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314" r:id="rId2"/>
    <p:sldId id="265" r:id="rId3"/>
    <p:sldId id="298" r:id="rId4"/>
    <p:sldId id="259" r:id="rId5"/>
    <p:sldId id="318" r:id="rId6"/>
    <p:sldId id="317" r:id="rId7"/>
    <p:sldId id="316" r:id="rId8"/>
    <p:sldId id="319" r:id="rId9"/>
    <p:sldId id="300" r:id="rId10"/>
    <p:sldId id="315" r:id="rId11"/>
    <p:sldId id="321" r:id="rId12"/>
    <p:sldId id="322" r:id="rId13"/>
    <p:sldId id="323"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69" r:id="rId29"/>
    <p:sldId id="340" r:id="rId30"/>
    <p:sldId id="341" r:id="rId31"/>
    <p:sldId id="370" r:id="rId32"/>
    <p:sldId id="343" r:id="rId33"/>
    <p:sldId id="344" r:id="rId34"/>
    <p:sldId id="345" r:id="rId35"/>
    <p:sldId id="346" r:id="rId36"/>
    <p:sldId id="347" r:id="rId37"/>
    <p:sldId id="348" r:id="rId38"/>
    <p:sldId id="349" r:id="rId39"/>
    <p:sldId id="350" r:id="rId40"/>
    <p:sldId id="351" r:id="rId41"/>
    <p:sldId id="295" r:id="rId42"/>
    <p:sldId id="353" r:id="rId43"/>
    <p:sldId id="354" r:id="rId44"/>
    <p:sldId id="371" r:id="rId45"/>
    <p:sldId id="356" r:id="rId46"/>
    <p:sldId id="357" r:id="rId47"/>
    <p:sldId id="372" r:id="rId48"/>
    <p:sldId id="359" r:id="rId49"/>
    <p:sldId id="360" r:id="rId50"/>
    <p:sldId id="361" r:id="rId51"/>
    <p:sldId id="362" r:id="rId52"/>
    <p:sldId id="363" r:id="rId53"/>
    <p:sldId id="364" r:id="rId54"/>
    <p:sldId id="365" r:id="rId55"/>
    <p:sldId id="366" r:id="rId56"/>
    <p:sldId id="367" r:id="rId57"/>
    <p:sldId id="310" r:id="rId58"/>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7071"/>
    <a:srgbClr val="663A77"/>
    <a:srgbClr val="01AC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4" y="192"/>
      </p:cViewPr>
      <p:guideLst>
        <p:guide orient="horz" pos="2160"/>
        <p:guide pos="3840"/>
      </p:guideLst>
    </p:cSldViewPr>
  </p:slideViewPr>
  <p:notesTextViewPr>
    <p:cViewPr>
      <p:scale>
        <a:sx n="1" d="1"/>
        <a:sy n="1" d="1"/>
      </p:scale>
      <p:origin x="0" y="0"/>
    </p:cViewPr>
  </p:notesTextViewPr>
  <p:sorterViewPr>
    <p:cViewPr>
      <p:scale>
        <a:sx n="100" d="100"/>
        <a:sy n="100" d="100"/>
      </p:scale>
      <p:origin x="0" y="651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B885A-2EA0-44F1-8346-9DD348BCD287}"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A4DAF-E39F-4E85-826E-D53F3DAF9485}" type="slidenum">
              <a:rPr lang="zh-CN" altLang="en-US" smtClean="0"/>
              <a:t>‹#›</a:t>
            </a:fld>
            <a:endParaRPr lang="zh-CN" altLang="en-US"/>
          </a:p>
        </p:txBody>
      </p:sp>
    </p:spTree>
    <p:extLst>
      <p:ext uri="{BB962C8B-B14F-4D97-AF65-F5344CB8AC3E}">
        <p14:creationId xmlns:p14="http://schemas.microsoft.com/office/powerpoint/2010/main" val="1916396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a:t>
            </a:fld>
            <a:endParaRPr lang="zh-CN" altLang="en-US"/>
          </a:p>
        </p:txBody>
      </p:sp>
    </p:spTree>
    <p:extLst>
      <p:ext uri="{BB962C8B-B14F-4D97-AF65-F5344CB8AC3E}">
        <p14:creationId xmlns:p14="http://schemas.microsoft.com/office/powerpoint/2010/main" val="2473272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a:t>
            </a:fld>
            <a:endParaRPr lang="zh-CN" altLang="en-US"/>
          </a:p>
        </p:txBody>
      </p:sp>
    </p:spTree>
    <p:extLst>
      <p:ext uri="{BB962C8B-B14F-4D97-AF65-F5344CB8AC3E}">
        <p14:creationId xmlns:p14="http://schemas.microsoft.com/office/powerpoint/2010/main" val="1544806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a:t>
            </a:fld>
            <a:endParaRPr lang="zh-CN" altLang="en-US"/>
          </a:p>
        </p:txBody>
      </p:sp>
    </p:spTree>
    <p:extLst>
      <p:ext uri="{BB962C8B-B14F-4D97-AF65-F5344CB8AC3E}">
        <p14:creationId xmlns:p14="http://schemas.microsoft.com/office/powerpoint/2010/main" val="3462888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6</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7</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8</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9</a:t>
            </a:fld>
            <a:endParaRPr lang="zh-CN" altLang="en-US"/>
          </a:p>
        </p:txBody>
      </p:sp>
    </p:spTree>
    <p:extLst>
      <p:ext uri="{BB962C8B-B14F-4D97-AF65-F5344CB8AC3E}">
        <p14:creationId xmlns:p14="http://schemas.microsoft.com/office/powerpoint/2010/main" val="2077403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10</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11</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12</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13</a:t>
            </a:fld>
            <a:endParaRPr lang="zh-CN" altLang="en-US"/>
          </a:p>
        </p:txBody>
      </p:sp>
    </p:spTree>
    <p:extLst>
      <p:ext uri="{BB962C8B-B14F-4D97-AF65-F5344CB8AC3E}">
        <p14:creationId xmlns:p14="http://schemas.microsoft.com/office/powerpoint/2010/main" val="4137717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14</a:t>
            </a:fld>
            <a:endParaRPr lang="zh-CN" altLang="en-US"/>
          </a:p>
        </p:txBody>
      </p:sp>
    </p:spTree>
    <p:extLst>
      <p:ext uri="{BB962C8B-B14F-4D97-AF65-F5344CB8AC3E}">
        <p14:creationId xmlns:p14="http://schemas.microsoft.com/office/powerpoint/2010/main" val="3444314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15</a:t>
            </a:fld>
            <a:endParaRPr lang="zh-CN" altLang="en-US"/>
          </a:p>
        </p:txBody>
      </p:sp>
    </p:spTree>
    <p:extLst>
      <p:ext uri="{BB962C8B-B14F-4D97-AF65-F5344CB8AC3E}">
        <p14:creationId xmlns:p14="http://schemas.microsoft.com/office/powerpoint/2010/main" val="3130790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16</a:t>
            </a:fld>
            <a:endParaRPr lang="zh-CN" altLang="en-US"/>
          </a:p>
        </p:txBody>
      </p:sp>
    </p:spTree>
    <p:extLst>
      <p:ext uri="{BB962C8B-B14F-4D97-AF65-F5344CB8AC3E}">
        <p14:creationId xmlns:p14="http://schemas.microsoft.com/office/powerpoint/2010/main" val="548736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17</a:t>
            </a:fld>
            <a:endParaRPr lang="zh-CN" altLang="en-US"/>
          </a:p>
        </p:txBody>
      </p:sp>
    </p:spTree>
    <p:extLst>
      <p:ext uri="{BB962C8B-B14F-4D97-AF65-F5344CB8AC3E}">
        <p14:creationId xmlns:p14="http://schemas.microsoft.com/office/powerpoint/2010/main" val="3272500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18</a:t>
            </a:fld>
            <a:endParaRPr lang="zh-CN" altLang="en-US"/>
          </a:p>
        </p:txBody>
      </p:sp>
    </p:spTree>
    <p:extLst>
      <p:ext uri="{BB962C8B-B14F-4D97-AF65-F5344CB8AC3E}">
        <p14:creationId xmlns:p14="http://schemas.microsoft.com/office/powerpoint/2010/main" val="4072168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19</a:t>
            </a:fld>
            <a:endParaRPr lang="zh-CN" altLang="en-US"/>
          </a:p>
        </p:txBody>
      </p:sp>
    </p:spTree>
    <p:extLst>
      <p:ext uri="{BB962C8B-B14F-4D97-AF65-F5344CB8AC3E}">
        <p14:creationId xmlns:p14="http://schemas.microsoft.com/office/powerpoint/2010/main" val="1010448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20</a:t>
            </a:fld>
            <a:endParaRPr lang="zh-CN" altLang="en-US"/>
          </a:p>
        </p:txBody>
      </p:sp>
    </p:spTree>
    <p:extLst>
      <p:ext uri="{BB962C8B-B14F-4D97-AF65-F5344CB8AC3E}">
        <p14:creationId xmlns:p14="http://schemas.microsoft.com/office/powerpoint/2010/main" val="2816342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21</a:t>
            </a:fld>
            <a:endParaRPr lang="zh-CN" altLang="en-US"/>
          </a:p>
        </p:txBody>
      </p:sp>
    </p:spTree>
    <p:extLst>
      <p:ext uri="{BB962C8B-B14F-4D97-AF65-F5344CB8AC3E}">
        <p14:creationId xmlns:p14="http://schemas.microsoft.com/office/powerpoint/2010/main" val="2070585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22</a:t>
            </a:fld>
            <a:endParaRPr lang="zh-CN" altLang="en-US"/>
          </a:p>
        </p:txBody>
      </p:sp>
    </p:spTree>
    <p:extLst>
      <p:ext uri="{BB962C8B-B14F-4D97-AF65-F5344CB8AC3E}">
        <p14:creationId xmlns:p14="http://schemas.microsoft.com/office/powerpoint/2010/main" val="2667285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23</a:t>
            </a:fld>
            <a:endParaRPr lang="zh-CN" altLang="en-US"/>
          </a:p>
        </p:txBody>
      </p:sp>
    </p:spTree>
    <p:extLst>
      <p:ext uri="{BB962C8B-B14F-4D97-AF65-F5344CB8AC3E}">
        <p14:creationId xmlns:p14="http://schemas.microsoft.com/office/powerpoint/2010/main" val="3686083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24</a:t>
            </a:fld>
            <a:endParaRPr lang="zh-CN" altLang="en-US"/>
          </a:p>
        </p:txBody>
      </p:sp>
    </p:spTree>
    <p:extLst>
      <p:ext uri="{BB962C8B-B14F-4D97-AF65-F5344CB8AC3E}">
        <p14:creationId xmlns:p14="http://schemas.microsoft.com/office/powerpoint/2010/main" val="1885035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25</a:t>
            </a:fld>
            <a:endParaRPr lang="zh-CN" altLang="en-US"/>
          </a:p>
        </p:txBody>
      </p:sp>
    </p:spTree>
    <p:extLst>
      <p:ext uri="{BB962C8B-B14F-4D97-AF65-F5344CB8AC3E}">
        <p14:creationId xmlns:p14="http://schemas.microsoft.com/office/powerpoint/2010/main" val="2359734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26</a:t>
            </a:fld>
            <a:endParaRPr lang="zh-CN" altLang="en-US"/>
          </a:p>
        </p:txBody>
      </p:sp>
    </p:spTree>
    <p:extLst>
      <p:ext uri="{BB962C8B-B14F-4D97-AF65-F5344CB8AC3E}">
        <p14:creationId xmlns:p14="http://schemas.microsoft.com/office/powerpoint/2010/main" val="4087216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27</a:t>
            </a:fld>
            <a:endParaRPr lang="zh-CN" altLang="en-US"/>
          </a:p>
        </p:txBody>
      </p:sp>
    </p:spTree>
    <p:extLst>
      <p:ext uri="{BB962C8B-B14F-4D97-AF65-F5344CB8AC3E}">
        <p14:creationId xmlns:p14="http://schemas.microsoft.com/office/powerpoint/2010/main" val="3184007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28</a:t>
            </a:fld>
            <a:endParaRPr lang="zh-CN" altLang="en-US"/>
          </a:p>
        </p:txBody>
      </p:sp>
    </p:spTree>
    <p:extLst>
      <p:ext uri="{BB962C8B-B14F-4D97-AF65-F5344CB8AC3E}">
        <p14:creationId xmlns:p14="http://schemas.microsoft.com/office/powerpoint/2010/main" val="6743952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29</a:t>
            </a:fld>
            <a:endParaRPr lang="zh-CN" altLang="en-US"/>
          </a:p>
        </p:txBody>
      </p:sp>
    </p:spTree>
    <p:extLst>
      <p:ext uri="{BB962C8B-B14F-4D97-AF65-F5344CB8AC3E}">
        <p14:creationId xmlns:p14="http://schemas.microsoft.com/office/powerpoint/2010/main" val="36956237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1BA4DAF-E39F-4E85-826E-D53F3DAF9485}" type="slidenum">
              <a:rPr lang="zh-CN" altLang="en-US" smtClean="0"/>
              <a:t>30</a:t>
            </a:fld>
            <a:endParaRPr lang="zh-CN" altLang="en-US"/>
          </a:p>
        </p:txBody>
      </p:sp>
    </p:spTree>
    <p:extLst>
      <p:ext uri="{BB962C8B-B14F-4D97-AF65-F5344CB8AC3E}">
        <p14:creationId xmlns:p14="http://schemas.microsoft.com/office/powerpoint/2010/main" val="3407777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31</a:t>
            </a:fld>
            <a:endParaRPr lang="zh-CN" altLang="en-US"/>
          </a:p>
        </p:txBody>
      </p:sp>
    </p:spTree>
    <p:extLst>
      <p:ext uri="{BB962C8B-B14F-4D97-AF65-F5344CB8AC3E}">
        <p14:creationId xmlns:p14="http://schemas.microsoft.com/office/powerpoint/2010/main" val="1859782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32</a:t>
            </a:fld>
            <a:endParaRPr lang="zh-CN" altLang="en-US"/>
          </a:p>
        </p:txBody>
      </p:sp>
    </p:spTree>
    <p:extLst>
      <p:ext uri="{BB962C8B-B14F-4D97-AF65-F5344CB8AC3E}">
        <p14:creationId xmlns:p14="http://schemas.microsoft.com/office/powerpoint/2010/main" val="12315368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33</a:t>
            </a:fld>
            <a:endParaRPr lang="zh-CN" altLang="en-US"/>
          </a:p>
        </p:txBody>
      </p:sp>
    </p:spTree>
    <p:extLst>
      <p:ext uri="{BB962C8B-B14F-4D97-AF65-F5344CB8AC3E}">
        <p14:creationId xmlns:p14="http://schemas.microsoft.com/office/powerpoint/2010/main" val="1208148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34</a:t>
            </a:fld>
            <a:endParaRPr lang="zh-CN" altLang="en-US"/>
          </a:p>
        </p:txBody>
      </p:sp>
    </p:spTree>
    <p:extLst>
      <p:ext uri="{BB962C8B-B14F-4D97-AF65-F5344CB8AC3E}">
        <p14:creationId xmlns:p14="http://schemas.microsoft.com/office/powerpoint/2010/main" val="12107770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35</a:t>
            </a:fld>
            <a:endParaRPr lang="zh-CN" altLang="en-US"/>
          </a:p>
        </p:txBody>
      </p:sp>
    </p:spTree>
    <p:extLst>
      <p:ext uri="{BB962C8B-B14F-4D97-AF65-F5344CB8AC3E}">
        <p14:creationId xmlns:p14="http://schemas.microsoft.com/office/powerpoint/2010/main" val="1382121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36</a:t>
            </a:fld>
            <a:endParaRPr lang="zh-CN" altLang="en-US"/>
          </a:p>
        </p:txBody>
      </p:sp>
    </p:spTree>
    <p:extLst>
      <p:ext uri="{BB962C8B-B14F-4D97-AF65-F5344CB8AC3E}">
        <p14:creationId xmlns:p14="http://schemas.microsoft.com/office/powerpoint/2010/main" val="35085792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37</a:t>
            </a:fld>
            <a:endParaRPr lang="zh-CN" altLang="en-US"/>
          </a:p>
        </p:txBody>
      </p:sp>
    </p:spTree>
    <p:extLst>
      <p:ext uri="{BB962C8B-B14F-4D97-AF65-F5344CB8AC3E}">
        <p14:creationId xmlns:p14="http://schemas.microsoft.com/office/powerpoint/2010/main" val="35066299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38</a:t>
            </a:fld>
            <a:endParaRPr lang="zh-CN" altLang="en-US"/>
          </a:p>
        </p:txBody>
      </p:sp>
    </p:spTree>
    <p:extLst>
      <p:ext uri="{BB962C8B-B14F-4D97-AF65-F5344CB8AC3E}">
        <p14:creationId xmlns:p14="http://schemas.microsoft.com/office/powerpoint/2010/main" val="259648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39</a:t>
            </a:fld>
            <a:endParaRPr lang="zh-CN" altLang="en-US"/>
          </a:p>
        </p:txBody>
      </p:sp>
    </p:spTree>
    <p:extLst>
      <p:ext uri="{BB962C8B-B14F-4D97-AF65-F5344CB8AC3E}">
        <p14:creationId xmlns:p14="http://schemas.microsoft.com/office/powerpoint/2010/main" val="947267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40</a:t>
            </a:fld>
            <a:endParaRPr lang="zh-CN" altLang="en-US"/>
          </a:p>
        </p:txBody>
      </p:sp>
    </p:spTree>
    <p:extLst>
      <p:ext uri="{BB962C8B-B14F-4D97-AF65-F5344CB8AC3E}">
        <p14:creationId xmlns:p14="http://schemas.microsoft.com/office/powerpoint/2010/main" val="2951726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41</a:t>
            </a:fld>
            <a:endParaRPr lang="zh-CN" altLang="en-US"/>
          </a:p>
        </p:txBody>
      </p:sp>
    </p:spTree>
    <p:extLst>
      <p:ext uri="{BB962C8B-B14F-4D97-AF65-F5344CB8AC3E}">
        <p14:creationId xmlns:p14="http://schemas.microsoft.com/office/powerpoint/2010/main" val="12562474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42</a:t>
            </a:fld>
            <a:endParaRPr lang="zh-CN" altLang="en-US"/>
          </a:p>
        </p:txBody>
      </p:sp>
    </p:spTree>
    <p:extLst>
      <p:ext uri="{BB962C8B-B14F-4D97-AF65-F5344CB8AC3E}">
        <p14:creationId xmlns:p14="http://schemas.microsoft.com/office/powerpoint/2010/main" val="17734932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43</a:t>
            </a:fld>
            <a:endParaRPr lang="zh-CN" altLang="en-US"/>
          </a:p>
        </p:txBody>
      </p:sp>
    </p:spTree>
    <p:extLst>
      <p:ext uri="{BB962C8B-B14F-4D97-AF65-F5344CB8AC3E}">
        <p14:creationId xmlns:p14="http://schemas.microsoft.com/office/powerpoint/2010/main" val="3582579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44</a:t>
            </a:fld>
            <a:endParaRPr lang="zh-CN" altLang="en-US"/>
          </a:p>
        </p:txBody>
      </p:sp>
    </p:spTree>
    <p:extLst>
      <p:ext uri="{BB962C8B-B14F-4D97-AF65-F5344CB8AC3E}">
        <p14:creationId xmlns:p14="http://schemas.microsoft.com/office/powerpoint/2010/main" val="6479661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45</a:t>
            </a:fld>
            <a:endParaRPr lang="zh-CN" altLang="en-US"/>
          </a:p>
        </p:txBody>
      </p:sp>
    </p:spTree>
    <p:extLst>
      <p:ext uri="{BB962C8B-B14F-4D97-AF65-F5344CB8AC3E}">
        <p14:creationId xmlns:p14="http://schemas.microsoft.com/office/powerpoint/2010/main" val="1605801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46</a:t>
            </a:fld>
            <a:endParaRPr lang="zh-CN" altLang="en-US"/>
          </a:p>
        </p:txBody>
      </p:sp>
    </p:spTree>
    <p:extLst>
      <p:ext uri="{BB962C8B-B14F-4D97-AF65-F5344CB8AC3E}">
        <p14:creationId xmlns:p14="http://schemas.microsoft.com/office/powerpoint/2010/main" val="27513903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47</a:t>
            </a:fld>
            <a:endParaRPr lang="zh-CN" altLang="en-US"/>
          </a:p>
        </p:txBody>
      </p:sp>
    </p:spTree>
    <p:extLst>
      <p:ext uri="{BB962C8B-B14F-4D97-AF65-F5344CB8AC3E}">
        <p14:creationId xmlns:p14="http://schemas.microsoft.com/office/powerpoint/2010/main" val="13912527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48</a:t>
            </a:fld>
            <a:endParaRPr lang="zh-CN" altLang="en-US"/>
          </a:p>
        </p:txBody>
      </p:sp>
    </p:spTree>
    <p:extLst>
      <p:ext uri="{BB962C8B-B14F-4D97-AF65-F5344CB8AC3E}">
        <p14:creationId xmlns:p14="http://schemas.microsoft.com/office/powerpoint/2010/main" val="2483297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49</a:t>
            </a:fld>
            <a:endParaRPr lang="zh-CN" altLang="en-US"/>
          </a:p>
        </p:txBody>
      </p:sp>
    </p:spTree>
    <p:extLst>
      <p:ext uri="{BB962C8B-B14F-4D97-AF65-F5344CB8AC3E}">
        <p14:creationId xmlns:p14="http://schemas.microsoft.com/office/powerpoint/2010/main" val="24331069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50</a:t>
            </a:fld>
            <a:endParaRPr lang="zh-CN" altLang="en-US"/>
          </a:p>
        </p:txBody>
      </p:sp>
    </p:spTree>
    <p:extLst>
      <p:ext uri="{BB962C8B-B14F-4D97-AF65-F5344CB8AC3E}">
        <p14:creationId xmlns:p14="http://schemas.microsoft.com/office/powerpoint/2010/main" val="38310100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51</a:t>
            </a:fld>
            <a:endParaRPr lang="zh-CN" altLang="en-US"/>
          </a:p>
        </p:txBody>
      </p:sp>
    </p:spTree>
    <p:extLst>
      <p:ext uri="{BB962C8B-B14F-4D97-AF65-F5344CB8AC3E}">
        <p14:creationId xmlns:p14="http://schemas.microsoft.com/office/powerpoint/2010/main" val="24077389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52</a:t>
            </a:fld>
            <a:endParaRPr lang="zh-CN" altLang="en-US"/>
          </a:p>
        </p:txBody>
      </p:sp>
    </p:spTree>
    <p:extLst>
      <p:ext uri="{BB962C8B-B14F-4D97-AF65-F5344CB8AC3E}">
        <p14:creationId xmlns:p14="http://schemas.microsoft.com/office/powerpoint/2010/main" val="10812783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53</a:t>
            </a:fld>
            <a:endParaRPr lang="zh-CN" altLang="en-US"/>
          </a:p>
        </p:txBody>
      </p:sp>
    </p:spTree>
    <p:extLst>
      <p:ext uri="{BB962C8B-B14F-4D97-AF65-F5344CB8AC3E}">
        <p14:creationId xmlns:p14="http://schemas.microsoft.com/office/powerpoint/2010/main" val="26009774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54</a:t>
            </a:fld>
            <a:endParaRPr lang="zh-CN" altLang="en-US"/>
          </a:p>
        </p:txBody>
      </p:sp>
    </p:spTree>
    <p:extLst>
      <p:ext uri="{BB962C8B-B14F-4D97-AF65-F5344CB8AC3E}">
        <p14:creationId xmlns:p14="http://schemas.microsoft.com/office/powerpoint/2010/main" val="33744965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55</a:t>
            </a:fld>
            <a:endParaRPr lang="zh-CN" altLang="en-US"/>
          </a:p>
        </p:txBody>
      </p:sp>
    </p:spTree>
    <p:extLst>
      <p:ext uri="{BB962C8B-B14F-4D97-AF65-F5344CB8AC3E}">
        <p14:creationId xmlns:p14="http://schemas.microsoft.com/office/powerpoint/2010/main" val="863409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A4DAF-E39F-4E85-826E-D53F3DAF9485}" type="slidenum">
              <a:rPr lang="zh-CN" altLang="en-US" smtClean="0"/>
              <a:t>56</a:t>
            </a:fld>
            <a:endParaRPr lang="zh-CN" altLang="en-US"/>
          </a:p>
        </p:txBody>
      </p:sp>
    </p:spTree>
    <p:extLst>
      <p:ext uri="{BB962C8B-B14F-4D97-AF65-F5344CB8AC3E}">
        <p14:creationId xmlns:p14="http://schemas.microsoft.com/office/powerpoint/2010/main" val="20973498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headEnd/>
            <a:tailEnd/>
          </a:ln>
        </p:spPr>
      </p:sp>
      <p:sp>
        <p:nvSpPr>
          <p:cNvPr id="8194"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352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5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52811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736984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CD62D7-4B18-4B71-B13E-167A83E558F8}" type="datetimeFigureOut">
              <a:rPr lang="zh-CN" altLang="en-US" smtClean="0"/>
              <a:t>2017/11/13</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B5E84-7FE6-4A2B-A5D3-71801E20D9A1}" type="slidenum">
              <a:rPr lang="zh-CN" altLang="en-US" smtClean="0"/>
              <a:t>‹#›</a:t>
            </a:fld>
            <a:endParaRPr lang="zh-CN" altLang="en-US"/>
          </a:p>
        </p:txBody>
      </p:sp>
      <p:pic>
        <p:nvPicPr>
          <p:cNvPr id="7" name="Picture 2" descr="G:\商务图片\背景\3214124124.jp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rot="10800000">
            <a:off x="-35242" y="-4762"/>
            <a:ext cx="12316141" cy="686276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48"/>
          <p:cNvGrpSpPr>
            <a:grpSpLocks noChangeAspect="1"/>
          </p:cNvGrpSpPr>
          <p:nvPr userDrawn="1"/>
        </p:nvGrpSpPr>
        <p:grpSpPr bwMode="auto">
          <a:xfrm>
            <a:off x="1027034" y="1005172"/>
            <a:ext cx="9759431" cy="3864882"/>
            <a:chOff x="-627" y="390"/>
            <a:chExt cx="8934" cy="3538"/>
          </a:xfrm>
          <a:solidFill>
            <a:schemeClr val="bg1">
              <a:lumMod val="85000"/>
              <a:alpha val="38000"/>
            </a:schemeClr>
          </a:solidFill>
        </p:grpSpPr>
        <p:sp>
          <p:nvSpPr>
            <p:cNvPr id="9"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33830025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wma"/><Relationship Id="rId1" Type="http://schemas.microsoft.com/office/2007/relationships/media" Target="../media/media1.wma"/><Relationship Id="rId6" Type="http://schemas.microsoft.com/office/2007/relationships/hdphoto" Target="../media/hdphoto2.wdp"/><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microsoft.com/office/2007/relationships/hdphoto" Target="../media/hdphoto3.wdp"/><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45.jpg"/><Relationship Id="rId4" Type="http://schemas.openxmlformats.org/officeDocument/2006/relationships/image" Target="../media/image44.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5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5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076636" y="932289"/>
            <a:ext cx="1865397" cy="2156803"/>
            <a:chOff x="634546" y="1766694"/>
            <a:chExt cx="3476569" cy="4019668"/>
          </a:xfrm>
        </p:grpSpPr>
        <p:sp>
          <p:nvSpPr>
            <p:cNvPr id="5" name="圆角矩形 4"/>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矩形 5"/>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908715" y="1841526"/>
              <a:ext cx="3202400" cy="3202400"/>
              <a:chOff x="4179570" y="1588770"/>
              <a:chExt cx="2735580" cy="2735580"/>
            </a:xfrm>
          </p:grpSpPr>
          <p:sp>
            <p:nvSpPr>
              <p:cNvPr id="8" name="椭圆 7"/>
              <p:cNvSpPr/>
              <p:nvPr/>
            </p:nvSpPr>
            <p:spPr>
              <a:xfrm>
                <a:off x="4179570" y="1588770"/>
                <a:ext cx="2735580" cy="2735580"/>
              </a:xfrm>
              <a:prstGeom prst="ellipse">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546392" y="1955593"/>
                <a:ext cx="2001940" cy="2001937"/>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1338128" y="2459661"/>
              <a:ext cx="2343570" cy="1950056"/>
            </a:xfrm>
            <a:prstGeom prst="rect">
              <a:avLst/>
            </a:prstGeom>
            <a:noFill/>
          </p:spPr>
          <p:txBody>
            <a:bodyPr wrap="square" lIns="121812" tIns="60904" rIns="121812" bIns="60904">
              <a:spAutoFit/>
            </a:bodyPr>
            <a:lstStyle/>
            <a:p>
              <a:pPr algn="ctr">
                <a:defRPr/>
              </a:pPr>
              <a:r>
                <a:rPr lang="zh-CN" altLang="en-US" sz="6000" b="1" dirty="0">
                  <a:latin typeface="微软雅黑" pitchFamily="34" charset="-122"/>
                  <a:ea typeface="微软雅黑" pitchFamily="34" charset="-122"/>
                </a:rPr>
                <a:t>礼</a:t>
              </a:r>
              <a:endParaRPr lang="en-US" altLang="zh-CN" sz="6000" b="1" dirty="0">
                <a:latin typeface="微软雅黑" pitchFamily="34" charset="-122"/>
                <a:ea typeface="微软雅黑" pitchFamily="34" charset="-122"/>
              </a:endParaRPr>
            </a:p>
          </p:txBody>
        </p:sp>
      </p:grpSp>
      <p:grpSp>
        <p:nvGrpSpPr>
          <p:cNvPr id="12" name="组合 11"/>
          <p:cNvGrpSpPr/>
          <p:nvPr/>
        </p:nvGrpSpPr>
        <p:grpSpPr>
          <a:xfrm>
            <a:off x="4029261" y="932289"/>
            <a:ext cx="1865397" cy="2156803"/>
            <a:chOff x="634546" y="1766694"/>
            <a:chExt cx="3476569" cy="4019668"/>
          </a:xfrm>
        </p:grpSpPr>
        <p:sp>
          <p:nvSpPr>
            <p:cNvPr id="13" name="圆角矩形 12"/>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圆角矩形 13"/>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5" name="组合 14"/>
            <p:cNvGrpSpPr/>
            <p:nvPr/>
          </p:nvGrpSpPr>
          <p:grpSpPr>
            <a:xfrm>
              <a:off x="908715" y="1841526"/>
              <a:ext cx="3202400" cy="3202400"/>
              <a:chOff x="4179570" y="1588770"/>
              <a:chExt cx="2735580" cy="2735580"/>
            </a:xfrm>
          </p:grpSpPr>
          <p:sp>
            <p:nvSpPr>
              <p:cNvPr id="17" name="椭圆 16"/>
              <p:cNvSpPr/>
              <p:nvPr/>
            </p:nvSpPr>
            <p:spPr>
              <a:xfrm>
                <a:off x="4179570" y="1588770"/>
                <a:ext cx="2735580" cy="2735580"/>
              </a:xfrm>
              <a:prstGeom prst="ellipse">
                <a:avLst/>
              </a:prstGeom>
              <a:solidFill>
                <a:schemeClr val="accent6"/>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546392" y="1955593"/>
                <a:ext cx="2001940" cy="2001937"/>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1338128" y="2450363"/>
              <a:ext cx="2343570" cy="1950056"/>
            </a:xfrm>
            <a:prstGeom prst="rect">
              <a:avLst/>
            </a:prstGeom>
            <a:noFill/>
          </p:spPr>
          <p:txBody>
            <a:bodyPr wrap="square" lIns="121812" tIns="60904" rIns="121812" bIns="60904">
              <a:spAutoFit/>
            </a:bodyPr>
            <a:lstStyle/>
            <a:p>
              <a:pPr algn="ctr">
                <a:defRPr/>
              </a:pPr>
              <a:r>
                <a:rPr lang="zh-CN" altLang="en-US" sz="6000" b="1" dirty="0">
                  <a:latin typeface="微软雅黑" pitchFamily="34" charset="-122"/>
                  <a:ea typeface="微软雅黑" pitchFamily="34" charset="-122"/>
                </a:rPr>
                <a:t>仪</a:t>
              </a:r>
              <a:endParaRPr lang="en-US" altLang="zh-CN" sz="6000" b="1" dirty="0">
                <a:latin typeface="微软雅黑" pitchFamily="34" charset="-122"/>
                <a:ea typeface="微软雅黑" pitchFamily="34" charset="-122"/>
              </a:endParaRPr>
            </a:p>
          </p:txBody>
        </p:sp>
      </p:grpSp>
      <p:grpSp>
        <p:nvGrpSpPr>
          <p:cNvPr id="19" name="组合 18"/>
          <p:cNvGrpSpPr/>
          <p:nvPr/>
        </p:nvGrpSpPr>
        <p:grpSpPr>
          <a:xfrm>
            <a:off x="5991411" y="932289"/>
            <a:ext cx="1865397" cy="2156803"/>
            <a:chOff x="634546" y="1766694"/>
            <a:chExt cx="3476569" cy="4019668"/>
          </a:xfrm>
        </p:grpSpPr>
        <p:sp>
          <p:nvSpPr>
            <p:cNvPr id="20" name="圆角矩形 19"/>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2" name="组合 21"/>
            <p:cNvGrpSpPr/>
            <p:nvPr/>
          </p:nvGrpSpPr>
          <p:grpSpPr>
            <a:xfrm>
              <a:off x="908715" y="1841526"/>
              <a:ext cx="3202400" cy="3202400"/>
              <a:chOff x="4179570" y="1588770"/>
              <a:chExt cx="2735580" cy="2735580"/>
            </a:xfrm>
          </p:grpSpPr>
          <p:sp>
            <p:nvSpPr>
              <p:cNvPr id="24" name="椭圆 23"/>
              <p:cNvSpPr/>
              <p:nvPr/>
            </p:nvSpPr>
            <p:spPr>
              <a:xfrm>
                <a:off x="4179570" y="1588770"/>
                <a:ext cx="2735580" cy="2735580"/>
              </a:xfrm>
              <a:prstGeom prst="ellipse">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546392" y="1955593"/>
                <a:ext cx="2001940" cy="2001937"/>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TextBox 22"/>
            <p:cNvSpPr txBox="1"/>
            <p:nvPr/>
          </p:nvSpPr>
          <p:spPr>
            <a:xfrm>
              <a:off x="1338128" y="2450363"/>
              <a:ext cx="2343570" cy="1950056"/>
            </a:xfrm>
            <a:prstGeom prst="rect">
              <a:avLst/>
            </a:prstGeom>
            <a:noFill/>
          </p:spPr>
          <p:txBody>
            <a:bodyPr wrap="square" lIns="121812" tIns="60904" rIns="121812" bIns="60904">
              <a:spAutoFit/>
            </a:bodyPr>
            <a:lstStyle/>
            <a:p>
              <a:pPr algn="ctr">
                <a:defRPr/>
              </a:pPr>
              <a:r>
                <a:rPr lang="zh-CN" altLang="en-US" sz="6000" b="1" dirty="0">
                  <a:latin typeface="微软雅黑" pitchFamily="34" charset="-122"/>
                  <a:ea typeface="微软雅黑" pitchFamily="34" charset="-122"/>
                </a:rPr>
                <a:t>培</a:t>
              </a:r>
              <a:endParaRPr lang="en-US" altLang="zh-CN" sz="6000" b="1" dirty="0">
                <a:latin typeface="微软雅黑" pitchFamily="34" charset="-122"/>
                <a:ea typeface="微软雅黑" pitchFamily="34" charset="-122"/>
              </a:endParaRPr>
            </a:p>
          </p:txBody>
        </p:sp>
      </p:grpSp>
      <p:grpSp>
        <p:nvGrpSpPr>
          <p:cNvPr id="26" name="组合 25"/>
          <p:cNvGrpSpPr/>
          <p:nvPr/>
        </p:nvGrpSpPr>
        <p:grpSpPr>
          <a:xfrm>
            <a:off x="7982136" y="932289"/>
            <a:ext cx="1865397" cy="2156803"/>
            <a:chOff x="634546" y="1766694"/>
            <a:chExt cx="3476569" cy="4019668"/>
          </a:xfrm>
        </p:grpSpPr>
        <p:sp>
          <p:nvSpPr>
            <p:cNvPr id="27" name="圆角矩形 26"/>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圆角矩形 27"/>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9" name="组合 28"/>
            <p:cNvGrpSpPr/>
            <p:nvPr/>
          </p:nvGrpSpPr>
          <p:grpSpPr>
            <a:xfrm>
              <a:off x="908715" y="1841526"/>
              <a:ext cx="3202400" cy="3202400"/>
              <a:chOff x="4179570" y="1588770"/>
              <a:chExt cx="2735580" cy="2735580"/>
            </a:xfrm>
          </p:grpSpPr>
          <p:sp>
            <p:nvSpPr>
              <p:cNvPr id="31" name="椭圆 30"/>
              <p:cNvSpPr/>
              <p:nvPr/>
            </p:nvSpPr>
            <p:spPr>
              <a:xfrm>
                <a:off x="4179570" y="1588770"/>
                <a:ext cx="2735580" cy="2735580"/>
              </a:xfrm>
              <a:prstGeom prst="ellipse">
                <a:avLst/>
              </a:prstGeom>
              <a:solidFill>
                <a:srgbClr val="663A77"/>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546392" y="1955593"/>
                <a:ext cx="2001940" cy="2001937"/>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1311078" y="2504463"/>
              <a:ext cx="2343570" cy="1950056"/>
            </a:xfrm>
            <a:prstGeom prst="rect">
              <a:avLst/>
            </a:prstGeom>
            <a:noFill/>
          </p:spPr>
          <p:txBody>
            <a:bodyPr wrap="square" lIns="121812" tIns="60904" rIns="121812" bIns="60904">
              <a:spAutoFit/>
            </a:bodyPr>
            <a:lstStyle/>
            <a:p>
              <a:pPr algn="ctr">
                <a:defRPr/>
              </a:pPr>
              <a:r>
                <a:rPr lang="zh-CN" altLang="en-US" sz="6000" b="1" dirty="0">
                  <a:latin typeface="微软雅黑" pitchFamily="34" charset="-122"/>
                  <a:ea typeface="微软雅黑" pitchFamily="34" charset="-122"/>
                </a:rPr>
                <a:t>训</a:t>
              </a:r>
              <a:endParaRPr lang="en-US" altLang="zh-CN" sz="6000" b="1" dirty="0">
                <a:latin typeface="微软雅黑" pitchFamily="34" charset="-122"/>
                <a:ea typeface="微软雅黑" pitchFamily="34" charset="-122"/>
              </a:endParaRPr>
            </a:p>
          </p:txBody>
        </p:sp>
      </p:grpSp>
      <p:grpSp>
        <p:nvGrpSpPr>
          <p:cNvPr id="33" name="组合 32"/>
          <p:cNvGrpSpPr/>
          <p:nvPr/>
        </p:nvGrpSpPr>
        <p:grpSpPr>
          <a:xfrm>
            <a:off x="1868782" y="2858444"/>
            <a:ext cx="9058351" cy="1794568"/>
            <a:chOff x="4555084" y="1092328"/>
            <a:chExt cx="4697323" cy="1150809"/>
          </a:xfrm>
        </p:grpSpPr>
        <p:pic>
          <p:nvPicPr>
            <p:cNvPr id="34" name="图片 33"/>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a:off x="4926460" y="2041830"/>
              <a:ext cx="3646270" cy="201307"/>
            </a:xfrm>
            <a:prstGeom prst="rect">
              <a:avLst/>
            </a:prstGeom>
          </p:spPr>
        </p:pic>
        <p:grpSp>
          <p:nvGrpSpPr>
            <p:cNvPr id="35" name="组合 34"/>
            <p:cNvGrpSpPr/>
            <p:nvPr/>
          </p:nvGrpSpPr>
          <p:grpSpPr>
            <a:xfrm>
              <a:off x="4555084" y="1092328"/>
              <a:ext cx="4697323" cy="974451"/>
              <a:chOff x="4555084" y="1092328"/>
              <a:chExt cx="4697323" cy="974451"/>
            </a:xfrm>
          </p:grpSpPr>
          <p:pic>
            <p:nvPicPr>
              <p:cNvPr id="36" name="图片 35"/>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6200000">
                <a:off x="8600149" y="1414521"/>
                <a:ext cx="958122" cy="346394"/>
              </a:xfrm>
              <a:prstGeom prst="rect">
                <a:avLst/>
              </a:prstGeom>
            </p:spPr>
          </p:pic>
          <p:sp>
            <p:nvSpPr>
              <p:cNvPr id="37" name="圆角矩形 36"/>
              <p:cNvSpPr/>
              <p:nvPr/>
            </p:nvSpPr>
            <p:spPr>
              <a:xfrm>
                <a:off x="4555084" y="1092328"/>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889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38" name="矩形 37"/>
          <p:cNvSpPr/>
          <p:nvPr/>
        </p:nvSpPr>
        <p:spPr>
          <a:xfrm>
            <a:off x="2827245" y="3092900"/>
            <a:ext cx="6545382" cy="1046440"/>
          </a:xfrm>
          <a:prstGeom prst="rect">
            <a:avLst/>
          </a:prstGeom>
        </p:spPr>
        <p:txBody>
          <a:bodyPr wrap="none">
            <a:spAutoFit/>
          </a:bodyPr>
          <a:lstStyle/>
          <a:p>
            <a:pPr>
              <a:defRPr/>
            </a:pPr>
            <a:r>
              <a:rPr lang="zh-CN" altLang="en-US" sz="6200" b="1" kern="100" dirty="0">
                <a:latin typeface="微软雅黑" pitchFamily="34" charset="-122"/>
                <a:ea typeface="微软雅黑" pitchFamily="34" charset="-122"/>
                <a:cs typeface="Times New Roman" pitchFamily="18" charset="0"/>
              </a:rPr>
              <a:t>实用礼仪培训手册</a:t>
            </a:r>
            <a:endParaRPr lang="en-US" altLang="zh-CN" sz="6200" b="1" kern="100" dirty="0">
              <a:latin typeface="微软雅黑" pitchFamily="34" charset="-122"/>
              <a:ea typeface="微软雅黑" pitchFamily="34" charset="-122"/>
              <a:cs typeface="Times New Roman" pitchFamily="18" charset="0"/>
            </a:endParaRPr>
          </a:p>
        </p:txBody>
      </p:sp>
      <p:pic>
        <p:nvPicPr>
          <p:cNvPr id="3" name="Audiomachine - Breath And Life - 加长版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08255" y="-896257"/>
            <a:ext cx="609600" cy="609600"/>
          </a:xfrm>
          <a:prstGeom prst="rect">
            <a:avLst/>
          </a:prstGeom>
        </p:spPr>
      </p:pic>
      <p:sp>
        <p:nvSpPr>
          <p:cNvPr id="42" name="圆角矩形 41"/>
          <p:cNvSpPr/>
          <p:nvPr/>
        </p:nvSpPr>
        <p:spPr>
          <a:xfrm>
            <a:off x="2630513" y="4755950"/>
            <a:ext cx="7252089" cy="672230"/>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43" name="TextBox 42"/>
          <p:cNvSpPr txBox="1"/>
          <p:nvPr/>
        </p:nvSpPr>
        <p:spPr>
          <a:xfrm>
            <a:off x="2753810" y="4736135"/>
            <a:ext cx="7128792" cy="692493"/>
          </a:xfrm>
          <a:prstGeom prst="rect">
            <a:avLst/>
          </a:prstGeom>
          <a:noFill/>
        </p:spPr>
        <p:txBody>
          <a:bodyPr wrap="square" lIns="121917" tIns="60958" rIns="121917" bIns="60958" rtlCol="0">
            <a:spAutoFit/>
          </a:bodyPr>
          <a:lstStyle/>
          <a:p>
            <a:pPr algn="ctr"/>
            <a:r>
              <a:rPr lang="zh-CN" altLang="en-US" sz="3700" dirty="0">
                <a:solidFill>
                  <a:schemeClr val="tx1">
                    <a:lumMod val="65000"/>
                    <a:lumOff val="35000"/>
                  </a:schemeClr>
                </a:solidFill>
                <a:latin typeface="微软雅黑" pitchFamily="34" charset="-122"/>
                <a:ea typeface="微软雅黑" pitchFamily="34" charset="-122"/>
              </a:rPr>
              <a:t>点击此处输入</a:t>
            </a:r>
            <a:r>
              <a:rPr lang="zh-CN" altLang="en-US" sz="3700" b="1" dirty="0">
                <a:solidFill>
                  <a:schemeClr val="tx1">
                    <a:lumMod val="65000"/>
                    <a:lumOff val="35000"/>
                  </a:schemeClr>
                </a:solidFill>
                <a:latin typeface="微软雅黑" pitchFamily="34" charset="-122"/>
                <a:ea typeface="微软雅黑" pitchFamily="34" charset="-122"/>
              </a:rPr>
              <a:t>企业待用名</a:t>
            </a:r>
            <a:r>
              <a:rPr lang="en-US" altLang="zh-CN" sz="3700" dirty="0">
                <a:solidFill>
                  <a:schemeClr val="tx1">
                    <a:lumMod val="65000"/>
                    <a:lumOff val="35000"/>
                  </a:schemeClr>
                </a:solidFill>
                <a:latin typeface="微软雅黑" pitchFamily="34" charset="-122"/>
                <a:ea typeface="微软雅黑" pitchFamily="34" charset="-122"/>
              </a:rPr>
              <a:t>PPT</a:t>
            </a:r>
            <a:endParaRPr lang="zh-CN" altLang="en-US" sz="3700" dirty="0">
              <a:solidFill>
                <a:schemeClr val="tx1">
                  <a:lumMod val="65000"/>
                  <a:lumOff val="35000"/>
                </a:schemeClr>
              </a:solidFill>
              <a:latin typeface="微软雅黑" pitchFamily="34" charset="-122"/>
              <a:ea typeface="微软雅黑" pitchFamily="34" charset="-122"/>
            </a:endParaRPr>
          </a:p>
        </p:txBody>
      </p:sp>
      <p:grpSp>
        <p:nvGrpSpPr>
          <p:cNvPr id="44" name="组合 43"/>
          <p:cNvGrpSpPr/>
          <p:nvPr/>
        </p:nvGrpSpPr>
        <p:grpSpPr>
          <a:xfrm>
            <a:off x="2416631" y="4717930"/>
            <a:ext cx="959980" cy="766336"/>
            <a:chOff x="899592" y="2377261"/>
            <a:chExt cx="720079" cy="574619"/>
          </a:xfrm>
          <a:effectLst>
            <a:outerShdw blurRad="50800" dist="38100" dir="2700000" algn="tl" rotWithShape="0">
              <a:prstClr val="black">
                <a:alpha val="40000"/>
              </a:prstClr>
            </a:outerShdw>
          </a:effectLst>
        </p:grpSpPr>
        <p:sp>
          <p:nvSpPr>
            <p:cNvPr id="45" name="圆角矩形 44"/>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46" name="圆角矩形 45"/>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47" name="Picture 2" descr="C:\Users\Administrator\Desktop\手.png"/>
          <p:cNvPicPr>
            <a:picLocks noChangeAspect="1" noChangeArrowheads="1"/>
          </p:cNvPicPr>
          <p:nvPr/>
        </p:nvPicPr>
        <p:blipFill>
          <a:blip r:embed="rId8"/>
          <a:srcRect/>
          <a:stretch>
            <a:fillRect/>
          </a:stretch>
        </p:blipFill>
        <p:spPr bwMode="auto">
          <a:xfrm flipH="1">
            <a:off x="2257783" y="4851983"/>
            <a:ext cx="3945966" cy="3835979"/>
          </a:xfrm>
          <a:prstGeom prst="rect">
            <a:avLst/>
          </a:prstGeom>
          <a:noFill/>
        </p:spPr>
      </p:pic>
      <p:sp>
        <p:nvSpPr>
          <p:cNvPr id="49" name="TextBox 7"/>
          <p:cNvSpPr>
            <a:spLocks noChangeArrowheads="1"/>
          </p:cNvSpPr>
          <p:nvPr/>
        </p:nvSpPr>
        <p:spPr bwMode="auto">
          <a:xfrm>
            <a:off x="2592413" y="5718444"/>
            <a:ext cx="71532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000" dirty="0">
                <a:solidFill>
                  <a:schemeClr val="tx1">
                    <a:lumMod val="65000"/>
                    <a:lumOff val="35000"/>
                  </a:schemeClr>
                </a:solidFill>
                <a:latin typeface="微软雅黑" pitchFamily="34" charset="-122"/>
                <a:ea typeface="微软雅黑" pitchFamily="34" charset="-122"/>
              </a:rPr>
              <a:t>汇报人：</a:t>
            </a:r>
            <a:r>
              <a:rPr lang="en-US" altLang="zh-CN" sz="2000">
                <a:solidFill>
                  <a:schemeClr val="tx1">
                    <a:lumMod val="65000"/>
                    <a:lumOff val="35000"/>
                  </a:schemeClr>
                </a:solidFill>
                <a:latin typeface="微软雅黑" pitchFamily="34" charset="-122"/>
                <a:ea typeface="微软雅黑" pitchFamily="34" charset="-122"/>
              </a:rPr>
              <a:t>XXX</a:t>
            </a:r>
            <a:r>
              <a:rPr lang="zh-CN" altLang="en-US" sz="2000">
                <a:solidFill>
                  <a:schemeClr val="tx1">
                    <a:lumMod val="65000"/>
                    <a:lumOff val="35000"/>
                  </a:schemeClr>
                </a:solidFill>
                <a:latin typeface="微软雅黑" pitchFamily="34" charset="-122"/>
                <a:ea typeface="微软雅黑" pitchFamily="34" charset="-122"/>
              </a:rPr>
              <a:t>    </a:t>
            </a:r>
            <a:r>
              <a:rPr lang="zh-CN" altLang="en-US" sz="2000" dirty="0">
                <a:solidFill>
                  <a:schemeClr val="tx1">
                    <a:lumMod val="65000"/>
                    <a:lumOff val="35000"/>
                  </a:schemeClr>
                </a:solidFill>
                <a:latin typeface="微软雅黑" pitchFamily="34" charset="-122"/>
                <a:ea typeface="微软雅黑" pitchFamily="34" charset="-122"/>
              </a:rPr>
              <a:t>日期：</a:t>
            </a:r>
            <a:r>
              <a:rPr lang="en-US" altLang="zh-CN" sz="2000" dirty="0">
                <a:solidFill>
                  <a:schemeClr val="tx1">
                    <a:lumMod val="65000"/>
                    <a:lumOff val="35000"/>
                  </a:schemeClr>
                </a:solidFill>
                <a:latin typeface="微软雅黑" pitchFamily="34" charset="-122"/>
                <a:ea typeface="微软雅黑" pitchFamily="34" charset="-122"/>
              </a:rPr>
              <a:t>XX</a:t>
            </a:r>
            <a:r>
              <a:rPr lang="zh-CN" altLang="en-US" sz="2000" dirty="0">
                <a:solidFill>
                  <a:schemeClr val="tx1">
                    <a:lumMod val="65000"/>
                    <a:lumOff val="35000"/>
                  </a:schemeClr>
                </a:solidFill>
                <a:latin typeface="微软雅黑" pitchFamily="34" charset="-122"/>
                <a:ea typeface="微软雅黑" pitchFamily="34" charset="-122"/>
              </a:rPr>
              <a:t>年</a:t>
            </a:r>
            <a:r>
              <a:rPr lang="en-US" altLang="zh-CN" sz="2000" dirty="0">
                <a:solidFill>
                  <a:schemeClr val="tx1">
                    <a:lumMod val="65000"/>
                    <a:lumOff val="35000"/>
                  </a:schemeClr>
                </a:solidFill>
                <a:latin typeface="微软雅黑" pitchFamily="34" charset="-122"/>
                <a:ea typeface="微软雅黑" pitchFamily="34" charset="-122"/>
              </a:rPr>
              <a:t>XX</a:t>
            </a:r>
            <a:r>
              <a:rPr lang="zh-CN" altLang="en-US" sz="2000" dirty="0">
                <a:solidFill>
                  <a:schemeClr val="tx1">
                    <a:lumMod val="65000"/>
                    <a:lumOff val="35000"/>
                  </a:schemeClr>
                </a:solidFill>
                <a:latin typeface="微软雅黑" pitchFamily="34" charset="-122"/>
                <a:ea typeface="微软雅黑" pitchFamily="34" charset="-122"/>
              </a:rPr>
              <a:t>月</a:t>
            </a:r>
            <a:r>
              <a:rPr lang="en-US" altLang="zh-CN" sz="2000" dirty="0">
                <a:solidFill>
                  <a:schemeClr val="tx1">
                    <a:lumMod val="65000"/>
                    <a:lumOff val="35000"/>
                  </a:schemeClr>
                </a:solidFill>
                <a:latin typeface="微软雅黑" pitchFamily="34" charset="-122"/>
                <a:ea typeface="微软雅黑" pitchFamily="34" charset="-122"/>
              </a:rPr>
              <a:t>XX</a:t>
            </a:r>
            <a:r>
              <a:rPr lang="zh-CN" altLang="en-US" sz="2000" dirty="0">
                <a:solidFill>
                  <a:schemeClr val="tx1">
                    <a:lumMod val="65000"/>
                    <a:lumOff val="35000"/>
                  </a:schemeClr>
                </a:solidFill>
                <a:latin typeface="微软雅黑" pitchFamily="34" charset="-122"/>
                <a:ea typeface="微软雅黑" pitchFamily="34" charset="-122"/>
              </a:rPr>
              <a:t>日</a:t>
            </a:r>
          </a:p>
        </p:txBody>
      </p:sp>
    </p:spTree>
    <p:extLst>
      <p:ext uri="{BB962C8B-B14F-4D97-AF65-F5344CB8AC3E}">
        <p14:creationId xmlns:p14="http://schemas.microsoft.com/office/powerpoint/2010/main" val="1918073056"/>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8" fill="hold" nodeType="afterEffect" p14:presetBounceEnd="58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58000">
                                          <p:cBhvr additive="base">
                                            <p:cTn id="10" dur="2000" fill="hold"/>
                                            <p:tgtEl>
                                              <p:spTgt spid="11"/>
                                            </p:tgtEl>
                                            <p:attrNameLst>
                                              <p:attrName>ppt_x</p:attrName>
                                            </p:attrNameLst>
                                          </p:cBhvr>
                                          <p:tavLst>
                                            <p:tav tm="0">
                                              <p:val>
                                                <p:strVal val="0-#ppt_w/2"/>
                                              </p:val>
                                            </p:tav>
                                            <p:tav tm="100000">
                                              <p:val>
                                                <p:strVal val="#ppt_x"/>
                                              </p:val>
                                            </p:tav>
                                          </p:tavLst>
                                        </p:anim>
                                        <p:anim calcmode="lin" valueType="num" p14:bounceEnd="58000">
                                          <p:cBhvr additive="base">
                                            <p:cTn id="11" dur="2000" fill="hold"/>
                                            <p:tgtEl>
                                              <p:spTgt spid="11"/>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14:presetBounceEnd="58000">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14:bounceEnd="58000">
                                          <p:cBhvr additive="base">
                                            <p:cTn id="14" dur="2000" fill="hold"/>
                                            <p:tgtEl>
                                              <p:spTgt spid="12"/>
                                            </p:tgtEl>
                                            <p:attrNameLst>
                                              <p:attrName>ppt_x</p:attrName>
                                            </p:attrNameLst>
                                          </p:cBhvr>
                                          <p:tavLst>
                                            <p:tav tm="0">
                                              <p:val>
                                                <p:strVal val="1+#ppt_w/2"/>
                                              </p:val>
                                            </p:tav>
                                            <p:tav tm="100000">
                                              <p:val>
                                                <p:strVal val="#ppt_x"/>
                                              </p:val>
                                            </p:tav>
                                          </p:tavLst>
                                        </p:anim>
                                        <p:anim calcmode="lin" valueType="num" p14:bounceEnd="58000">
                                          <p:cBhvr additive="base">
                                            <p:cTn id="15" dur="20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14:presetBounceEnd="58000">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14:bounceEnd="58000">
                                          <p:cBhvr additive="base">
                                            <p:cTn id="18" dur="2000" fill="hold"/>
                                            <p:tgtEl>
                                              <p:spTgt spid="19"/>
                                            </p:tgtEl>
                                            <p:attrNameLst>
                                              <p:attrName>ppt_x</p:attrName>
                                            </p:attrNameLst>
                                          </p:cBhvr>
                                          <p:tavLst>
                                            <p:tav tm="0">
                                              <p:val>
                                                <p:strVal val="0-#ppt_w/2"/>
                                              </p:val>
                                            </p:tav>
                                            <p:tav tm="100000">
                                              <p:val>
                                                <p:strVal val="#ppt_x"/>
                                              </p:val>
                                            </p:tav>
                                          </p:tavLst>
                                        </p:anim>
                                        <p:anim calcmode="lin" valueType="num" p14:bounceEnd="58000">
                                          <p:cBhvr additive="base">
                                            <p:cTn id="19" dur="2000" fill="hold"/>
                                            <p:tgtEl>
                                              <p:spTgt spid="19"/>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58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58000">
                                          <p:cBhvr additive="base">
                                            <p:cTn id="22" dur="2000" fill="hold"/>
                                            <p:tgtEl>
                                              <p:spTgt spid="26"/>
                                            </p:tgtEl>
                                            <p:attrNameLst>
                                              <p:attrName>ppt_x</p:attrName>
                                            </p:attrNameLst>
                                          </p:cBhvr>
                                          <p:tavLst>
                                            <p:tav tm="0">
                                              <p:val>
                                                <p:strVal val="1+#ppt_w/2"/>
                                              </p:val>
                                            </p:tav>
                                            <p:tav tm="100000">
                                              <p:val>
                                                <p:strVal val="#ppt_x"/>
                                              </p:val>
                                            </p:tav>
                                          </p:tavLst>
                                        </p:anim>
                                        <p:anim calcmode="lin" valueType="num" p14:bounceEnd="58000">
                                          <p:cBhvr additive="base">
                                            <p:cTn id="23" dur="20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ppt_x</p:attrName>
                                            </p:attrNameLst>
                                          </p:cBhvr>
                                          <p:tavLst>
                                            <p:tav tm="0">
                                              <p:val>
                                                <p:strVal val="#ppt_x-#ppt_w*1.125000"/>
                                              </p:val>
                                            </p:tav>
                                            <p:tav tm="100000">
                                              <p:val>
                                                <p:strVal val="#ppt_x"/>
                                              </p:val>
                                            </p:tav>
                                          </p:tavLst>
                                        </p:anim>
                                        <p:animEffect transition="in" filter="wipe(right)">
                                          <p:cBhvr>
                                            <p:cTn id="28" dur="500"/>
                                            <p:tgtEl>
                                              <p:spTgt spid="33"/>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par>
                                    <p:cTn id="37" presetID="10" presetClass="entr" presetSubtype="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3500"/>
                                </p:stCondLst>
                                <p:childTnLst>
                                  <p:par>
                                    <p:cTn id="41" presetID="1" presetClass="entr" presetSubtype="0"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63" presetClass="path" presetSubtype="0" accel="50000" decel="50000" fill="hold" nodeType="withEffect">
                                      <p:stCondLst>
                                        <p:cond delay="0"/>
                                      </p:stCondLst>
                                      <p:childTnLst>
                                        <p:animMotion origin="layout" path="M 4.44444E-6 -4.78691E-6 L 0.575 -4.78691E-6 " pathEditMode="relative" rAng="0" ptsTypes="AA">
                                          <p:cBhvr>
                                            <p:cTn id="44" dur="2000" fill="hold"/>
                                            <p:tgtEl>
                                              <p:spTgt spid="44"/>
                                            </p:tgtEl>
                                            <p:attrNameLst>
                                              <p:attrName>ppt_x</p:attrName>
                                              <p:attrName>ppt_y</p:attrName>
                                            </p:attrNameLst>
                                          </p:cBhvr>
                                          <p:rCtr x="28750" y="0"/>
                                        </p:animMotion>
                                      </p:childTnLst>
                                    </p:cTn>
                                  </p:par>
                                  <p:par>
                                    <p:cTn id="45" presetID="22" presetClass="entr" presetSubtype="8" fill="hold" grpId="0" nodeType="withEffect">
                                      <p:stCondLst>
                                        <p:cond delay="25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1750"/>
                                            <p:tgtEl>
                                              <p:spTgt spid="43"/>
                                            </p:tgtEl>
                                          </p:cBhvr>
                                        </p:animEffect>
                                      </p:childTnLst>
                                    </p:cTn>
                                  </p:par>
                                  <p:par>
                                    <p:cTn id="48" presetID="1" presetClass="entr" presetSubtype="0" fill="hold" nodeType="with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par>
                                    <p:cTn id="50" presetID="63" presetClass="path" presetSubtype="0" accel="50000" decel="50000" fill="hold" nodeType="withEffect">
                                      <p:stCondLst>
                                        <p:cond delay="0"/>
                                      </p:stCondLst>
                                      <p:childTnLst>
                                        <p:animMotion origin="layout" path="M -4.16667E-6 4.93827E-6 L 0.58351 4.93827E-6 " pathEditMode="relative" rAng="0" ptsTypes="AA">
                                          <p:cBhvr>
                                            <p:cTn id="51" dur="2000" fill="hold"/>
                                            <p:tgtEl>
                                              <p:spTgt spid="47"/>
                                            </p:tgtEl>
                                            <p:attrNameLst>
                                              <p:attrName>ppt_x</p:attrName>
                                              <p:attrName>ppt_y</p:attrName>
                                            </p:attrNameLst>
                                          </p:cBhvr>
                                          <p:rCtr x="29167" y="0"/>
                                        </p:animMotion>
                                      </p:childTnLst>
                                    </p:cTn>
                                  </p:par>
                                </p:childTnLst>
                              </p:cTn>
                            </p:par>
                            <p:par>
                              <p:cTn id="52" fill="hold">
                                <p:stCondLst>
                                  <p:cond delay="5500"/>
                                </p:stCondLst>
                                <p:childTnLst>
                                  <p:par>
                                    <p:cTn id="53" presetID="42" presetClass="exit" presetSubtype="0" fill="hold" nodeType="afterEffect">
                                      <p:stCondLst>
                                        <p:cond delay="0"/>
                                      </p:stCondLst>
                                      <p:childTnLst>
                                        <p:animEffect transition="out" filter="fade">
                                          <p:cBhvr>
                                            <p:cTn id="54" dur="1000"/>
                                            <p:tgtEl>
                                              <p:spTgt spid="47"/>
                                            </p:tgtEl>
                                          </p:cBhvr>
                                        </p:animEffect>
                                        <p:anim calcmode="lin" valueType="num">
                                          <p:cBhvr>
                                            <p:cTn id="55" dur="1000"/>
                                            <p:tgtEl>
                                              <p:spTgt spid="47"/>
                                            </p:tgtEl>
                                            <p:attrNameLst>
                                              <p:attrName>ppt_x</p:attrName>
                                            </p:attrNameLst>
                                          </p:cBhvr>
                                          <p:tavLst>
                                            <p:tav tm="0">
                                              <p:val>
                                                <p:strVal val="ppt_x"/>
                                              </p:val>
                                            </p:tav>
                                            <p:tav tm="100000">
                                              <p:val>
                                                <p:strVal val="ppt_x"/>
                                              </p:val>
                                            </p:tav>
                                          </p:tavLst>
                                        </p:anim>
                                        <p:anim calcmode="lin" valueType="num">
                                          <p:cBhvr>
                                            <p:cTn id="56" dur="1000"/>
                                            <p:tgtEl>
                                              <p:spTgt spid="47"/>
                                            </p:tgtEl>
                                            <p:attrNameLst>
                                              <p:attrName>ppt_y</p:attrName>
                                            </p:attrNameLst>
                                          </p:cBhvr>
                                          <p:tavLst>
                                            <p:tav tm="0">
                                              <p:val>
                                                <p:strVal val="ppt_y"/>
                                              </p:val>
                                            </p:tav>
                                            <p:tav tm="100000">
                                              <p:val>
                                                <p:strVal val="ppt_y+.1"/>
                                              </p:val>
                                            </p:tav>
                                          </p:tavLst>
                                        </p:anim>
                                        <p:set>
                                          <p:cBhvr>
                                            <p:cTn id="57" dur="1" fill="hold">
                                              <p:stCondLst>
                                                <p:cond delay="999"/>
                                              </p:stCondLst>
                                            </p:cTn>
                                            <p:tgtEl>
                                              <p:spTgt spid="47"/>
                                            </p:tgtEl>
                                            <p:attrNameLst>
                                              <p:attrName>style.visibility</p:attrName>
                                            </p:attrNameLst>
                                          </p:cBhvr>
                                          <p:to>
                                            <p:strVal val="hidden"/>
                                          </p:to>
                                        </p:set>
                                      </p:childTnLst>
                                    </p:cTn>
                                  </p:par>
                                </p:childTnLst>
                              </p:cTn>
                            </p:par>
                            <p:par>
                              <p:cTn id="58" fill="hold">
                                <p:stCondLst>
                                  <p:cond delay="6500"/>
                                </p:stCondLst>
                                <p:childTnLst>
                                  <p:par>
                                    <p:cTn id="59" presetID="52" presetClass="entr" presetSubtype="0" fill="hold" grpId="0" nodeType="afterEffect">
                                      <p:stCondLst>
                                        <p:cond delay="0"/>
                                      </p:stCondLst>
                                      <p:iterate type="lt">
                                        <p:tmPct val="10000"/>
                                      </p:iterate>
                                      <p:childTnLst>
                                        <p:set>
                                          <p:cBhvr>
                                            <p:cTn id="60" dur="1" fill="hold">
                                              <p:stCondLst>
                                                <p:cond delay="0"/>
                                              </p:stCondLst>
                                            </p:cTn>
                                            <p:tgtEl>
                                              <p:spTgt spid="49"/>
                                            </p:tgtEl>
                                            <p:attrNameLst>
                                              <p:attrName>style.visibility</p:attrName>
                                            </p:attrNameLst>
                                          </p:cBhvr>
                                          <p:to>
                                            <p:strVal val="visible"/>
                                          </p:to>
                                        </p:set>
                                        <p:animScale>
                                          <p:cBhvr>
                                            <p:cTn id="61" dur="5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49"/>
                                            </p:tgtEl>
                                            <p:attrNameLst>
                                              <p:attrName>ppt_x</p:attrName>
                                              <p:attrName>ppt_y</p:attrName>
                                            </p:attrNameLst>
                                          </p:cBhvr>
                                        </p:animMotion>
                                        <p:animEffect transition="in" filter="fade">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4" repeatCount="indefinite" fill="hold" display="0">
                      <p:stCondLst>
                        <p:cond delay="indefinite"/>
                      </p:stCondLst>
                      <p:endCondLst>
                        <p:cond evt="onStopAudio" delay="0">
                          <p:tgtEl>
                            <p:sldTgt/>
                          </p:tgtEl>
                        </p:cond>
                      </p:endCondLst>
                    </p:cTn>
                    <p:tgtEl>
                      <p:spTgt spid="3"/>
                    </p:tgtEl>
                  </p:cMediaNode>
                </p:audio>
              </p:childTnLst>
            </p:cTn>
          </p:par>
        </p:tnLst>
        <p:bldLst>
          <p:bldP spid="38" grpId="0"/>
          <p:bldP spid="42" grpId="0" animBg="1"/>
          <p:bldP spid="43"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000" fill="hold"/>
                                            <p:tgtEl>
                                              <p:spTgt spid="11"/>
                                            </p:tgtEl>
                                            <p:attrNameLst>
                                              <p:attrName>ppt_x</p:attrName>
                                            </p:attrNameLst>
                                          </p:cBhvr>
                                          <p:tavLst>
                                            <p:tav tm="0">
                                              <p:val>
                                                <p:strVal val="0-#ppt_w/2"/>
                                              </p:val>
                                            </p:tav>
                                            <p:tav tm="100000">
                                              <p:val>
                                                <p:strVal val="#ppt_x"/>
                                              </p:val>
                                            </p:tav>
                                          </p:tavLst>
                                        </p:anim>
                                        <p:anim calcmode="lin" valueType="num">
                                          <p:cBhvr additive="base">
                                            <p:cTn id="11" dur="2000" fill="hold"/>
                                            <p:tgtEl>
                                              <p:spTgt spid="11"/>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2000" fill="hold"/>
                                            <p:tgtEl>
                                              <p:spTgt spid="12"/>
                                            </p:tgtEl>
                                            <p:attrNameLst>
                                              <p:attrName>ppt_x</p:attrName>
                                            </p:attrNameLst>
                                          </p:cBhvr>
                                          <p:tavLst>
                                            <p:tav tm="0">
                                              <p:val>
                                                <p:strVal val="1+#ppt_w/2"/>
                                              </p:val>
                                            </p:tav>
                                            <p:tav tm="100000">
                                              <p:val>
                                                <p:strVal val="#ppt_x"/>
                                              </p:val>
                                            </p:tav>
                                          </p:tavLst>
                                        </p:anim>
                                        <p:anim calcmode="lin" valueType="num">
                                          <p:cBhvr additive="base">
                                            <p:cTn id="15" dur="20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2000" fill="hold"/>
                                            <p:tgtEl>
                                              <p:spTgt spid="19"/>
                                            </p:tgtEl>
                                            <p:attrNameLst>
                                              <p:attrName>ppt_x</p:attrName>
                                            </p:attrNameLst>
                                          </p:cBhvr>
                                          <p:tavLst>
                                            <p:tav tm="0">
                                              <p:val>
                                                <p:strVal val="0-#ppt_w/2"/>
                                              </p:val>
                                            </p:tav>
                                            <p:tav tm="100000">
                                              <p:val>
                                                <p:strVal val="#ppt_x"/>
                                              </p:val>
                                            </p:tav>
                                          </p:tavLst>
                                        </p:anim>
                                        <p:anim calcmode="lin" valueType="num">
                                          <p:cBhvr additive="base">
                                            <p:cTn id="19" dur="2000" fill="hold"/>
                                            <p:tgtEl>
                                              <p:spTgt spid="19"/>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2000" fill="hold"/>
                                            <p:tgtEl>
                                              <p:spTgt spid="26"/>
                                            </p:tgtEl>
                                            <p:attrNameLst>
                                              <p:attrName>ppt_x</p:attrName>
                                            </p:attrNameLst>
                                          </p:cBhvr>
                                          <p:tavLst>
                                            <p:tav tm="0">
                                              <p:val>
                                                <p:strVal val="1+#ppt_w/2"/>
                                              </p:val>
                                            </p:tav>
                                            <p:tav tm="100000">
                                              <p:val>
                                                <p:strVal val="#ppt_x"/>
                                              </p:val>
                                            </p:tav>
                                          </p:tavLst>
                                        </p:anim>
                                        <p:anim calcmode="lin" valueType="num">
                                          <p:cBhvr additive="base">
                                            <p:cTn id="23" dur="20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ppt_x</p:attrName>
                                            </p:attrNameLst>
                                          </p:cBhvr>
                                          <p:tavLst>
                                            <p:tav tm="0">
                                              <p:val>
                                                <p:strVal val="#ppt_x-#ppt_w*1.125000"/>
                                              </p:val>
                                            </p:tav>
                                            <p:tav tm="100000">
                                              <p:val>
                                                <p:strVal val="#ppt_x"/>
                                              </p:val>
                                            </p:tav>
                                          </p:tavLst>
                                        </p:anim>
                                        <p:animEffect transition="in" filter="wipe(right)">
                                          <p:cBhvr>
                                            <p:cTn id="28" dur="500"/>
                                            <p:tgtEl>
                                              <p:spTgt spid="33"/>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par>
                                    <p:cTn id="37" presetID="10" presetClass="entr" presetSubtype="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3500"/>
                                </p:stCondLst>
                                <p:childTnLst>
                                  <p:par>
                                    <p:cTn id="41" presetID="1" presetClass="entr" presetSubtype="0"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63" presetClass="path" presetSubtype="0" accel="50000" decel="50000" fill="hold" nodeType="withEffect">
                                      <p:stCondLst>
                                        <p:cond delay="0"/>
                                      </p:stCondLst>
                                      <p:childTnLst>
                                        <p:animMotion origin="layout" path="M 4.44444E-6 -4.78691E-6 L 0.575 -4.78691E-6 " pathEditMode="relative" rAng="0" ptsTypes="AA">
                                          <p:cBhvr>
                                            <p:cTn id="44" dur="2000" fill="hold"/>
                                            <p:tgtEl>
                                              <p:spTgt spid="44"/>
                                            </p:tgtEl>
                                            <p:attrNameLst>
                                              <p:attrName>ppt_x</p:attrName>
                                              <p:attrName>ppt_y</p:attrName>
                                            </p:attrNameLst>
                                          </p:cBhvr>
                                          <p:rCtr x="28750" y="0"/>
                                        </p:animMotion>
                                      </p:childTnLst>
                                    </p:cTn>
                                  </p:par>
                                  <p:par>
                                    <p:cTn id="45" presetID="22" presetClass="entr" presetSubtype="8" fill="hold" grpId="0" nodeType="withEffect">
                                      <p:stCondLst>
                                        <p:cond delay="25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1750"/>
                                            <p:tgtEl>
                                              <p:spTgt spid="43"/>
                                            </p:tgtEl>
                                          </p:cBhvr>
                                        </p:animEffect>
                                      </p:childTnLst>
                                    </p:cTn>
                                  </p:par>
                                  <p:par>
                                    <p:cTn id="48" presetID="1" presetClass="entr" presetSubtype="0" fill="hold" nodeType="with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par>
                                    <p:cTn id="50" presetID="63" presetClass="path" presetSubtype="0" accel="50000" decel="50000" fill="hold" nodeType="withEffect">
                                      <p:stCondLst>
                                        <p:cond delay="0"/>
                                      </p:stCondLst>
                                      <p:childTnLst>
                                        <p:animMotion origin="layout" path="M -4.16667E-6 4.93827E-6 L 0.58351 4.93827E-6 " pathEditMode="relative" rAng="0" ptsTypes="AA">
                                          <p:cBhvr>
                                            <p:cTn id="51" dur="2000" fill="hold"/>
                                            <p:tgtEl>
                                              <p:spTgt spid="47"/>
                                            </p:tgtEl>
                                            <p:attrNameLst>
                                              <p:attrName>ppt_x</p:attrName>
                                              <p:attrName>ppt_y</p:attrName>
                                            </p:attrNameLst>
                                          </p:cBhvr>
                                          <p:rCtr x="29167" y="0"/>
                                        </p:animMotion>
                                      </p:childTnLst>
                                    </p:cTn>
                                  </p:par>
                                </p:childTnLst>
                              </p:cTn>
                            </p:par>
                            <p:par>
                              <p:cTn id="52" fill="hold">
                                <p:stCondLst>
                                  <p:cond delay="5500"/>
                                </p:stCondLst>
                                <p:childTnLst>
                                  <p:par>
                                    <p:cTn id="53" presetID="42" presetClass="exit" presetSubtype="0" fill="hold" nodeType="afterEffect">
                                      <p:stCondLst>
                                        <p:cond delay="0"/>
                                      </p:stCondLst>
                                      <p:childTnLst>
                                        <p:animEffect transition="out" filter="fade">
                                          <p:cBhvr>
                                            <p:cTn id="54" dur="1000"/>
                                            <p:tgtEl>
                                              <p:spTgt spid="47"/>
                                            </p:tgtEl>
                                          </p:cBhvr>
                                        </p:animEffect>
                                        <p:anim calcmode="lin" valueType="num">
                                          <p:cBhvr>
                                            <p:cTn id="55" dur="1000"/>
                                            <p:tgtEl>
                                              <p:spTgt spid="47"/>
                                            </p:tgtEl>
                                            <p:attrNameLst>
                                              <p:attrName>ppt_x</p:attrName>
                                            </p:attrNameLst>
                                          </p:cBhvr>
                                          <p:tavLst>
                                            <p:tav tm="0">
                                              <p:val>
                                                <p:strVal val="ppt_x"/>
                                              </p:val>
                                            </p:tav>
                                            <p:tav tm="100000">
                                              <p:val>
                                                <p:strVal val="ppt_x"/>
                                              </p:val>
                                            </p:tav>
                                          </p:tavLst>
                                        </p:anim>
                                        <p:anim calcmode="lin" valueType="num">
                                          <p:cBhvr>
                                            <p:cTn id="56" dur="1000"/>
                                            <p:tgtEl>
                                              <p:spTgt spid="47"/>
                                            </p:tgtEl>
                                            <p:attrNameLst>
                                              <p:attrName>ppt_y</p:attrName>
                                            </p:attrNameLst>
                                          </p:cBhvr>
                                          <p:tavLst>
                                            <p:tav tm="0">
                                              <p:val>
                                                <p:strVal val="ppt_y"/>
                                              </p:val>
                                            </p:tav>
                                            <p:tav tm="100000">
                                              <p:val>
                                                <p:strVal val="ppt_y+.1"/>
                                              </p:val>
                                            </p:tav>
                                          </p:tavLst>
                                        </p:anim>
                                        <p:set>
                                          <p:cBhvr>
                                            <p:cTn id="57" dur="1" fill="hold">
                                              <p:stCondLst>
                                                <p:cond delay="999"/>
                                              </p:stCondLst>
                                            </p:cTn>
                                            <p:tgtEl>
                                              <p:spTgt spid="47"/>
                                            </p:tgtEl>
                                            <p:attrNameLst>
                                              <p:attrName>style.visibility</p:attrName>
                                            </p:attrNameLst>
                                          </p:cBhvr>
                                          <p:to>
                                            <p:strVal val="hidden"/>
                                          </p:to>
                                        </p:set>
                                      </p:childTnLst>
                                    </p:cTn>
                                  </p:par>
                                </p:childTnLst>
                              </p:cTn>
                            </p:par>
                            <p:par>
                              <p:cTn id="58" fill="hold">
                                <p:stCondLst>
                                  <p:cond delay="6500"/>
                                </p:stCondLst>
                                <p:childTnLst>
                                  <p:par>
                                    <p:cTn id="59" presetID="52" presetClass="entr" presetSubtype="0" fill="hold" grpId="0" nodeType="afterEffect">
                                      <p:stCondLst>
                                        <p:cond delay="0"/>
                                      </p:stCondLst>
                                      <p:iterate type="lt">
                                        <p:tmPct val="10000"/>
                                      </p:iterate>
                                      <p:childTnLst>
                                        <p:set>
                                          <p:cBhvr>
                                            <p:cTn id="60" dur="1" fill="hold">
                                              <p:stCondLst>
                                                <p:cond delay="0"/>
                                              </p:stCondLst>
                                            </p:cTn>
                                            <p:tgtEl>
                                              <p:spTgt spid="49"/>
                                            </p:tgtEl>
                                            <p:attrNameLst>
                                              <p:attrName>style.visibility</p:attrName>
                                            </p:attrNameLst>
                                          </p:cBhvr>
                                          <p:to>
                                            <p:strVal val="visible"/>
                                          </p:to>
                                        </p:set>
                                        <p:animScale>
                                          <p:cBhvr>
                                            <p:cTn id="61" dur="5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49"/>
                                            </p:tgtEl>
                                            <p:attrNameLst>
                                              <p:attrName>ppt_x</p:attrName>
                                              <p:attrName>ppt_y</p:attrName>
                                            </p:attrNameLst>
                                          </p:cBhvr>
                                        </p:animMotion>
                                        <p:animEffect transition="in" filter="fade">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4" repeatCount="indefinite" fill="hold" display="0">
                      <p:stCondLst>
                        <p:cond delay="indefinite"/>
                      </p:stCondLst>
                      <p:endCondLst>
                        <p:cond evt="onStopAudio" delay="0">
                          <p:tgtEl>
                            <p:sldTgt/>
                          </p:tgtEl>
                        </p:cond>
                      </p:endCondLst>
                    </p:cTn>
                    <p:tgtEl>
                      <p:spTgt spid="3"/>
                    </p:tgtEl>
                  </p:cMediaNode>
                </p:audio>
              </p:childTnLst>
            </p:cTn>
          </p:par>
        </p:tnLst>
        <p:bldLst>
          <p:bldP spid="38" grpId="0"/>
          <p:bldP spid="42" grpId="0" animBg="1"/>
          <p:bldP spid="43" grpId="0"/>
          <p:bldP spid="4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圆角矩形 60"/>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圆角矩形 59"/>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4568607" y="1252169"/>
            <a:ext cx="1135194" cy="958123"/>
            <a:chOff x="3190518" y="1092327"/>
            <a:chExt cx="1135194" cy="958123"/>
          </a:xfrm>
        </p:grpSpPr>
        <p:grpSp>
          <p:nvGrpSpPr>
            <p:cNvPr id="3" name="组合 2"/>
            <p:cNvGrpSpPr/>
            <p:nvPr/>
          </p:nvGrpSpPr>
          <p:grpSpPr>
            <a:xfrm>
              <a:off x="3227162" y="1092327"/>
              <a:ext cx="1098550" cy="958123"/>
              <a:chOff x="2857499" y="1149477"/>
              <a:chExt cx="1098550" cy="958123"/>
            </a:xfrm>
          </p:grpSpPr>
          <p:sp>
            <p:nvSpPr>
              <p:cNvPr id="7" name="圆角矩形 6"/>
              <p:cNvSpPr/>
              <p:nvPr/>
            </p:nvSpPr>
            <p:spPr>
              <a:xfrm>
                <a:off x="2857499" y="1149477"/>
                <a:ext cx="1076325" cy="958123"/>
              </a:xfrm>
              <a:prstGeom prst="roundRect">
                <a:avLst>
                  <a:gd name="adj" fmla="val 138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2892834" y="1178024"/>
                <a:ext cx="1063215" cy="901028"/>
              </a:xfrm>
              <a:prstGeom prst="roundRect">
                <a:avLst>
                  <a:gd name="adj" fmla="val 13889"/>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0"/>
            <p:cNvSpPr txBox="1"/>
            <p:nvPr/>
          </p:nvSpPr>
          <p:spPr>
            <a:xfrm>
              <a:off x="3190518" y="1236294"/>
              <a:ext cx="1030514" cy="707886"/>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01</a:t>
              </a:r>
              <a:endParaRPr lang="zh-CN" altLang="en-US" sz="4000" dirty="0">
                <a:solidFill>
                  <a:schemeClr val="bg1"/>
                </a:solidFill>
                <a:latin typeface="Impact" panose="020B0806030902050204" pitchFamily="34" charset="0"/>
              </a:endParaRPr>
            </a:p>
          </p:txBody>
        </p:sp>
      </p:grpSp>
      <p:grpSp>
        <p:nvGrpSpPr>
          <p:cNvPr id="9" name="组合 8"/>
          <p:cNvGrpSpPr/>
          <p:nvPr/>
        </p:nvGrpSpPr>
        <p:grpSpPr>
          <a:xfrm>
            <a:off x="4568607" y="2503495"/>
            <a:ext cx="1135194" cy="958123"/>
            <a:chOff x="3190518" y="2343653"/>
            <a:chExt cx="1135194" cy="958123"/>
          </a:xfrm>
        </p:grpSpPr>
        <p:grpSp>
          <p:nvGrpSpPr>
            <p:cNvPr id="10" name="组合 9"/>
            <p:cNvGrpSpPr/>
            <p:nvPr/>
          </p:nvGrpSpPr>
          <p:grpSpPr>
            <a:xfrm>
              <a:off x="3227162" y="2343653"/>
              <a:ext cx="1098550" cy="958123"/>
              <a:chOff x="2857499" y="1149477"/>
              <a:chExt cx="1098550" cy="958123"/>
            </a:xfrm>
          </p:grpSpPr>
          <p:sp>
            <p:nvSpPr>
              <p:cNvPr id="14" name="圆角矩形 13"/>
              <p:cNvSpPr/>
              <p:nvPr/>
            </p:nvSpPr>
            <p:spPr>
              <a:xfrm>
                <a:off x="2857499" y="1149477"/>
                <a:ext cx="1076325" cy="958123"/>
              </a:xfrm>
              <a:prstGeom prst="roundRect">
                <a:avLst>
                  <a:gd name="adj" fmla="val 138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2892834" y="1178024"/>
                <a:ext cx="1063215" cy="901028"/>
              </a:xfrm>
              <a:prstGeom prst="roundRect">
                <a:avLst>
                  <a:gd name="adj" fmla="val 1388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43"/>
            <p:cNvSpPr txBox="1"/>
            <p:nvPr/>
          </p:nvSpPr>
          <p:spPr>
            <a:xfrm>
              <a:off x="3190518" y="2483878"/>
              <a:ext cx="1030514" cy="707886"/>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02</a:t>
              </a:r>
              <a:endParaRPr lang="zh-CN" altLang="en-US" sz="4000" dirty="0">
                <a:solidFill>
                  <a:schemeClr val="bg1"/>
                </a:solidFill>
                <a:latin typeface="Impact" panose="020B0806030902050204" pitchFamily="34" charset="0"/>
              </a:endParaRPr>
            </a:p>
          </p:txBody>
        </p:sp>
      </p:grpSp>
      <p:grpSp>
        <p:nvGrpSpPr>
          <p:cNvPr id="16" name="组合 15"/>
          <p:cNvGrpSpPr/>
          <p:nvPr/>
        </p:nvGrpSpPr>
        <p:grpSpPr>
          <a:xfrm>
            <a:off x="4568607" y="3751227"/>
            <a:ext cx="1135194" cy="958123"/>
            <a:chOff x="3190518" y="3591385"/>
            <a:chExt cx="1135194" cy="958123"/>
          </a:xfrm>
        </p:grpSpPr>
        <p:grpSp>
          <p:nvGrpSpPr>
            <p:cNvPr id="17" name="组合 16"/>
            <p:cNvGrpSpPr/>
            <p:nvPr/>
          </p:nvGrpSpPr>
          <p:grpSpPr>
            <a:xfrm>
              <a:off x="3227162" y="3591385"/>
              <a:ext cx="1098550" cy="958123"/>
              <a:chOff x="2857499" y="1149477"/>
              <a:chExt cx="1098550" cy="958123"/>
            </a:xfrm>
          </p:grpSpPr>
          <p:sp>
            <p:nvSpPr>
              <p:cNvPr id="21" name="圆角矩形 20"/>
              <p:cNvSpPr/>
              <p:nvPr/>
            </p:nvSpPr>
            <p:spPr>
              <a:xfrm>
                <a:off x="2857499" y="1149477"/>
                <a:ext cx="1076325" cy="958123"/>
              </a:xfrm>
              <a:prstGeom prst="roundRect">
                <a:avLst>
                  <a:gd name="adj" fmla="val 138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2892834" y="1178024"/>
                <a:ext cx="1063215" cy="901028"/>
              </a:xfrm>
              <a:prstGeom prst="roundRect">
                <a:avLst>
                  <a:gd name="adj" fmla="val 13889"/>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46"/>
            <p:cNvSpPr txBox="1"/>
            <p:nvPr/>
          </p:nvSpPr>
          <p:spPr>
            <a:xfrm>
              <a:off x="3190518" y="3717644"/>
              <a:ext cx="1030514" cy="707886"/>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03</a:t>
              </a:r>
              <a:endParaRPr lang="zh-CN" altLang="en-US" sz="4000" dirty="0">
                <a:solidFill>
                  <a:schemeClr val="bg1"/>
                </a:solidFill>
                <a:latin typeface="Impact" panose="020B0806030902050204" pitchFamily="34" charset="0"/>
              </a:endParaRPr>
            </a:p>
          </p:txBody>
        </p:sp>
      </p:grpSp>
      <p:grpSp>
        <p:nvGrpSpPr>
          <p:cNvPr id="23" name="组合 22"/>
          <p:cNvGrpSpPr/>
          <p:nvPr/>
        </p:nvGrpSpPr>
        <p:grpSpPr>
          <a:xfrm>
            <a:off x="4568607" y="4967391"/>
            <a:ext cx="1135194" cy="958123"/>
            <a:chOff x="3190518" y="4807549"/>
            <a:chExt cx="1135194" cy="958123"/>
          </a:xfrm>
        </p:grpSpPr>
        <p:grpSp>
          <p:nvGrpSpPr>
            <p:cNvPr id="24" name="组合 23"/>
            <p:cNvGrpSpPr/>
            <p:nvPr/>
          </p:nvGrpSpPr>
          <p:grpSpPr>
            <a:xfrm>
              <a:off x="3227162" y="4807549"/>
              <a:ext cx="1098550" cy="958123"/>
              <a:chOff x="2857499" y="1149477"/>
              <a:chExt cx="1098550" cy="958123"/>
            </a:xfrm>
          </p:grpSpPr>
          <p:sp>
            <p:nvSpPr>
              <p:cNvPr id="28" name="圆角矩形 27"/>
              <p:cNvSpPr/>
              <p:nvPr/>
            </p:nvSpPr>
            <p:spPr>
              <a:xfrm>
                <a:off x="2857499" y="1149477"/>
                <a:ext cx="1076325" cy="958123"/>
              </a:xfrm>
              <a:prstGeom prst="roundRect">
                <a:avLst>
                  <a:gd name="adj" fmla="val 1388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892834" y="1178024"/>
                <a:ext cx="1063215" cy="901028"/>
              </a:xfrm>
              <a:prstGeom prst="roundRect">
                <a:avLst>
                  <a:gd name="adj" fmla="val 13889"/>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49"/>
            <p:cNvSpPr txBox="1"/>
            <p:nvPr/>
          </p:nvSpPr>
          <p:spPr>
            <a:xfrm>
              <a:off x="3190518" y="4937153"/>
              <a:ext cx="1030514" cy="707886"/>
            </a:xfrm>
            <a:prstGeom prst="rect">
              <a:avLst/>
            </a:prstGeom>
            <a:noFill/>
          </p:spPr>
          <p:txBody>
            <a:bodyPr wrap="square" rtlCol="0">
              <a:spAutoFit/>
            </a:bodyPr>
            <a:lstStyle/>
            <a:p>
              <a:pPr algn="ctr"/>
              <a:r>
                <a:rPr lang="en-US" altLang="zh-CN" sz="4000" dirty="0">
                  <a:solidFill>
                    <a:schemeClr val="bg1"/>
                  </a:solidFill>
                  <a:latin typeface="Impact" panose="020B0806030902050204" pitchFamily="34" charset="0"/>
                </a:rPr>
                <a:t>04</a:t>
              </a:r>
              <a:endParaRPr lang="zh-CN" altLang="en-US" sz="4000" dirty="0">
                <a:solidFill>
                  <a:schemeClr val="bg1"/>
                </a:solidFill>
                <a:latin typeface="Impact" panose="020B0806030902050204" pitchFamily="34" charset="0"/>
              </a:endParaRPr>
            </a:p>
          </p:txBody>
        </p:sp>
      </p:grpSp>
      <p:grpSp>
        <p:nvGrpSpPr>
          <p:cNvPr id="30" name="组合 29"/>
          <p:cNvGrpSpPr/>
          <p:nvPr/>
        </p:nvGrpSpPr>
        <p:grpSpPr>
          <a:xfrm>
            <a:off x="5933173" y="1252170"/>
            <a:ext cx="5808882" cy="1150809"/>
            <a:chOff x="4555084" y="1092328"/>
            <a:chExt cx="4697323" cy="1150809"/>
          </a:xfrm>
        </p:grpSpPr>
        <p:pic>
          <p:nvPicPr>
            <p:cNvPr id="31" name="图片 30"/>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a:off x="4926460" y="2041830"/>
              <a:ext cx="3646270" cy="201307"/>
            </a:xfrm>
            <a:prstGeom prst="rect">
              <a:avLst/>
            </a:prstGeom>
          </p:spPr>
        </p:pic>
        <p:grpSp>
          <p:nvGrpSpPr>
            <p:cNvPr id="32" name="组合 31"/>
            <p:cNvGrpSpPr/>
            <p:nvPr/>
          </p:nvGrpSpPr>
          <p:grpSpPr>
            <a:xfrm>
              <a:off x="4555084" y="1092328"/>
              <a:ext cx="4697323" cy="974451"/>
              <a:chOff x="4555084" y="1092328"/>
              <a:chExt cx="4697323" cy="974451"/>
            </a:xfrm>
          </p:grpSpPr>
          <p:pic>
            <p:nvPicPr>
              <p:cNvPr id="33" name="图片 3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a:off x="8600149" y="1414521"/>
                <a:ext cx="958122" cy="346394"/>
              </a:xfrm>
              <a:prstGeom prst="rect">
                <a:avLst/>
              </a:prstGeom>
            </p:spPr>
          </p:pic>
          <p:sp>
            <p:nvSpPr>
              <p:cNvPr id="34" name="圆角矩形 33"/>
              <p:cNvSpPr/>
              <p:nvPr/>
            </p:nvSpPr>
            <p:spPr>
              <a:xfrm>
                <a:off x="4555084" y="1092328"/>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35" name="组合 34"/>
          <p:cNvGrpSpPr/>
          <p:nvPr/>
        </p:nvGrpSpPr>
        <p:grpSpPr>
          <a:xfrm>
            <a:off x="5933172" y="2503496"/>
            <a:ext cx="5808883" cy="1145415"/>
            <a:chOff x="4555084" y="2343654"/>
            <a:chExt cx="4697324" cy="1145415"/>
          </a:xfrm>
        </p:grpSpPr>
        <p:pic>
          <p:nvPicPr>
            <p:cNvPr id="36" name="图片 35"/>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a:off x="4926460" y="3287762"/>
              <a:ext cx="3646270" cy="201307"/>
            </a:xfrm>
            <a:prstGeom prst="rect">
              <a:avLst/>
            </a:prstGeom>
          </p:spPr>
        </p:pic>
        <p:grpSp>
          <p:nvGrpSpPr>
            <p:cNvPr id="37" name="组合 36"/>
            <p:cNvGrpSpPr/>
            <p:nvPr/>
          </p:nvGrpSpPr>
          <p:grpSpPr>
            <a:xfrm>
              <a:off x="4555084" y="2343654"/>
              <a:ext cx="4697324" cy="974451"/>
              <a:chOff x="4555084" y="2343654"/>
              <a:chExt cx="4697324" cy="974451"/>
            </a:xfrm>
          </p:grpSpPr>
          <p:pic>
            <p:nvPicPr>
              <p:cNvPr id="38" name="图片 37"/>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a:off x="8600150" y="2665847"/>
                <a:ext cx="958122" cy="346394"/>
              </a:xfrm>
              <a:prstGeom prst="rect">
                <a:avLst/>
              </a:prstGeom>
            </p:spPr>
          </p:pic>
          <p:sp>
            <p:nvSpPr>
              <p:cNvPr id="39" name="圆角矩形 38"/>
              <p:cNvSpPr/>
              <p:nvPr/>
            </p:nvSpPr>
            <p:spPr>
              <a:xfrm>
                <a:off x="4555084" y="2343654"/>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40" name="组合 39"/>
          <p:cNvGrpSpPr/>
          <p:nvPr/>
        </p:nvGrpSpPr>
        <p:grpSpPr>
          <a:xfrm>
            <a:off x="5933173" y="3754822"/>
            <a:ext cx="5808884" cy="1150703"/>
            <a:chOff x="4555084" y="3594980"/>
            <a:chExt cx="4697325" cy="1150703"/>
          </a:xfrm>
        </p:grpSpPr>
        <p:pic>
          <p:nvPicPr>
            <p:cNvPr id="41" name="图片 40"/>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a:off x="4926460" y="4544376"/>
              <a:ext cx="3646270" cy="201307"/>
            </a:xfrm>
            <a:prstGeom prst="rect">
              <a:avLst/>
            </a:prstGeom>
          </p:spPr>
        </p:pic>
        <p:grpSp>
          <p:nvGrpSpPr>
            <p:cNvPr id="42" name="组合 41"/>
            <p:cNvGrpSpPr/>
            <p:nvPr/>
          </p:nvGrpSpPr>
          <p:grpSpPr>
            <a:xfrm>
              <a:off x="4555084" y="3594980"/>
              <a:ext cx="4697325" cy="974450"/>
              <a:chOff x="4555084" y="3594980"/>
              <a:chExt cx="4697325" cy="974450"/>
            </a:xfrm>
          </p:grpSpPr>
          <p:pic>
            <p:nvPicPr>
              <p:cNvPr id="43" name="图片 4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a:off x="8600151" y="3917172"/>
                <a:ext cx="958122" cy="346394"/>
              </a:xfrm>
              <a:prstGeom prst="rect">
                <a:avLst/>
              </a:prstGeom>
            </p:spPr>
          </p:pic>
          <p:sp>
            <p:nvSpPr>
              <p:cNvPr id="44" name="圆角矩形 43"/>
              <p:cNvSpPr/>
              <p:nvPr/>
            </p:nvSpPr>
            <p:spPr>
              <a:xfrm>
                <a:off x="4555084" y="3594980"/>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45" name="组合 44"/>
          <p:cNvGrpSpPr/>
          <p:nvPr/>
        </p:nvGrpSpPr>
        <p:grpSpPr>
          <a:xfrm>
            <a:off x="5933173" y="4967393"/>
            <a:ext cx="5808882" cy="1142806"/>
            <a:chOff x="4555084" y="4807551"/>
            <a:chExt cx="4697323" cy="1142806"/>
          </a:xfrm>
        </p:grpSpPr>
        <p:pic>
          <p:nvPicPr>
            <p:cNvPr id="46" name="图片 45"/>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a:off x="4926460" y="5749050"/>
              <a:ext cx="3646270" cy="201307"/>
            </a:xfrm>
            <a:prstGeom prst="rect">
              <a:avLst/>
            </a:prstGeom>
          </p:spPr>
        </p:pic>
        <p:grpSp>
          <p:nvGrpSpPr>
            <p:cNvPr id="47" name="组合 46"/>
            <p:cNvGrpSpPr/>
            <p:nvPr/>
          </p:nvGrpSpPr>
          <p:grpSpPr>
            <a:xfrm>
              <a:off x="4555084" y="4807551"/>
              <a:ext cx="4697323" cy="974450"/>
              <a:chOff x="4555084" y="4807551"/>
              <a:chExt cx="4697323" cy="974450"/>
            </a:xfrm>
          </p:grpSpPr>
          <p:pic>
            <p:nvPicPr>
              <p:cNvPr id="48" name="图片 47"/>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6200000">
                <a:off x="8600150" y="5129743"/>
                <a:ext cx="958122" cy="346393"/>
              </a:xfrm>
              <a:prstGeom prst="rect">
                <a:avLst/>
              </a:prstGeom>
            </p:spPr>
          </p:pic>
          <p:sp>
            <p:nvSpPr>
              <p:cNvPr id="49" name="圆角矩形 48"/>
              <p:cNvSpPr/>
              <p:nvPr/>
            </p:nvSpPr>
            <p:spPr>
              <a:xfrm>
                <a:off x="4555084" y="4807551"/>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50" name="组合 49"/>
          <p:cNvGrpSpPr/>
          <p:nvPr/>
        </p:nvGrpSpPr>
        <p:grpSpPr>
          <a:xfrm>
            <a:off x="5349108" y="955843"/>
            <a:ext cx="989404" cy="5338506"/>
            <a:chOff x="3971019" y="796001"/>
            <a:chExt cx="989404" cy="5338506"/>
          </a:xfrm>
        </p:grpSpPr>
        <p:sp>
          <p:nvSpPr>
            <p:cNvPr id="51" name="矩形 50"/>
            <p:cNvSpPr/>
            <p:nvPr/>
          </p:nvSpPr>
          <p:spPr>
            <a:xfrm>
              <a:off x="4614031" y="796001"/>
              <a:ext cx="346392" cy="5287413"/>
            </a:xfrm>
            <a:prstGeom prst="rect">
              <a:avLst/>
            </a:prstGeom>
            <a:gradFill>
              <a:gsLst>
                <a:gs pos="0">
                  <a:schemeClr val="tx1">
                    <a:alpha val="8000"/>
                  </a:schemeClr>
                </a:gs>
                <a:gs pos="100000">
                  <a:srgbClr val="F2F2F2">
                    <a:alpha val="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178614" y="796001"/>
              <a:ext cx="452661" cy="5287413"/>
            </a:xfrm>
            <a:prstGeom prst="rect">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5400000">
              <a:off x="1404452" y="3362569"/>
              <a:ext cx="5338505" cy="205371"/>
            </a:xfrm>
            <a:prstGeom prst="rect">
              <a:avLst/>
            </a:prstGeom>
          </p:spPr>
        </p:pic>
        <p:sp>
          <p:nvSpPr>
            <p:cNvPr id="54" name="流程图: 手动输入 32"/>
            <p:cNvSpPr/>
            <p:nvPr/>
          </p:nvSpPr>
          <p:spPr>
            <a:xfrm flipH="1" flipV="1">
              <a:off x="4614203" y="796001"/>
              <a:ext cx="345594" cy="92079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67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677 h 10000"/>
                <a:gd name="connsiteX0" fmla="*/ 0 w 10000"/>
                <a:gd name="connsiteY0" fmla="*/ 6875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875 h 10000"/>
                <a:gd name="connsiteX0" fmla="*/ 0 w 10185"/>
                <a:gd name="connsiteY0" fmla="*/ 6624 h 10000"/>
                <a:gd name="connsiteX1" fmla="*/ 10185 w 10185"/>
                <a:gd name="connsiteY1" fmla="*/ 0 h 10000"/>
                <a:gd name="connsiteX2" fmla="*/ 10185 w 10185"/>
                <a:gd name="connsiteY2" fmla="*/ 10000 h 10000"/>
                <a:gd name="connsiteX3" fmla="*/ 185 w 10185"/>
                <a:gd name="connsiteY3" fmla="*/ 10000 h 10000"/>
                <a:gd name="connsiteX4" fmla="*/ 0 w 10185"/>
                <a:gd name="connsiteY4" fmla="*/ 6624 h 10000"/>
                <a:gd name="connsiteX0" fmla="*/ 0 w 10092"/>
                <a:gd name="connsiteY0" fmla="*/ 8092 h 10000"/>
                <a:gd name="connsiteX1" fmla="*/ 10092 w 10092"/>
                <a:gd name="connsiteY1" fmla="*/ 0 h 10000"/>
                <a:gd name="connsiteX2" fmla="*/ 10092 w 10092"/>
                <a:gd name="connsiteY2" fmla="*/ 10000 h 10000"/>
                <a:gd name="connsiteX3" fmla="*/ 92 w 10092"/>
                <a:gd name="connsiteY3" fmla="*/ 10000 h 10000"/>
                <a:gd name="connsiteX4" fmla="*/ 0 w 10092"/>
                <a:gd name="connsiteY4" fmla="*/ 8092 h 10000"/>
                <a:gd name="connsiteX0" fmla="*/ 0 w 10092"/>
                <a:gd name="connsiteY0" fmla="*/ 8736 h 10000"/>
                <a:gd name="connsiteX1" fmla="*/ 10092 w 10092"/>
                <a:gd name="connsiteY1" fmla="*/ 0 h 10000"/>
                <a:gd name="connsiteX2" fmla="*/ 10092 w 10092"/>
                <a:gd name="connsiteY2" fmla="*/ 10000 h 10000"/>
                <a:gd name="connsiteX3" fmla="*/ 92 w 10092"/>
                <a:gd name="connsiteY3" fmla="*/ 10000 h 10000"/>
                <a:gd name="connsiteX4" fmla="*/ 0 w 10092"/>
                <a:gd name="connsiteY4" fmla="*/ 873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梯形 54"/>
            <p:cNvSpPr/>
            <p:nvPr/>
          </p:nvSpPr>
          <p:spPr>
            <a:xfrm rot="5400000">
              <a:off x="4085362" y="2026910"/>
              <a:ext cx="1396262" cy="345868"/>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梯形 55"/>
            <p:cNvSpPr/>
            <p:nvPr/>
          </p:nvSpPr>
          <p:spPr>
            <a:xfrm rot="5400000">
              <a:off x="4085362" y="3275907"/>
              <a:ext cx="1396262" cy="345868"/>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梯形 56"/>
            <p:cNvSpPr/>
            <p:nvPr/>
          </p:nvSpPr>
          <p:spPr>
            <a:xfrm rot="5400000">
              <a:off x="4085362" y="4502881"/>
              <a:ext cx="1396262" cy="345868"/>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流程图: 手动输入 32"/>
            <p:cNvSpPr/>
            <p:nvPr/>
          </p:nvSpPr>
          <p:spPr>
            <a:xfrm flipH="1">
              <a:off x="4614203" y="5187950"/>
              <a:ext cx="345594" cy="89546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677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677 h 10000"/>
                <a:gd name="connsiteX0" fmla="*/ 0 w 10000"/>
                <a:gd name="connsiteY0" fmla="*/ 6875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875 h 10000"/>
                <a:gd name="connsiteX0" fmla="*/ 0 w 10185"/>
                <a:gd name="connsiteY0" fmla="*/ 6624 h 10000"/>
                <a:gd name="connsiteX1" fmla="*/ 10185 w 10185"/>
                <a:gd name="connsiteY1" fmla="*/ 0 h 10000"/>
                <a:gd name="connsiteX2" fmla="*/ 10185 w 10185"/>
                <a:gd name="connsiteY2" fmla="*/ 10000 h 10000"/>
                <a:gd name="connsiteX3" fmla="*/ 185 w 10185"/>
                <a:gd name="connsiteY3" fmla="*/ 10000 h 10000"/>
                <a:gd name="connsiteX4" fmla="*/ 0 w 10185"/>
                <a:gd name="connsiteY4" fmla="*/ 6624 h 10000"/>
                <a:gd name="connsiteX0" fmla="*/ 0 w 10092"/>
                <a:gd name="connsiteY0" fmla="*/ 8092 h 10000"/>
                <a:gd name="connsiteX1" fmla="*/ 10092 w 10092"/>
                <a:gd name="connsiteY1" fmla="*/ 0 h 10000"/>
                <a:gd name="connsiteX2" fmla="*/ 10092 w 10092"/>
                <a:gd name="connsiteY2" fmla="*/ 10000 h 10000"/>
                <a:gd name="connsiteX3" fmla="*/ 92 w 10092"/>
                <a:gd name="connsiteY3" fmla="*/ 10000 h 10000"/>
                <a:gd name="connsiteX4" fmla="*/ 0 w 10092"/>
                <a:gd name="connsiteY4" fmla="*/ 8092 h 10000"/>
                <a:gd name="connsiteX0" fmla="*/ 0 w 10092"/>
                <a:gd name="connsiteY0" fmla="*/ 8736 h 10000"/>
                <a:gd name="connsiteX1" fmla="*/ 10092 w 10092"/>
                <a:gd name="connsiteY1" fmla="*/ 0 h 10000"/>
                <a:gd name="connsiteX2" fmla="*/ 10092 w 10092"/>
                <a:gd name="connsiteY2" fmla="*/ 10000 h 10000"/>
                <a:gd name="connsiteX3" fmla="*/ 92 w 10092"/>
                <a:gd name="connsiteY3" fmla="*/ 10000 h 10000"/>
                <a:gd name="connsiteX4" fmla="*/ 0 w 10092"/>
                <a:gd name="connsiteY4" fmla="*/ 873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a:off x="908715" y="1841526"/>
            <a:ext cx="3202400" cy="3202400"/>
            <a:chOff x="4179570" y="1588770"/>
            <a:chExt cx="2735580" cy="2735580"/>
          </a:xfrm>
        </p:grpSpPr>
        <p:sp>
          <p:nvSpPr>
            <p:cNvPr id="91" name="椭圆 90"/>
            <p:cNvSpPr/>
            <p:nvPr/>
          </p:nvSpPr>
          <p:spPr>
            <a:xfrm>
              <a:off x="4179570" y="1588770"/>
              <a:ext cx="2735580" cy="2735580"/>
            </a:xfrm>
            <a:prstGeom prst="ellipse">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385545" y="1794746"/>
              <a:ext cx="2323632" cy="2323630"/>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5" name="TextBox 104"/>
          <p:cNvSpPr txBox="1"/>
          <p:nvPr/>
        </p:nvSpPr>
        <p:spPr>
          <a:xfrm>
            <a:off x="1338130" y="3076230"/>
            <a:ext cx="2343569" cy="1148919"/>
          </a:xfrm>
          <a:prstGeom prst="rect">
            <a:avLst/>
          </a:prstGeom>
          <a:noFill/>
        </p:spPr>
        <p:txBody>
          <a:bodyPr wrap="square" lIns="121812" tIns="60904" rIns="121812" bIns="60904">
            <a:spAutoFit/>
          </a:bodyPr>
          <a:lstStyle/>
          <a:p>
            <a:pPr algn="ctr">
              <a:lnSpc>
                <a:spcPts val="4000"/>
              </a:lnSpc>
              <a:defRPr/>
            </a:pPr>
            <a:r>
              <a:rPr lang="zh-CN" altLang="en-US" sz="6000" b="1" dirty="0">
                <a:latin typeface="微软雅黑" pitchFamily="34" charset="-122"/>
                <a:ea typeface="微软雅黑" pitchFamily="34" charset="-122"/>
              </a:rPr>
              <a:t>目录</a:t>
            </a:r>
            <a:endParaRPr lang="en-US" altLang="zh-CN" sz="6000" b="1" dirty="0">
              <a:latin typeface="微软雅黑" pitchFamily="34" charset="-122"/>
              <a:ea typeface="微软雅黑" pitchFamily="34" charset="-122"/>
            </a:endParaRPr>
          </a:p>
          <a:p>
            <a:pPr algn="ctr">
              <a:lnSpc>
                <a:spcPts val="4000"/>
              </a:lnSpc>
              <a:defRPr/>
            </a:pPr>
            <a:r>
              <a:rPr lang="en-US" altLang="zh-CN" sz="2400" b="1" dirty="0">
                <a:latin typeface="微软雅黑" pitchFamily="34" charset="-122"/>
                <a:ea typeface="微软雅黑" pitchFamily="34" charset="-122"/>
              </a:rPr>
              <a:t>CONTENTS</a:t>
            </a:r>
            <a:endParaRPr lang="zh-CN" altLang="en-US" sz="2400" b="1" dirty="0">
              <a:latin typeface="微软雅黑" pitchFamily="34" charset="-122"/>
              <a:ea typeface="微软雅黑" pitchFamily="34" charset="-122"/>
            </a:endParaRPr>
          </a:p>
        </p:txBody>
      </p:sp>
      <p:sp>
        <p:nvSpPr>
          <p:cNvPr id="106" name="矩形 105"/>
          <p:cNvSpPr/>
          <p:nvPr/>
        </p:nvSpPr>
        <p:spPr>
          <a:xfrm>
            <a:off x="7633765" y="1416488"/>
            <a:ext cx="2031325" cy="646331"/>
          </a:xfrm>
          <a:prstGeom prst="rect">
            <a:avLst/>
          </a:prstGeom>
        </p:spPr>
        <p:txBody>
          <a:bodyPr wrap="none">
            <a:spAutoFit/>
          </a:bodyPr>
          <a:lstStyle/>
          <a:p>
            <a:pPr>
              <a:defRPr/>
            </a:pPr>
            <a:r>
              <a:rPr lang="zh-CN" altLang="en-US" sz="3600" b="1" kern="100" dirty="0">
                <a:latin typeface="微软雅黑" pitchFamily="34" charset="-122"/>
                <a:ea typeface="微软雅黑" pitchFamily="34" charset="-122"/>
                <a:cs typeface="Times New Roman" pitchFamily="18" charset="0"/>
              </a:rPr>
              <a:t>礼仪概述</a:t>
            </a:r>
            <a:endParaRPr lang="zh-CN" altLang="zh-CN" sz="3600" b="1" kern="100" dirty="0">
              <a:latin typeface="微软雅黑" pitchFamily="34" charset="-122"/>
              <a:ea typeface="微软雅黑" pitchFamily="34" charset="-122"/>
              <a:cs typeface="Times New Roman" pitchFamily="18" charset="0"/>
            </a:endParaRPr>
          </a:p>
        </p:txBody>
      </p:sp>
      <p:sp>
        <p:nvSpPr>
          <p:cNvPr id="107" name="矩形 106"/>
          <p:cNvSpPr/>
          <p:nvPr/>
        </p:nvSpPr>
        <p:spPr>
          <a:xfrm>
            <a:off x="7633764" y="2647219"/>
            <a:ext cx="2031325" cy="646331"/>
          </a:xfrm>
          <a:prstGeom prst="rect">
            <a:avLst/>
          </a:prstGeom>
        </p:spPr>
        <p:txBody>
          <a:bodyPr wrap="none">
            <a:spAutoFit/>
          </a:bodyPr>
          <a:lstStyle/>
          <a:p>
            <a:pPr>
              <a:defRPr/>
            </a:pPr>
            <a:r>
              <a:rPr lang="zh-CN" altLang="en-US" sz="3600" b="1" kern="100" dirty="0">
                <a:latin typeface="微软雅黑" pitchFamily="34" charset="-122"/>
                <a:ea typeface="微软雅黑" pitchFamily="34" charset="-122"/>
                <a:cs typeface="Times New Roman" pitchFamily="18" charset="0"/>
              </a:rPr>
              <a:t>职业形象</a:t>
            </a:r>
            <a:endParaRPr lang="zh-CN" altLang="zh-CN" sz="3600" b="1" kern="100" dirty="0">
              <a:latin typeface="微软雅黑" pitchFamily="34" charset="-122"/>
              <a:ea typeface="微软雅黑" pitchFamily="34" charset="-122"/>
              <a:cs typeface="Times New Roman" pitchFamily="18" charset="0"/>
            </a:endParaRPr>
          </a:p>
        </p:txBody>
      </p:sp>
      <p:sp>
        <p:nvSpPr>
          <p:cNvPr id="108" name="矩形 107"/>
          <p:cNvSpPr/>
          <p:nvPr/>
        </p:nvSpPr>
        <p:spPr>
          <a:xfrm>
            <a:off x="7633765" y="3895499"/>
            <a:ext cx="2031325" cy="646331"/>
          </a:xfrm>
          <a:prstGeom prst="rect">
            <a:avLst/>
          </a:prstGeom>
        </p:spPr>
        <p:txBody>
          <a:bodyPr wrap="none">
            <a:spAutoFit/>
          </a:bodyPr>
          <a:lstStyle/>
          <a:p>
            <a:pPr>
              <a:defRPr/>
            </a:pPr>
            <a:r>
              <a:rPr lang="zh-CN" altLang="en-US" sz="3600" b="1" kern="100" dirty="0">
                <a:latin typeface="微软雅黑" pitchFamily="34" charset="-122"/>
                <a:ea typeface="微软雅黑" pitchFamily="34" charset="-122"/>
                <a:cs typeface="Times New Roman" pitchFamily="18" charset="0"/>
              </a:rPr>
              <a:t>社交礼仪</a:t>
            </a:r>
            <a:endParaRPr lang="zh-CN" altLang="zh-CN" sz="3600" b="1" kern="100" dirty="0">
              <a:latin typeface="微软雅黑" pitchFamily="34" charset="-122"/>
              <a:ea typeface="微软雅黑" pitchFamily="34" charset="-122"/>
              <a:cs typeface="Times New Roman" pitchFamily="18" charset="0"/>
            </a:endParaRPr>
          </a:p>
        </p:txBody>
      </p:sp>
      <p:sp>
        <p:nvSpPr>
          <p:cNvPr id="109" name="矩形 108"/>
          <p:cNvSpPr/>
          <p:nvPr/>
        </p:nvSpPr>
        <p:spPr>
          <a:xfrm>
            <a:off x="7633763" y="5084230"/>
            <a:ext cx="2031325" cy="646331"/>
          </a:xfrm>
          <a:prstGeom prst="rect">
            <a:avLst/>
          </a:prstGeom>
        </p:spPr>
        <p:txBody>
          <a:bodyPr wrap="none">
            <a:spAutoFit/>
          </a:bodyPr>
          <a:lstStyle/>
          <a:p>
            <a:pPr>
              <a:defRPr/>
            </a:pPr>
            <a:r>
              <a:rPr lang="zh-CN" altLang="en-US" sz="3600" b="1" kern="100" dirty="0">
                <a:latin typeface="微软雅黑" pitchFamily="34" charset="-122"/>
                <a:ea typeface="微软雅黑" pitchFamily="34" charset="-122"/>
                <a:cs typeface="Times New Roman" pitchFamily="18" charset="0"/>
              </a:rPr>
              <a:t>商务礼仪</a:t>
            </a:r>
            <a:endParaRPr lang="zh-CN" altLang="zh-CN" sz="3600" b="1" kern="100" dirty="0">
              <a:latin typeface="微软雅黑" pitchFamily="34" charset="-122"/>
              <a:ea typeface="微软雅黑" pitchFamily="34" charset="-122"/>
              <a:cs typeface="Times New Roman" pitchFamily="18" charset="0"/>
            </a:endParaRPr>
          </a:p>
        </p:txBody>
      </p:sp>
      <p:sp>
        <p:nvSpPr>
          <p:cNvPr id="110" name="TextBox 10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1052289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40000">
                                          <p:cBhvr additive="base">
                                            <p:cTn id="7" dur="1500" fill="hold"/>
                                            <p:tgtEl>
                                              <p:spTgt spid="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17" presetClass="entr" presetSubtype="1" fill="hold" grpId="0" nodeType="afterEffect">
                                      <p:stCondLst>
                                        <p:cond delay="0"/>
                                      </p:stCondLst>
                                      <p:iterate type="lt">
                                        <p:tmPct val="40000"/>
                                      </p:iterate>
                                      <p:childTnLst>
                                        <p:set>
                                          <p:cBhvr>
                                            <p:cTn id="18" dur="1" fill="hold">
                                              <p:stCondLst>
                                                <p:cond delay="0"/>
                                              </p:stCondLst>
                                            </p:cTn>
                                            <p:tgtEl>
                                              <p:spTgt spid="105"/>
                                            </p:tgtEl>
                                            <p:attrNameLst>
                                              <p:attrName>style.visibility</p:attrName>
                                            </p:attrNameLst>
                                          </p:cBhvr>
                                          <p:to>
                                            <p:strVal val="visible"/>
                                          </p:to>
                                        </p:set>
                                        <p:anim calcmode="lin" valueType="num">
                                          <p:cBhvr>
                                            <p:cTn id="19" dur="250" fill="hold"/>
                                            <p:tgtEl>
                                              <p:spTgt spid="105"/>
                                            </p:tgtEl>
                                            <p:attrNameLst>
                                              <p:attrName>ppt_x</p:attrName>
                                            </p:attrNameLst>
                                          </p:cBhvr>
                                          <p:tavLst>
                                            <p:tav tm="0">
                                              <p:val>
                                                <p:strVal val="#ppt_x"/>
                                              </p:val>
                                            </p:tav>
                                            <p:tav tm="100000">
                                              <p:val>
                                                <p:strVal val="#ppt_x"/>
                                              </p:val>
                                            </p:tav>
                                          </p:tavLst>
                                        </p:anim>
                                        <p:anim calcmode="lin" valueType="num">
                                          <p:cBhvr>
                                            <p:cTn id="20" dur="250" fill="hold"/>
                                            <p:tgtEl>
                                              <p:spTgt spid="105"/>
                                            </p:tgtEl>
                                            <p:attrNameLst>
                                              <p:attrName>ppt_y</p:attrName>
                                            </p:attrNameLst>
                                          </p:cBhvr>
                                          <p:tavLst>
                                            <p:tav tm="0">
                                              <p:val>
                                                <p:strVal val="#ppt_y-#ppt_h/2"/>
                                              </p:val>
                                            </p:tav>
                                            <p:tav tm="100000">
                                              <p:val>
                                                <p:strVal val="#ppt_y"/>
                                              </p:val>
                                            </p:tav>
                                          </p:tavLst>
                                        </p:anim>
                                        <p:anim calcmode="lin" valueType="num">
                                          <p:cBhvr>
                                            <p:cTn id="21" dur="250" fill="hold"/>
                                            <p:tgtEl>
                                              <p:spTgt spid="105"/>
                                            </p:tgtEl>
                                            <p:attrNameLst>
                                              <p:attrName>ppt_w</p:attrName>
                                            </p:attrNameLst>
                                          </p:cBhvr>
                                          <p:tavLst>
                                            <p:tav tm="0">
                                              <p:val>
                                                <p:strVal val="#ppt_w"/>
                                              </p:val>
                                            </p:tav>
                                            <p:tav tm="100000">
                                              <p:val>
                                                <p:strVal val="#ppt_w"/>
                                              </p:val>
                                            </p:tav>
                                          </p:tavLst>
                                        </p:anim>
                                        <p:anim calcmode="lin" valueType="num">
                                          <p:cBhvr>
                                            <p:cTn id="22" dur="250" fill="hold"/>
                                            <p:tgtEl>
                                              <p:spTgt spid="105"/>
                                            </p:tgtEl>
                                            <p:attrNameLst>
                                              <p:attrName>ppt_h</p:attrName>
                                            </p:attrNameLst>
                                          </p:cBhvr>
                                          <p:tavLst>
                                            <p:tav tm="0">
                                              <p:val>
                                                <p:fltVal val="0"/>
                                              </p:val>
                                            </p:tav>
                                            <p:tav tm="100000">
                                              <p:val>
                                                <p:strVal val="#ppt_h"/>
                                              </p:val>
                                            </p:tav>
                                          </p:tavLst>
                                        </p:anim>
                                      </p:childTnLst>
                                    </p:cTn>
                                  </p:par>
                                </p:childTnLst>
                              </p:cTn>
                            </p:par>
                            <p:par>
                              <p:cTn id="23" fill="hold">
                                <p:stCondLst>
                                  <p:cond delay="3150"/>
                                </p:stCondLst>
                                <p:childTnLst>
                                  <p:par>
                                    <p:cTn id="24" presetID="16" presetClass="entr" presetSubtype="42"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arn(outHorizontal)">
                                          <p:cBhvr>
                                            <p:cTn id="26" dur="500"/>
                                            <p:tgtEl>
                                              <p:spTgt spid="50"/>
                                            </p:tgtEl>
                                          </p:cBhvr>
                                        </p:animEffect>
                                      </p:childTnLst>
                                    </p:cTn>
                                  </p:par>
                                </p:childTnLst>
                              </p:cTn>
                            </p:par>
                            <p:par>
                              <p:cTn id="27" fill="hold">
                                <p:stCondLst>
                                  <p:cond delay="3650"/>
                                </p:stCondLst>
                                <p:childTnLst>
                                  <p:par>
                                    <p:cTn id="28" presetID="12" presetClass="entr" presetSubtype="2"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p:tgtEl>
                                              <p:spTgt spid="2"/>
                                            </p:tgtEl>
                                            <p:attrNameLst>
                                              <p:attrName>ppt_x</p:attrName>
                                            </p:attrNameLst>
                                          </p:cBhvr>
                                          <p:tavLst>
                                            <p:tav tm="0">
                                              <p:val>
                                                <p:strVal val="#ppt_x+#ppt_w*1.125000"/>
                                              </p:val>
                                            </p:tav>
                                            <p:tav tm="100000">
                                              <p:val>
                                                <p:strVal val="#ppt_x"/>
                                              </p:val>
                                            </p:tav>
                                          </p:tavLst>
                                        </p:anim>
                                        <p:animEffect transition="in" filter="wipe(left)">
                                          <p:cBhvr>
                                            <p:cTn id="31" dur="500"/>
                                            <p:tgtEl>
                                              <p:spTgt spid="2"/>
                                            </p:tgtEl>
                                          </p:cBhvr>
                                        </p:animEffect>
                                      </p:childTnLst>
                                    </p:cTn>
                                  </p:par>
                                  <p:par>
                                    <p:cTn id="32" presetID="1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p:tgtEl>
                                              <p:spTgt spid="30"/>
                                            </p:tgtEl>
                                            <p:attrNameLst>
                                              <p:attrName>ppt_x</p:attrName>
                                            </p:attrNameLst>
                                          </p:cBhvr>
                                          <p:tavLst>
                                            <p:tav tm="0">
                                              <p:val>
                                                <p:strVal val="#ppt_x-#ppt_w*1.125000"/>
                                              </p:val>
                                            </p:tav>
                                            <p:tav tm="100000">
                                              <p:val>
                                                <p:strVal val="#ppt_x"/>
                                              </p:val>
                                            </p:tav>
                                          </p:tavLst>
                                        </p:anim>
                                        <p:animEffect transition="in" filter="wipe(right)">
                                          <p:cBhvr>
                                            <p:cTn id="35" dur="500"/>
                                            <p:tgtEl>
                                              <p:spTgt spid="30"/>
                                            </p:tgtEl>
                                          </p:cBhvr>
                                        </p:animEffect>
                                      </p:childTnLst>
                                    </p:cTn>
                                  </p:par>
                                </p:childTnLst>
                              </p:cTn>
                            </p:par>
                            <p:par>
                              <p:cTn id="36" fill="hold">
                                <p:stCondLst>
                                  <p:cond delay="4150"/>
                                </p:stCondLst>
                                <p:childTnLst>
                                  <p:par>
                                    <p:cTn id="37" presetID="1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left)">
                                          <p:cBhvr>
                                            <p:cTn id="40" dur="500"/>
                                            <p:tgtEl>
                                              <p:spTgt spid="9"/>
                                            </p:tgtEl>
                                          </p:cBhvr>
                                        </p:animEffect>
                                      </p:childTnLst>
                                    </p:cTn>
                                  </p:par>
                                  <p:par>
                                    <p:cTn id="41" presetID="12" presetClass="entr" presetSubtype="8"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p:tgtEl>
                                              <p:spTgt spid="35"/>
                                            </p:tgtEl>
                                            <p:attrNameLst>
                                              <p:attrName>ppt_x</p:attrName>
                                            </p:attrNameLst>
                                          </p:cBhvr>
                                          <p:tavLst>
                                            <p:tav tm="0">
                                              <p:val>
                                                <p:strVal val="#ppt_x-#ppt_w*1.125000"/>
                                              </p:val>
                                            </p:tav>
                                            <p:tav tm="100000">
                                              <p:val>
                                                <p:strVal val="#ppt_x"/>
                                              </p:val>
                                            </p:tav>
                                          </p:tavLst>
                                        </p:anim>
                                        <p:animEffect transition="in" filter="wipe(right)">
                                          <p:cBhvr>
                                            <p:cTn id="44" dur="500"/>
                                            <p:tgtEl>
                                              <p:spTgt spid="35"/>
                                            </p:tgtEl>
                                          </p:cBhvr>
                                        </p:animEffect>
                                      </p:childTnLst>
                                    </p:cTn>
                                  </p:par>
                                </p:childTnLst>
                              </p:cTn>
                            </p:par>
                            <p:par>
                              <p:cTn id="45" fill="hold">
                                <p:stCondLst>
                                  <p:cond delay="4650"/>
                                </p:stCondLst>
                                <p:childTnLst>
                                  <p:par>
                                    <p:cTn id="46" presetID="12" presetClass="entr" presetSubtype="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ppt_x</p:attrName>
                                            </p:attrNameLst>
                                          </p:cBhvr>
                                          <p:tavLst>
                                            <p:tav tm="0">
                                              <p:val>
                                                <p:strVal val="#ppt_x+#ppt_w*1.125000"/>
                                              </p:val>
                                            </p:tav>
                                            <p:tav tm="100000">
                                              <p:val>
                                                <p:strVal val="#ppt_x"/>
                                              </p:val>
                                            </p:tav>
                                          </p:tavLst>
                                        </p:anim>
                                        <p:animEffect transition="in" filter="wipe(left)">
                                          <p:cBhvr>
                                            <p:cTn id="49" dur="500"/>
                                            <p:tgtEl>
                                              <p:spTgt spid="16"/>
                                            </p:tgtEl>
                                          </p:cBhvr>
                                        </p:animEffect>
                                      </p:childTnLst>
                                    </p:cTn>
                                  </p:par>
                                  <p:par>
                                    <p:cTn id="50" presetID="12" presetClass="entr" presetSubtype="8"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500"/>
                                            <p:tgtEl>
                                              <p:spTgt spid="40"/>
                                            </p:tgtEl>
                                            <p:attrNameLst>
                                              <p:attrName>ppt_x</p:attrName>
                                            </p:attrNameLst>
                                          </p:cBhvr>
                                          <p:tavLst>
                                            <p:tav tm="0">
                                              <p:val>
                                                <p:strVal val="#ppt_x-#ppt_w*1.125000"/>
                                              </p:val>
                                            </p:tav>
                                            <p:tav tm="100000">
                                              <p:val>
                                                <p:strVal val="#ppt_x"/>
                                              </p:val>
                                            </p:tav>
                                          </p:tavLst>
                                        </p:anim>
                                        <p:animEffect transition="in" filter="wipe(right)">
                                          <p:cBhvr>
                                            <p:cTn id="53" dur="500"/>
                                            <p:tgtEl>
                                              <p:spTgt spid="40"/>
                                            </p:tgtEl>
                                          </p:cBhvr>
                                        </p:animEffect>
                                      </p:childTnLst>
                                    </p:cTn>
                                  </p:par>
                                </p:childTnLst>
                              </p:cTn>
                            </p:par>
                            <p:par>
                              <p:cTn id="54" fill="hold">
                                <p:stCondLst>
                                  <p:cond delay="5150"/>
                                </p:stCondLst>
                                <p:childTnLst>
                                  <p:par>
                                    <p:cTn id="55" presetID="12" presetClass="entr" presetSubtype="2"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p:tgtEl>
                                              <p:spTgt spid="23"/>
                                            </p:tgtEl>
                                            <p:attrNameLst>
                                              <p:attrName>ppt_x</p:attrName>
                                            </p:attrNameLst>
                                          </p:cBhvr>
                                          <p:tavLst>
                                            <p:tav tm="0">
                                              <p:val>
                                                <p:strVal val="#ppt_x+#ppt_w*1.125000"/>
                                              </p:val>
                                            </p:tav>
                                            <p:tav tm="100000">
                                              <p:val>
                                                <p:strVal val="#ppt_x"/>
                                              </p:val>
                                            </p:tav>
                                          </p:tavLst>
                                        </p:anim>
                                        <p:animEffect transition="in" filter="wipe(left)">
                                          <p:cBhvr>
                                            <p:cTn id="58" dur="500"/>
                                            <p:tgtEl>
                                              <p:spTgt spid="23"/>
                                            </p:tgtEl>
                                          </p:cBhvr>
                                        </p:animEffect>
                                      </p:childTnLst>
                                    </p:cTn>
                                  </p:par>
                                  <p:par>
                                    <p:cTn id="59" presetID="12" presetClass="entr" presetSubtype="8"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p:tgtEl>
                                              <p:spTgt spid="45"/>
                                            </p:tgtEl>
                                            <p:attrNameLst>
                                              <p:attrName>ppt_x</p:attrName>
                                            </p:attrNameLst>
                                          </p:cBhvr>
                                          <p:tavLst>
                                            <p:tav tm="0">
                                              <p:val>
                                                <p:strVal val="#ppt_x-#ppt_w*1.125000"/>
                                              </p:val>
                                            </p:tav>
                                            <p:tav tm="100000">
                                              <p:val>
                                                <p:strVal val="#ppt_x"/>
                                              </p:val>
                                            </p:tav>
                                          </p:tavLst>
                                        </p:anim>
                                        <p:animEffect transition="in" filter="wipe(right)">
                                          <p:cBhvr>
                                            <p:cTn id="62" dur="500"/>
                                            <p:tgtEl>
                                              <p:spTgt spid="45"/>
                                            </p:tgtEl>
                                          </p:cBhvr>
                                        </p:animEffect>
                                      </p:childTnLst>
                                    </p:cTn>
                                  </p:par>
                                </p:childTnLst>
                              </p:cTn>
                            </p:par>
                            <p:par>
                              <p:cTn id="63" fill="hold">
                                <p:stCondLst>
                                  <p:cond delay="5650"/>
                                </p:stCondLst>
                                <p:childTnLst>
                                  <p:par>
                                    <p:cTn id="64" presetID="22" presetClass="entr" presetSubtype="8" fill="hold" grpId="0" nodeType="afterEffect">
                                      <p:stCondLst>
                                        <p:cond delay="0"/>
                                      </p:stCondLst>
                                      <p:iterate type="lt">
                                        <p:tmPct val="0"/>
                                      </p:iterate>
                                      <p:childTnLst>
                                        <p:set>
                                          <p:cBhvr>
                                            <p:cTn id="65" dur="1" fill="hold">
                                              <p:stCondLst>
                                                <p:cond delay="0"/>
                                              </p:stCondLst>
                                            </p:cTn>
                                            <p:tgtEl>
                                              <p:spTgt spid="106"/>
                                            </p:tgtEl>
                                            <p:attrNameLst>
                                              <p:attrName>style.visibility</p:attrName>
                                            </p:attrNameLst>
                                          </p:cBhvr>
                                          <p:to>
                                            <p:strVal val="visible"/>
                                          </p:to>
                                        </p:set>
                                        <p:animEffect transition="in" filter="wipe(left)">
                                          <p:cBhvr>
                                            <p:cTn id="66" dur="500"/>
                                            <p:tgtEl>
                                              <p:spTgt spid="106"/>
                                            </p:tgtEl>
                                          </p:cBhvr>
                                        </p:animEffect>
                                      </p:childTnLst>
                                    </p:cTn>
                                  </p:par>
                                </p:childTnLst>
                              </p:cTn>
                            </p:par>
                            <p:par>
                              <p:cTn id="67" fill="hold">
                                <p:stCondLst>
                                  <p:cond delay="6150"/>
                                </p:stCondLst>
                                <p:childTnLst>
                                  <p:par>
                                    <p:cTn id="68" presetID="22" presetClass="entr" presetSubtype="8" fill="hold" grpId="0" nodeType="after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childTnLst>
                              </p:cTn>
                            </p:par>
                            <p:par>
                              <p:cTn id="71" fill="hold">
                                <p:stCondLst>
                                  <p:cond delay="6650"/>
                                </p:stCondLst>
                                <p:childTnLst>
                                  <p:par>
                                    <p:cTn id="72" presetID="22" presetClass="entr" presetSubtype="8" fill="hold" grpId="0" nodeType="afterEffect">
                                      <p:stCondLst>
                                        <p:cond delay="0"/>
                                      </p:stCondLst>
                                      <p:childTnLst>
                                        <p:set>
                                          <p:cBhvr>
                                            <p:cTn id="73" dur="1" fill="hold">
                                              <p:stCondLst>
                                                <p:cond delay="0"/>
                                              </p:stCondLst>
                                            </p:cTn>
                                            <p:tgtEl>
                                              <p:spTgt spid="108"/>
                                            </p:tgtEl>
                                            <p:attrNameLst>
                                              <p:attrName>style.visibility</p:attrName>
                                            </p:attrNameLst>
                                          </p:cBhvr>
                                          <p:to>
                                            <p:strVal val="visible"/>
                                          </p:to>
                                        </p:set>
                                        <p:animEffect transition="in" filter="wipe(left)">
                                          <p:cBhvr>
                                            <p:cTn id="74" dur="500"/>
                                            <p:tgtEl>
                                              <p:spTgt spid="108"/>
                                            </p:tgtEl>
                                          </p:cBhvr>
                                        </p:animEffect>
                                      </p:childTnLst>
                                    </p:cTn>
                                  </p:par>
                                </p:childTnLst>
                              </p:cTn>
                            </p:par>
                            <p:par>
                              <p:cTn id="75" fill="hold">
                                <p:stCondLst>
                                  <p:cond delay="7150"/>
                                </p:stCondLst>
                                <p:childTnLst>
                                  <p:par>
                                    <p:cTn id="76" presetID="22" presetClass="entr" presetSubtype="8" fill="hold" grpId="0" nodeType="afterEffect">
                                      <p:stCondLst>
                                        <p:cond delay="0"/>
                                      </p:stCondLst>
                                      <p:childTnLst>
                                        <p:set>
                                          <p:cBhvr>
                                            <p:cTn id="77" dur="1" fill="hold">
                                              <p:stCondLst>
                                                <p:cond delay="0"/>
                                              </p:stCondLst>
                                            </p:cTn>
                                            <p:tgtEl>
                                              <p:spTgt spid="109"/>
                                            </p:tgtEl>
                                            <p:attrNameLst>
                                              <p:attrName>style.visibility</p:attrName>
                                            </p:attrNameLst>
                                          </p:cBhvr>
                                          <p:to>
                                            <p:strVal val="visible"/>
                                          </p:to>
                                        </p:set>
                                        <p:animEffect transition="in" filter="wipe(left)">
                                          <p:cBhvr>
                                            <p:cTn id="78" dur="500"/>
                                            <p:tgtEl>
                                              <p:spTgt spid="109"/>
                                            </p:tgtEl>
                                          </p:cBhvr>
                                        </p:animEffect>
                                      </p:childTnLst>
                                    </p:cTn>
                                  </p:par>
                                </p:childTnLst>
                              </p:cTn>
                            </p:par>
                            <p:par>
                              <p:cTn id="79" fill="hold">
                                <p:stCondLst>
                                  <p:cond delay="7650"/>
                                </p:stCondLst>
                                <p:childTnLst>
                                  <p:par>
                                    <p:cTn id="80" presetID="16" presetClass="emph" presetSubtype="0" fill="hold" grpId="1" nodeType="afterEffect">
                                      <p:stCondLst>
                                        <p:cond delay="0"/>
                                      </p:stCondLst>
                                      <p:iterate type="lt">
                                        <p:tmPct val="4000"/>
                                      </p:iterate>
                                      <p:childTnLst>
                                        <p:set>
                                          <p:cBhvr override="childStyle">
                                            <p:cTn id="81" dur="1500" fill="hold"/>
                                            <p:tgtEl>
                                              <p:spTgt spid="106"/>
                                            </p:tgtEl>
                                            <p:attrNameLst>
                                              <p:attrName>style.color</p:attrName>
                                            </p:attrNameLst>
                                          </p:cBhvr>
                                          <p:to>
                                            <p:clrVal>
                                              <a:schemeClr val="accent2"/>
                                            </p:clrVal>
                                          </p:to>
                                        </p:set>
                                        <p:set>
                                          <p:cBhvr>
                                            <p:cTn id="82" dur="1500" fill="hold"/>
                                            <p:tgtEl>
                                              <p:spTgt spid="106"/>
                                            </p:tgtEl>
                                            <p:attrNameLst>
                                              <p:attrName>fillcolor</p:attrName>
                                            </p:attrNameLst>
                                          </p:cBhvr>
                                          <p:to>
                                            <p:clrVal>
                                              <a:schemeClr val="accent2"/>
                                            </p:clrVal>
                                          </p:to>
                                        </p:set>
                                        <p:set>
                                          <p:cBhvr>
                                            <p:cTn id="83" dur="1500" fill="hold"/>
                                            <p:tgtEl>
                                              <p:spTgt spid="106"/>
                                            </p:tgtEl>
                                            <p:attrNameLst>
                                              <p:attrName>fill.type</p:attrName>
                                            </p:attrNameLst>
                                          </p:cBhvr>
                                          <p:to>
                                            <p:strVal val="solid"/>
                                          </p:to>
                                        </p:set>
                                      </p:childTnLst>
                                    </p:cTn>
                                  </p:par>
                                </p:childTnLst>
                              </p:cTn>
                            </p:par>
                            <p:par>
                              <p:cTn id="84" fill="hold">
                                <p:stCondLst>
                                  <p:cond delay="9330"/>
                                </p:stCondLst>
                                <p:childTnLst>
                                  <p:par>
                                    <p:cTn id="85" presetID="10" presetClass="entr" presetSubtype="0" fill="hold" grpId="0" nodeType="afterEffect">
                                      <p:stCondLst>
                                        <p:cond delay="0"/>
                                      </p:stCondLst>
                                      <p:childTnLst>
                                        <p:set>
                                          <p:cBhvr>
                                            <p:cTn id="86" dur="1" fill="hold">
                                              <p:stCondLst>
                                                <p:cond delay="0"/>
                                              </p:stCondLst>
                                            </p:cTn>
                                            <p:tgtEl>
                                              <p:spTgt spid="110"/>
                                            </p:tgtEl>
                                            <p:attrNameLst>
                                              <p:attrName>style.visibility</p:attrName>
                                            </p:attrNameLst>
                                          </p:cBhvr>
                                          <p:to>
                                            <p:strVal val="visible"/>
                                          </p:to>
                                        </p:set>
                                        <p:animEffect transition="in" filter="fade">
                                          <p:cBhvr>
                                            <p:cTn id="8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105" grpId="0"/>
          <p:bldP spid="106" grpId="0"/>
          <p:bldP spid="106" grpId="1"/>
          <p:bldP spid="107" grpId="0"/>
          <p:bldP spid="108" grpId="0"/>
          <p:bldP spid="109" grpId="0"/>
          <p:bldP spid="1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500" fill="hold"/>
                                            <p:tgtEl>
                                              <p:spTgt spid="90"/>
                                            </p:tgtEl>
                                            <p:attrNameLst>
                                              <p:attrName>ppt_x</p:attrName>
                                            </p:attrNameLst>
                                          </p:cBhvr>
                                          <p:tavLst>
                                            <p:tav tm="0">
                                              <p:val>
                                                <p:strVal val="0-#ppt_w/2"/>
                                              </p:val>
                                            </p:tav>
                                            <p:tav tm="100000">
                                              <p:val>
                                                <p:strVal val="#ppt_x"/>
                                              </p:val>
                                            </p:tav>
                                          </p:tavLst>
                                        </p:anim>
                                        <p:anim calcmode="lin" valueType="num">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17" presetClass="entr" presetSubtype="1" fill="hold" grpId="0" nodeType="afterEffect">
                                      <p:stCondLst>
                                        <p:cond delay="0"/>
                                      </p:stCondLst>
                                      <p:iterate type="lt">
                                        <p:tmPct val="40000"/>
                                      </p:iterate>
                                      <p:childTnLst>
                                        <p:set>
                                          <p:cBhvr>
                                            <p:cTn id="18" dur="1" fill="hold">
                                              <p:stCondLst>
                                                <p:cond delay="0"/>
                                              </p:stCondLst>
                                            </p:cTn>
                                            <p:tgtEl>
                                              <p:spTgt spid="105"/>
                                            </p:tgtEl>
                                            <p:attrNameLst>
                                              <p:attrName>style.visibility</p:attrName>
                                            </p:attrNameLst>
                                          </p:cBhvr>
                                          <p:to>
                                            <p:strVal val="visible"/>
                                          </p:to>
                                        </p:set>
                                        <p:anim calcmode="lin" valueType="num">
                                          <p:cBhvr>
                                            <p:cTn id="19" dur="250" fill="hold"/>
                                            <p:tgtEl>
                                              <p:spTgt spid="105"/>
                                            </p:tgtEl>
                                            <p:attrNameLst>
                                              <p:attrName>ppt_x</p:attrName>
                                            </p:attrNameLst>
                                          </p:cBhvr>
                                          <p:tavLst>
                                            <p:tav tm="0">
                                              <p:val>
                                                <p:strVal val="#ppt_x"/>
                                              </p:val>
                                            </p:tav>
                                            <p:tav tm="100000">
                                              <p:val>
                                                <p:strVal val="#ppt_x"/>
                                              </p:val>
                                            </p:tav>
                                          </p:tavLst>
                                        </p:anim>
                                        <p:anim calcmode="lin" valueType="num">
                                          <p:cBhvr>
                                            <p:cTn id="20" dur="250" fill="hold"/>
                                            <p:tgtEl>
                                              <p:spTgt spid="105"/>
                                            </p:tgtEl>
                                            <p:attrNameLst>
                                              <p:attrName>ppt_y</p:attrName>
                                            </p:attrNameLst>
                                          </p:cBhvr>
                                          <p:tavLst>
                                            <p:tav tm="0">
                                              <p:val>
                                                <p:strVal val="#ppt_y-#ppt_h/2"/>
                                              </p:val>
                                            </p:tav>
                                            <p:tav tm="100000">
                                              <p:val>
                                                <p:strVal val="#ppt_y"/>
                                              </p:val>
                                            </p:tav>
                                          </p:tavLst>
                                        </p:anim>
                                        <p:anim calcmode="lin" valueType="num">
                                          <p:cBhvr>
                                            <p:cTn id="21" dur="250" fill="hold"/>
                                            <p:tgtEl>
                                              <p:spTgt spid="105"/>
                                            </p:tgtEl>
                                            <p:attrNameLst>
                                              <p:attrName>ppt_w</p:attrName>
                                            </p:attrNameLst>
                                          </p:cBhvr>
                                          <p:tavLst>
                                            <p:tav tm="0">
                                              <p:val>
                                                <p:strVal val="#ppt_w"/>
                                              </p:val>
                                            </p:tav>
                                            <p:tav tm="100000">
                                              <p:val>
                                                <p:strVal val="#ppt_w"/>
                                              </p:val>
                                            </p:tav>
                                          </p:tavLst>
                                        </p:anim>
                                        <p:anim calcmode="lin" valueType="num">
                                          <p:cBhvr>
                                            <p:cTn id="22" dur="250" fill="hold"/>
                                            <p:tgtEl>
                                              <p:spTgt spid="105"/>
                                            </p:tgtEl>
                                            <p:attrNameLst>
                                              <p:attrName>ppt_h</p:attrName>
                                            </p:attrNameLst>
                                          </p:cBhvr>
                                          <p:tavLst>
                                            <p:tav tm="0">
                                              <p:val>
                                                <p:fltVal val="0"/>
                                              </p:val>
                                            </p:tav>
                                            <p:tav tm="100000">
                                              <p:val>
                                                <p:strVal val="#ppt_h"/>
                                              </p:val>
                                            </p:tav>
                                          </p:tavLst>
                                        </p:anim>
                                      </p:childTnLst>
                                    </p:cTn>
                                  </p:par>
                                </p:childTnLst>
                              </p:cTn>
                            </p:par>
                            <p:par>
                              <p:cTn id="23" fill="hold">
                                <p:stCondLst>
                                  <p:cond delay="3150"/>
                                </p:stCondLst>
                                <p:childTnLst>
                                  <p:par>
                                    <p:cTn id="24" presetID="16" presetClass="entr" presetSubtype="42"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arn(outHorizontal)">
                                          <p:cBhvr>
                                            <p:cTn id="26" dur="500"/>
                                            <p:tgtEl>
                                              <p:spTgt spid="50"/>
                                            </p:tgtEl>
                                          </p:cBhvr>
                                        </p:animEffect>
                                      </p:childTnLst>
                                    </p:cTn>
                                  </p:par>
                                </p:childTnLst>
                              </p:cTn>
                            </p:par>
                            <p:par>
                              <p:cTn id="27" fill="hold">
                                <p:stCondLst>
                                  <p:cond delay="3650"/>
                                </p:stCondLst>
                                <p:childTnLst>
                                  <p:par>
                                    <p:cTn id="28" presetID="12" presetClass="entr" presetSubtype="2"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p:tgtEl>
                                              <p:spTgt spid="2"/>
                                            </p:tgtEl>
                                            <p:attrNameLst>
                                              <p:attrName>ppt_x</p:attrName>
                                            </p:attrNameLst>
                                          </p:cBhvr>
                                          <p:tavLst>
                                            <p:tav tm="0">
                                              <p:val>
                                                <p:strVal val="#ppt_x+#ppt_w*1.125000"/>
                                              </p:val>
                                            </p:tav>
                                            <p:tav tm="100000">
                                              <p:val>
                                                <p:strVal val="#ppt_x"/>
                                              </p:val>
                                            </p:tav>
                                          </p:tavLst>
                                        </p:anim>
                                        <p:animEffect transition="in" filter="wipe(left)">
                                          <p:cBhvr>
                                            <p:cTn id="31" dur="500"/>
                                            <p:tgtEl>
                                              <p:spTgt spid="2"/>
                                            </p:tgtEl>
                                          </p:cBhvr>
                                        </p:animEffect>
                                      </p:childTnLst>
                                    </p:cTn>
                                  </p:par>
                                  <p:par>
                                    <p:cTn id="32" presetID="1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p:tgtEl>
                                              <p:spTgt spid="30"/>
                                            </p:tgtEl>
                                            <p:attrNameLst>
                                              <p:attrName>ppt_x</p:attrName>
                                            </p:attrNameLst>
                                          </p:cBhvr>
                                          <p:tavLst>
                                            <p:tav tm="0">
                                              <p:val>
                                                <p:strVal val="#ppt_x-#ppt_w*1.125000"/>
                                              </p:val>
                                            </p:tav>
                                            <p:tav tm="100000">
                                              <p:val>
                                                <p:strVal val="#ppt_x"/>
                                              </p:val>
                                            </p:tav>
                                          </p:tavLst>
                                        </p:anim>
                                        <p:animEffect transition="in" filter="wipe(right)">
                                          <p:cBhvr>
                                            <p:cTn id="35" dur="500"/>
                                            <p:tgtEl>
                                              <p:spTgt spid="30"/>
                                            </p:tgtEl>
                                          </p:cBhvr>
                                        </p:animEffect>
                                      </p:childTnLst>
                                    </p:cTn>
                                  </p:par>
                                </p:childTnLst>
                              </p:cTn>
                            </p:par>
                            <p:par>
                              <p:cTn id="36" fill="hold">
                                <p:stCondLst>
                                  <p:cond delay="4150"/>
                                </p:stCondLst>
                                <p:childTnLst>
                                  <p:par>
                                    <p:cTn id="37" presetID="1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left)">
                                          <p:cBhvr>
                                            <p:cTn id="40" dur="500"/>
                                            <p:tgtEl>
                                              <p:spTgt spid="9"/>
                                            </p:tgtEl>
                                          </p:cBhvr>
                                        </p:animEffect>
                                      </p:childTnLst>
                                    </p:cTn>
                                  </p:par>
                                  <p:par>
                                    <p:cTn id="41" presetID="12" presetClass="entr" presetSubtype="8"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p:tgtEl>
                                              <p:spTgt spid="35"/>
                                            </p:tgtEl>
                                            <p:attrNameLst>
                                              <p:attrName>ppt_x</p:attrName>
                                            </p:attrNameLst>
                                          </p:cBhvr>
                                          <p:tavLst>
                                            <p:tav tm="0">
                                              <p:val>
                                                <p:strVal val="#ppt_x-#ppt_w*1.125000"/>
                                              </p:val>
                                            </p:tav>
                                            <p:tav tm="100000">
                                              <p:val>
                                                <p:strVal val="#ppt_x"/>
                                              </p:val>
                                            </p:tav>
                                          </p:tavLst>
                                        </p:anim>
                                        <p:animEffect transition="in" filter="wipe(right)">
                                          <p:cBhvr>
                                            <p:cTn id="44" dur="500"/>
                                            <p:tgtEl>
                                              <p:spTgt spid="35"/>
                                            </p:tgtEl>
                                          </p:cBhvr>
                                        </p:animEffect>
                                      </p:childTnLst>
                                    </p:cTn>
                                  </p:par>
                                </p:childTnLst>
                              </p:cTn>
                            </p:par>
                            <p:par>
                              <p:cTn id="45" fill="hold">
                                <p:stCondLst>
                                  <p:cond delay="4650"/>
                                </p:stCondLst>
                                <p:childTnLst>
                                  <p:par>
                                    <p:cTn id="46" presetID="12" presetClass="entr" presetSubtype="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ppt_x</p:attrName>
                                            </p:attrNameLst>
                                          </p:cBhvr>
                                          <p:tavLst>
                                            <p:tav tm="0">
                                              <p:val>
                                                <p:strVal val="#ppt_x+#ppt_w*1.125000"/>
                                              </p:val>
                                            </p:tav>
                                            <p:tav tm="100000">
                                              <p:val>
                                                <p:strVal val="#ppt_x"/>
                                              </p:val>
                                            </p:tav>
                                          </p:tavLst>
                                        </p:anim>
                                        <p:animEffect transition="in" filter="wipe(left)">
                                          <p:cBhvr>
                                            <p:cTn id="49" dur="500"/>
                                            <p:tgtEl>
                                              <p:spTgt spid="16"/>
                                            </p:tgtEl>
                                          </p:cBhvr>
                                        </p:animEffect>
                                      </p:childTnLst>
                                    </p:cTn>
                                  </p:par>
                                  <p:par>
                                    <p:cTn id="50" presetID="12" presetClass="entr" presetSubtype="8"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500"/>
                                            <p:tgtEl>
                                              <p:spTgt spid="40"/>
                                            </p:tgtEl>
                                            <p:attrNameLst>
                                              <p:attrName>ppt_x</p:attrName>
                                            </p:attrNameLst>
                                          </p:cBhvr>
                                          <p:tavLst>
                                            <p:tav tm="0">
                                              <p:val>
                                                <p:strVal val="#ppt_x-#ppt_w*1.125000"/>
                                              </p:val>
                                            </p:tav>
                                            <p:tav tm="100000">
                                              <p:val>
                                                <p:strVal val="#ppt_x"/>
                                              </p:val>
                                            </p:tav>
                                          </p:tavLst>
                                        </p:anim>
                                        <p:animEffect transition="in" filter="wipe(right)">
                                          <p:cBhvr>
                                            <p:cTn id="53" dur="500"/>
                                            <p:tgtEl>
                                              <p:spTgt spid="40"/>
                                            </p:tgtEl>
                                          </p:cBhvr>
                                        </p:animEffect>
                                      </p:childTnLst>
                                    </p:cTn>
                                  </p:par>
                                </p:childTnLst>
                              </p:cTn>
                            </p:par>
                            <p:par>
                              <p:cTn id="54" fill="hold">
                                <p:stCondLst>
                                  <p:cond delay="5150"/>
                                </p:stCondLst>
                                <p:childTnLst>
                                  <p:par>
                                    <p:cTn id="55" presetID="12" presetClass="entr" presetSubtype="2"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p:tgtEl>
                                              <p:spTgt spid="23"/>
                                            </p:tgtEl>
                                            <p:attrNameLst>
                                              <p:attrName>ppt_x</p:attrName>
                                            </p:attrNameLst>
                                          </p:cBhvr>
                                          <p:tavLst>
                                            <p:tav tm="0">
                                              <p:val>
                                                <p:strVal val="#ppt_x+#ppt_w*1.125000"/>
                                              </p:val>
                                            </p:tav>
                                            <p:tav tm="100000">
                                              <p:val>
                                                <p:strVal val="#ppt_x"/>
                                              </p:val>
                                            </p:tav>
                                          </p:tavLst>
                                        </p:anim>
                                        <p:animEffect transition="in" filter="wipe(left)">
                                          <p:cBhvr>
                                            <p:cTn id="58" dur="500"/>
                                            <p:tgtEl>
                                              <p:spTgt spid="23"/>
                                            </p:tgtEl>
                                          </p:cBhvr>
                                        </p:animEffect>
                                      </p:childTnLst>
                                    </p:cTn>
                                  </p:par>
                                  <p:par>
                                    <p:cTn id="59" presetID="12" presetClass="entr" presetSubtype="8"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p:tgtEl>
                                              <p:spTgt spid="45"/>
                                            </p:tgtEl>
                                            <p:attrNameLst>
                                              <p:attrName>ppt_x</p:attrName>
                                            </p:attrNameLst>
                                          </p:cBhvr>
                                          <p:tavLst>
                                            <p:tav tm="0">
                                              <p:val>
                                                <p:strVal val="#ppt_x-#ppt_w*1.125000"/>
                                              </p:val>
                                            </p:tav>
                                            <p:tav tm="100000">
                                              <p:val>
                                                <p:strVal val="#ppt_x"/>
                                              </p:val>
                                            </p:tav>
                                          </p:tavLst>
                                        </p:anim>
                                        <p:animEffect transition="in" filter="wipe(right)">
                                          <p:cBhvr>
                                            <p:cTn id="62" dur="500"/>
                                            <p:tgtEl>
                                              <p:spTgt spid="45"/>
                                            </p:tgtEl>
                                          </p:cBhvr>
                                        </p:animEffect>
                                      </p:childTnLst>
                                    </p:cTn>
                                  </p:par>
                                </p:childTnLst>
                              </p:cTn>
                            </p:par>
                            <p:par>
                              <p:cTn id="63" fill="hold">
                                <p:stCondLst>
                                  <p:cond delay="5650"/>
                                </p:stCondLst>
                                <p:childTnLst>
                                  <p:par>
                                    <p:cTn id="64" presetID="22" presetClass="entr" presetSubtype="8" fill="hold" grpId="0" nodeType="afterEffect">
                                      <p:stCondLst>
                                        <p:cond delay="0"/>
                                      </p:stCondLst>
                                      <p:iterate type="lt">
                                        <p:tmPct val="0"/>
                                      </p:iterate>
                                      <p:childTnLst>
                                        <p:set>
                                          <p:cBhvr>
                                            <p:cTn id="65" dur="1" fill="hold">
                                              <p:stCondLst>
                                                <p:cond delay="0"/>
                                              </p:stCondLst>
                                            </p:cTn>
                                            <p:tgtEl>
                                              <p:spTgt spid="106"/>
                                            </p:tgtEl>
                                            <p:attrNameLst>
                                              <p:attrName>style.visibility</p:attrName>
                                            </p:attrNameLst>
                                          </p:cBhvr>
                                          <p:to>
                                            <p:strVal val="visible"/>
                                          </p:to>
                                        </p:set>
                                        <p:animEffect transition="in" filter="wipe(left)">
                                          <p:cBhvr>
                                            <p:cTn id="66" dur="500"/>
                                            <p:tgtEl>
                                              <p:spTgt spid="106"/>
                                            </p:tgtEl>
                                          </p:cBhvr>
                                        </p:animEffect>
                                      </p:childTnLst>
                                    </p:cTn>
                                  </p:par>
                                </p:childTnLst>
                              </p:cTn>
                            </p:par>
                            <p:par>
                              <p:cTn id="67" fill="hold">
                                <p:stCondLst>
                                  <p:cond delay="6150"/>
                                </p:stCondLst>
                                <p:childTnLst>
                                  <p:par>
                                    <p:cTn id="68" presetID="22" presetClass="entr" presetSubtype="8" fill="hold" grpId="0" nodeType="after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childTnLst>
                              </p:cTn>
                            </p:par>
                            <p:par>
                              <p:cTn id="71" fill="hold">
                                <p:stCondLst>
                                  <p:cond delay="6650"/>
                                </p:stCondLst>
                                <p:childTnLst>
                                  <p:par>
                                    <p:cTn id="72" presetID="22" presetClass="entr" presetSubtype="8" fill="hold" grpId="0" nodeType="afterEffect">
                                      <p:stCondLst>
                                        <p:cond delay="0"/>
                                      </p:stCondLst>
                                      <p:childTnLst>
                                        <p:set>
                                          <p:cBhvr>
                                            <p:cTn id="73" dur="1" fill="hold">
                                              <p:stCondLst>
                                                <p:cond delay="0"/>
                                              </p:stCondLst>
                                            </p:cTn>
                                            <p:tgtEl>
                                              <p:spTgt spid="108"/>
                                            </p:tgtEl>
                                            <p:attrNameLst>
                                              <p:attrName>style.visibility</p:attrName>
                                            </p:attrNameLst>
                                          </p:cBhvr>
                                          <p:to>
                                            <p:strVal val="visible"/>
                                          </p:to>
                                        </p:set>
                                        <p:animEffect transition="in" filter="wipe(left)">
                                          <p:cBhvr>
                                            <p:cTn id="74" dur="500"/>
                                            <p:tgtEl>
                                              <p:spTgt spid="108"/>
                                            </p:tgtEl>
                                          </p:cBhvr>
                                        </p:animEffect>
                                      </p:childTnLst>
                                    </p:cTn>
                                  </p:par>
                                </p:childTnLst>
                              </p:cTn>
                            </p:par>
                            <p:par>
                              <p:cTn id="75" fill="hold">
                                <p:stCondLst>
                                  <p:cond delay="7150"/>
                                </p:stCondLst>
                                <p:childTnLst>
                                  <p:par>
                                    <p:cTn id="76" presetID="22" presetClass="entr" presetSubtype="8" fill="hold" grpId="0" nodeType="afterEffect">
                                      <p:stCondLst>
                                        <p:cond delay="0"/>
                                      </p:stCondLst>
                                      <p:childTnLst>
                                        <p:set>
                                          <p:cBhvr>
                                            <p:cTn id="77" dur="1" fill="hold">
                                              <p:stCondLst>
                                                <p:cond delay="0"/>
                                              </p:stCondLst>
                                            </p:cTn>
                                            <p:tgtEl>
                                              <p:spTgt spid="109"/>
                                            </p:tgtEl>
                                            <p:attrNameLst>
                                              <p:attrName>style.visibility</p:attrName>
                                            </p:attrNameLst>
                                          </p:cBhvr>
                                          <p:to>
                                            <p:strVal val="visible"/>
                                          </p:to>
                                        </p:set>
                                        <p:animEffect transition="in" filter="wipe(left)">
                                          <p:cBhvr>
                                            <p:cTn id="78" dur="500"/>
                                            <p:tgtEl>
                                              <p:spTgt spid="109"/>
                                            </p:tgtEl>
                                          </p:cBhvr>
                                        </p:animEffect>
                                      </p:childTnLst>
                                    </p:cTn>
                                  </p:par>
                                </p:childTnLst>
                              </p:cTn>
                            </p:par>
                            <p:par>
                              <p:cTn id="79" fill="hold">
                                <p:stCondLst>
                                  <p:cond delay="7650"/>
                                </p:stCondLst>
                                <p:childTnLst>
                                  <p:par>
                                    <p:cTn id="80" presetID="16" presetClass="emph" presetSubtype="0" fill="hold" grpId="1" nodeType="afterEffect">
                                      <p:stCondLst>
                                        <p:cond delay="0"/>
                                      </p:stCondLst>
                                      <p:iterate type="lt">
                                        <p:tmPct val="4000"/>
                                      </p:iterate>
                                      <p:childTnLst>
                                        <p:set>
                                          <p:cBhvr override="childStyle">
                                            <p:cTn id="81" dur="1500" fill="hold"/>
                                            <p:tgtEl>
                                              <p:spTgt spid="106"/>
                                            </p:tgtEl>
                                            <p:attrNameLst>
                                              <p:attrName>style.color</p:attrName>
                                            </p:attrNameLst>
                                          </p:cBhvr>
                                          <p:to>
                                            <p:clrVal>
                                              <a:schemeClr val="accent2"/>
                                            </p:clrVal>
                                          </p:to>
                                        </p:set>
                                        <p:set>
                                          <p:cBhvr>
                                            <p:cTn id="82" dur="1500" fill="hold"/>
                                            <p:tgtEl>
                                              <p:spTgt spid="106"/>
                                            </p:tgtEl>
                                            <p:attrNameLst>
                                              <p:attrName>fillcolor</p:attrName>
                                            </p:attrNameLst>
                                          </p:cBhvr>
                                          <p:to>
                                            <p:clrVal>
                                              <a:schemeClr val="accent2"/>
                                            </p:clrVal>
                                          </p:to>
                                        </p:set>
                                        <p:set>
                                          <p:cBhvr>
                                            <p:cTn id="83" dur="1500" fill="hold"/>
                                            <p:tgtEl>
                                              <p:spTgt spid="106"/>
                                            </p:tgtEl>
                                            <p:attrNameLst>
                                              <p:attrName>fill.type</p:attrName>
                                            </p:attrNameLst>
                                          </p:cBhvr>
                                          <p:to>
                                            <p:strVal val="solid"/>
                                          </p:to>
                                        </p:set>
                                      </p:childTnLst>
                                    </p:cTn>
                                  </p:par>
                                </p:childTnLst>
                              </p:cTn>
                            </p:par>
                            <p:par>
                              <p:cTn id="84" fill="hold">
                                <p:stCondLst>
                                  <p:cond delay="9330"/>
                                </p:stCondLst>
                                <p:childTnLst>
                                  <p:par>
                                    <p:cTn id="85" presetID="10" presetClass="entr" presetSubtype="0" fill="hold" grpId="0" nodeType="afterEffect">
                                      <p:stCondLst>
                                        <p:cond delay="0"/>
                                      </p:stCondLst>
                                      <p:childTnLst>
                                        <p:set>
                                          <p:cBhvr>
                                            <p:cTn id="86" dur="1" fill="hold">
                                              <p:stCondLst>
                                                <p:cond delay="0"/>
                                              </p:stCondLst>
                                            </p:cTn>
                                            <p:tgtEl>
                                              <p:spTgt spid="110"/>
                                            </p:tgtEl>
                                            <p:attrNameLst>
                                              <p:attrName>style.visibility</p:attrName>
                                            </p:attrNameLst>
                                          </p:cBhvr>
                                          <p:to>
                                            <p:strVal val="visible"/>
                                          </p:to>
                                        </p:set>
                                        <p:animEffect transition="in" filter="fade">
                                          <p:cBhvr>
                                            <p:cTn id="8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105" grpId="0"/>
          <p:bldP spid="106" grpId="0"/>
          <p:bldP spid="106" grpId="1"/>
          <p:bldP spid="107" grpId="0"/>
          <p:bldP spid="108" grpId="0"/>
          <p:bldP spid="109" grpId="0"/>
          <p:bldP spid="11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rot="5400000">
            <a:off x="5380852" y="56378"/>
            <a:ext cx="3290297" cy="7817398"/>
            <a:chOff x="5593859" y="1238823"/>
            <a:chExt cx="1815933" cy="3206329"/>
          </a:xfrm>
        </p:grpSpPr>
        <p:grpSp>
          <p:nvGrpSpPr>
            <p:cNvPr id="67" name="组合 66"/>
            <p:cNvGrpSpPr/>
            <p:nvPr/>
          </p:nvGrpSpPr>
          <p:grpSpPr>
            <a:xfrm>
              <a:off x="5690283" y="1238823"/>
              <a:ext cx="1214832" cy="2498977"/>
              <a:chOff x="3418443" y="1553027"/>
              <a:chExt cx="1340611" cy="2757715"/>
            </a:xfrm>
            <a:effectLst>
              <a:outerShdw blurRad="215900" dist="50800" dir="2700000" algn="tl" rotWithShape="0">
                <a:prstClr val="black">
                  <a:alpha val="25000"/>
                </a:prstClr>
              </a:outerShdw>
            </a:effectLst>
          </p:grpSpPr>
          <p:sp>
            <p:nvSpPr>
              <p:cNvPr id="68" name="圆角矩形 67"/>
              <p:cNvSpPr/>
              <p:nvPr/>
            </p:nvSpPr>
            <p:spPr>
              <a:xfrm>
                <a:off x="3423739" y="1553028"/>
                <a:ext cx="1335315" cy="2757714"/>
              </a:xfrm>
              <a:prstGeom prst="roundRect">
                <a:avLst>
                  <a:gd name="adj" fmla="val 12319"/>
                </a:avLst>
              </a:prstGeom>
              <a:solidFill>
                <a:srgbClr val="E8707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3418443" y="1553027"/>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93859" y="1238823"/>
              <a:ext cx="1815933" cy="3206329"/>
              <a:chOff x="6484183" y="2413984"/>
              <a:chExt cx="1815933" cy="3206329"/>
            </a:xfrm>
          </p:grpSpPr>
          <p:sp>
            <p:nvSpPr>
              <p:cNvPr id="71" name="任意多边形 70"/>
              <p:cNvSpPr/>
              <p:nvPr/>
            </p:nvSpPr>
            <p:spPr>
              <a:xfrm flipH="1" flipV="1">
                <a:off x="6484183" y="2413984"/>
                <a:ext cx="1815933"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6530939" y="4211470"/>
                <a:ext cx="1318957" cy="890031"/>
                <a:chOff x="2911450" y="3596106"/>
                <a:chExt cx="1576118" cy="982183"/>
              </a:xfrm>
              <a:effectLst>
                <a:outerShdw blurRad="228600" dist="50800" dir="2700000" algn="tl" rotWithShape="0">
                  <a:prstClr val="black">
                    <a:alpha val="25000"/>
                  </a:prstClr>
                </a:outerShdw>
              </a:effectLst>
            </p:grpSpPr>
            <p:sp>
              <p:nvSpPr>
                <p:cNvPr id="73" name="同侧圆角矩形 72"/>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同侧圆角矩形 73"/>
                <p:cNvSpPr/>
                <p:nvPr/>
              </p:nvSpPr>
              <p:spPr>
                <a:xfrm flipV="1">
                  <a:off x="2911450" y="3596107"/>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61" name="圆角矩形 60"/>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圆角矩形 59"/>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0" name="组合 89"/>
          <p:cNvGrpSpPr/>
          <p:nvPr/>
        </p:nvGrpSpPr>
        <p:grpSpPr>
          <a:xfrm>
            <a:off x="908715" y="1841526"/>
            <a:ext cx="3202400" cy="3202400"/>
            <a:chOff x="4179570" y="1588770"/>
            <a:chExt cx="2735580" cy="2735580"/>
          </a:xfrm>
        </p:grpSpPr>
        <p:sp>
          <p:nvSpPr>
            <p:cNvPr id="91" name="椭圆 90"/>
            <p:cNvSpPr/>
            <p:nvPr/>
          </p:nvSpPr>
          <p:spPr>
            <a:xfrm>
              <a:off x="4179570" y="1588770"/>
              <a:ext cx="2735580" cy="2735580"/>
            </a:xfrm>
            <a:prstGeom prst="ellipse">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385545" y="1794746"/>
              <a:ext cx="2323632" cy="2323630"/>
            </a:xfrm>
            <a:prstGeom prst="ellipse">
              <a:avLst/>
            </a:prstGeom>
            <a:blipFill>
              <a:blip r:embed="rId3"/>
              <a:stretch>
                <a:fillRect/>
              </a:stretch>
            </a:blip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0" name="TextBox 10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
        <p:nvSpPr>
          <p:cNvPr id="84" name="文本框 40"/>
          <p:cNvSpPr txBox="1"/>
          <p:nvPr/>
        </p:nvSpPr>
        <p:spPr>
          <a:xfrm>
            <a:off x="4894144" y="2964721"/>
            <a:ext cx="1030514" cy="1200329"/>
          </a:xfrm>
          <a:prstGeom prst="rect">
            <a:avLst/>
          </a:prstGeom>
          <a:noFill/>
        </p:spPr>
        <p:txBody>
          <a:bodyPr wrap="square" rtlCol="0">
            <a:spAutoFit/>
          </a:bodyPr>
          <a:lstStyle/>
          <a:p>
            <a:pPr algn="ctr"/>
            <a:r>
              <a:rPr lang="en-US" altLang="zh-CN" sz="7200" dirty="0">
                <a:latin typeface="Impact" panose="020B0806030902050204" pitchFamily="34" charset="0"/>
              </a:rPr>
              <a:t>01</a:t>
            </a:r>
            <a:endParaRPr lang="zh-CN" altLang="en-US" sz="7200" dirty="0">
              <a:latin typeface="Impact" panose="020B0806030902050204" pitchFamily="34" charset="0"/>
            </a:endParaRPr>
          </a:p>
        </p:txBody>
      </p:sp>
      <p:sp>
        <p:nvSpPr>
          <p:cNvPr id="85" name="矩形 84"/>
          <p:cNvSpPr/>
          <p:nvPr/>
        </p:nvSpPr>
        <p:spPr>
          <a:xfrm>
            <a:off x="7030186" y="3051288"/>
            <a:ext cx="3262432" cy="1015663"/>
          </a:xfrm>
          <a:prstGeom prst="rect">
            <a:avLst/>
          </a:prstGeom>
        </p:spPr>
        <p:txBody>
          <a:bodyPr wrap="none">
            <a:spAutoFit/>
          </a:bodyPr>
          <a:lstStyle/>
          <a:p>
            <a:pPr>
              <a:defRPr/>
            </a:pPr>
            <a:r>
              <a:rPr lang="zh-CN" altLang="en-US" sz="6000" b="1" kern="100" dirty="0">
                <a:solidFill>
                  <a:schemeClr val="bg1"/>
                </a:solidFill>
                <a:latin typeface="微软雅黑" pitchFamily="34" charset="-122"/>
                <a:ea typeface="微软雅黑" pitchFamily="34" charset="-122"/>
                <a:cs typeface="Times New Roman" pitchFamily="18" charset="0"/>
              </a:rPr>
              <a:t>礼仪概述</a:t>
            </a:r>
            <a:endParaRPr lang="zh-CN" altLang="zh-CN" sz="6000" b="1" kern="100" dirty="0">
              <a:solidFill>
                <a:schemeClr val="bg1"/>
              </a:solidFill>
              <a:latin typeface="微软雅黑" pitchFamily="34" charset="-122"/>
              <a:ea typeface="微软雅黑" pitchFamily="34" charset="-122"/>
              <a:cs typeface="Times New Roman" pitchFamily="18" charset="0"/>
            </a:endParaRPr>
          </a:p>
        </p:txBody>
      </p:sp>
      <p:grpSp>
        <p:nvGrpSpPr>
          <p:cNvPr id="23" name="组合 22"/>
          <p:cNvGrpSpPr/>
          <p:nvPr/>
        </p:nvGrpSpPr>
        <p:grpSpPr>
          <a:xfrm>
            <a:off x="8599374" y="-1038458"/>
            <a:ext cx="1572375" cy="1572375"/>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26" name="组合 25"/>
          <p:cNvGrpSpPr/>
          <p:nvPr/>
        </p:nvGrpSpPr>
        <p:grpSpPr>
          <a:xfrm>
            <a:off x="6563171" y="-378468"/>
            <a:ext cx="840307" cy="840307"/>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29" name="组合 28"/>
          <p:cNvGrpSpPr/>
          <p:nvPr/>
        </p:nvGrpSpPr>
        <p:grpSpPr>
          <a:xfrm>
            <a:off x="7468223" y="41686"/>
            <a:ext cx="1187359" cy="118735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32" name="组合 31"/>
          <p:cNvGrpSpPr/>
          <p:nvPr/>
        </p:nvGrpSpPr>
        <p:grpSpPr>
          <a:xfrm>
            <a:off x="10564893" y="-211484"/>
            <a:ext cx="914400" cy="91440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35" name="组合 34"/>
          <p:cNvGrpSpPr/>
          <p:nvPr/>
        </p:nvGrpSpPr>
        <p:grpSpPr>
          <a:xfrm>
            <a:off x="11505318" y="-1411776"/>
            <a:ext cx="1572375" cy="1572375"/>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Calibri"/>
                <a:ea typeface="宋体"/>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grpSp>
      <p:grpSp>
        <p:nvGrpSpPr>
          <p:cNvPr id="38" name="组合 37"/>
          <p:cNvGrpSpPr/>
          <p:nvPr/>
        </p:nvGrpSpPr>
        <p:grpSpPr>
          <a:xfrm>
            <a:off x="11539635" y="554196"/>
            <a:ext cx="297440" cy="29744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1" name="组合 40"/>
          <p:cNvGrpSpPr/>
          <p:nvPr/>
        </p:nvGrpSpPr>
        <p:grpSpPr>
          <a:xfrm>
            <a:off x="1022097" y="6720651"/>
            <a:ext cx="785143" cy="78514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4" name="组合 43"/>
          <p:cNvGrpSpPr/>
          <p:nvPr/>
        </p:nvGrpSpPr>
        <p:grpSpPr>
          <a:xfrm>
            <a:off x="5589053" y="6388139"/>
            <a:ext cx="336655" cy="33665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7" name="组合 46"/>
          <p:cNvGrpSpPr/>
          <p:nvPr/>
        </p:nvGrpSpPr>
        <p:grpSpPr>
          <a:xfrm>
            <a:off x="4547200" y="6117738"/>
            <a:ext cx="705433" cy="7054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0" name="组合 49"/>
          <p:cNvGrpSpPr/>
          <p:nvPr/>
        </p:nvGrpSpPr>
        <p:grpSpPr>
          <a:xfrm>
            <a:off x="2591301" y="6274859"/>
            <a:ext cx="1572375" cy="1572375"/>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52" name="椭圆 5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53" name="组合 52"/>
          <p:cNvGrpSpPr/>
          <p:nvPr/>
        </p:nvGrpSpPr>
        <p:grpSpPr>
          <a:xfrm>
            <a:off x="1700555" y="6142194"/>
            <a:ext cx="693589" cy="693589"/>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6" name="组合 55"/>
          <p:cNvGrpSpPr/>
          <p:nvPr/>
        </p:nvGrpSpPr>
        <p:grpSpPr>
          <a:xfrm>
            <a:off x="388171" y="6562346"/>
            <a:ext cx="422503" cy="42250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9" name="组合 58"/>
          <p:cNvGrpSpPr/>
          <p:nvPr/>
        </p:nvGrpSpPr>
        <p:grpSpPr>
          <a:xfrm>
            <a:off x="156219" y="6317936"/>
            <a:ext cx="211251" cy="21125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78772392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40000">
                                          <p:cBhvr additive="base">
                                            <p:cTn id="7" dur="1500" fill="hold"/>
                                            <p:tgtEl>
                                              <p:spTgt spid="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childTnLst>
                                    </p:cTn>
                                  </p:par>
                                </p:childTnLst>
                              </p:cTn>
                            </p:par>
                            <p:par>
                              <p:cTn id="20" fill="hold">
                                <p:stCondLst>
                                  <p:cond delay="2500"/>
                                </p:stCondLst>
                                <p:childTnLst>
                                  <p:par>
                                    <p:cTn id="21" presetID="2" presetClass="entr" presetSubtype="1" fill="hold" nodeType="afterEffect" p14:presetBounceEnd="8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80000">
                                          <p:cBhvr additive="base">
                                            <p:cTn id="23" dur="2000" fill="hold"/>
                                            <p:tgtEl>
                                              <p:spTgt spid="4"/>
                                            </p:tgtEl>
                                            <p:attrNameLst>
                                              <p:attrName>ppt_x</p:attrName>
                                            </p:attrNameLst>
                                          </p:cBhvr>
                                          <p:tavLst>
                                            <p:tav tm="0">
                                              <p:val>
                                                <p:strVal val="#ppt_x"/>
                                              </p:val>
                                            </p:tav>
                                            <p:tav tm="100000">
                                              <p:val>
                                                <p:strVal val="#ppt_x"/>
                                              </p:val>
                                            </p:tav>
                                          </p:tavLst>
                                        </p:anim>
                                        <p:anim calcmode="lin" valueType="num" p14:bounceEnd="80000">
                                          <p:cBhvr additive="base">
                                            <p:cTn id="24" dur="2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4500"/>
                                </p:stCondLst>
                                <p:childTnLst>
                                  <p:par>
                                    <p:cTn id="26" presetID="16" presetClass="entr" presetSubtype="21" fill="hold" grpId="0" nodeType="after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barn(inVertical)">
                                          <p:cBhvr>
                                            <p:cTn id="28" dur="500"/>
                                            <p:tgtEl>
                                              <p:spTgt spid="84"/>
                                            </p:tgtEl>
                                          </p:cBhvr>
                                        </p:animEffect>
                                      </p:childTnLst>
                                    </p:cTn>
                                  </p:par>
                                </p:childTnLst>
                              </p:cTn>
                            </p:par>
                            <p:par>
                              <p:cTn id="29" fill="hold">
                                <p:stCondLst>
                                  <p:cond delay="5000"/>
                                </p:stCondLst>
                                <p:childTnLst>
                                  <p:par>
                                    <p:cTn id="30" presetID="22" presetClass="entr" presetSubtype="8" fill="hold" grpId="0" nodeType="after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wipe(left)">
                                          <p:cBhvr>
                                            <p:cTn id="32" dur="500"/>
                                            <p:tgtEl>
                                              <p:spTgt spid="85"/>
                                            </p:tgtEl>
                                          </p:cBhvr>
                                        </p:animEffect>
                                      </p:childTnLst>
                                    </p:cTn>
                                  </p:par>
                                </p:childTnLst>
                              </p:cTn>
                            </p:par>
                            <p:par>
                              <p:cTn id="33" fill="hold">
                                <p:stCondLst>
                                  <p:cond delay="5500"/>
                                </p:stCondLst>
                                <p:childTnLst>
                                  <p:par>
                                    <p:cTn id="34" presetID="23" presetClass="entr" presetSubtype="52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 calcmode="lin" valueType="num">
                                          <p:cBhvr>
                                            <p:cTn id="38" dur="500" fill="hold"/>
                                            <p:tgtEl>
                                              <p:spTgt spid="23"/>
                                            </p:tgtEl>
                                            <p:attrNameLst>
                                              <p:attrName>ppt_x</p:attrName>
                                            </p:attrNameLst>
                                          </p:cBhvr>
                                          <p:tavLst>
                                            <p:tav tm="0">
                                              <p:val>
                                                <p:fltVal val="0.5"/>
                                              </p:val>
                                            </p:tav>
                                            <p:tav tm="100000">
                                              <p:val>
                                                <p:strVal val="#ppt_x"/>
                                              </p:val>
                                            </p:tav>
                                          </p:tavLst>
                                        </p:anim>
                                        <p:anim calcmode="lin" valueType="num">
                                          <p:cBhvr>
                                            <p:cTn id="39" dur="500" fill="hold"/>
                                            <p:tgtEl>
                                              <p:spTgt spid="2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 calcmode="lin" valueType="num">
                                          <p:cBhvr>
                                            <p:cTn id="44" dur="500" fill="hold"/>
                                            <p:tgtEl>
                                              <p:spTgt spid="26"/>
                                            </p:tgtEl>
                                            <p:attrNameLst>
                                              <p:attrName>ppt_x</p:attrName>
                                            </p:attrNameLst>
                                          </p:cBhvr>
                                          <p:tavLst>
                                            <p:tav tm="0">
                                              <p:val>
                                                <p:fltVal val="0.5"/>
                                              </p:val>
                                            </p:tav>
                                            <p:tav tm="100000">
                                              <p:val>
                                                <p:strVal val="#ppt_x"/>
                                              </p:val>
                                            </p:tav>
                                          </p:tavLst>
                                        </p:anim>
                                        <p:anim calcmode="lin" valueType="num">
                                          <p:cBhvr>
                                            <p:cTn id="45" dur="500" fill="hold"/>
                                            <p:tgtEl>
                                              <p:spTgt spid="26"/>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70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 calcmode="lin" valueType="num">
                                          <p:cBhvr>
                                            <p:cTn id="50" dur="500" fill="hold"/>
                                            <p:tgtEl>
                                              <p:spTgt spid="29"/>
                                            </p:tgtEl>
                                            <p:attrNameLst>
                                              <p:attrName>ppt_x</p:attrName>
                                            </p:attrNameLst>
                                          </p:cBhvr>
                                          <p:tavLst>
                                            <p:tav tm="0">
                                              <p:val>
                                                <p:fltVal val="0.5"/>
                                              </p:val>
                                            </p:tav>
                                            <p:tav tm="100000">
                                              <p:val>
                                                <p:strVal val="#ppt_x"/>
                                              </p:val>
                                            </p:tav>
                                          </p:tavLst>
                                        </p:anim>
                                        <p:anim calcmode="lin" valueType="num">
                                          <p:cBhvr>
                                            <p:cTn id="51" dur="500" fill="hold"/>
                                            <p:tgtEl>
                                              <p:spTgt spid="29"/>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30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 calcmode="lin" valueType="num">
                                          <p:cBhvr>
                                            <p:cTn id="56" dur="500" fill="hold"/>
                                            <p:tgtEl>
                                              <p:spTgt spid="32"/>
                                            </p:tgtEl>
                                            <p:attrNameLst>
                                              <p:attrName>ppt_x</p:attrName>
                                            </p:attrNameLst>
                                          </p:cBhvr>
                                          <p:tavLst>
                                            <p:tav tm="0">
                                              <p:val>
                                                <p:fltVal val="0.5"/>
                                              </p:val>
                                            </p:tav>
                                            <p:tav tm="100000">
                                              <p:val>
                                                <p:strVal val="#ppt_x"/>
                                              </p:val>
                                            </p:tav>
                                          </p:tavLst>
                                        </p:anim>
                                        <p:anim calcmode="lin" valueType="num">
                                          <p:cBhvr>
                                            <p:cTn id="57" dur="500" fill="hold"/>
                                            <p:tgtEl>
                                              <p:spTgt spid="32"/>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10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 calcmode="lin" valueType="num">
                                          <p:cBhvr>
                                            <p:cTn id="62" dur="500" fill="hold"/>
                                            <p:tgtEl>
                                              <p:spTgt spid="41"/>
                                            </p:tgtEl>
                                            <p:attrNameLst>
                                              <p:attrName>ppt_x</p:attrName>
                                            </p:attrNameLst>
                                          </p:cBhvr>
                                          <p:tavLst>
                                            <p:tav tm="0">
                                              <p:val>
                                                <p:fltVal val="0.5"/>
                                              </p:val>
                                            </p:tav>
                                            <p:tav tm="100000">
                                              <p:val>
                                                <p:strVal val="#ppt_x"/>
                                              </p:val>
                                            </p:tav>
                                          </p:tavLst>
                                        </p:anim>
                                        <p:anim calcmode="lin" valueType="num">
                                          <p:cBhvr>
                                            <p:cTn id="63" dur="500" fill="hold"/>
                                            <p:tgtEl>
                                              <p:spTgt spid="41"/>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6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 calcmode="lin" valueType="num">
                                          <p:cBhvr>
                                            <p:cTn id="68" dur="500" fill="hold"/>
                                            <p:tgtEl>
                                              <p:spTgt spid="44"/>
                                            </p:tgtEl>
                                            <p:attrNameLst>
                                              <p:attrName>ppt_x</p:attrName>
                                            </p:attrNameLst>
                                          </p:cBhvr>
                                          <p:tavLst>
                                            <p:tav tm="0">
                                              <p:val>
                                                <p:fltVal val="0.5"/>
                                              </p:val>
                                            </p:tav>
                                            <p:tav tm="100000">
                                              <p:val>
                                                <p:strVal val="#ppt_x"/>
                                              </p:val>
                                            </p:tav>
                                          </p:tavLst>
                                        </p:anim>
                                        <p:anim calcmode="lin" valueType="num">
                                          <p:cBhvr>
                                            <p:cTn id="69" dur="500" fill="hold"/>
                                            <p:tgtEl>
                                              <p:spTgt spid="44"/>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300"/>
                                      </p:stCondLst>
                                      <p:childTnLst>
                                        <p:set>
                                          <p:cBhvr>
                                            <p:cTn id="71" dur="1" fill="hold">
                                              <p:stCondLst>
                                                <p:cond delay="0"/>
                                              </p:stCondLst>
                                            </p:cTn>
                                            <p:tgtEl>
                                              <p:spTgt spid="47"/>
                                            </p:tgtEl>
                                            <p:attrNameLst>
                                              <p:attrName>style.visibility</p:attrName>
                                            </p:attrNameLst>
                                          </p:cBhvr>
                                          <p:to>
                                            <p:strVal val="visible"/>
                                          </p:to>
                                        </p:set>
                                        <p:anim calcmode="lin" valueType="num">
                                          <p:cBhvr>
                                            <p:cTn id="72" dur="500" fill="hold"/>
                                            <p:tgtEl>
                                              <p:spTgt spid="47"/>
                                            </p:tgtEl>
                                            <p:attrNameLst>
                                              <p:attrName>ppt_w</p:attrName>
                                            </p:attrNameLst>
                                          </p:cBhvr>
                                          <p:tavLst>
                                            <p:tav tm="0">
                                              <p:val>
                                                <p:fltVal val="0"/>
                                              </p:val>
                                            </p:tav>
                                            <p:tav tm="100000">
                                              <p:val>
                                                <p:strVal val="#ppt_w"/>
                                              </p:val>
                                            </p:tav>
                                          </p:tavLst>
                                        </p:anim>
                                        <p:anim calcmode="lin" valueType="num">
                                          <p:cBhvr>
                                            <p:cTn id="73" dur="500" fill="hold"/>
                                            <p:tgtEl>
                                              <p:spTgt spid="47"/>
                                            </p:tgtEl>
                                            <p:attrNameLst>
                                              <p:attrName>ppt_h</p:attrName>
                                            </p:attrNameLst>
                                          </p:cBhvr>
                                          <p:tavLst>
                                            <p:tav tm="0">
                                              <p:val>
                                                <p:fltVal val="0"/>
                                              </p:val>
                                            </p:tav>
                                            <p:tav tm="100000">
                                              <p:val>
                                                <p:strVal val="#ppt_h"/>
                                              </p:val>
                                            </p:tav>
                                          </p:tavLst>
                                        </p:anim>
                                        <p:anim calcmode="lin" valueType="num">
                                          <p:cBhvr>
                                            <p:cTn id="74" dur="500" fill="hold"/>
                                            <p:tgtEl>
                                              <p:spTgt spid="47"/>
                                            </p:tgtEl>
                                            <p:attrNameLst>
                                              <p:attrName>ppt_x</p:attrName>
                                            </p:attrNameLst>
                                          </p:cBhvr>
                                          <p:tavLst>
                                            <p:tav tm="0">
                                              <p:val>
                                                <p:fltVal val="0.5"/>
                                              </p:val>
                                            </p:tav>
                                            <p:tav tm="100000">
                                              <p:val>
                                                <p:strVal val="#ppt_x"/>
                                              </p:val>
                                            </p:tav>
                                          </p:tavLst>
                                        </p:anim>
                                        <p:anim calcmode="lin" valueType="num">
                                          <p:cBhvr>
                                            <p:cTn id="75" dur="500" fill="hold"/>
                                            <p:tgtEl>
                                              <p:spTgt spid="47"/>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35"/>
                                            </p:tgtEl>
                                            <p:attrNameLst>
                                              <p:attrName>style.visibility</p:attrName>
                                            </p:attrNameLst>
                                          </p:cBhvr>
                                          <p:to>
                                            <p:strVal val="visible"/>
                                          </p:to>
                                        </p:set>
                                        <p:anim calcmode="lin" valueType="num">
                                          <p:cBhvr>
                                            <p:cTn id="78" dur="500" fill="hold"/>
                                            <p:tgtEl>
                                              <p:spTgt spid="35"/>
                                            </p:tgtEl>
                                            <p:attrNameLst>
                                              <p:attrName>ppt_w</p:attrName>
                                            </p:attrNameLst>
                                          </p:cBhvr>
                                          <p:tavLst>
                                            <p:tav tm="0">
                                              <p:val>
                                                <p:fltVal val="0"/>
                                              </p:val>
                                            </p:tav>
                                            <p:tav tm="100000">
                                              <p:val>
                                                <p:strVal val="#ppt_w"/>
                                              </p:val>
                                            </p:tav>
                                          </p:tavLst>
                                        </p:anim>
                                        <p:anim calcmode="lin" valueType="num">
                                          <p:cBhvr>
                                            <p:cTn id="79" dur="500" fill="hold"/>
                                            <p:tgtEl>
                                              <p:spTgt spid="35"/>
                                            </p:tgtEl>
                                            <p:attrNameLst>
                                              <p:attrName>ppt_h</p:attrName>
                                            </p:attrNameLst>
                                          </p:cBhvr>
                                          <p:tavLst>
                                            <p:tav tm="0">
                                              <p:val>
                                                <p:fltVal val="0"/>
                                              </p:val>
                                            </p:tav>
                                            <p:tav tm="100000">
                                              <p:val>
                                                <p:strVal val="#ppt_h"/>
                                              </p:val>
                                            </p:tav>
                                          </p:tavLst>
                                        </p:anim>
                                        <p:anim calcmode="lin" valueType="num">
                                          <p:cBhvr>
                                            <p:cTn id="80" dur="500" fill="hold"/>
                                            <p:tgtEl>
                                              <p:spTgt spid="35"/>
                                            </p:tgtEl>
                                            <p:attrNameLst>
                                              <p:attrName>ppt_x</p:attrName>
                                            </p:attrNameLst>
                                          </p:cBhvr>
                                          <p:tavLst>
                                            <p:tav tm="0">
                                              <p:val>
                                                <p:fltVal val="0.5"/>
                                              </p:val>
                                            </p:tav>
                                            <p:tav tm="100000">
                                              <p:val>
                                                <p:strVal val="#ppt_x"/>
                                              </p:val>
                                            </p:tav>
                                          </p:tavLst>
                                        </p:anim>
                                        <p:anim calcmode="lin" valueType="num">
                                          <p:cBhvr>
                                            <p:cTn id="81" dur="500" fill="hold"/>
                                            <p:tgtEl>
                                              <p:spTgt spid="35"/>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60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 calcmode="lin" valueType="num">
                                          <p:cBhvr>
                                            <p:cTn id="86" dur="500" fill="hold"/>
                                            <p:tgtEl>
                                              <p:spTgt spid="38"/>
                                            </p:tgtEl>
                                            <p:attrNameLst>
                                              <p:attrName>ppt_x</p:attrName>
                                            </p:attrNameLst>
                                          </p:cBhvr>
                                          <p:tavLst>
                                            <p:tav tm="0">
                                              <p:val>
                                                <p:fltVal val="0.5"/>
                                              </p:val>
                                            </p:tav>
                                            <p:tav tm="100000">
                                              <p:val>
                                                <p:strVal val="#ppt_x"/>
                                              </p:val>
                                            </p:tav>
                                          </p:tavLst>
                                        </p:anim>
                                        <p:anim calcmode="lin" valueType="num">
                                          <p:cBhvr>
                                            <p:cTn id="87" dur="500" fill="hold"/>
                                            <p:tgtEl>
                                              <p:spTgt spid="38"/>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600"/>
                                      </p:stCondLst>
                                      <p:childTnLst>
                                        <p:set>
                                          <p:cBhvr>
                                            <p:cTn id="89" dur="1" fill="hold">
                                              <p:stCondLst>
                                                <p:cond delay="0"/>
                                              </p:stCondLst>
                                            </p:cTn>
                                            <p:tgtEl>
                                              <p:spTgt spid="50"/>
                                            </p:tgtEl>
                                            <p:attrNameLst>
                                              <p:attrName>style.visibility</p:attrName>
                                            </p:attrNameLst>
                                          </p:cBhvr>
                                          <p:to>
                                            <p:strVal val="visible"/>
                                          </p:to>
                                        </p:set>
                                        <p:anim calcmode="lin" valueType="num">
                                          <p:cBhvr>
                                            <p:cTn id="90" dur="500" fill="hold"/>
                                            <p:tgtEl>
                                              <p:spTgt spid="50"/>
                                            </p:tgtEl>
                                            <p:attrNameLst>
                                              <p:attrName>ppt_w</p:attrName>
                                            </p:attrNameLst>
                                          </p:cBhvr>
                                          <p:tavLst>
                                            <p:tav tm="0">
                                              <p:val>
                                                <p:fltVal val="0"/>
                                              </p:val>
                                            </p:tav>
                                            <p:tav tm="100000">
                                              <p:val>
                                                <p:strVal val="#ppt_w"/>
                                              </p:val>
                                            </p:tav>
                                          </p:tavLst>
                                        </p:anim>
                                        <p:anim calcmode="lin" valueType="num">
                                          <p:cBhvr>
                                            <p:cTn id="91" dur="500" fill="hold"/>
                                            <p:tgtEl>
                                              <p:spTgt spid="50"/>
                                            </p:tgtEl>
                                            <p:attrNameLst>
                                              <p:attrName>ppt_h</p:attrName>
                                            </p:attrNameLst>
                                          </p:cBhvr>
                                          <p:tavLst>
                                            <p:tav tm="0">
                                              <p:val>
                                                <p:fltVal val="0"/>
                                              </p:val>
                                            </p:tav>
                                            <p:tav tm="100000">
                                              <p:val>
                                                <p:strVal val="#ppt_h"/>
                                              </p:val>
                                            </p:tav>
                                          </p:tavLst>
                                        </p:anim>
                                        <p:anim calcmode="lin" valueType="num">
                                          <p:cBhvr>
                                            <p:cTn id="92" dur="500" fill="hold"/>
                                            <p:tgtEl>
                                              <p:spTgt spid="50"/>
                                            </p:tgtEl>
                                            <p:attrNameLst>
                                              <p:attrName>ppt_x</p:attrName>
                                            </p:attrNameLst>
                                          </p:cBhvr>
                                          <p:tavLst>
                                            <p:tav tm="0">
                                              <p:val>
                                                <p:fltVal val="0.5"/>
                                              </p:val>
                                            </p:tav>
                                            <p:tav tm="100000">
                                              <p:val>
                                                <p:strVal val="#ppt_x"/>
                                              </p:val>
                                            </p:tav>
                                          </p:tavLst>
                                        </p:anim>
                                        <p:anim calcmode="lin" valueType="num">
                                          <p:cBhvr>
                                            <p:cTn id="93" dur="500" fill="hold"/>
                                            <p:tgtEl>
                                              <p:spTgt spid="50"/>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300"/>
                                      </p:stCondLst>
                                      <p:childTnLst>
                                        <p:set>
                                          <p:cBhvr>
                                            <p:cTn id="95" dur="1" fill="hold">
                                              <p:stCondLst>
                                                <p:cond delay="0"/>
                                              </p:stCondLst>
                                            </p:cTn>
                                            <p:tgtEl>
                                              <p:spTgt spid="53"/>
                                            </p:tgtEl>
                                            <p:attrNameLst>
                                              <p:attrName>style.visibility</p:attrName>
                                            </p:attrNameLst>
                                          </p:cBhvr>
                                          <p:to>
                                            <p:strVal val="visible"/>
                                          </p:to>
                                        </p:set>
                                        <p:anim calcmode="lin" valueType="num">
                                          <p:cBhvr>
                                            <p:cTn id="96" dur="500" fill="hold"/>
                                            <p:tgtEl>
                                              <p:spTgt spid="53"/>
                                            </p:tgtEl>
                                            <p:attrNameLst>
                                              <p:attrName>ppt_w</p:attrName>
                                            </p:attrNameLst>
                                          </p:cBhvr>
                                          <p:tavLst>
                                            <p:tav tm="0">
                                              <p:val>
                                                <p:fltVal val="0"/>
                                              </p:val>
                                            </p:tav>
                                            <p:tav tm="100000">
                                              <p:val>
                                                <p:strVal val="#ppt_w"/>
                                              </p:val>
                                            </p:tav>
                                          </p:tavLst>
                                        </p:anim>
                                        <p:anim calcmode="lin" valueType="num">
                                          <p:cBhvr>
                                            <p:cTn id="97" dur="500" fill="hold"/>
                                            <p:tgtEl>
                                              <p:spTgt spid="53"/>
                                            </p:tgtEl>
                                            <p:attrNameLst>
                                              <p:attrName>ppt_h</p:attrName>
                                            </p:attrNameLst>
                                          </p:cBhvr>
                                          <p:tavLst>
                                            <p:tav tm="0">
                                              <p:val>
                                                <p:fltVal val="0"/>
                                              </p:val>
                                            </p:tav>
                                            <p:tav tm="100000">
                                              <p:val>
                                                <p:strVal val="#ppt_h"/>
                                              </p:val>
                                            </p:tav>
                                          </p:tavLst>
                                        </p:anim>
                                        <p:anim calcmode="lin" valueType="num">
                                          <p:cBhvr>
                                            <p:cTn id="98" dur="500" fill="hold"/>
                                            <p:tgtEl>
                                              <p:spTgt spid="53"/>
                                            </p:tgtEl>
                                            <p:attrNameLst>
                                              <p:attrName>ppt_x</p:attrName>
                                            </p:attrNameLst>
                                          </p:cBhvr>
                                          <p:tavLst>
                                            <p:tav tm="0">
                                              <p:val>
                                                <p:fltVal val="0.5"/>
                                              </p:val>
                                            </p:tav>
                                            <p:tav tm="100000">
                                              <p:val>
                                                <p:strVal val="#ppt_x"/>
                                              </p:val>
                                            </p:tav>
                                          </p:tavLst>
                                        </p:anim>
                                        <p:anim calcmode="lin" valueType="num">
                                          <p:cBhvr>
                                            <p:cTn id="99" dur="500" fill="hold"/>
                                            <p:tgtEl>
                                              <p:spTgt spid="53"/>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anim calcmode="lin" valueType="num">
                                          <p:cBhvr>
                                            <p:cTn id="104" dur="500" fill="hold"/>
                                            <p:tgtEl>
                                              <p:spTgt spid="56"/>
                                            </p:tgtEl>
                                            <p:attrNameLst>
                                              <p:attrName>ppt_x</p:attrName>
                                            </p:attrNameLst>
                                          </p:cBhvr>
                                          <p:tavLst>
                                            <p:tav tm="0">
                                              <p:val>
                                                <p:fltVal val="0.5"/>
                                              </p:val>
                                            </p:tav>
                                            <p:tav tm="100000">
                                              <p:val>
                                                <p:strVal val="#ppt_x"/>
                                              </p:val>
                                            </p:tav>
                                          </p:tavLst>
                                        </p:anim>
                                        <p:anim calcmode="lin" valueType="num">
                                          <p:cBhvr>
                                            <p:cTn id="105" dur="500" fill="hold"/>
                                            <p:tgtEl>
                                              <p:spTgt spid="56"/>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600"/>
                                      </p:stCondLst>
                                      <p:childTnLst>
                                        <p:set>
                                          <p:cBhvr>
                                            <p:cTn id="107" dur="1" fill="hold">
                                              <p:stCondLst>
                                                <p:cond delay="0"/>
                                              </p:stCondLst>
                                            </p:cTn>
                                            <p:tgtEl>
                                              <p:spTgt spid="59"/>
                                            </p:tgtEl>
                                            <p:attrNameLst>
                                              <p:attrName>style.visibility</p:attrName>
                                            </p:attrNameLst>
                                          </p:cBhvr>
                                          <p:to>
                                            <p:strVal val="visible"/>
                                          </p:to>
                                        </p:set>
                                        <p:anim calcmode="lin" valueType="num">
                                          <p:cBhvr>
                                            <p:cTn id="108" dur="500" fill="hold"/>
                                            <p:tgtEl>
                                              <p:spTgt spid="59"/>
                                            </p:tgtEl>
                                            <p:attrNameLst>
                                              <p:attrName>ppt_w</p:attrName>
                                            </p:attrNameLst>
                                          </p:cBhvr>
                                          <p:tavLst>
                                            <p:tav tm="0">
                                              <p:val>
                                                <p:fltVal val="0"/>
                                              </p:val>
                                            </p:tav>
                                            <p:tav tm="100000">
                                              <p:val>
                                                <p:strVal val="#ppt_w"/>
                                              </p:val>
                                            </p:tav>
                                          </p:tavLst>
                                        </p:anim>
                                        <p:anim calcmode="lin" valueType="num">
                                          <p:cBhvr>
                                            <p:cTn id="109" dur="500" fill="hold"/>
                                            <p:tgtEl>
                                              <p:spTgt spid="59"/>
                                            </p:tgtEl>
                                            <p:attrNameLst>
                                              <p:attrName>ppt_h</p:attrName>
                                            </p:attrNameLst>
                                          </p:cBhvr>
                                          <p:tavLst>
                                            <p:tav tm="0">
                                              <p:val>
                                                <p:fltVal val="0"/>
                                              </p:val>
                                            </p:tav>
                                            <p:tav tm="100000">
                                              <p:val>
                                                <p:strVal val="#ppt_h"/>
                                              </p:val>
                                            </p:tav>
                                          </p:tavLst>
                                        </p:anim>
                                        <p:anim calcmode="lin" valueType="num">
                                          <p:cBhvr>
                                            <p:cTn id="110" dur="500" fill="hold"/>
                                            <p:tgtEl>
                                              <p:spTgt spid="59"/>
                                            </p:tgtEl>
                                            <p:attrNameLst>
                                              <p:attrName>ppt_x</p:attrName>
                                            </p:attrNameLst>
                                          </p:cBhvr>
                                          <p:tavLst>
                                            <p:tav tm="0">
                                              <p:val>
                                                <p:fltVal val="0.5"/>
                                              </p:val>
                                            </p:tav>
                                            <p:tav tm="100000">
                                              <p:val>
                                                <p:strVal val="#ppt_x"/>
                                              </p:val>
                                            </p:tav>
                                          </p:tavLst>
                                        </p:anim>
                                        <p:anim calcmode="lin" valueType="num">
                                          <p:cBhvr>
                                            <p:cTn id="111" dur="500" fill="hold"/>
                                            <p:tgtEl>
                                              <p:spTgt spid="59"/>
                                            </p:tgtEl>
                                            <p:attrNameLst>
                                              <p:attrName>ppt_y</p:attrName>
                                            </p:attrNameLst>
                                          </p:cBhvr>
                                          <p:tavLst>
                                            <p:tav tm="0">
                                              <p:val>
                                                <p:fltVal val="0.5"/>
                                              </p:val>
                                            </p:tav>
                                            <p:tav tm="100000">
                                              <p:val>
                                                <p:strVal val="#ppt_y"/>
                                              </p:val>
                                            </p:tav>
                                          </p:tavLst>
                                        </p:anim>
                                      </p:childTnLst>
                                    </p:cTn>
                                  </p:par>
                                  <p:par>
                                    <p:cTn id="112" presetID="26" presetClass="emph" presetSubtype="0" repeatCount="3000" fill="hold" nodeType="withEffect">
                                      <p:stCondLst>
                                        <p:cond delay="600"/>
                                      </p:stCondLst>
                                      <p:childTnLst>
                                        <p:animEffect transition="out" filter="fade">
                                          <p:cBhvr>
                                            <p:cTn id="113" dur="500" tmFilter="0, 0; .2, .5; .8, .5; 1, 0"/>
                                            <p:tgtEl>
                                              <p:spTgt spid="23"/>
                                            </p:tgtEl>
                                          </p:cBhvr>
                                        </p:animEffect>
                                        <p:animScale>
                                          <p:cBhvr>
                                            <p:cTn id="114" dur="250" autoRev="1" fill="hold"/>
                                            <p:tgtEl>
                                              <p:spTgt spid="23"/>
                                            </p:tgtEl>
                                          </p:cBhvr>
                                          <p:by x="105000" y="105000"/>
                                        </p:animScale>
                                      </p:childTnLst>
                                    </p:cTn>
                                  </p:par>
                                  <p:par>
                                    <p:cTn id="115" presetID="26" presetClass="emph" presetSubtype="0" repeatCount="3000" fill="hold" nodeType="withEffect">
                                      <p:stCondLst>
                                        <p:cond delay="710"/>
                                      </p:stCondLst>
                                      <p:childTnLst>
                                        <p:animEffect transition="out" filter="fade">
                                          <p:cBhvr>
                                            <p:cTn id="116" dur="500" tmFilter="0, 0; .2, .5; .8, .5; 1, 0"/>
                                            <p:tgtEl>
                                              <p:spTgt spid="35"/>
                                            </p:tgtEl>
                                          </p:cBhvr>
                                        </p:animEffect>
                                        <p:animScale>
                                          <p:cBhvr>
                                            <p:cTn id="117" dur="250" autoRev="1" fill="hold"/>
                                            <p:tgtEl>
                                              <p:spTgt spid="35"/>
                                            </p:tgtEl>
                                          </p:cBhvr>
                                          <p:by x="105000" y="105000"/>
                                        </p:animScale>
                                      </p:childTnLst>
                                    </p:cTn>
                                  </p:par>
                                  <p:par>
                                    <p:cTn id="118" presetID="26" presetClass="emph" presetSubtype="0" repeatCount="3000" fill="hold" nodeType="withEffect">
                                      <p:stCondLst>
                                        <p:cond delay="410"/>
                                      </p:stCondLst>
                                      <p:childTnLst>
                                        <p:animEffect transition="out" filter="fade">
                                          <p:cBhvr>
                                            <p:cTn id="119" dur="500" tmFilter="0, 0; .2, .5; .8, .5; 1, 0"/>
                                            <p:tgtEl>
                                              <p:spTgt spid="50"/>
                                            </p:tgtEl>
                                          </p:cBhvr>
                                        </p:animEffect>
                                        <p:animScale>
                                          <p:cBhvr>
                                            <p:cTn id="120" dur="250" autoRev="1" fill="hold"/>
                                            <p:tgtEl>
                                              <p:spTgt spid="50"/>
                                            </p:tgtEl>
                                          </p:cBhvr>
                                          <p:by x="105000" y="105000"/>
                                        </p:animScale>
                                      </p:childTnLst>
                                    </p:cTn>
                                  </p:par>
                                  <p:par>
                                    <p:cTn id="121" presetID="26" presetClass="emph" presetSubtype="0" repeatCount="3000" fill="hold" nodeType="withEffect">
                                      <p:stCondLst>
                                        <p:cond delay="810"/>
                                      </p:stCondLst>
                                      <p:childTnLst>
                                        <p:animEffect transition="out" filter="fade">
                                          <p:cBhvr>
                                            <p:cTn id="122" dur="500" tmFilter="0, 0; .2, .5; .8, .5; 1, 0"/>
                                            <p:tgtEl>
                                              <p:spTgt spid="53"/>
                                            </p:tgtEl>
                                          </p:cBhvr>
                                        </p:animEffect>
                                        <p:animScale>
                                          <p:cBhvr>
                                            <p:cTn id="123"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110" grpId="0"/>
          <p:bldP spid="84" grpId="0"/>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500" fill="hold"/>
                                            <p:tgtEl>
                                              <p:spTgt spid="90"/>
                                            </p:tgtEl>
                                            <p:attrNameLst>
                                              <p:attrName>ppt_x</p:attrName>
                                            </p:attrNameLst>
                                          </p:cBhvr>
                                          <p:tavLst>
                                            <p:tav tm="0">
                                              <p:val>
                                                <p:strVal val="0-#ppt_w/2"/>
                                              </p:val>
                                            </p:tav>
                                            <p:tav tm="100000">
                                              <p:val>
                                                <p:strVal val="#ppt_x"/>
                                              </p:val>
                                            </p:tav>
                                          </p:tavLst>
                                        </p:anim>
                                        <p:anim calcmode="lin" valueType="num">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childTnLst>
                                    </p:cTn>
                                  </p:par>
                                </p:childTnLst>
                              </p:cTn>
                            </p:par>
                            <p:par>
                              <p:cTn id="20" fill="hold">
                                <p:stCondLst>
                                  <p:cond delay="2500"/>
                                </p:stCondLst>
                                <p:childTnLst>
                                  <p:par>
                                    <p:cTn id="21" presetID="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000" fill="hold"/>
                                            <p:tgtEl>
                                              <p:spTgt spid="4"/>
                                            </p:tgtEl>
                                            <p:attrNameLst>
                                              <p:attrName>ppt_x</p:attrName>
                                            </p:attrNameLst>
                                          </p:cBhvr>
                                          <p:tavLst>
                                            <p:tav tm="0">
                                              <p:val>
                                                <p:strVal val="#ppt_x"/>
                                              </p:val>
                                            </p:tav>
                                            <p:tav tm="100000">
                                              <p:val>
                                                <p:strVal val="#ppt_x"/>
                                              </p:val>
                                            </p:tav>
                                          </p:tavLst>
                                        </p:anim>
                                        <p:anim calcmode="lin" valueType="num">
                                          <p:cBhvr additive="base">
                                            <p:cTn id="24" dur="2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4500"/>
                                </p:stCondLst>
                                <p:childTnLst>
                                  <p:par>
                                    <p:cTn id="26" presetID="16" presetClass="entr" presetSubtype="21" fill="hold" grpId="0" nodeType="after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barn(inVertical)">
                                          <p:cBhvr>
                                            <p:cTn id="28" dur="500"/>
                                            <p:tgtEl>
                                              <p:spTgt spid="84"/>
                                            </p:tgtEl>
                                          </p:cBhvr>
                                        </p:animEffect>
                                      </p:childTnLst>
                                    </p:cTn>
                                  </p:par>
                                </p:childTnLst>
                              </p:cTn>
                            </p:par>
                            <p:par>
                              <p:cTn id="29" fill="hold">
                                <p:stCondLst>
                                  <p:cond delay="5000"/>
                                </p:stCondLst>
                                <p:childTnLst>
                                  <p:par>
                                    <p:cTn id="30" presetID="22" presetClass="entr" presetSubtype="8" fill="hold" grpId="0" nodeType="after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wipe(left)">
                                          <p:cBhvr>
                                            <p:cTn id="32" dur="500"/>
                                            <p:tgtEl>
                                              <p:spTgt spid="85"/>
                                            </p:tgtEl>
                                          </p:cBhvr>
                                        </p:animEffect>
                                      </p:childTnLst>
                                    </p:cTn>
                                  </p:par>
                                </p:childTnLst>
                              </p:cTn>
                            </p:par>
                            <p:par>
                              <p:cTn id="33" fill="hold">
                                <p:stCondLst>
                                  <p:cond delay="5500"/>
                                </p:stCondLst>
                                <p:childTnLst>
                                  <p:par>
                                    <p:cTn id="34" presetID="23" presetClass="entr" presetSubtype="52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 calcmode="lin" valueType="num">
                                          <p:cBhvr>
                                            <p:cTn id="38" dur="500" fill="hold"/>
                                            <p:tgtEl>
                                              <p:spTgt spid="23"/>
                                            </p:tgtEl>
                                            <p:attrNameLst>
                                              <p:attrName>ppt_x</p:attrName>
                                            </p:attrNameLst>
                                          </p:cBhvr>
                                          <p:tavLst>
                                            <p:tav tm="0">
                                              <p:val>
                                                <p:fltVal val="0.5"/>
                                              </p:val>
                                            </p:tav>
                                            <p:tav tm="100000">
                                              <p:val>
                                                <p:strVal val="#ppt_x"/>
                                              </p:val>
                                            </p:tav>
                                          </p:tavLst>
                                        </p:anim>
                                        <p:anim calcmode="lin" valueType="num">
                                          <p:cBhvr>
                                            <p:cTn id="39" dur="500" fill="hold"/>
                                            <p:tgtEl>
                                              <p:spTgt spid="2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 calcmode="lin" valueType="num">
                                          <p:cBhvr>
                                            <p:cTn id="44" dur="500" fill="hold"/>
                                            <p:tgtEl>
                                              <p:spTgt spid="26"/>
                                            </p:tgtEl>
                                            <p:attrNameLst>
                                              <p:attrName>ppt_x</p:attrName>
                                            </p:attrNameLst>
                                          </p:cBhvr>
                                          <p:tavLst>
                                            <p:tav tm="0">
                                              <p:val>
                                                <p:fltVal val="0.5"/>
                                              </p:val>
                                            </p:tav>
                                            <p:tav tm="100000">
                                              <p:val>
                                                <p:strVal val="#ppt_x"/>
                                              </p:val>
                                            </p:tav>
                                          </p:tavLst>
                                        </p:anim>
                                        <p:anim calcmode="lin" valueType="num">
                                          <p:cBhvr>
                                            <p:cTn id="45" dur="500" fill="hold"/>
                                            <p:tgtEl>
                                              <p:spTgt spid="26"/>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70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 calcmode="lin" valueType="num">
                                          <p:cBhvr>
                                            <p:cTn id="50" dur="500" fill="hold"/>
                                            <p:tgtEl>
                                              <p:spTgt spid="29"/>
                                            </p:tgtEl>
                                            <p:attrNameLst>
                                              <p:attrName>ppt_x</p:attrName>
                                            </p:attrNameLst>
                                          </p:cBhvr>
                                          <p:tavLst>
                                            <p:tav tm="0">
                                              <p:val>
                                                <p:fltVal val="0.5"/>
                                              </p:val>
                                            </p:tav>
                                            <p:tav tm="100000">
                                              <p:val>
                                                <p:strVal val="#ppt_x"/>
                                              </p:val>
                                            </p:tav>
                                          </p:tavLst>
                                        </p:anim>
                                        <p:anim calcmode="lin" valueType="num">
                                          <p:cBhvr>
                                            <p:cTn id="51" dur="500" fill="hold"/>
                                            <p:tgtEl>
                                              <p:spTgt spid="29"/>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30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 calcmode="lin" valueType="num">
                                          <p:cBhvr>
                                            <p:cTn id="56" dur="500" fill="hold"/>
                                            <p:tgtEl>
                                              <p:spTgt spid="32"/>
                                            </p:tgtEl>
                                            <p:attrNameLst>
                                              <p:attrName>ppt_x</p:attrName>
                                            </p:attrNameLst>
                                          </p:cBhvr>
                                          <p:tavLst>
                                            <p:tav tm="0">
                                              <p:val>
                                                <p:fltVal val="0.5"/>
                                              </p:val>
                                            </p:tav>
                                            <p:tav tm="100000">
                                              <p:val>
                                                <p:strVal val="#ppt_x"/>
                                              </p:val>
                                            </p:tav>
                                          </p:tavLst>
                                        </p:anim>
                                        <p:anim calcmode="lin" valueType="num">
                                          <p:cBhvr>
                                            <p:cTn id="57" dur="500" fill="hold"/>
                                            <p:tgtEl>
                                              <p:spTgt spid="32"/>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10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 calcmode="lin" valueType="num">
                                          <p:cBhvr>
                                            <p:cTn id="62" dur="500" fill="hold"/>
                                            <p:tgtEl>
                                              <p:spTgt spid="41"/>
                                            </p:tgtEl>
                                            <p:attrNameLst>
                                              <p:attrName>ppt_x</p:attrName>
                                            </p:attrNameLst>
                                          </p:cBhvr>
                                          <p:tavLst>
                                            <p:tav tm="0">
                                              <p:val>
                                                <p:fltVal val="0.5"/>
                                              </p:val>
                                            </p:tav>
                                            <p:tav tm="100000">
                                              <p:val>
                                                <p:strVal val="#ppt_x"/>
                                              </p:val>
                                            </p:tav>
                                          </p:tavLst>
                                        </p:anim>
                                        <p:anim calcmode="lin" valueType="num">
                                          <p:cBhvr>
                                            <p:cTn id="63" dur="500" fill="hold"/>
                                            <p:tgtEl>
                                              <p:spTgt spid="41"/>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6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 calcmode="lin" valueType="num">
                                          <p:cBhvr>
                                            <p:cTn id="68" dur="500" fill="hold"/>
                                            <p:tgtEl>
                                              <p:spTgt spid="44"/>
                                            </p:tgtEl>
                                            <p:attrNameLst>
                                              <p:attrName>ppt_x</p:attrName>
                                            </p:attrNameLst>
                                          </p:cBhvr>
                                          <p:tavLst>
                                            <p:tav tm="0">
                                              <p:val>
                                                <p:fltVal val="0.5"/>
                                              </p:val>
                                            </p:tav>
                                            <p:tav tm="100000">
                                              <p:val>
                                                <p:strVal val="#ppt_x"/>
                                              </p:val>
                                            </p:tav>
                                          </p:tavLst>
                                        </p:anim>
                                        <p:anim calcmode="lin" valueType="num">
                                          <p:cBhvr>
                                            <p:cTn id="69" dur="500" fill="hold"/>
                                            <p:tgtEl>
                                              <p:spTgt spid="44"/>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300"/>
                                      </p:stCondLst>
                                      <p:childTnLst>
                                        <p:set>
                                          <p:cBhvr>
                                            <p:cTn id="71" dur="1" fill="hold">
                                              <p:stCondLst>
                                                <p:cond delay="0"/>
                                              </p:stCondLst>
                                            </p:cTn>
                                            <p:tgtEl>
                                              <p:spTgt spid="47"/>
                                            </p:tgtEl>
                                            <p:attrNameLst>
                                              <p:attrName>style.visibility</p:attrName>
                                            </p:attrNameLst>
                                          </p:cBhvr>
                                          <p:to>
                                            <p:strVal val="visible"/>
                                          </p:to>
                                        </p:set>
                                        <p:anim calcmode="lin" valueType="num">
                                          <p:cBhvr>
                                            <p:cTn id="72" dur="500" fill="hold"/>
                                            <p:tgtEl>
                                              <p:spTgt spid="47"/>
                                            </p:tgtEl>
                                            <p:attrNameLst>
                                              <p:attrName>ppt_w</p:attrName>
                                            </p:attrNameLst>
                                          </p:cBhvr>
                                          <p:tavLst>
                                            <p:tav tm="0">
                                              <p:val>
                                                <p:fltVal val="0"/>
                                              </p:val>
                                            </p:tav>
                                            <p:tav tm="100000">
                                              <p:val>
                                                <p:strVal val="#ppt_w"/>
                                              </p:val>
                                            </p:tav>
                                          </p:tavLst>
                                        </p:anim>
                                        <p:anim calcmode="lin" valueType="num">
                                          <p:cBhvr>
                                            <p:cTn id="73" dur="500" fill="hold"/>
                                            <p:tgtEl>
                                              <p:spTgt spid="47"/>
                                            </p:tgtEl>
                                            <p:attrNameLst>
                                              <p:attrName>ppt_h</p:attrName>
                                            </p:attrNameLst>
                                          </p:cBhvr>
                                          <p:tavLst>
                                            <p:tav tm="0">
                                              <p:val>
                                                <p:fltVal val="0"/>
                                              </p:val>
                                            </p:tav>
                                            <p:tav tm="100000">
                                              <p:val>
                                                <p:strVal val="#ppt_h"/>
                                              </p:val>
                                            </p:tav>
                                          </p:tavLst>
                                        </p:anim>
                                        <p:anim calcmode="lin" valueType="num">
                                          <p:cBhvr>
                                            <p:cTn id="74" dur="500" fill="hold"/>
                                            <p:tgtEl>
                                              <p:spTgt spid="47"/>
                                            </p:tgtEl>
                                            <p:attrNameLst>
                                              <p:attrName>ppt_x</p:attrName>
                                            </p:attrNameLst>
                                          </p:cBhvr>
                                          <p:tavLst>
                                            <p:tav tm="0">
                                              <p:val>
                                                <p:fltVal val="0.5"/>
                                              </p:val>
                                            </p:tav>
                                            <p:tav tm="100000">
                                              <p:val>
                                                <p:strVal val="#ppt_x"/>
                                              </p:val>
                                            </p:tav>
                                          </p:tavLst>
                                        </p:anim>
                                        <p:anim calcmode="lin" valueType="num">
                                          <p:cBhvr>
                                            <p:cTn id="75" dur="500" fill="hold"/>
                                            <p:tgtEl>
                                              <p:spTgt spid="47"/>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35"/>
                                            </p:tgtEl>
                                            <p:attrNameLst>
                                              <p:attrName>style.visibility</p:attrName>
                                            </p:attrNameLst>
                                          </p:cBhvr>
                                          <p:to>
                                            <p:strVal val="visible"/>
                                          </p:to>
                                        </p:set>
                                        <p:anim calcmode="lin" valueType="num">
                                          <p:cBhvr>
                                            <p:cTn id="78" dur="500" fill="hold"/>
                                            <p:tgtEl>
                                              <p:spTgt spid="35"/>
                                            </p:tgtEl>
                                            <p:attrNameLst>
                                              <p:attrName>ppt_w</p:attrName>
                                            </p:attrNameLst>
                                          </p:cBhvr>
                                          <p:tavLst>
                                            <p:tav tm="0">
                                              <p:val>
                                                <p:fltVal val="0"/>
                                              </p:val>
                                            </p:tav>
                                            <p:tav tm="100000">
                                              <p:val>
                                                <p:strVal val="#ppt_w"/>
                                              </p:val>
                                            </p:tav>
                                          </p:tavLst>
                                        </p:anim>
                                        <p:anim calcmode="lin" valueType="num">
                                          <p:cBhvr>
                                            <p:cTn id="79" dur="500" fill="hold"/>
                                            <p:tgtEl>
                                              <p:spTgt spid="35"/>
                                            </p:tgtEl>
                                            <p:attrNameLst>
                                              <p:attrName>ppt_h</p:attrName>
                                            </p:attrNameLst>
                                          </p:cBhvr>
                                          <p:tavLst>
                                            <p:tav tm="0">
                                              <p:val>
                                                <p:fltVal val="0"/>
                                              </p:val>
                                            </p:tav>
                                            <p:tav tm="100000">
                                              <p:val>
                                                <p:strVal val="#ppt_h"/>
                                              </p:val>
                                            </p:tav>
                                          </p:tavLst>
                                        </p:anim>
                                        <p:anim calcmode="lin" valueType="num">
                                          <p:cBhvr>
                                            <p:cTn id="80" dur="500" fill="hold"/>
                                            <p:tgtEl>
                                              <p:spTgt spid="35"/>
                                            </p:tgtEl>
                                            <p:attrNameLst>
                                              <p:attrName>ppt_x</p:attrName>
                                            </p:attrNameLst>
                                          </p:cBhvr>
                                          <p:tavLst>
                                            <p:tav tm="0">
                                              <p:val>
                                                <p:fltVal val="0.5"/>
                                              </p:val>
                                            </p:tav>
                                            <p:tav tm="100000">
                                              <p:val>
                                                <p:strVal val="#ppt_x"/>
                                              </p:val>
                                            </p:tav>
                                          </p:tavLst>
                                        </p:anim>
                                        <p:anim calcmode="lin" valueType="num">
                                          <p:cBhvr>
                                            <p:cTn id="81" dur="500" fill="hold"/>
                                            <p:tgtEl>
                                              <p:spTgt spid="35"/>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60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 calcmode="lin" valueType="num">
                                          <p:cBhvr>
                                            <p:cTn id="86" dur="500" fill="hold"/>
                                            <p:tgtEl>
                                              <p:spTgt spid="38"/>
                                            </p:tgtEl>
                                            <p:attrNameLst>
                                              <p:attrName>ppt_x</p:attrName>
                                            </p:attrNameLst>
                                          </p:cBhvr>
                                          <p:tavLst>
                                            <p:tav tm="0">
                                              <p:val>
                                                <p:fltVal val="0.5"/>
                                              </p:val>
                                            </p:tav>
                                            <p:tav tm="100000">
                                              <p:val>
                                                <p:strVal val="#ppt_x"/>
                                              </p:val>
                                            </p:tav>
                                          </p:tavLst>
                                        </p:anim>
                                        <p:anim calcmode="lin" valueType="num">
                                          <p:cBhvr>
                                            <p:cTn id="87" dur="500" fill="hold"/>
                                            <p:tgtEl>
                                              <p:spTgt spid="38"/>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600"/>
                                      </p:stCondLst>
                                      <p:childTnLst>
                                        <p:set>
                                          <p:cBhvr>
                                            <p:cTn id="89" dur="1" fill="hold">
                                              <p:stCondLst>
                                                <p:cond delay="0"/>
                                              </p:stCondLst>
                                            </p:cTn>
                                            <p:tgtEl>
                                              <p:spTgt spid="50"/>
                                            </p:tgtEl>
                                            <p:attrNameLst>
                                              <p:attrName>style.visibility</p:attrName>
                                            </p:attrNameLst>
                                          </p:cBhvr>
                                          <p:to>
                                            <p:strVal val="visible"/>
                                          </p:to>
                                        </p:set>
                                        <p:anim calcmode="lin" valueType="num">
                                          <p:cBhvr>
                                            <p:cTn id="90" dur="500" fill="hold"/>
                                            <p:tgtEl>
                                              <p:spTgt spid="50"/>
                                            </p:tgtEl>
                                            <p:attrNameLst>
                                              <p:attrName>ppt_w</p:attrName>
                                            </p:attrNameLst>
                                          </p:cBhvr>
                                          <p:tavLst>
                                            <p:tav tm="0">
                                              <p:val>
                                                <p:fltVal val="0"/>
                                              </p:val>
                                            </p:tav>
                                            <p:tav tm="100000">
                                              <p:val>
                                                <p:strVal val="#ppt_w"/>
                                              </p:val>
                                            </p:tav>
                                          </p:tavLst>
                                        </p:anim>
                                        <p:anim calcmode="lin" valueType="num">
                                          <p:cBhvr>
                                            <p:cTn id="91" dur="500" fill="hold"/>
                                            <p:tgtEl>
                                              <p:spTgt spid="50"/>
                                            </p:tgtEl>
                                            <p:attrNameLst>
                                              <p:attrName>ppt_h</p:attrName>
                                            </p:attrNameLst>
                                          </p:cBhvr>
                                          <p:tavLst>
                                            <p:tav tm="0">
                                              <p:val>
                                                <p:fltVal val="0"/>
                                              </p:val>
                                            </p:tav>
                                            <p:tav tm="100000">
                                              <p:val>
                                                <p:strVal val="#ppt_h"/>
                                              </p:val>
                                            </p:tav>
                                          </p:tavLst>
                                        </p:anim>
                                        <p:anim calcmode="lin" valueType="num">
                                          <p:cBhvr>
                                            <p:cTn id="92" dur="500" fill="hold"/>
                                            <p:tgtEl>
                                              <p:spTgt spid="50"/>
                                            </p:tgtEl>
                                            <p:attrNameLst>
                                              <p:attrName>ppt_x</p:attrName>
                                            </p:attrNameLst>
                                          </p:cBhvr>
                                          <p:tavLst>
                                            <p:tav tm="0">
                                              <p:val>
                                                <p:fltVal val="0.5"/>
                                              </p:val>
                                            </p:tav>
                                            <p:tav tm="100000">
                                              <p:val>
                                                <p:strVal val="#ppt_x"/>
                                              </p:val>
                                            </p:tav>
                                          </p:tavLst>
                                        </p:anim>
                                        <p:anim calcmode="lin" valueType="num">
                                          <p:cBhvr>
                                            <p:cTn id="93" dur="500" fill="hold"/>
                                            <p:tgtEl>
                                              <p:spTgt spid="50"/>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300"/>
                                      </p:stCondLst>
                                      <p:childTnLst>
                                        <p:set>
                                          <p:cBhvr>
                                            <p:cTn id="95" dur="1" fill="hold">
                                              <p:stCondLst>
                                                <p:cond delay="0"/>
                                              </p:stCondLst>
                                            </p:cTn>
                                            <p:tgtEl>
                                              <p:spTgt spid="53"/>
                                            </p:tgtEl>
                                            <p:attrNameLst>
                                              <p:attrName>style.visibility</p:attrName>
                                            </p:attrNameLst>
                                          </p:cBhvr>
                                          <p:to>
                                            <p:strVal val="visible"/>
                                          </p:to>
                                        </p:set>
                                        <p:anim calcmode="lin" valueType="num">
                                          <p:cBhvr>
                                            <p:cTn id="96" dur="500" fill="hold"/>
                                            <p:tgtEl>
                                              <p:spTgt spid="53"/>
                                            </p:tgtEl>
                                            <p:attrNameLst>
                                              <p:attrName>ppt_w</p:attrName>
                                            </p:attrNameLst>
                                          </p:cBhvr>
                                          <p:tavLst>
                                            <p:tav tm="0">
                                              <p:val>
                                                <p:fltVal val="0"/>
                                              </p:val>
                                            </p:tav>
                                            <p:tav tm="100000">
                                              <p:val>
                                                <p:strVal val="#ppt_w"/>
                                              </p:val>
                                            </p:tav>
                                          </p:tavLst>
                                        </p:anim>
                                        <p:anim calcmode="lin" valueType="num">
                                          <p:cBhvr>
                                            <p:cTn id="97" dur="500" fill="hold"/>
                                            <p:tgtEl>
                                              <p:spTgt spid="53"/>
                                            </p:tgtEl>
                                            <p:attrNameLst>
                                              <p:attrName>ppt_h</p:attrName>
                                            </p:attrNameLst>
                                          </p:cBhvr>
                                          <p:tavLst>
                                            <p:tav tm="0">
                                              <p:val>
                                                <p:fltVal val="0"/>
                                              </p:val>
                                            </p:tav>
                                            <p:tav tm="100000">
                                              <p:val>
                                                <p:strVal val="#ppt_h"/>
                                              </p:val>
                                            </p:tav>
                                          </p:tavLst>
                                        </p:anim>
                                        <p:anim calcmode="lin" valueType="num">
                                          <p:cBhvr>
                                            <p:cTn id="98" dur="500" fill="hold"/>
                                            <p:tgtEl>
                                              <p:spTgt spid="53"/>
                                            </p:tgtEl>
                                            <p:attrNameLst>
                                              <p:attrName>ppt_x</p:attrName>
                                            </p:attrNameLst>
                                          </p:cBhvr>
                                          <p:tavLst>
                                            <p:tav tm="0">
                                              <p:val>
                                                <p:fltVal val="0.5"/>
                                              </p:val>
                                            </p:tav>
                                            <p:tav tm="100000">
                                              <p:val>
                                                <p:strVal val="#ppt_x"/>
                                              </p:val>
                                            </p:tav>
                                          </p:tavLst>
                                        </p:anim>
                                        <p:anim calcmode="lin" valueType="num">
                                          <p:cBhvr>
                                            <p:cTn id="99" dur="500" fill="hold"/>
                                            <p:tgtEl>
                                              <p:spTgt spid="53"/>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anim calcmode="lin" valueType="num">
                                          <p:cBhvr>
                                            <p:cTn id="104" dur="500" fill="hold"/>
                                            <p:tgtEl>
                                              <p:spTgt spid="56"/>
                                            </p:tgtEl>
                                            <p:attrNameLst>
                                              <p:attrName>ppt_x</p:attrName>
                                            </p:attrNameLst>
                                          </p:cBhvr>
                                          <p:tavLst>
                                            <p:tav tm="0">
                                              <p:val>
                                                <p:fltVal val="0.5"/>
                                              </p:val>
                                            </p:tav>
                                            <p:tav tm="100000">
                                              <p:val>
                                                <p:strVal val="#ppt_x"/>
                                              </p:val>
                                            </p:tav>
                                          </p:tavLst>
                                        </p:anim>
                                        <p:anim calcmode="lin" valueType="num">
                                          <p:cBhvr>
                                            <p:cTn id="105" dur="500" fill="hold"/>
                                            <p:tgtEl>
                                              <p:spTgt spid="56"/>
                                            </p:tgtEl>
                                            <p:attrNameLst>
                                              <p:attrName>ppt_y</p:attrName>
                                            </p:attrNameLst>
                                          </p:cBhvr>
                                          <p:tavLst>
                                            <p:tav tm="0">
                                              <p:val>
                                                <p:fltVal val="0.5"/>
                                              </p:val>
                                            </p:tav>
                                            <p:tav tm="100000">
                                              <p:val>
                                                <p:strVal val="#ppt_y"/>
                                              </p:val>
                                            </p:tav>
                                          </p:tavLst>
                                        </p:anim>
                                      </p:childTnLst>
                                    </p:cTn>
                                  </p:par>
                                  <p:par>
                                    <p:cTn id="106" presetID="23" presetClass="entr" presetSubtype="528" fill="hold" nodeType="withEffect">
                                      <p:stCondLst>
                                        <p:cond delay="600"/>
                                      </p:stCondLst>
                                      <p:childTnLst>
                                        <p:set>
                                          <p:cBhvr>
                                            <p:cTn id="107" dur="1" fill="hold">
                                              <p:stCondLst>
                                                <p:cond delay="0"/>
                                              </p:stCondLst>
                                            </p:cTn>
                                            <p:tgtEl>
                                              <p:spTgt spid="59"/>
                                            </p:tgtEl>
                                            <p:attrNameLst>
                                              <p:attrName>style.visibility</p:attrName>
                                            </p:attrNameLst>
                                          </p:cBhvr>
                                          <p:to>
                                            <p:strVal val="visible"/>
                                          </p:to>
                                        </p:set>
                                        <p:anim calcmode="lin" valueType="num">
                                          <p:cBhvr>
                                            <p:cTn id="108" dur="500" fill="hold"/>
                                            <p:tgtEl>
                                              <p:spTgt spid="59"/>
                                            </p:tgtEl>
                                            <p:attrNameLst>
                                              <p:attrName>ppt_w</p:attrName>
                                            </p:attrNameLst>
                                          </p:cBhvr>
                                          <p:tavLst>
                                            <p:tav tm="0">
                                              <p:val>
                                                <p:fltVal val="0"/>
                                              </p:val>
                                            </p:tav>
                                            <p:tav tm="100000">
                                              <p:val>
                                                <p:strVal val="#ppt_w"/>
                                              </p:val>
                                            </p:tav>
                                          </p:tavLst>
                                        </p:anim>
                                        <p:anim calcmode="lin" valueType="num">
                                          <p:cBhvr>
                                            <p:cTn id="109" dur="500" fill="hold"/>
                                            <p:tgtEl>
                                              <p:spTgt spid="59"/>
                                            </p:tgtEl>
                                            <p:attrNameLst>
                                              <p:attrName>ppt_h</p:attrName>
                                            </p:attrNameLst>
                                          </p:cBhvr>
                                          <p:tavLst>
                                            <p:tav tm="0">
                                              <p:val>
                                                <p:fltVal val="0"/>
                                              </p:val>
                                            </p:tav>
                                            <p:tav tm="100000">
                                              <p:val>
                                                <p:strVal val="#ppt_h"/>
                                              </p:val>
                                            </p:tav>
                                          </p:tavLst>
                                        </p:anim>
                                        <p:anim calcmode="lin" valueType="num">
                                          <p:cBhvr>
                                            <p:cTn id="110" dur="500" fill="hold"/>
                                            <p:tgtEl>
                                              <p:spTgt spid="59"/>
                                            </p:tgtEl>
                                            <p:attrNameLst>
                                              <p:attrName>ppt_x</p:attrName>
                                            </p:attrNameLst>
                                          </p:cBhvr>
                                          <p:tavLst>
                                            <p:tav tm="0">
                                              <p:val>
                                                <p:fltVal val="0.5"/>
                                              </p:val>
                                            </p:tav>
                                            <p:tav tm="100000">
                                              <p:val>
                                                <p:strVal val="#ppt_x"/>
                                              </p:val>
                                            </p:tav>
                                          </p:tavLst>
                                        </p:anim>
                                        <p:anim calcmode="lin" valueType="num">
                                          <p:cBhvr>
                                            <p:cTn id="111" dur="500" fill="hold"/>
                                            <p:tgtEl>
                                              <p:spTgt spid="59"/>
                                            </p:tgtEl>
                                            <p:attrNameLst>
                                              <p:attrName>ppt_y</p:attrName>
                                            </p:attrNameLst>
                                          </p:cBhvr>
                                          <p:tavLst>
                                            <p:tav tm="0">
                                              <p:val>
                                                <p:fltVal val="0.5"/>
                                              </p:val>
                                            </p:tav>
                                            <p:tav tm="100000">
                                              <p:val>
                                                <p:strVal val="#ppt_y"/>
                                              </p:val>
                                            </p:tav>
                                          </p:tavLst>
                                        </p:anim>
                                      </p:childTnLst>
                                    </p:cTn>
                                  </p:par>
                                  <p:par>
                                    <p:cTn id="112" presetID="26" presetClass="emph" presetSubtype="0" repeatCount="3000" fill="hold" nodeType="withEffect">
                                      <p:stCondLst>
                                        <p:cond delay="600"/>
                                      </p:stCondLst>
                                      <p:childTnLst>
                                        <p:animEffect transition="out" filter="fade">
                                          <p:cBhvr>
                                            <p:cTn id="113" dur="500" tmFilter="0, 0; .2, .5; .8, .5; 1, 0"/>
                                            <p:tgtEl>
                                              <p:spTgt spid="23"/>
                                            </p:tgtEl>
                                          </p:cBhvr>
                                        </p:animEffect>
                                        <p:animScale>
                                          <p:cBhvr>
                                            <p:cTn id="114" dur="250" autoRev="1" fill="hold"/>
                                            <p:tgtEl>
                                              <p:spTgt spid="23"/>
                                            </p:tgtEl>
                                          </p:cBhvr>
                                          <p:by x="105000" y="105000"/>
                                        </p:animScale>
                                      </p:childTnLst>
                                    </p:cTn>
                                  </p:par>
                                  <p:par>
                                    <p:cTn id="115" presetID="26" presetClass="emph" presetSubtype="0" repeatCount="3000" fill="hold" nodeType="withEffect">
                                      <p:stCondLst>
                                        <p:cond delay="710"/>
                                      </p:stCondLst>
                                      <p:childTnLst>
                                        <p:animEffect transition="out" filter="fade">
                                          <p:cBhvr>
                                            <p:cTn id="116" dur="500" tmFilter="0, 0; .2, .5; .8, .5; 1, 0"/>
                                            <p:tgtEl>
                                              <p:spTgt spid="35"/>
                                            </p:tgtEl>
                                          </p:cBhvr>
                                        </p:animEffect>
                                        <p:animScale>
                                          <p:cBhvr>
                                            <p:cTn id="117" dur="250" autoRev="1" fill="hold"/>
                                            <p:tgtEl>
                                              <p:spTgt spid="35"/>
                                            </p:tgtEl>
                                          </p:cBhvr>
                                          <p:by x="105000" y="105000"/>
                                        </p:animScale>
                                      </p:childTnLst>
                                    </p:cTn>
                                  </p:par>
                                  <p:par>
                                    <p:cTn id="118" presetID="26" presetClass="emph" presetSubtype="0" repeatCount="3000" fill="hold" nodeType="withEffect">
                                      <p:stCondLst>
                                        <p:cond delay="410"/>
                                      </p:stCondLst>
                                      <p:childTnLst>
                                        <p:animEffect transition="out" filter="fade">
                                          <p:cBhvr>
                                            <p:cTn id="119" dur="500" tmFilter="0, 0; .2, .5; .8, .5; 1, 0"/>
                                            <p:tgtEl>
                                              <p:spTgt spid="50"/>
                                            </p:tgtEl>
                                          </p:cBhvr>
                                        </p:animEffect>
                                        <p:animScale>
                                          <p:cBhvr>
                                            <p:cTn id="120" dur="250" autoRev="1" fill="hold"/>
                                            <p:tgtEl>
                                              <p:spTgt spid="50"/>
                                            </p:tgtEl>
                                          </p:cBhvr>
                                          <p:by x="105000" y="105000"/>
                                        </p:animScale>
                                      </p:childTnLst>
                                    </p:cTn>
                                  </p:par>
                                  <p:par>
                                    <p:cTn id="121" presetID="26" presetClass="emph" presetSubtype="0" repeatCount="3000" fill="hold" nodeType="withEffect">
                                      <p:stCondLst>
                                        <p:cond delay="810"/>
                                      </p:stCondLst>
                                      <p:childTnLst>
                                        <p:animEffect transition="out" filter="fade">
                                          <p:cBhvr>
                                            <p:cTn id="122" dur="500" tmFilter="0, 0; .2, .5; .8, .5; 1, 0"/>
                                            <p:tgtEl>
                                              <p:spTgt spid="53"/>
                                            </p:tgtEl>
                                          </p:cBhvr>
                                        </p:animEffect>
                                        <p:animScale>
                                          <p:cBhvr>
                                            <p:cTn id="123"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110" grpId="0"/>
          <p:bldP spid="84" grpId="0"/>
          <p:bldP spid="8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 name="组合 178"/>
          <p:cNvGrpSpPr/>
          <p:nvPr/>
        </p:nvGrpSpPr>
        <p:grpSpPr>
          <a:xfrm>
            <a:off x="565261" y="1343421"/>
            <a:ext cx="10082430" cy="5022336"/>
            <a:chOff x="982640" y="1286614"/>
            <a:chExt cx="10081118" cy="5023499"/>
          </a:xfrm>
        </p:grpSpPr>
        <p:sp>
          <p:nvSpPr>
            <p:cNvPr id="180" name="圆角矩形 179"/>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1" name="圆角矩形 180"/>
            <p:cNvSpPr/>
            <p:nvPr/>
          </p:nvSpPr>
          <p:spPr>
            <a:xfrm rot="16200000">
              <a:off x="3788070" y="-980490"/>
              <a:ext cx="4628185" cy="9557712"/>
            </a:xfrm>
            <a:prstGeom prst="roundRect">
              <a:avLst>
                <a:gd name="adj" fmla="val 0"/>
              </a:avLst>
            </a:prstGeom>
            <a:solidFill>
              <a:schemeClr val="bg1"/>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82" name="组合 181"/>
            <p:cNvGrpSpPr/>
            <p:nvPr/>
          </p:nvGrpSpPr>
          <p:grpSpPr>
            <a:xfrm>
              <a:off x="982640" y="1596963"/>
              <a:ext cx="751226" cy="4402810"/>
              <a:chOff x="982640" y="1596963"/>
              <a:chExt cx="751226" cy="4402810"/>
            </a:xfrm>
          </p:grpSpPr>
          <p:grpSp>
            <p:nvGrpSpPr>
              <p:cNvPr id="183" name="组合 182"/>
              <p:cNvGrpSpPr/>
              <p:nvPr/>
            </p:nvGrpSpPr>
            <p:grpSpPr>
              <a:xfrm rot="16200000">
                <a:off x="-615716" y="3650191"/>
                <a:ext cx="4402810" cy="296354"/>
                <a:chOff x="2149635" y="1165383"/>
                <a:chExt cx="3485831" cy="234634"/>
              </a:xfrm>
            </p:grpSpPr>
            <p:grpSp>
              <p:nvGrpSpPr>
                <p:cNvPr id="214" name="组合 213"/>
                <p:cNvGrpSpPr/>
                <p:nvPr/>
              </p:nvGrpSpPr>
              <p:grpSpPr>
                <a:xfrm>
                  <a:off x="2149635" y="1165385"/>
                  <a:ext cx="234632" cy="234632"/>
                  <a:chOff x="2483014" y="1114427"/>
                  <a:chExt cx="209550" cy="209550"/>
                </a:xfrm>
              </p:grpSpPr>
              <p:sp>
                <p:nvSpPr>
                  <p:cNvPr id="242" name="椭圆 24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3" name="椭圆 24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5" name="组合 214"/>
                <p:cNvGrpSpPr/>
                <p:nvPr/>
              </p:nvGrpSpPr>
              <p:grpSpPr>
                <a:xfrm>
                  <a:off x="2510880" y="1165385"/>
                  <a:ext cx="234632" cy="234632"/>
                  <a:chOff x="2483014" y="1114427"/>
                  <a:chExt cx="209550" cy="209550"/>
                </a:xfrm>
              </p:grpSpPr>
              <p:sp>
                <p:nvSpPr>
                  <p:cNvPr id="240" name="椭圆 23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1" name="椭圆 24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6" name="组合 215"/>
                <p:cNvGrpSpPr/>
                <p:nvPr/>
              </p:nvGrpSpPr>
              <p:grpSpPr>
                <a:xfrm>
                  <a:off x="2872124" y="1165385"/>
                  <a:ext cx="234632" cy="234632"/>
                  <a:chOff x="2483014" y="1114427"/>
                  <a:chExt cx="209550" cy="209550"/>
                </a:xfrm>
              </p:grpSpPr>
              <p:sp>
                <p:nvSpPr>
                  <p:cNvPr id="238" name="椭圆 23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9" name="椭圆 23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7" name="组合 216"/>
                <p:cNvGrpSpPr/>
                <p:nvPr/>
              </p:nvGrpSpPr>
              <p:grpSpPr>
                <a:xfrm>
                  <a:off x="3233369" y="1165385"/>
                  <a:ext cx="234632" cy="234632"/>
                  <a:chOff x="2483014" y="1114427"/>
                  <a:chExt cx="209550" cy="209550"/>
                </a:xfrm>
              </p:grpSpPr>
              <p:sp>
                <p:nvSpPr>
                  <p:cNvPr id="236" name="椭圆 23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7" name="椭圆 23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8" name="组合 217"/>
                <p:cNvGrpSpPr/>
                <p:nvPr/>
              </p:nvGrpSpPr>
              <p:grpSpPr>
                <a:xfrm>
                  <a:off x="3594615" y="1165383"/>
                  <a:ext cx="234632" cy="234632"/>
                  <a:chOff x="2483014" y="1114427"/>
                  <a:chExt cx="209550" cy="209550"/>
                </a:xfrm>
              </p:grpSpPr>
              <p:sp>
                <p:nvSpPr>
                  <p:cNvPr id="234" name="椭圆 23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5" name="椭圆 23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9" name="组合 218"/>
                <p:cNvGrpSpPr/>
                <p:nvPr/>
              </p:nvGrpSpPr>
              <p:grpSpPr>
                <a:xfrm>
                  <a:off x="3955858" y="1165384"/>
                  <a:ext cx="234632" cy="234632"/>
                  <a:chOff x="2483014" y="1114427"/>
                  <a:chExt cx="209550" cy="209550"/>
                </a:xfrm>
              </p:grpSpPr>
              <p:sp>
                <p:nvSpPr>
                  <p:cNvPr id="232" name="椭圆 23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3" name="椭圆 23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0" name="组合 219"/>
                <p:cNvGrpSpPr/>
                <p:nvPr/>
              </p:nvGrpSpPr>
              <p:grpSpPr>
                <a:xfrm>
                  <a:off x="4317103" y="1165384"/>
                  <a:ext cx="234632" cy="234632"/>
                  <a:chOff x="2483014" y="1114427"/>
                  <a:chExt cx="209550" cy="209550"/>
                </a:xfrm>
              </p:grpSpPr>
              <p:sp>
                <p:nvSpPr>
                  <p:cNvPr id="230" name="椭圆 22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椭圆 23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1" name="组合 220"/>
                <p:cNvGrpSpPr/>
                <p:nvPr/>
              </p:nvGrpSpPr>
              <p:grpSpPr>
                <a:xfrm>
                  <a:off x="4678347" y="1165384"/>
                  <a:ext cx="234632" cy="234632"/>
                  <a:chOff x="2483014" y="1114427"/>
                  <a:chExt cx="209550" cy="209550"/>
                </a:xfrm>
              </p:grpSpPr>
              <p:sp>
                <p:nvSpPr>
                  <p:cNvPr id="228" name="椭圆 22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9" name="椭圆 22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2" name="组合 221"/>
                <p:cNvGrpSpPr/>
                <p:nvPr/>
              </p:nvGrpSpPr>
              <p:grpSpPr>
                <a:xfrm>
                  <a:off x="5039590" y="1165384"/>
                  <a:ext cx="234632" cy="234632"/>
                  <a:chOff x="2483014" y="1114427"/>
                  <a:chExt cx="209550" cy="209550"/>
                </a:xfrm>
              </p:grpSpPr>
              <p:sp>
                <p:nvSpPr>
                  <p:cNvPr id="226" name="椭圆 22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7" name="椭圆 22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3" name="组合 222"/>
                <p:cNvGrpSpPr/>
                <p:nvPr/>
              </p:nvGrpSpPr>
              <p:grpSpPr>
                <a:xfrm>
                  <a:off x="5400834" y="1165384"/>
                  <a:ext cx="234632" cy="234632"/>
                  <a:chOff x="2483014" y="1114427"/>
                  <a:chExt cx="209550" cy="209550"/>
                </a:xfrm>
              </p:grpSpPr>
              <p:sp>
                <p:nvSpPr>
                  <p:cNvPr id="224" name="椭圆 22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5" name="椭圆 22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84" name="组合 183"/>
              <p:cNvGrpSpPr/>
              <p:nvPr/>
            </p:nvGrpSpPr>
            <p:grpSpPr>
              <a:xfrm rot="16200000">
                <a:off x="1229146" y="5557333"/>
                <a:ext cx="119575" cy="612586"/>
                <a:chOff x="2244455" y="772894"/>
                <a:chExt cx="94658" cy="485003"/>
              </a:xfrm>
            </p:grpSpPr>
            <p:sp>
              <p:nvSpPr>
                <p:cNvPr id="212" name="圆角矩形 21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3" name="圆角矩形 21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5" name="组合 184"/>
              <p:cNvGrpSpPr/>
              <p:nvPr/>
            </p:nvGrpSpPr>
            <p:grpSpPr>
              <a:xfrm rot="16200000">
                <a:off x="1229146" y="5099277"/>
                <a:ext cx="119575" cy="612586"/>
                <a:chOff x="2244455" y="772894"/>
                <a:chExt cx="94658" cy="485003"/>
              </a:xfrm>
            </p:grpSpPr>
            <p:sp>
              <p:nvSpPr>
                <p:cNvPr id="210" name="圆角矩形 20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1" name="圆角矩形 21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6" name="组合 185"/>
              <p:cNvGrpSpPr/>
              <p:nvPr/>
            </p:nvGrpSpPr>
            <p:grpSpPr>
              <a:xfrm rot="16200000">
                <a:off x="1229146" y="4641222"/>
                <a:ext cx="119575" cy="612586"/>
                <a:chOff x="2244455" y="772894"/>
                <a:chExt cx="94658" cy="485003"/>
              </a:xfrm>
            </p:grpSpPr>
            <p:sp>
              <p:nvSpPr>
                <p:cNvPr id="208" name="圆角矩形 20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9" name="圆角矩形 20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7" name="组合 186"/>
              <p:cNvGrpSpPr/>
              <p:nvPr/>
            </p:nvGrpSpPr>
            <p:grpSpPr>
              <a:xfrm rot="16200000">
                <a:off x="1229146" y="4183167"/>
                <a:ext cx="119575" cy="612586"/>
                <a:chOff x="2244455" y="772894"/>
                <a:chExt cx="94658" cy="485003"/>
              </a:xfrm>
            </p:grpSpPr>
            <p:sp>
              <p:nvSpPr>
                <p:cNvPr id="206" name="圆角矩形 20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7" name="圆角矩形 20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8" name="组合 187"/>
              <p:cNvGrpSpPr/>
              <p:nvPr/>
            </p:nvGrpSpPr>
            <p:grpSpPr>
              <a:xfrm rot="16200000">
                <a:off x="1229146" y="3725113"/>
                <a:ext cx="119575" cy="612586"/>
                <a:chOff x="2244455" y="772894"/>
                <a:chExt cx="94658" cy="485003"/>
              </a:xfrm>
            </p:grpSpPr>
            <p:sp>
              <p:nvSpPr>
                <p:cNvPr id="204" name="圆角矩形 20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5" name="圆角矩形 20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9" name="组合 188"/>
              <p:cNvGrpSpPr/>
              <p:nvPr/>
            </p:nvGrpSpPr>
            <p:grpSpPr>
              <a:xfrm rot="16200000">
                <a:off x="1229146" y="3267055"/>
                <a:ext cx="119575" cy="612586"/>
                <a:chOff x="2244455" y="772894"/>
                <a:chExt cx="94658" cy="485003"/>
              </a:xfrm>
            </p:grpSpPr>
            <p:sp>
              <p:nvSpPr>
                <p:cNvPr id="202" name="圆角矩形 20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3" name="圆角矩形 20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90" name="组合 189"/>
              <p:cNvGrpSpPr/>
              <p:nvPr/>
            </p:nvGrpSpPr>
            <p:grpSpPr>
              <a:xfrm rot="16200000">
                <a:off x="1229145" y="2808999"/>
                <a:ext cx="119575" cy="612586"/>
                <a:chOff x="2244455" y="772894"/>
                <a:chExt cx="94658" cy="485003"/>
              </a:xfrm>
            </p:grpSpPr>
            <p:sp>
              <p:nvSpPr>
                <p:cNvPr id="200" name="圆角矩形 19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1" name="圆角矩形 20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91" name="组合 190"/>
              <p:cNvGrpSpPr/>
              <p:nvPr/>
            </p:nvGrpSpPr>
            <p:grpSpPr>
              <a:xfrm rot="16200000">
                <a:off x="1229146" y="2350946"/>
                <a:ext cx="119575" cy="612586"/>
                <a:chOff x="2244455" y="772894"/>
                <a:chExt cx="94658" cy="485003"/>
              </a:xfrm>
            </p:grpSpPr>
            <p:sp>
              <p:nvSpPr>
                <p:cNvPr id="198" name="圆角矩形 19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9" name="圆角矩形 19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92" name="组合 191"/>
              <p:cNvGrpSpPr/>
              <p:nvPr/>
            </p:nvGrpSpPr>
            <p:grpSpPr>
              <a:xfrm rot="16200000">
                <a:off x="1229146" y="1892893"/>
                <a:ext cx="119575" cy="612586"/>
                <a:chOff x="2244455" y="772894"/>
                <a:chExt cx="94658" cy="485003"/>
              </a:xfrm>
            </p:grpSpPr>
            <p:sp>
              <p:nvSpPr>
                <p:cNvPr id="196" name="圆角矩形 19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圆角矩形 19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93" name="组合 192"/>
              <p:cNvGrpSpPr/>
              <p:nvPr/>
            </p:nvGrpSpPr>
            <p:grpSpPr>
              <a:xfrm rot="16200000">
                <a:off x="1229146" y="1434840"/>
                <a:ext cx="119575" cy="612586"/>
                <a:chOff x="2244455" y="772894"/>
                <a:chExt cx="94658" cy="485003"/>
              </a:xfrm>
            </p:grpSpPr>
            <p:sp>
              <p:nvSpPr>
                <p:cNvPr id="194" name="圆角矩形 19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5" name="圆角矩形 19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礼仪的概念</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69" name="TextBox 16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
        <p:nvSpPr>
          <p:cNvPr id="170" name="矩形 2"/>
          <p:cNvSpPr>
            <a:spLocks noChangeArrowheads="1"/>
          </p:cNvSpPr>
          <p:nvPr/>
        </p:nvSpPr>
        <p:spPr bwMode="auto">
          <a:xfrm>
            <a:off x="1529999" y="1715598"/>
            <a:ext cx="8615483"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dirty="0">
                <a:solidFill>
                  <a:schemeClr val="tx1">
                    <a:lumMod val="75000"/>
                    <a:lumOff val="25000"/>
                  </a:schemeClr>
                </a:solidFill>
                <a:latin typeface="微软雅黑" pitchFamily="34" charset="-122"/>
                <a:ea typeface="微软雅黑" pitchFamily="34" charset="-122"/>
              </a:rPr>
              <a:t>      </a:t>
            </a:r>
            <a:r>
              <a:rPr lang="zh-CN" altLang="en-US" sz="2000" b="1" dirty="0">
                <a:solidFill>
                  <a:schemeClr val="tx1">
                    <a:lumMod val="75000"/>
                    <a:lumOff val="25000"/>
                  </a:schemeClr>
                </a:solidFill>
                <a:latin typeface="微软雅黑" pitchFamily="34" charset="-122"/>
                <a:ea typeface="微软雅黑" pitchFamily="34" charset="-122"/>
              </a:rPr>
              <a:t> </a:t>
            </a:r>
            <a:r>
              <a:rPr lang="zh-CN" altLang="en-US" sz="2000" b="1" dirty="0">
                <a:solidFill>
                  <a:srgbClr val="E87071"/>
                </a:solidFill>
                <a:latin typeface="微软雅黑" pitchFamily="34" charset="-122"/>
                <a:ea typeface="微软雅黑" pitchFamily="34" charset="-122"/>
              </a:rPr>
              <a:t>礼仪</a:t>
            </a:r>
            <a:r>
              <a:rPr lang="zh-CN" altLang="en-US" dirty="0">
                <a:solidFill>
                  <a:schemeClr val="tx1">
                    <a:lumMod val="75000"/>
                    <a:lumOff val="25000"/>
                  </a:schemeClr>
                </a:solidFill>
                <a:latin typeface="微软雅黑" pitchFamily="34" charset="-122"/>
                <a:ea typeface="微软雅黑" pitchFamily="34" charset="-122"/>
              </a:rPr>
              <a:t>是指人们在社会交往中由于受历史传统、风俗习惯、宗教信仰、时代潮流等因素的影响而形成，既为人们所认同，又为人们所遵守，以建立和谐关系为目的的各种符合礼的精神及要求的行为准则或规范的总和。</a:t>
            </a:r>
          </a:p>
          <a:p>
            <a:pPr>
              <a:lnSpc>
                <a:spcPct val="150000"/>
              </a:lnSpc>
            </a:pPr>
            <a:r>
              <a:rPr lang="zh-CN" altLang="en-US" dirty="0">
                <a:solidFill>
                  <a:schemeClr val="tx1">
                    <a:lumMod val="75000"/>
                    <a:lumOff val="25000"/>
                  </a:schemeClr>
                </a:solidFill>
                <a:latin typeface="微软雅黑" pitchFamily="34" charset="-122"/>
                <a:ea typeface="微软雅黑" pitchFamily="34" charset="-122"/>
              </a:rPr>
              <a:t>       由于礼仪是社会、道德、习俗、宗教等方面人们行为的规范，所以它是人们文明程度和道德修养的一种外在表现形式。</a:t>
            </a:r>
          </a:p>
          <a:p>
            <a:pPr>
              <a:lnSpc>
                <a:spcPct val="150000"/>
              </a:lnSpc>
            </a:pPr>
            <a:r>
              <a:rPr lang="zh-CN" altLang="en-US" dirty="0">
                <a:solidFill>
                  <a:schemeClr val="tx1">
                    <a:lumMod val="75000"/>
                    <a:lumOff val="25000"/>
                  </a:schemeClr>
                </a:solidFill>
                <a:latin typeface="微软雅黑" pitchFamily="34" charset="-122"/>
                <a:ea typeface="微软雅黑" pitchFamily="34" charset="-122"/>
              </a:rPr>
              <a:t>       礼仪对个人而言，是一个人思想水平、文化修养、交际能力的外在表现。</a:t>
            </a:r>
          </a:p>
          <a:p>
            <a:pPr>
              <a:lnSpc>
                <a:spcPct val="150000"/>
              </a:lnSpc>
            </a:pPr>
            <a:r>
              <a:rPr lang="zh-CN" altLang="en-US" dirty="0">
                <a:solidFill>
                  <a:schemeClr val="tx1">
                    <a:lumMod val="75000"/>
                    <a:lumOff val="25000"/>
                  </a:schemeClr>
                </a:solidFill>
                <a:latin typeface="微软雅黑" pitchFamily="34" charset="-122"/>
                <a:ea typeface="微软雅黑" pitchFamily="34" charset="-122"/>
              </a:rPr>
              <a:t>       礼仪也是人类文明的结晶，是现代文明的重要组成部分。它体现的宗旨是尊重，既是对人也是对己的尊重，这种尊重总是同人们的生活方式有机地、自然地、和谐地和毫不勉强地融合在一起，成为人们日常生活、工作中的行为规范。这种行为规范包含着个人的文明素养，也体现出人们的品行修养。</a:t>
            </a:r>
          </a:p>
        </p:txBody>
      </p:sp>
      <p:pic>
        <p:nvPicPr>
          <p:cNvPr id="171" name="图片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0253" y="830263"/>
            <a:ext cx="2878138" cy="602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037542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wipe(left)">
                                      <p:cBhvr>
                                        <p:cTn id="7" dur="500"/>
                                        <p:tgtEl>
                                          <p:spTgt spid="179"/>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171"/>
                                        </p:tgtEl>
                                        <p:attrNameLst>
                                          <p:attrName>style.visibility</p:attrName>
                                        </p:attrNameLst>
                                      </p:cBhvr>
                                      <p:to>
                                        <p:strVal val="visible"/>
                                      </p:to>
                                    </p:set>
                                    <p:animEffect transition="in" filter="wipe(down)">
                                      <p:cBhvr>
                                        <p:cTn id="11" dur="500"/>
                                        <p:tgtEl>
                                          <p:spTgt spid="171"/>
                                        </p:tgtEl>
                                      </p:cBhvr>
                                    </p:animEffect>
                                  </p:childTnLst>
                                </p:cTn>
                              </p:par>
                            </p:childTnLst>
                          </p:cTn>
                        </p:par>
                        <p:par>
                          <p:cTn id="12" fill="hold">
                            <p:stCondLst>
                              <p:cond delay="1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70"/>
                                        </p:tgtEl>
                                        <p:attrNameLst>
                                          <p:attrName>style.visibility</p:attrName>
                                        </p:attrNameLst>
                                      </p:cBhvr>
                                      <p:to>
                                        <p:strVal val="visible"/>
                                      </p:to>
                                    </p:set>
                                    <p:anim calcmode="lin" valueType="num">
                                      <p:cBhvr>
                                        <p:cTn id="15" dur="500" fill="hold"/>
                                        <p:tgtEl>
                                          <p:spTgt spid="17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70"/>
                                        </p:tgtEl>
                                        <p:attrNameLst>
                                          <p:attrName>ppt_y</p:attrName>
                                        </p:attrNameLst>
                                      </p:cBhvr>
                                      <p:tavLst>
                                        <p:tav tm="0">
                                          <p:val>
                                            <p:strVal val="#ppt_y"/>
                                          </p:val>
                                        </p:tav>
                                        <p:tav tm="100000">
                                          <p:val>
                                            <p:strVal val="#ppt_y"/>
                                          </p:val>
                                        </p:tav>
                                      </p:tavLst>
                                    </p:anim>
                                    <p:anim calcmode="lin" valueType="num">
                                      <p:cBhvr>
                                        <p:cTn id="17" dur="500" fill="hold"/>
                                        <p:tgtEl>
                                          <p:spTgt spid="17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7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70"/>
                                        </p:tgtEl>
                                      </p:cBhvr>
                                    </p:animEffect>
                                  </p:childTnLst>
                                </p:cTn>
                              </p:par>
                            </p:childTnLst>
                          </p:cTn>
                        </p:par>
                        <p:par>
                          <p:cTn id="20" fill="hold">
                            <p:stCondLst>
                              <p:cond delay="17400"/>
                            </p:stCondLst>
                            <p:childTnLst>
                              <p:par>
                                <p:cTn id="21" presetID="10" presetClass="entr" presetSubtype="0" fill="hold" grpId="0" nodeType="afterEffect">
                                  <p:stCondLst>
                                    <p:cond delay="0"/>
                                  </p:stCondLst>
                                  <p:childTnLst>
                                    <p:set>
                                      <p:cBhvr>
                                        <p:cTn id="22" dur="1" fill="hold">
                                          <p:stCondLst>
                                            <p:cond delay="0"/>
                                          </p:stCondLst>
                                        </p:cTn>
                                        <p:tgtEl>
                                          <p:spTgt spid="169"/>
                                        </p:tgtEl>
                                        <p:attrNameLst>
                                          <p:attrName>style.visibility</p:attrName>
                                        </p:attrNameLst>
                                      </p:cBhvr>
                                      <p:to>
                                        <p:strVal val="visible"/>
                                      </p:to>
                                    </p:set>
                                    <p:animEffect transition="in" filter="fade">
                                      <p:cBhvr>
                                        <p:cTn id="23"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礼仪现状</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pic>
        <p:nvPicPr>
          <p:cNvPr id="151"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322" y="2262793"/>
            <a:ext cx="5853113" cy="3397250"/>
          </a:xfrm>
          <a:prstGeom prst="rect">
            <a:avLst/>
          </a:prstGeom>
          <a:noFill/>
          <a:ln w="28575" cmpd="sng">
            <a:solidFill>
              <a:srgbClr val="000000"/>
            </a:solidFill>
            <a:bevel/>
            <a:headEnd/>
            <a:tailEnd/>
          </a:ln>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Lst>
        </p:spPr>
      </p:pic>
      <p:sp>
        <p:nvSpPr>
          <p:cNvPr id="158" name="文本框 3"/>
          <p:cNvSpPr>
            <a:spLocks noChangeArrowheads="1"/>
          </p:cNvSpPr>
          <p:nvPr/>
        </p:nvSpPr>
        <p:spPr bwMode="auto">
          <a:xfrm>
            <a:off x="6735009" y="1256545"/>
            <a:ext cx="43926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000" b="1" dirty="0">
                <a:latin typeface="微软雅黑" pitchFamily="34" charset="-122"/>
                <a:ea typeface="微软雅黑" pitchFamily="34" charset="-122"/>
                <a:sym typeface="微软雅黑" pitchFamily="34" charset="-122"/>
              </a:rPr>
              <a:t>礼仪之邦无礼仪</a:t>
            </a:r>
          </a:p>
        </p:txBody>
      </p:sp>
      <p:sp>
        <p:nvSpPr>
          <p:cNvPr id="161" name="矩形 10"/>
          <p:cNvSpPr>
            <a:spLocks noChangeArrowheads="1"/>
          </p:cNvSpPr>
          <p:nvPr/>
        </p:nvSpPr>
        <p:spPr bwMode="auto">
          <a:xfrm>
            <a:off x="-823734" y="-1022173"/>
            <a:ext cx="4392612" cy="56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200000"/>
              </a:lnSpc>
              <a:buFont typeface="Wingdings" pitchFamily="2" charset="2"/>
              <a:buChar char="n"/>
            </a:pPr>
            <a:r>
              <a:rPr lang="zh-CN" altLang="en-US" b="1" dirty="0">
                <a:solidFill>
                  <a:srgbClr val="595959"/>
                </a:solidFill>
                <a:latin typeface="微软雅黑" pitchFamily="34" charset="-122"/>
                <a:ea typeface="微软雅黑" pitchFamily="34" charset="-122"/>
                <a:sym typeface="Times New Roman" pitchFamily="18" charset="0"/>
              </a:rPr>
              <a:t>微管仲，吾其被发左衽矣</a:t>
            </a:r>
            <a:endParaRPr lang="en-US" altLang="zh-CN" b="1" dirty="0">
              <a:solidFill>
                <a:srgbClr val="595959"/>
              </a:solidFill>
              <a:latin typeface="微软雅黑" pitchFamily="34" charset="-122"/>
              <a:ea typeface="微软雅黑" pitchFamily="34" charset="-122"/>
              <a:sym typeface="Times New Roman" pitchFamily="18" charset="0"/>
            </a:endParaRPr>
          </a:p>
        </p:txBody>
      </p:sp>
      <p:grpSp>
        <p:nvGrpSpPr>
          <p:cNvPr id="163" name="矩形 33"/>
          <p:cNvGrpSpPr>
            <a:grpSpLocks/>
          </p:cNvGrpSpPr>
          <p:nvPr/>
        </p:nvGrpSpPr>
        <p:grpSpPr bwMode="auto">
          <a:xfrm>
            <a:off x="567094" y="5631015"/>
            <a:ext cx="6100955" cy="371475"/>
            <a:chOff x="634" y="937"/>
            <a:chExt cx="6470" cy="234"/>
          </a:xfrm>
        </p:grpSpPr>
        <p:pic>
          <p:nvPicPr>
            <p:cNvPr id="164" name="矩形 3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 y="937"/>
              <a:ext cx="6470" cy="234"/>
            </a:xfrm>
            <a:prstGeom prst="rect">
              <a:avLst/>
            </a:prstGeom>
            <a:noFill/>
            <a:extLst>
              <a:ext uri="{909E8E84-426E-40DD-AFC4-6F175D3DCCD1}">
                <a14:hiddenFill xmlns:a14="http://schemas.microsoft.com/office/drawing/2010/main">
                  <a:solidFill>
                    <a:srgbClr val="FFFFFF"/>
                  </a:solidFill>
                </a14:hiddenFill>
              </a:ext>
            </a:extLst>
          </p:spPr>
        </p:pic>
        <p:sp>
          <p:nvSpPr>
            <p:cNvPr id="165" name="Text Box 55"/>
            <p:cNvSpPr txBox="1">
              <a:spLocks noChangeArrowheads="1"/>
            </p:cNvSpPr>
            <p:nvPr/>
          </p:nvSpPr>
          <p:spPr bwMode="auto">
            <a:xfrm rot="16200000">
              <a:off x="3769" y="-2163"/>
              <a:ext cx="102" cy="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Tx/>
                <a:buNone/>
              </a:pPr>
              <a:endParaRPr lang="zh-CN" altLang="en-US" sz="800" b="1"/>
            </a:p>
          </p:txBody>
        </p:sp>
      </p:grpSp>
      <p:grpSp>
        <p:nvGrpSpPr>
          <p:cNvPr id="166" name="矩形 33"/>
          <p:cNvGrpSpPr>
            <a:grpSpLocks/>
          </p:cNvGrpSpPr>
          <p:nvPr/>
        </p:nvGrpSpPr>
        <p:grpSpPr bwMode="auto">
          <a:xfrm>
            <a:off x="567094" y="2087940"/>
            <a:ext cx="6100955" cy="371475"/>
            <a:chOff x="634" y="937"/>
            <a:chExt cx="6470" cy="234"/>
          </a:xfrm>
        </p:grpSpPr>
        <p:pic>
          <p:nvPicPr>
            <p:cNvPr id="167" name="矩形 3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 y="937"/>
              <a:ext cx="6470" cy="234"/>
            </a:xfrm>
            <a:prstGeom prst="rect">
              <a:avLst/>
            </a:prstGeom>
            <a:noFill/>
            <a:extLst>
              <a:ext uri="{909E8E84-426E-40DD-AFC4-6F175D3DCCD1}">
                <a14:hiddenFill xmlns:a14="http://schemas.microsoft.com/office/drawing/2010/main">
                  <a:solidFill>
                    <a:srgbClr val="FFFFFF"/>
                  </a:solidFill>
                </a14:hiddenFill>
              </a:ext>
            </a:extLst>
          </p:spPr>
        </p:pic>
        <p:sp>
          <p:nvSpPr>
            <p:cNvPr id="168" name="Text Box 55"/>
            <p:cNvSpPr txBox="1">
              <a:spLocks noChangeArrowheads="1"/>
            </p:cNvSpPr>
            <p:nvPr/>
          </p:nvSpPr>
          <p:spPr bwMode="auto">
            <a:xfrm rot="16200000">
              <a:off x="3769" y="-2163"/>
              <a:ext cx="102" cy="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Tx/>
                <a:buNone/>
              </a:pPr>
              <a:endParaRPr lang="zh-CN" altLang="en-US" sz="800" b="1"/>
            </a:p>
          </p:txBody>
        </p:sp>
      </p:grpSp>
      <p:pic>
        <p:nvPicPr>
          <p:cNvPr id="20" name="图片 19"/>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0800000">
            <a:off x="6836608" y="5029070"/>
            <a:ext cx="688210" cy="119039"/>
          </a:xfrm>
          <a:prstGeom prst="rect">
            <a:avLst/>
          </a:prstGeom>
        </p:spPr>
      </p:pic>
      <p:pic>
        <p:nvPicPr>
          <p:cNvPr id="21" name="图片 20"/>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0800000">
            <a:off x="6836608" y="4038983"/>
            <a:ext cx="688210" cy="119039"/>
          </a:xfrm>
          <a:prstGeom prst="rect">
            <a:avLst/>
          </a:prstGeom>
        </p:spPr>
      </p:pic>
      <p:pic>
        <p:nvPicPr>
          <p:cNvPr id="22" name="图片 21"/>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0800000">
            <a:off x="6836608" y="3062281"/>
            <a:ext cx="688210" cy="119039"/>
          </a:xfrm>
          <a:prstGeom prst="rect">
            <a:avLst/>
          </a:prstGeom>
        </p:spPr>
      </p:pic>
      <p:pic>
        <p:nvPicPr>
          <p:cNvPr id="23" name="图片 22"/>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5400000">
            <a:off x="5286320" y="4004645"/>
            <a:ext cx="4209032" cy="281736"/>
          </a:xfrm>
          <a:prstGeom prst="rect">
            <a:avLst/>
          </a:prstGeom>
        </p:spPr>
      </p:pic>
      <p:grpSp>
        <p:nvGrpSpPr>
          <p:cNvPr id="24" name="Group 887"/>
          <p:cNvGrpSpPr>
            <a:grpSpLocks noChangeAspect="1"/>
          </p:cNvGrpSpPr>
          <p:nvPr/>
        </p:nvGrpSpPr>
        <p:grpSpPr bwMode="auto">
          <a:xfrm>
            <a:off x="7021350" y="5342766"/>
            <a:ext cx="266734" cy="331791"/>
            <a:chOff x="5971" y="2553"/>
            <a:chExt cx="246" cy="306"/>
          </a:xfrm>
          <a:solidFill>
            <a:srgbClr val="9055A8"/>
          </a:solidFill>
          <a:effectLst>
            <a:reflection blurRad="6350" stA="50000" endA="300" endPos="40000" dir="5400000" sy="-100000" algn="bl" rotWithShape="0"/>
          </a:effectLst>
        </p:grpSpPr>
        <p:sp>
          <p:nvSpPr>
            <p:cNvPr id="25" name="Freeform 889"/>
            <p:cNvSpPr>
              <a:spLocks/>
            </p:cNvSpPr>
            <p:nvPr/>
          </p:nvSpPr>
          <p:spPr bwMode="auto">
            <a:xfrm>
              <a:off x="5971" y="2715"/>
              <a:ext cx="246" cy="144"/>
            </a:xfrm>
            <a:custGeom>
              <a:avLst/>
              <a:gdLst>
                <a:gd name="T0" fmla="*/ 66 w 101"/>
                <a:gd name="T1" fmla="*/ 0 h 60"/>
                <a:gd name="T2" fmla="*/ 58 w 101"/>
                <a:gd name="T3" fmla="*/ 38 h 60"/>
                <a:gd name="T4" fmla="*/ 54 w 101"/>
                <a:gd name="T5" fmla="*/ 12 h 60"/>
                <a:gd name="T6" fmla="*/ 56 w 101"/>
                <a:gd name="T7" fmla="*/ 6 h 60"/>
                <a:gd name="T8" fmla="*/ 52 w 101"/>
                <a:gd name="T9" fmla="*/ 2 h 60"/>
                <a:gd name="T10" fmla="*/ 51 w 101"/>
                <a:gd name="T11" fmla="*/ 2 h 60"/>
                <a:gd name="T12" fmla="*/ 50 w 101"/>
                <a:gd name="T13" fmla="*/ 2 h 60"/>
                <a:gd name="T14" fmla="*/ 49 w 101"/>
                <a:gd name="T15" fmla="*/ 2 h 60"/>
                <a:gd name="T16" fmla="*/ 45 w 101"/>
                <a:gd name="T17" fmla="*/ 6 h 60"/>
                <a:gd name="T18" fmla="*/ 47 w 101"/>
                <a:gd name="T19" fmla="*/ 12 h 60"/>
                <a:gd name="T20" fmla="*/ 43 w 101"/>
                <a:gd name="T21" fmla="*/ 38 h 60"/>
                <a:gd name="T22" fmla="*/ 35 w 101"/>
                <a:gd name="T23" fmla="*/ 0 h 60"/>
                <a:gd name="T24" fmla="*/ 35 w 101"/>
                <a:gd name="T25" fmla="*/ 0 h 60"/>
                <a:gd name="T26" fmla="*/ 34 w 101"/>
                <a:gd name="T27" fmla="*/ 0 h 60"/>
                <a:gd name="T28" fmla="*/ 8 w 101"/>
                <a:gd name="T29" fmla="*/ 10 h 60"/>
                <a:gd name="T30" fmla="*/ 0 w 101"/>
                <a:gd name="T31" fmla="*/ 32 h 60"/>
                <a:gd name="T32" fmla="*/ 0 w 101"/>
                <a:gd name="T33" fmla="*/ 56 h 60"/>
                <a:gd name="T34" fmla="*/ 16 w 101"/>
                <a:gd name="T35" fmla="*/ 59 h 60"/>
                <a:gd name="T36" fmla="*/ 16 w 101"/>
                <a:gd name="T37" fmla="*/ 38 h 60"/>
                <a:gd name="T38" fmla="*/ 20 w 101"/>
                <a:gd name="T39" fmla="*/ 30 h 60"/>
                <a:gd name="T40" fmla="*/ 20 w 101"/>
                <a:gd name="T41" fmla="*/ 59 h 60"/>
                <a:gd name="T42" fmla="*/ 51 w 101"/>
                <a:gd name="T43" fmla="*/ 60 h 60"/>
                <a:gd name="T44" fmla="*/ 80 w 101"/>
                <a:gd name="T45" fmla="*/ 59 h 60"/>
                <a:gd name="T46" fmla="*/ 80 w 101"/>
                <a:gd name="T47" fmla="*/ 30 h 60"/>
                <a:gd name="T48" fmla="*/ 85 w 101"/>
                <a:gd name="T49" fmla="*/ 38 h 60"/>
                <a:gd name="T50" fmla="*/ 85 w 101"/>
                <a:gd name="T51" fmla="*/ 58 h 60"/>
                <a:gd name="T52" fmla="*/ 101 w 101"/>
                <a:gd name="T53" fmla="*/ 56 h 60"/>
                <a:gd name="T54" fmla="*/ 101 w 101"/>
                <a:gd name="T55" fmla="*/ 32 h 60"/>
                <a:gd name="T56" fmla="*/ 93 w 101"/>
                <a:gd name="T57" fmla="*/ 10 h 60"/>
                <a:gd name="T58" fmla="*/ 67 w 101"/>
                <a:gd name="T59" fmla="*/ 0 h 60"/>
                <a:gd name="T60" fmla="*/ 66 w 101"/>
                <a:gd name="T61" fmla="*/ 0 h 60"/>
                <a:gd name="T62" fmla="*/ 66 w 101"/>
                <a:gd name="T6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60">
                  <a:moveTo>
                    <a:pt x="66" y="0"/>
                  </a:moveTo>
                  <a:cubicBezTo>
                    <a:pt x="66" y="5"/>
                    <a:pt x="58" y="38"/>
                    <a:pt x="58" y="38"/>
                  </a:cubicBezTo>
                  <a:cubicBezTo>
                    <a:pt x="54" y="12"/>
                    <a:pt x="54" y="12"/>
                    <a:pt x="54" y="12"/>
                  </a:cubicBezTo>
                  <a:cubicBezTo>
                    <a:pt x="56" y="6"/>
                    <a:pt x="56" y="6"/>
                    <a:pt x="56" y="6"/>
                  </a:cubicBezTo>
                  <a:cubicBezTo>
                    <a:pt x="52" y="2"/>
                    <a:pt x="52" y="2"/>
                    <a:pt x="52" y="2"/>
                  </a:cubicBezTo>
                  <a:cubicBezTo>
                    <a:pt x="51" y="2"/>
                    <a:pt x="51" y="2"/>
                    <a:pt x="51" y="2"/>
                  </a:cubicBezTo>
                  <a:cubicBezTo>
                    <a:pt x="50" y="2"/>
                    <a:pt x="50" y="2"/>
                    <a:pt x="50" y="2"/>
                  </a:cubicBezTo>
                  <a:cubicBezTo>
                    <a:pt x="49" y="2"/>
                    <a:pt x="49" y="2"/>
                    <a:pt x="49" y="2"/>
                  </a:cubicBezTo>
                  <a:cubicBezTo>
                    <a:pt x="45" y="6"/>
                    <a:pt x="45" y="6"/>
                    <a:pt x="45" y="6"/>
                  </a:cubicBezTo>
                  <a:cubicBezTo>
                    <a:pt x="47" y="12"/>
                    <a:pt x="47" y="12"/>
                    <a:pt x="47" y="12"/>
                  </a:cubicBezTo>
                  <a:cubicBezTo>
                    <a:pt x="43" y="38"/>
                    <a:pt x="43" y="38"/>
                    <a:pt x="43" y="38"/>
                  </a:cubicBezTo>
                  <a:cubicBezTo>
                    <a:pt x="43" y="38"/>
                    <a:pt x="35" y="5"/>
                    <a:pt x="35" y="0"/>
                  </a:cubicBezTo>
                  <a:cubicBezTo>
                    <a:pt x="35" y="0"/>
                    <a:pt x="35" y="0"/>
                    <a:pt x="35" y="0"/>
                  </a:cubicBezTo>
                  <a:cubicBezTo>
                    <a:pt x="34" y="0"/>
                    <a:pt x="34" y="0"/>
                    <a:pt x="34" y="0"/>
                  </a:cubicBezTo>
                  <a:cubicBezTo>
                    <a:pt x="29" y="1"/>
                    <a:pt x="15" y="6"/>
                    <a:pt x="8" y="10"/>
                  </a:cubicBezTo>
                  <a:cubicBezTo>
                    <a:pt x="6" y="12"/>
                    <a:pt x="1" y="17"/>
                    <a:pt x="0" y="32"/>
                  </a:cubicBezTo>
                  <a:cubicBezTo>
                    <a:pt x="0" y="34"/>
                    <a:pt x="0" y="47"/>
                    <a:pt x="0" y="56"/>
                  </a:cubicBezTo>
                  <a:cubicBezTo>
                    <a:pt x="6" y="57"/>
                    <a:pt x="9" y="58"/>
                    <a:pt x="16" y="59"/>
                  </a:cubicBezTo>
                  <a:cubicBezTo>
                    <a:pt x="16" y="51"/>
                    <a:pt x="16" y="40"/>
                    <a:pt x="16" y="38"/>
                  </a:cubicBezTo>
                  <a:cubicBezTo>
                    <a:pt x="16" y="35"/>
                    <a:pt x="19" y="32"/>
                    <a:pt x="20" y="30"/>
                  </a:cubicBezTo>
                  <a:cubicBezTo>
                    <a:pt x="20" y="59"/>
                    <a:pt x="20" y="59"/>
                    <a:pt x="20" y="59"/>
                  </a:cubicBezTo>
                  <a:cubicBezTo>
                    <a:pt x="29" y="59"/>
                    <a:pt x="41" y="60"/>
                    <a:pt x="51" y="60"/>
                  </a:cubicBezTo>
                  <a:cubicBezTo>
                    <a:pt x="60" y="60"/>
                    <a:pt x="71" y="59"/>
                    <a:pt x="80" y="59"/>
                  </a:cubicBezTo>
                  <a:cubicBezTo>
                    <a:pt x="80" y="30"/>
                    <a:pt x="80" y="30"/>
                    <a:pt x="80" y="30"/>
                  </a:cubicBezTo>
                  <a:cubicBezTo>
                    <a:pt x="82" y="32"/>
                    <a:pt x="85" y="34"/>
                    <a:pt x="85" y="38"/>
                  </a:cubicBezTo>
                  <a:cubicBezTo>
                    <a:pt x="85" y="40"/>
                    <a:pt x="85" y="51"/>
                    <a:pt x="85" y="58"/>
                  </a:cubicBezTo>
                  <a:cubicBezTo>
                    <a:pt x="92" y="58"/>
                    <a:pt x="95" y="57"/>
                    <a:pt x="101" y="56"/>
                  </a:cubicBezTo>
                  <a:cubicBezTo>
                    <a:pt x="101" y="47"/>
                    <a:pt x="101" y="34"/>
                    <a:pt x="101" y="32"/>
                  </a:cubicBezTo>
                  <a:cubicBezTo>
                    <a:pt x="100" y="17"/>
                    <a:pt x="95" y="12"/>
                    <a:pt x="93" y="10"/>
                  </a:cubicBezTo>
                  <a:cubicBezTo>
                    <a:pt x="86" y="6"/>
                    <a:pt x="72" y="1"/>
                    <a:pt x="67" y="0"/>
                  </a:cubicBezTo>
                  <a:cubicBezTo>
                    <a:pt x="66" y="0"/>
                    <a:pt x="66" y="0"/>
                    <a:pt x="66" y="0"/>
                  </a:cubicBezTo>
                  <a:cubicBezTo>
                    <a:pt x="66" y="0"/>
                    <a:pt x="66" y="0"/>
                    <a:pt x="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6" name="Freeform 890"/>
            <p:cNvSpPr>
              <a:spLocks/>
            </p:cNvSpPr>
            <p:nvPr/>
          </p:nvSpPr>
          <p:spPr bwMode="auto">
            <a:xfrm>
              <a:off x="6032" y="2553"/>
              <a:ext cx="124" cy="147"/>
            </a:xfrm>
            <a:custGeom>
              <a:avLst/>
              <a:gdLst>
                <a:gd name="T0" fmla="*/ 26 w 51"/>
                <a:gd name="T1" fmla="*/ 0 h 61"/>
                <a:gd name="T2" fmla="*/ 4 w 51"/>
                <a:gd name="T3" fmla="*/ 25 h 61"/>
                <a:gd name="T4" fmla="*/ 0 w 51"/>
                <a:gd name="T5" fmla="*/ 30 h 61"/>
                <a:gd name="T6" fmla="*/ 5 w 51"/>
                <a:gd name="T7" fmla="*/ 40 h 61"/>
                <a:gd name="T8" fmla="*/ 26 w 51"/>
                <a:gd name="T9" fmla="*/ 61 h 61"/>
                <a:gd name="T10" fmla="*/ 46 w 51"/>
                <a:gd name="T11" fmla="*/ 39 h 61"/>
                <a:gd name="T12" fmla="*/ 51 w 51"/>
                <a:gd name="T13" fmla="*/ 30 h 61"/>
                <a:gd name="T14" fmla="*/ 48 w 51"/>
                <a:gd name="T15" fmla="*/ 25 h 61"/>
                <a:gd name="T16" fmla="*/ 26 w 5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1">
                  <a:moveTo>
                    <a:pt x="26" y="0"/>
                  </a:moveTo>
                  <a:cubicBezTo>
                    <a:pt x="13" y="0"/>
                    <a:pt x="4" y="11"/>
                    <a:pt x="4" y="25"/>
                  </a:cubicBezTo>
                  <a:cubicBezTo>
                    <a:pt x="2" y="26"/>
                    <a:pt x="0" y="27"/>
                    <a:pt x="0" y="30"/>
                  </a:cubicBezTo>
                  <a:cubicBezTo>
                    <a:pt x="0" y="33"/>
                    <a:pt x="2" y="39"/>
                    <a:pt x="5" y="40"/>
                  </a:cubicBezTo>
                  <a:cubicBezTo>
                    <a:pt x="8" y="51"/>
                    <a:pt x="15" y="61"/>
                    <a:pt x="26" y="61"/>
                  </a:cubicBezTo>
                  <a:cubicBezTo>
                    <a:pt x="37" y="61"/>
                    <a:pt x="44" y="51"/>
                    <a:pt x="46" y="39"/>
                  </a:cubicBezTo>
                  <a:cubicBezTo>
                    <a:pt x="50" y="38"/>
                    <a:pt x="51" y="33"/>
                    <a:pt x="51" y="30"/>
                  </a:cubicBezTo>
                  <a:cubicBezTo>
                    <a:pt x="51" y="27"/>
                    <a:pt x="50" y="26"/>
                    <a:pt x="48" y="25"/>
                  </a:cubicBezTo>
                  <a:cubicBezTo>
                    <a:pt x="47" y="11"/>
                    <a:pt x="3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27" name="Group 893"/>
          <p:cNvGrpSpPr>
            <a:grpSpLocks noChangeAspect="1"/>
          </p:cNvGrpSpPr>
          <p:nvPr/>
        </p:nvGrpSpPr>
        <p:grpSpPr bwMode="auto">
          <a:xfrm>
            <a:off x="7009966" y="4484648"/>
            <a:ext cx="289505" cy="288420"/>
            <a:chOff x="6356" y="2576"/>
            <a:chExt cx="267" cy="266"/>
          </a:xfrm>
          <a:solidFill>
            <a:srgbClr val="E87071"/>
          </a:solidFill>
          <a:effectLst>
            <a:reflection blurRad="6350" stA="50000" endA="300" endPos="40000" dir="5400000" sy="-100000" algn="bl" rotWithShape="0"/>
          </a:effectLst>
        </p:grpSpPr>
        <p:sp>
          <p:nvSpPr>
            <p:cNvPr id="28" name="Freeform 896"/>
            <p:cNvSpPr>
              <a:spLocks noEditPoints="1"/>
            </p:cNvSpPr>
            <p:nvPr/>
          </p:nvSpPr>
          <p:spPr bwMode="auto">
            <a:xfrm>
              <a:off x="6356" y="2576"/>
              <a:ext cx="267" cy="266"/>
            </a:xfrm>
            <a:custGeom>
              <a:avLst/>
              <a:gdLst>
                <a:gd name="T0" fmla="*/ 55 w 110"/>
                <a:gd name="T1" fmla="*/ 0 h 111"/>
                <a:gd name="T2" fmla="*/ 0 w 110"/>
                <a:gd name="T3" fmla="*/ 56 h 111"/>
                <a:gd name="T4" fmla="*/ 55 w 110"/>
                <a:gd name="T5" fmla="*/ 111 h 111"/>
                <a:gd name="T6" fmla="*/ 110 w 110"/>
                <a:gd name="T7" fmla="*/ 56 h 111"/>
                <a:gd name="T8" fmla="*/ 55 w 110"/>
                <a:gd name="T9" fmla="*/ 0 h 111"/>
                <a:gd name="T10" fmla="*/ 55 w 110"/>
                <a:gd name="T11" fmla="*/ 100 h 111"/>
                <a:gd name="T12" fmla="*/ 10 w 110"/>
                <a:gd name="T13" fmla="*/ 56 h 111"/>
                <a:gd name="T14" fmla="*/ 55 w 110"/>
                <a:gd name="T15" fmla="*/ 11 h 111"/>
                <a:gd name="T16" fmla="*/ 100 w 110"/>
                <a:gd name="T17" fmla="*/ 56 h 111"/>
                <a:gd name="T18" fmla="*/ 55 w 110"/>
                <a:gd name="T19" fmla="*/ 10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11">
                  <a:moveTo>
                    <a:pt x="55" y="0"/>
                  </a:moveTo>
                  <a:cubicBezTo>
                    <a:pt x="25" y="0"/>
                    <a:pt x="0" y="25"/>
                    <a:pt x="0" y="56"/>
                  </a:cubicBezTo>
                  <a:cubicBezTo>
                    <a:pt x="0" y="86"/>
                    <a:pt x="25" y="111"/>
                    <a:pt x="55" y="111"/>
                  </a:cubicBezTo>
                  <a:cubicBezTo>
                    <a:pt x="86" y="111"/>
                    <a:pt x="110" y="86"/>
                    <a:pt x="110" y="56"/>
                  </a:cubicBezTo>
                  <a:cubicBezTo>
                    <a:pt x="110" y="25"/>
                    <a:pt x="86" y="0"/>
                    <a:pt x="55" y="0"/>
                  </a:cubicBezTo>
                  <a:close/>
                  <a:moveTo>
                    <a:pt x="55" y="100"/>
                  </a:moveTo>
                  <a:cubicBezTo>
                    <a:pt x="30" y="100"/>
                    <a:pt x="10" y="80"/>
                    <a:pt x="10" y="56"/>
                  </a:cubicBezTo>
                  <a:cubicBezTo>
                    <a:pt x="10" y="31"/>
                    <a:pt x="30" y="11"/>
                    <a:pt x="55" y="11"/>
                  </a:cubicBezTo>
                  <a:cubicBezTo>
                    <a:pt x="80" y="11"/>
                    <a:pt x="100" y="31"/>
                    <a:pt x="100" y="56"/>
                  </a:cubicBezTo>
                  <a:cubicBezTo>
                    <a:pt x="100" y="80"/>
                    <a:pt x="80" y="100"/>
                    <a:pt x="55"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9" name="Freeform 897"/>
            <p:cNvSpPr>
              <a:spLocks/>
            </p:cNvSpPr>
            <p:nvPr/>
          </p:nvSpPr>
          <p:spPr bwMode="auto">
            <a:xfrm>
              <a:off x="6480" y="2605"/>
              <a:ext cx="19" cy="24"/>
            </a:xfrm>
            <a:custGeom>
              <a:avLst/>
              <a:gdLst>
                <a:gd name="T0" fmla="*/ 4 w 8"/>
                <a:gd name="T1" fmla="*/ 10 h 10"/>
                <a:gd name="T2" fmla="*/ 4 w 8"/>
                <a:gd name="T3" fmla="*/ 10 h 10"/>
                <a:gd name="T4" fmla="*/ 8 w 8"/>
                <a:gd name="T5" fmla="*/ 7 h 10"/>
                <a:gd name="T6" fmla="*/ 8 w 8"/>
                <a:gd name="T7" fmla="*/ 1 h 10"/>
                <a:gd name="T8" fmla="*/ 4 w 8"/>
                <a:gd name="T9" fmla="*/ 0 h 10"/>
                <a:gd name="T10" fmla="*/ 0 w 8"/>
                <a:gd name="T11" fmla="*/ 1 h 10"/>
                <a:gd name="T12" fmla="*/ 0 w 8"/>
                <a:gd name="T13" fmla="*/ 7 h 10"/>
                <a:gd name="T14" fmla="*/ 4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10"/>
                  </a:moveTo>
                  <a:cubicBezTo>
                    <a:pt x="4" y="10"/>
                    <a:pt x="4" y="10"/>
                    <a:pt x="4" y="10"/>
                  </a:cubicBezTo>
                  <a:cubicBezTo>
                    <a:pt x="6" y="10"/>
                    <a:pt x="8" y="9"/>
                    <a:pt x="8" y="7"/>
                  </a:cubicBezTo>
                  <a:cubicBezTo>
                    <a:pt x="8" y="1"/>
                    <a:pt x="8" y="1"/>
                    <a:pt x="8" y="1"/>
                  </a:cubicBezTo>
                  <a:cubicBezTo>
                    <a:pt x="7" y="1"/>
                    <a:pt x="5" y="0"/>
                    <a:pt x="4" y="0"/>
                  </a:cubicBezTo>
                  <a:cubicBezTo>
                    <a:pt x="3" y="0"/>
                    <a:pt x="2" y="1"/>
                    <a:pt x="0" y="1"/>
                  </a:cubicBezTo>
                  <a:cubicBezTo>
                    <a:pt x="0" y="7"/>
                    <a:pt x="0" y="7"/>
                    <a:pt x="0" y="7"/>
                  </a:cubicBezTo>
                  <a:cubicBezTo>
                    <a:pt x="0" y="9"/>
                    <a:pt x="2"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0" name="Freeform 898"/>
            <p:cNvSpPr>
              <a:spLocks/>
            </p:cNvSpPr>
            <p:nvPr/>
          </p:nvSpPr>
          <p:spPr bwMode="auto">
            <a:xfrm>
              <a:off x="6480" y="2790"/>
              <a:ext cx="19" cy="24"/>
            </a:xfrm>
            <a:custGeom>
              <a:avLst/>
              <a:gdLst>
                <a:gd name="T0" fmla="*/ 4 w 8"/>
                <a:gd name="T1" fmla="*/ 0 h 10"/>
                <a:gd name="T2" fmla="*/ 4 w 8"/>
                <a:gd name="T3" fmla="*/ 0 h 10"/>
                <a:gd name="T4" fmla="*/ 0 w 8"/>
                <a:gd name="T5" fmla="*/ 3 h 10"/>
                <a:gd name="T6" fmla="*/ 0 w 8"/>
                <a:gd name="T7" fmla="*/ 9 h 10"/>
                <a:gd name="T8" fmla="*/ 4 w 8"/>
                <a:gd name="T9" fmla="*/ 10 h 10"/>
                <a:gd name="T10" fmla="*/ 8 w 8"/>
                <a:gd name="T11" fmla="*/ 9 h 10"/>
                <a:gd name="T12" fmla="*/ 8 w 8"/>
                <a:gd name="T13" fmla="*/ 3 h 10"/>
                <a:gd name="T14" fmla="*/ 4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0"/>
                  </a:moveTo>
                  <a:cubicBezTo>
                    <a:pt x="4" y="0"/>
                    <a:pt x="4" y="0"/>
                    <a:pt x="4" y="0"/>
                  </a:cubicBezTo>
                  <a:cubicBezTo>
                    <a:pt x="2" y="0"/>
                    <a:pt x="0" y="1"/>
                    <a:pt x="0" y="3"/>
                  </a:cubicBezTo>
                  <a:cubicBezTo>
                    <a:pt x="0" y="9"/>
                    <a:pt x="0" y="9"/>
                    <a:pt x="0" y="9"/>
                  </a:cubicBezTo>
                  <a:cubicBezTo>
                    <a:pt x="2" y="10"/>
                    <a:pt x="3" y="10"/>
                    <a:pt x="4" y="10"/>
                  </a:cubicBezTo>
                  <a:cubicBezTo>
                    <a:pt x="5" y="10"/>
                    <a:pt x="7" y="10"/>
                    <a:pt x="8" y="9"/>
                  </a:cubicBezTo>
                  <a:cubicBezTo>
                    <a:pt x="8" y="3"/>
                    <a:pt x="8" y="3"/>
                    <a:pt x="8" y="3"/>
                  </a:cubicBezTo>
                  <a:cubicBezTo>
                    <a:pt x="8" y="1"/>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1" name="Freeform 899"/>
            <p:cNvSpPr>
              <a:spLocks/>
            </p:cNvSpPr>
            <p:nvPr/>
          </p:nvSpPr>
          <p:spPr bwMode="auto">
            <a:xfrm>
              <a:off x="6385" y="2701"/>
              <a:ext cx="24" cy="17"/>
            </a:xfrm>
            <a:custGeom>
              <a:avLst/>
              <a:gdLst>
                <a:gd name="T0" fmla="*/ 6 w 10"/>
                <a:gd name="T1" fmla="*/ 0 h 7"/>
                <a:gd name="T2" fmla="*/ 0 w 10"/>
                <a:gd name="T3" fmla="*/ 0 h 7"/>
                <a:gd name="T4" fmla="*/ 0 w 10"/>
                <a:gd name="T5" fmla="*/ 4 h 7"/>
                <a:gd name="T6" fmla="*/ 0 w 10"/>
                <a:gd name="T7" fmla="*/ 7 h 7"/>
                <a:gd name="T8" fmla="*/ 6 w 10"/>
                <a:gd name="T9" fmla="*/ 7 h 7"/>
                <a:gd name="T10" fmla="*/ 10 w 10"/>
                <a:gd name="T11" fmla="*/ 4 h 7"/>
                <a:gd name="T12" fmla="*/ 10 w 10"/>
                <a:gd name="T13" fmla="*/ 3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0" y="0"/>
                    <a:pt x="0" y="0"/>
                    <a:pt x="0" y="0"/>
                  </a:cubicBezTo>
                  <a:cubicBezTo>
                    <a:pt x="0" y="1"/>
                    <a:pt x="0" y="2"/>
                    <a:pt x="0" y="4"/>
                  </a:cubicBezTo>
                  <a:cubicBezTo>
                    <a:pt x="0" y="5"/>
                    <a:pt x="0" y="6"/>
                    <a:pt x="0" y="7"/>
                  </a:cubicBezTo>
                  <a:cubicBezTo>
                    <a:pt x="6" y="7"/>
                    <a:pt x="6" y="7"/>
                    <a:pt x="6" y="7"/>
                  </a:cubicBezTo>
                  <a:cubicBezTo>
                    <a:pt x="8" y="7"/>
                    <a:pt x="10" y="6"/>
                    <a:pt x="10" y="4"/>
                  </a:cubicBezTo>
                  <a:cubicBezTo>
                    <a:pt x="10" y="3"/>
                    <a:pt x="10" y="3"/>
                    <a:pt x="10" y="3"/>
                  </a:cubicBezTo>
                  <a:cubicBezTo>
                    <a:pt x="10" y="1"/>
                    <a:pt x="8"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2" name="Freeform 900"/>
            <p:cNvSpPr>
              <a:spLocks/>
            </p:cNvSpPr>
            <p:nvPr/>
          </p:nvSpPr>
          <p:spPr bwMode="auto">
            <a:xfrm>
              <a:off x="6569" y="2701"/>
              <a:ext cx="24" cy="17"/>
            </a:xfrm>
            <a:custGeom>
              <a:avLst/>
              <a:gdLst>
                <a:gd name="T0" fmla="*/ 10 w 10"/>
                <a:gd name="T1" fmla="*/ 0 h 7"/>
                <a:gd name="T2" fmla="*/ 4 w 10"/>
                <a:gd name="T3" fmla="*/ 0 h 7"/>
                <a:gd name="T4" fmla="*/ 0 w 10"/>
                <a:gd name="T5" fmla="*/ 3 h 7"/>
                <a:gd name="T6" fmla="*/ 0 w 10"/>
                <a:gd name="T7" fmla="*/ 4 h 7"/>
                <a:gd name="T8" fmla="*/ 4 w 10"/>
                <a:gd name="T9" fmla="*/ 7 h 7"/>
                <a:gd name="T10" fmla="*/ 10 w 10"/>
                <a:gd name="T11" fmla="*/ 7 h 7"/>
                <a:gd name="T12" fmla="*/ 10 w 10"/>
                <a:gd name="T13" fmla="*/ 4 h 7"/>
                <a:gd name="T14" fmla="*/ 1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10" y="0"/>
                  </a:moveTo>
                  <a:cubicBezTo>
                    <a:pt x="4" y="0"/>
                    <a:pt x="4" y="0"/>
                    <a:pt x="4" y="0"/>
                  </a:cubicBezTo>
                  <a:cubicBezTo>
                    <a:pt x="2" y="0"/>
                    <a:pt x="0" y="1"/>
                    <a:pt x="0" y="3"/>
                  </a:cubicBezTo>
                  <a:cubicBezTo>
                    <a:pt x="0" y="4"/>
                    <a:pt x="0" y="4"/>
                    <a:pt x="0" y="4"/>
                  </a:cubicBezTo>
                  <a:cubicBezTo>
                    <a:pt x="0" y="6"/>
                    <a:pt x="2" y="7"/>
                    <a:pt x="4" y="7"/>
                  </a:cubicBezTo>
                  <a:cubicBezTo>
                    <a:pt x="10" y="7"/>
                    <a:pt x="10" y="7"/>
                    <a:pt x="10" y="7"/>
                  </a:cubicBezTo>
                  <a:cubicBezTo>
                    <a:pt x="10" y="6"/>
                    <a:pt x="10" y="5"/>
                    <a:pt x="10" y="4"/>
                  </a:cubicBezTo>
                  <a:cubicBezTo>
                    <a:pt x="10" y="2"/>
                    <a:pt x="10"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3" name="Freeform 901"/>
            <p:cNvSpPr>
              <a:spLocks/>
            </p:cNvSpPr>
            <p:nvPr/>
          </p:nvSpPr>
          <p:spPr bwMode="auto">
            <a:xfrm>
              <a:off x="6424" y="2636"/>
              <a:ext cx="75" cy="86"/>
            </a:xfrm>
            <a:custGeom>
              <a:avLst/>
              <a:gdLst>
                <a:gd name="T0" fmla="*/ 27 w 31"/>
                <a:gd name="T1" fmla="*/ 0 h 36"/>
                <a:gd name="T2" fmla="*/ 23 w 31"/>
                <a:gd name="T3" fmla="*/ 5 h 36"/>
                <a:gd name="T4" fmla="*/ 23 w 31"/>
                <a:gd name="T5" fmla="*/ 26 h 36"/>
                <a:gd name="T6" fmla="*/ 22 w 31"/>
                <a:gd name="T7" fmla="*/ 28 h 36"/>
                <a:gd name="T8" fmla="*/ 4 w 31"/>
                <a:gd name="T9" fmla="*/ 28 h 36"/>
                <a:gd name="T10" fmla="*/ 0 w 31"/>
                <a:gd name="T11" fmla="*/ 32 h 36"/>
                <a:gd name="T12" fmla="*/ 4 w 31"/>
                <a:gd name="T13" fmla="*/ 36 h 36"/>
                <a:gd name="T14" fmla="*/ 26 w 31"/>
                <a:gd name="T15" fmla="*/ 36 h 36"/>
                <a:gd name="T16" fmla="*/ 29 w 31"/>
                <a:gd name="T17" fmla="*/ 35 h 36"/>
                <a:gd name="T18" fmla="*/ 29 w 31"/>
                <a:gd name="T19" fmla="*/ 35 h 36"/>
                <a:gd name="T20" fmla="*/ 31 w 31"/>
                <a:gd name="T21" fmla="*/ 31 h 36"/>
                <a:gd name="T22" fmla="*/ 31 w 31"/>
                <a:gd name="T23" fmla="*/ 5 h 36"/>
                <a:gd name="T24" fmla="*/ 27 w 31"/>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7" y="0"/>
                  </a:moveTo>
                  <a:cubicBezTo>
                    <a:pt x="25" y="0"/>
                    <a:pt x="23" y="2"/>
                    <a:pt x="23" y="5"/>
                  </a:cubicBezTo>
                  <a:cubicBezTo>
                    <a:pt x="23" y="26"/>
                    <a:pt x="23" y="26"/>
                    <a:pt x="23" y="26"/>
                  </a:cubicBezTo>
                  <a:cubicBezTo>
                    <a:pt x="23" y="27"/>
                    <a:pt x="22" y="28"/>
                    <a:pt x="22" y="28"/>
                  </a:cubicBezTo>
                  <a:cubicBezTo>
                    <a:pt x="4" y="28"/>
                    <a:pt x="4" y="28"/>
                    <a:pt x="4" y="28"/>
                  </a:cubicBezTo>
                  <a:cubicBezTo>
                    <a:pt x="2" y="28"/>
                    <a:pt x="0" y="30"/>
                    <a:pt x="0" y="32"/>
                  </a:cubicBezTo>
                  <a:cubicBezTo>
                    <a:pt x="0" y="34"/>
                    <a:pt x="2" y="36"/>
                    <a:pt x="4" y="36"/>
                  </a:cubicBezTo>
                  <a:cubicBezTo>
                    <a:pt x="26" y="36"/>
                    <a:pt x="26" y="36"/>
                    <a:pt x="26" y="36"/>
                  </a:cubicBezTo>
                  <a:cubicBezTo>
                    <a:pt x="27" y="36"/>
                    <a:pt x="28" y="35"/>
                    <a:pt x="29" y="35"/>
                  </a:cubicBezTo>
                  <a:cubicBezTo>
                    <a:pt x="29" y="35"/>
                    <a:pt x="29" y="35"/>
                    <a:pt x="29" y="35"/>
                  </a:cubicBezTo>
                  <a:cubicBezTo>
                    <a:pt x="30" y="34"/>
                    <a:pt x="31" y="33"/>
                    <a:pt x="31" y="31"/>
                  </a:cubicBezTo>
                  <a:cubicBezTo>
                    <a:pt x="31" y="5"/>
                    <a:pt x="31" y="5"/>
                    <a:pt x="31" y="5"/>
                  </a:cubicBezTo>
                  <a:cubicBezTo>
                    <a:pt x="31"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34" name="Freeform 905"/>
          <p:cNvSpPr>
            <a:spLocks/>
          </p:cNvSpPr>
          <p:nvPr/>
        </p:nvSpPr>
        <p:spPr bwMode="auto">
          <a:xfrm>
            <a:off x="7049163" y="3402953"/>
            <a:ext cx="211111" cy="408420"/>
          </a:xfrm>
          <a:custGeom>
            <a:avLst/>
            <a:gdLst>
              <a:gd name="T0" fmla="*/ 31 w 72"/>
              <a:gd name="T1" fmla="*/ 118 h 118"/>
              <a:gd name="T2" fmla="*/ 39 w 72"/>
              <a:gd name="T3" fmla="*/ 118 h 118"/>
              <a:gd name="T4" fmla="*/ 41 w 72"/>
              <a:gd name="T5" fmla="*/ 115 h 118"/>
              <a:gd name="T6" fmla="*/ 41 w 72"/>
              <a:gd name="T7" fmla="*/ 107 h 118"/>
              <a:gd name="T8" fmla="*/ 62 w 72"/>
              <a:gd name="T9" fmla="*/ 100 h 118"/>
              <a:gd name="T10" fmla="*/ 69 w 72"/>
              <a:gd name="T11" fmla="*/ 73 h 118"/>
              <a:gd name="T12" fmla="*/ 41 w 72"/>
              <a:gd name="T13" fmla="*/ 53 h 118"/>
              <a:gd name="T14" fmla="*/ 40 w 72"/>
              <a:gd name="T15" fmla="*/ 52 h 118"/>
              <a:gd name="T16" fmla="*/ 30 w 72"/>
              <a:gd name="T17" fmla="*/ 48 h 118"/>
              <a:gd name="T18" fmla="*/ 29 w 72"/>
              <a:gd name="T19" fmla="*/ 47 h 118"/>
              <a:gd name="T20" fmla="*/ 22 w 72"/>
              <a:gd name="T21" fmla="*/ 42 h 118"/>
              <a:gd name="T22" fmla="*/ 23 w 72"/>
              <a:gd name="T23" fmla="*/ 31 h 118"/>
              <a:gd name="T24" fmla="*/ 35 w 72"/>
              <a:gd name="T25" fmla="*/ 26 h 118"/>
              <a:gd name="T26" fmla="*/ 43 w 72"/>
              <a:gd name="T27" fmla="*/ 28 h 118"/>
              <a:gd name="T28" fmla="*/ 52 w 72"/>
              <a:gd name="T29" fmla="*/ 33 h 118"/>
              <a:gd name="T30" fmla="*/ 53 w 72"/>
              <a:gd name="T31" fmla="*/ 34 h 118"/>
              <a:gd name="T32" fmla="*/ 53 w 72"/>
              <a:gd name="T33" fmla="*/ 34 h 118"/>
              <a:gd name="T34" fmla="*/ 53 w 72"/>
              <a:gd name="T35" fmla="*/ 35 h 118"/>
              <a:gd name="T36" fmla="*/ 58 w 72"/>
              <a:gd name="T37" fmla="*/ 38 h 118"/>
              <a:gd name="T38" fmla="*/ 67 w 72"/>
              <a:gd name="T39" fmla="*/ 32 h 118"/>
              <a:gd name="T40" fmla="*/ 67 w 72"/>
              <a:gd name="T41" fmla="*/ 25 h 118"/>
              <a:gd name="T42" fmla="*/ 48 w 72"/>
              <a:gd name="T43" fmla="*/ 12 h 118"/>
              <a:gd name="T44" fmla="*/ 41 w 72"/>
              <a:gd name="T45" fmla="*/ 11 h 118"/>
              <a:gd name="T46" fmla="*/ 41 w 72"/>
              <a:gd name="T47" fmla="*/ 2 h 118"/>
              <a:gd name="T48" fmla="*/ 39 w 72"/>
              <a:gd name="T49" fmla="*/ 0 h 118"/>
              <a:gd name="T50" fmla="*/ 31 w 72"/>
              <a:gd name="T51" fmla="*/ 0 h 118"/>
              <a:gd name="T52" fmla="*/ 28 w 72"/>
              <a:gd name="T53" fmla="*/ 2 h 118"/>
              <a:gd name="T54" fmla="*/ 28 w 72"/>
              <a:gd name="T55" fmla="*/ 11 h 118"/>
              <a:gd name="T56" fmla="*/ 10 w 72"/>
              <a:gd name="T57" fmla="*/ 20 h 118"/>
              <a:gd name="T58" fmla="*/ 5 w 72"/>
              <a:gd name="T59" fmla="*/ 48 h 118"/>
              <a:gd name="T60" fmla="*/ 14 w 72"/>
              <a:gd name="T61" fmla="*/ 58 h 118"/>
              <a:gd name="T62" fmla="*/ 40 w 72"/>
              <a:gd name="T63" fmla="*/ 71 h 118"/>
              <a:gd name="T64" fmla="*/ 44 w 72"/>
              <a:gd name="T65" fmla="*/ 72 h 118"/>
              <a:gd name="T66" fmla="*/ 50 w 72"/>
              <a:gd name="T67" fmla="*/ 78 h 118"/>
              <a:gd name="T68" fmla="*/ 48 w 72"/>
              <a:gd name="T69" fmla="*/ 89 h 118"/>
              <a:gd name="T70" fmla="*/ 38 w 72"/>
              <a:gd name="T71" fmla="*/ 92 h 118"/>
              <a:gd name="T72" fmla="*/ 26 w 72"/>
              <a:gd name="T73" fmla="*/ 90 h 118"/>
              <a:gd name="T74" fmla="*/ 17 w 72"/>
              <a:gd name="T75" fmla="*/ 85 h 118"/>
              <a:gd name="T76" fmla="*/ 16 w 72"/>
              <a:gd name="T77" fmla="*/ 84 h 118"/>
              <a:gd name="T78" fmla="*/ 16 w 72"/>
              <a:gd name="T79" fmla="*/ 84 h 118"/>
              <a:gd name="T80" fmla="*/ 16 w 72"/>
              <a:gd name="T81" fmla="*/ 84 h 118"/>
              <a:gd name="T82" fmla="*/ 16 w 72"/>
              <a:gd name="T83" fmla="*/ 83 h 118"/>
              <a:gd name="T84" fmla="*/ 11 w 72"/>
              <a:gd name="T85" fmla="*/ 80 h 118"/>
              <a:gd name="T86" fmla="*/ 2 w 72"/>
              <a:gd name="T87" fmla="*/ 86 h 118"/>
              <a:gd name="T88" fmla="*/ 2 w 72"/>
              <a:gd name="T89" fmla="*/ 93 h 118"/>
              <a:gd name="T90" fmla="*/ 28 w 72"/>
              <a:gd name="T91" fmla="*/ 107 h 118"/>
              <a:gd name="T92" fmla="*/ 28 w 72"/>
              <a:gd name="T93" fmla="*/ 115 h 118"/>
              <a:gd name="T94" fmla="*/ 31 w 72"/>
              <a:gd name="T9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8">
                <a:moveTo>
                  <a:pt x="31" y="118"/>
                </a:moveTo>
                <a:cubicBezTo>
                  <a:pt x="39" y="118"/>
                  <a:pt x="39" y="118"/>
                  <a:pt x="39" y="118"/>
                </a:cubicBezTo>
                <a:cubicBezTo>
                  <a:pt x="40" y="118"/>
                  <a:pt x="41" y="117"/>
                  <a:pt x="41" y="115"/>
                </a:cubicBezTo>
                <a:cubicBezTo>
                  <a:pt x="41" y="107"/>
                  <a:pt x="41" y="107"/>
                  <a:pt x="41" y="107"/>
                </a:cubicBezTo>
                <a:cubicBezTo>
                  <a:pt x="50" y="107"/>
                  <a:pt x="57" y="104"/>
                  <a:pt x="62" y="100"/>
                </a:cubicBezTo>
                <a:cubicBezTo>
                  <a:pt x="69" y="93"/>
                  <a:pt x="72" y="83"/>
                  <a:pt x="69" y="73"/>
                </a:cubicBezTo>
                <a:cubicBezTo>
                  <a:pt x="66" y="63"/>
                  <a:pt x="52" y="57"/>
                  <a:pt x="41" y="53"/>
                </a:cubicBezTo>
                <a:cubicBezTo>
                  <a:pt x="40" y="52"/>
                  <a:pt x="40" y="52"/>
                  <a:pt x="40" y="52"/>
                </a:cubicBezTo>
                <a:cubicBezTo>
                  <a:pt x="36" y="50"/>
                  <a:pt x="31" y="48"/>
                  <a:pt x="30" y="48"/>
                </a:cubicBezTo>
                <a:cubicBezTo>
                  <a:pt x="29" y="47"/>
                  <a:pt x="29" y="47"/>
                  <a:pt x="29" y="47"/>
                </a:cubicBezTo>
                <a:cubicBezTo>
                  <a:pt x="26" y="46"/>
                  <a:pt x="23" y="45"/>
                  <a:pt x="22" y="42"/>
                </a:cubicBezTo>
                <a:cubicBezTo>
                  <a:pt x="19" y="38"/>
                  <a:pt x="20" y="33"/>
                  <a:pt x="23" y="31"/>
                </a:cubicBezTo>
                <a:cubicBezTo>
                  <a:pt x="27" y="27"/>
                  <a:pt x="32" y="26"/>
                  <a:pt x="35" y="26"/>
                </a:cubicBezTo>
                <a:cubicBezTo>
                  <a:pt x="38" y="26"/>
                  <a:pt x="41" y="27"/>
                  <a:pt x="43" y="28"/>
                </a:cubicBezTo>
                <a:cubicBezTo>
                  <a:pt x="46" y="28"/>
                  <a:pt x="49" y="31"/>
                  <a:pt x="52" y="33"/>
                </a:cubicBezTo>
                <a:cubicBezTo>
                  <a:pt x="53" y="34"/>
                  <a:pt x="53" y="34"/>
                  <a:pt x="53" y="34"/>
                </a:cubicBezTo>
                <a:cubicBezTo>
                  <a:pt x="53" y="34"/>
                  <a:pt x="53" y="34"/>
                  <a:pt x="53" y="34"/>
                </a:cubicBezTo>
                <a:cubicBezTo>
                  <a:pt x="53" y="35"/>
                  <a:pt x="53" y="35"/>
                  <a:pt x="53" y="35"/>
                </a:cubicBezTo>
                <a:cubicBezTo>
                  <a:pt x="54" y="37"/>
                  <a:pt x="56" y="38"/>
                  <a:pt x="58" y="38"/>
                </a:cubicBezTo>
                <a:cubicBezTo>
                  <a:pt x="62" y="38"/>
                  <a:pt x="65" y="35"/>
                  <a:pt x="67" y="32"/>
                </a:cubicBezTo>
                <a:cubicBezTo>
                  <a:pt x="68" y="30"/>
                  <a:pt x="68" y="27"/>
                  <a:pt x="67" y="25"/>
                </a:cubicBezTo>
                <a:cubicBezTo>
                  <a:pt x="63" y="19"/>
                  <a:pt x="55" y="14"/>
                  <a:pt x="48" y="12"/>
                </a:cubicBezTo>
                <a:cubicBezTo>
                  <a:pt x="46" y="12"/>
                  <a:pt x="44" y="11"/>
                  <a:pt x="41" y="11"/>
                </a:cubicBezTo>
                <a:cubicBezTo>
                  <a:pt x="41" y="2"/>
                  <a:pt x="41" y="2"/>
                  <a:pt x="41" y="2"/>
                </a:cubicBezTo>
                <a:cubicBezTo>
                  <a:pt x="41" y="1"/>
                  <a:pt x="40" y="0"/>
                  <a:pt x="39" y="0"/>
                </a:cubicBezTo>
                <a:cubicBezTo>
                  <a:pt x="31" y="0"/>
                  <a:pt x="31" y="0"/>
                  <a:pt x="31" y="0"/>
                </a:cubicBezTo>
                <a:cubicBezTo>
                  <a:pt x="30" y="0"/>
                  <a:pt x="28" y="1"/>
                  <a:pt x="28" y="2"/>
                </a:cubicBezTo>
                <a:cubicBezTo>
                  <a:pt x="28" y="11"/>
                  <a:pt x="28" y="11"/>
                  <a:pt x="28" y="11"/>
                </a:cubicBezTo>
                <a:cubicBezTo>
                  <a:pt x="21" y="13"/>
                  <a:pt x="15" y="16"/>
                  <a:pt x="10" y="20"/>
                </a:cubicBezTo>
                <a:cubicBezTo>
                  <a:pt x="2" y="28"/>
                  <a:pt x="0" y="39"/>
                  <a:pt x="5" y="48"/>
                </a:cubicBezTo>
                <a:cubicBezTo>
                  <a:pt x="7" y="52"/>
                  <a:pt x="10" y="56"/>
                  <a:pt x="14" y="58"/>
                </a:cubicBezTo>
                <a:cubicBezTo>
                  <a:pt x="17" y="60"/>
                  <a:pt x="33" y="67"/>
                  <a:pt x="40" y="71"/>
                </a:cubicBezTo>
                <a:cubicBezTo>
                  <a:pt x="44" y="72"/>
                  <a:pt x="44" y="72"/>
                  <a:pt x="44" y="72"/>
                </a:cubicBezTo>
                <a:cubicBezTo>
                  <a:pt x="47" y="74"/>
                  <a:pt x="49" y="76"/>
                  <a:pt x="50" y="78"/>
                </a:cubicBezTo>
                <a:cubicBezTo>
                  <a:pt x="52" y="82"/>
                  <a:pt x="51" y="87"/>
                  <a:pt x="48" y="89"/>
                </a:cubicBezTo>
                <a:cubicBezTo>
                  <a:pt x="46" y="91"/>
                  <a:pt x="43" y="92"/>
                  <a:pt x="38" y="92"/>
                </a:cubicBezTo>
                <a:cubicBezTo>
                  <a:pt x="34" y="92"/>
                  <a:pt x="30" y="91"/>
                  <a:pt x="26" y="90"/>
                </a:cubicBezTo>
                <a:cubicBezTo>
                  <a:pt x="23" y="89"/>
                  <a:pt x="20" y="87"/>
                  <a:pt x="17" y="85"/>
                </a:cubicBezTo>
                <a:cubicBezTo>
                  <a:pt x="16" y="84"/>
                  <a:pt x="16" y="84"/>
                  <a:pt x="16" y="84"/>
                </a:cubicBezTo>
                <a:cubicBezTo>
                  <a:pt x="16" y="84"/>
                  <a:pt x="16" y="84"/>
                  <a:pt x="16" y="84"/>
                </a:cubicBezTo>
                <a:cubicBezTo>
                  <a:pt x="16" y="84"/>
                  <a:pt x="16" y="84"/>
                  <a:pt x="16" y="84"/>
                </a:cubicBezTo>
                <a:cubicBezTo>
                  <a:pt x="16" y="83"/>
                  <a:pt x="16" y="83"/>
                  <a:pt x="16" y="83"/>
                </a:cubicBezTo>
                <a:cubicBezTo>
                  <a:pt x="15" y="81"/>
                  <a:pt x="13" y="80"/>
                  <a:pt x="11" y="80"/>
                </a:cubicBezTo>
                <a:cubicBezTo>
                  <a:pt x="7" y="80"/>
                  <a:pt x="4" y="83"/>
                  <a:pt x="2" y="86"/>
                </a:cubicBezTo>
                <a:cubicBezTo>
                  <a:pt x="1" y="88"/>
                  <a:pt x="1" y="91"/>
                  <a:pt x="2" y="93"/>
                </a:cubicBezTo>
                <a:cubicBezTo>
                  <a:pt x="7" y="101"/>
                  <a:pt x="18" y="105"/>
                  <a:pt x="28" y="107"/>
                </a:cubicBezTo>
                <a:cubicBezTo>
                  <a:pt x="28" y="115"/>
                  <a:pt x="28" y="115"/>
                  <a:pt x="28" y="115"/>
                </a:cubicBezTo>
                <a:cubicBezTo>
                  <a:pt x="28" y="117"/>
                  <a:pt x="30" y="118"/>
                  <a:pt x="31" y="118"/>
                </a:cubicBezTo>
                <a:close/>
              </a:path>
            </a:pathLst>
          </a:custGeom>
          <a:solidFill>
            <a:srgbClr val="01ACBE"/>
          </a:solidFill>
          <a:ln>
            <a:noFill/>
          </a:ln>
          <a:effectLst>
            <a:reflection blurRad="6350" stA="50000" endA="300" endPos="40000" dir="5400000" sy="-100000" algn="bl" rotWithShape="0"/>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nvGrpSpPr>
          <p:cNvPr id="35" name="Group 909"/>
          <p:cNvGrpSpPr>
            <a:grpSpLocks noChangeAspect="1"/>
          </p:cNvGrpSpPr>
          <p:nvPr/>
        </p:nvGrpSpPr>
        <p:grpSpPr bwMode="auto">
          <a:xfrm>
            <a:off x="7011051" y="2557539"/>
            <a:ext cx="287335" cy="245048"/>
            <a:chOff x="6090" y="1175"/>
            <a:chExt cx="265" cy="226"/>
          </a:xfrm>
          <a:solidFill>
            <a:schemeClr val="accent6"/>
          </a:solidFill>
          <a:effectLst>
            <a:reflection blurRad="6350" stA="50000" endA="300" endPos="40000" dir="5400000" sy="-100000" algn="bl" rotWithShape="0"/>
          </a:effectLst>
        </p:grpSpPr>
        <p:sp>
          <p:nvSpPr>
            <p:cNvPr id="36"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7"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8"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9"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40" name="组合 39"/>
          <p:cNvGrpSpPr/>
          <p:nvPr/>
        </p:nvGrpSpPr>
        <p:grpSpPr>
          <a:xfrm>
            <a:off x="7370323" y="2268830"/>
            <a:ext cx="4691047" cy="830508"/>
            <a:chOff x="3724283" y="5157466"/>
            <a:chExt cx="4691047" cy="830508"/>
          </a:xfrm>
        </p:grpSpPr>
        <p:grpSp>
          <p:nvGrpSpPr>
            <p:cNvPr id="41" name="组合 40"/>
            <p:cNvGrpSpPr/>
            <p:nvPr/>
          </p:nvGrpSpPr>
          <p:grpSpPr>
            <a:xfrm>
              <a:off x="3724283" y="5209973"/>
              <a:ext cx="1000117" cy="778001"/>
              <a:chOff x="3629024" y="5343323"/>
              <a:chExt cx="1000117" cy="778001"/>
            </a:xfrm>
          </p:grpSpPr>
          <p:sp>
            <p:nvSpPr>
              <p:cNvPr id="45" name="文本框 342"/>
              <p:cNvSpPr txBox="1"/>
              <p:nvPr/>
            </p:nvSpPr>
            <p:spPr>
              <a:xfrm>
                <a:off x="3629024" y="5343323"/>
                <a:ext cx="1000117" cy="646331"/>
              </a:xfrm>
              <a:prstGeom prst="rect">
                <a:avLst/>
              </a:prstGeom>
              <a:noFill/>
            </p:spPr>
            <p:txBody>
              <a:bodyPr wrap="square" rtlCol="0">
                <a:spAutoFit/>
              </a:bodyPr>
              <a:lstStyle/>
              <a:p>
                <a:pPr algn="ctr"/>
                <a:r>
                  <a:rPr lang="en-US" altLang="zh-CN" sz="3600" dirty="0">
                    <a:solidFill>
                      <a:schemeClr val="accent6"/>
                    </a:solidFill>
                    <a:latin typeface="Impact" panose="020B0806030902050204" pitchFamily="34" charset="0"/>
                  </a:rPr>
                  <a:t>01</a:t>
                </a:r>
                <a:endParaRPr lang="zh-CN" altLang="en-US" sz="3600" dirty="0">
                  <a:solidFill>
                    <a:schemeClr val="accent6"/>
                  </a:solidFill>
                  <a:latin typeface="Impact" panose="020B0806030902050204" pitchFamily="34" charset="0"/>
                </a:endParaRPr>
              </a:p>
            </p:txBody>
          </p:sp>
          <p:sp>
            <p:nvSpPr>
              <p:cNvPr id="46" name="文本框 343"/>
              <p:cNvSpPr txBox="1"/>
              <p:nvPr/>
            </p:nvSpPr>
            <p:spPr>
              <a:xfrm>
                <a:off x="3804440" y="5813547"/>
                <a:ext cx="673100" cy="307777"/>
              </a:xfrm>
              <a:prstGeom prst="rect">
                <a:avLst/>
              </a:prstGeom>
              <a:noFill/>
            </p:spPr>
            <p:txBody>
              <a:bodyPr wrap="square" rtlCol="0">
                <a:spAutoFit/>
              </a:bodyPr>
              <a:lstStyle/>
              <a:p>
                <a:pPr algn="ctr"/>
                <a:r>
                  <a:rPr lang="en-US" altLang="zh-CN" sz="1400" dirty="0">
                    <a:solidFill>
                      <a:schemeClr val="accent6"/>
                    </a:solidFill>
                    <a:latin typeface="LiHei Pro" panose="020B0500000000000000" pitchFamily="34" charset="-122"/>
                    <a:ea typeface="LiHei Pro" panose="020B0500000000000000" pitchFamily="34" charset="-122"/>
                  </a:rPr>
                  <a:t>DATA</a:t>
                </a:r>
                <a:endParaRPr lang="zh-CN" altLang="en-US" sz="1400" dirty="0">
                  <a:solidFill>
                    <a:schemeClr val="accent6"/>
                  </a:solidFill>
                  <a:latin typeface="LiHei Pro" panose="020B0500000000000000" pitchFamily="34" charset="-122"/>
                  <a:ea typeface="LiHei Pro" panose="020B0500000000000000" pitchFamily="34" charset="-122"/>
                </a:endParaRPr>
              </a:p>
            </p:txBody>
          </p:sp>
        </p:grpSp>
        <p:sp>
          <p:nvSpPr>
            <p:cNvPr id="43" name="文本框 340"/>
            <p:cNvSpPr txBox="1"/>
            <p:nvPr/>
          </p:nvSpPr>
          <p:spPr>
            <a:xfrm>
              <a:off x="4425155" y="5157466"/>
              <a:ext cx="3990175" cy="615040"/>
            </a:xfrm>
            <a:prstGeom prst="rect">
              <a:avLst/>
            </a:prstGeom>
            <a:noFill/>
          </p:spPr>
          <p:txBody>
            <a:bodyPr wrap="square" rtlCol="0">
              <a:spAutoFit/>
            </a:bodyPr>
            <a:lstStyle/>
            <a:p>
              <a:pPr>
                <a:lnSpc>
                  <a:spcPct val="200000"/>
                </a:lnSpc>
              </a:pPr>
              <a:r>
                <a:rPr lang="zh-CN" altLang="en-US" sz="2000" b="1" dirty="0">
                  <a:solidFill>
                    <a:srgbClr val="595959"/>
                  </a:solidFill>
                  <a:latin typeface="微软雅黑" pitchFamily="34" charset="-122"/>
                  <a:ea typeface="微软雅黑" pitchFamily="34" charset="-122"/>
                  <a:sym typeface="Times New Roman" pitchFamily="18" charset="0"/>
                </a:rPr>
                <a:t>中国自古就是礼仪之邦</a:t>
              </a:r>
              <a:endParaRPr lang="en-US" altLang="zh-CN" sz="2000" b="1" dirty="0">
                <a:solidFill>
                  <a:srgbClr val="595959"/>
                </a:solidFill>
                <a:latin typeface="微软雅黑" pitchFamily="34" charset="-122"/>
                <a:ea typeface="微软雅黑" pitchFamily="34" charset="-122"/>
                <a:sym typeface="Times New Roman" pitchFamily="18" charset="0"/>
              </a:endParaRPr>
            </a:p>
          </p:txBody>
        </p:sp>
      </p:grpSp>
      <p:grpSp>
        <p:nvGrpSpPr>
          <p:cNvPr id="47" name="组合 46"/>
          <p:cNvGrpSpPr/>
          <p:nvPr/>
        </p:nvGrpSpPr>
        <p:grpSpPr>
          <a:xfrm>
            <a:off x="7370323" y="3192058"/>
            <a:ext cx="3950819" cy="835497"/>
            <a:chOff x="3724283" y="5142952"/>
            <a:chExt cx="3950819" cy="835497"/>
          </a:xfrm>
        </p:grpSpPr>
        <p:grpSp>
          <p:nvGrpSpPr>
            <p:cNvPr id="48" name="组合 47"/>
            <p:cNvGrpSpPr/>
            <p:nvPr/>
          </p:nvGrpSpPr>
          <p:grpSpPr>
            <a:xfrm>
              <a:off x="3724283" y="5209973"/>
              <a:ext cx="1000117" cy="768476"/>
              <a:chOff x="3629024" y="5343323"/>
              <a:chExt cx="1000117" cy="768476"/>
            </a:xfrm>
          </p:grpSpPr>
          <p:sp>
            <p:nvSpPr>
              <p:cNvPr id="52" name="文本框 349"/>
              <p:cNvSpPr txBox="1"/>
              <p:nvPr/>
            </p:nvSpPr>
            <p:spPr>
              <a:xfrm>
                <a:off x="3629024" y="5343323"/>
                <a:ext cx="1000117" cy="646331"/>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02</a:t>
                </a:r>
                <a:endParaRPr lang="zh-CN" altLang="en-US" sz="3600" dirty="0">
                  <a:solidFill>
                    <a:srgbClr val="01ACBE"/>
                  </a:solidFill>
                  <a:latin typeface="Impact" panose="020B0806030902050204" pitchFamily="34" charset="0"/>
                </a:endParaRPr>
              </a:p>
            </p:txBody>
          </p:sp>
          <p:sp>
            <p:nvSpPr>
              <p:cNvPr id="53" name="文本框 350"/>
              <p:cNvSpPr txBox="1"/>
              <p:nvPr/>
            </p:nvSpPr>
            <p:spPr>
              <a:xfrm>
                <a:off x="3804440" y="5804022"/>
                <a:ext cx="673100" cy="307777"/>
              </a:xfrm>
              <a:prstGeom prst="rect">
                <a:avLst/>
              </a:prstGeom>
              <a:noFill/>
            </p:spPr>
            <p:txBody>
              <a:bodyPr wrap="square" rtlCol="0">
                <a:spAutoFit/>
              </a:bodyPr>
              <a:lstStyle/>
              <a:p>
                <a:pPr algn="ctr"/>
                <a:r>
                  <a:rPr lang="en-US" altLang="zh-CN" sz="1400" dirty="0">
                    <a:solidFill>
                      <a:srgbClr val="01ACBE"/>
                    </a:solidFill>
                    <a:latin typeface="LiHei Pro" panose="020B0500000000000000" pitchFamily="34" charset="-122"/>
                    <a:ea typeface="LiHei Pro" panose="020B0500000000000000" pitchFamily="34" charset="-122"/>
                  </a:rPr>
                  <a:t>DATA</a:t>
                </a:r>
                <a:endParaRPr lang="zh-CN" altLang="en-US" sz="1400" dirty="0">
                  <a:solidFill>
                    <a:srgbClr val="01ACBE"/>
                  </a:solidFill>
                  <a:latin typeface="LiHei Pro" panose="020B0500000000000000" pitchFamily="34" charset="-122"/>
                  <a:ea typeface="LiHei Pro" panose="020B0500000000000000" pitchFamily="34" charset="-122"/>
                </a:endParaRPr>
              </a:p>
            </p:txBody>
          </p:sp>
        </p:grpSp>
        <p:sp>
          <p:nvSpPr>
            <p:cNvPr id="50" name="文本框 347"/>
            <p:cNvSpPr txBox="1"/>
            <p:nvPr/>
          </p:nvSpPr>
          <p:spPr>
            <a:xfrm>
              <a:off x="4425155" y="5142952"/>
              <a:ext cx="3249947" cy="615040"/>
            </a:xfrm>
            <a:prstGeom prst="rect">
              <a:avLst/>
            </a:prstGeom>
            <a:noFill/>
          </p:spPr>
          <p:txBody>
            <a:bodyPr wrap="square" rtlCol="0">
              <a:spAutoFit/>
            </a:bodyPr>
            <a:lstStyle/>
            <a:p>
              <a:pPr>
                <a:lnSpc>
                  <a:spcPct val="200000"/>
                </a:lnSpc>
              </a:pPr>
              <a:r>
                <a:rPr lang="zh-CN" altLang="en-US" sz="2000" b="1" dirty="0">
                  <a:solidFill>
                    <a:srgbClr val="595959"/>
                  </a:solidFill>
                  <a:latin typeface="微软雅黑" pitchFamily="34" charset="-122"/>
                  <a:ea typeface="微软雅黑" pitchFamily="34" charset="-122"/>
                  <a:sym typeface="Times New Roman" pitchFamily="18" charset="0"/>
                </a:rPr>
                <a:t>微管仲，吾其被发左衽矣</a:t>
              </a:r>
              <a:endParaRPr lang="en-US" altLang="zh-CN" sz="2000" b="1" dirty="0">
                <a:solidFill>
                  <a:srgbClr val="595959"/>
                </a:solidFill>
                <a:latin typeface="微软雅黑" pitchFamily="34" charset="-122"/>
                <a:ea typeface="微软雅黑" pitchFamily="34" charset="-122"/>
                <a:sym typeface="Times New Roman" pitchFamily="18" charset="0"/>
              </a:endParaRPr>
            </a:p>
          </p:txBody>
        </p:sp>
      </p:grpSp>
      <p:grpSp>
        <p:nvGrpSpPr>
          <p:cNvPr id="54" name="组合 53"/>
          <p:cNvGrpSpPr/>
          <p:nvPr/>
        </p:nvGrpSpPr>
        <p:grpSpPr>
          <a:xfrm>
            <a:off x="7370323" y="4160718"/>
            <a:ext cx="3950819" cy="850011"/>
            <a:chOff x="3724283" y="5128438"/>
            <a:chExt cx="3950819" cy="850011"/>
          </a:xfrm>
        </p:grpSpPr>
        <p:grpSp>
          <p:nvGrpSpPr>
            <p:cNvPr id="55" name="组合 54"/>
            <p:cNvGrpSpPr/>
            <p:nvPr/>
          </p:nvGrpSpPr>
          <p:grpSpPr>
            <a:xfrm>
              <a:off x="3724283" y="5209973"/>
              <a:ext cx="1000117" cy="768476"/>
              <a:chOff x="3629024" y="5343323"/>
              <a:chExt cx="1000117" cy="768476"/>
            </a:xfrm>
          </p:grpSpPr>
          <p:sp>
            <p:nvSpPr>
              <p:cNvPr id="59" name="文本框 356"/>
              <p:cNvSpPr txBox="1"/>
              <p:nvPr/>
            </p:nvSpPr>
            <p:spPr>
              <a:xfrm>
                <a:off x="3629024" y="5343323"/>
                <a:ext cx="1000117" cy="646331"/>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03</a:t>
                </a:r>
                <a:endParaRPr lang="zh-CN" altLang="en-US" sz="3600" dirty="0">
                  <a:solidFill>
                    <a:srgbClr val="E87071"/>
                  </a:solidFill>
                  <a:latin typeface="Impact" panose="020B0806030902050204" pitchFamily="34" charset="0"/>
                </a:endParaRPr>
              </a:p>
            </p:txBody>
          </p:sp>
          <p:sp>
            <p:nvSpPr>
              <p:cNvPr id="60" name="文本框 357"/>
              <p:cNvSpPr txBox="1"/>
              <p:nvPr/>
            </p:nvSpPr>
            <p:spPr>
              <a:xfrm>
                <a:off x="3804440" y="5804022"/>
                <a:ext cx="673100" cy="307777"/>
              </a:xfrm>
              <a:prstGeom prst="rect">
                <a:avLst/>
              </a:prstGeom>
              <a:noFill/>
            </p:spPr>
            <p:txBody>
              <a:bodyPr wrap="square" rtlCol="0">
                <a:spAutoFit/>
              </a:bodyPr>
              <a:lstStyle/>
              <a:p>
                <a:pPr algn="ctr"/>
                <a:r>
                  <a:rPr lang="en-US" altLang="zh-CN" sz="1400" dirty="0">
                    <a:solidFill>
                      <a:srgbClr val="E87071"/>
                    </a:solidFill>
                    <a:latin typeface="LiHei Pro" panose="020B0500000000000000" pitchFamily="34" charset="-122"/>
                    <a:ea typeface="LiHei Pro" panose="020B0500000000000000" pitchFamily="34" charset="-122"/>
                  </a:rPr>
                  <a:t>DATA</a:t>
                </a:r>
                <a:endParaRPr lang="zh-CN" altLang="en-US" sz="1400" dirty="0">
                  <a:solidFill>
                    <a:srgbClr val="E87071"/>
                  </a:solidFill>
                  <a:latin typeface="LiHei Pro" panose="020B0500000000000000" pitchFamily="34" charset="-122"/>
                  <a:ea typeface="LiHei Pro" panose="020B0500000000000000" pitchFamily="34" charset="-122"/>
                </a:endParaRPr>
              </a:p>
            </p:txBody>
          </p:sp>
        </p:grpSp>
        <p:sp>
          <p:nvSpPr>
            <p:cNvPr id="57" name="文本框 354"/>
            <p:cNvSpPr txBox="1"/>
            <p:nvPr/>
          </p:nvSpPr>
          <p:spPr>
            <a:xfrm>
              <a:off x="4425156" y="5128438"/>
              <a:ext cx="3249946" cy="615040"/>
            </a:xfrm>
            <a:prstGeom prst="rect">
              <a:avLst/>
            </a:prstGeom>
            <a:noFill/>
          </p:spPr>
          <p:txBody>
            <a:bodyPr wrap="square" rtlCol="0">
              <a:spAutoFit/>
            </a:bodyPr>
            <a:lstStyle/>
            <a:p>
              <a:pPr>
                <a:lnSpc>
                  <a:spcPct val="200000"/>
                </a:lnSpc>
              </a:pPr>
              <a:r>
                <a:rPr lang="zh-CN" altLang="en-US" sz="2000" b="1" dirty="0">
                  <a:solidFill>
                    <a:srgbClr val="595959"/>
                  </a:solidFill>
                  <a:latin typeface="微软雅黑" pitchFamily="34" charset="-122"/>
                  <a:ea typeface="微软雅黑" pitchFamily="34" charset="-122"/>
                  <a:sym typeface="Times New Roman" pitchFamily="18" charset="0"/>
                </a:rPr>
                <a:t>民族自信心消失，全盘否定</a:t>
              </a:r>
              <a:endParaRPr lang="en-US" altLang="zh-CN" sz="2000" b="1" dirty="0">
                <a:solidFill>
                  <a:srgbClr val="595959"/>
                </a:solidFill>
                <a:latin typeface="微软雅黑" pitchFamily="34" charset="-122"/>
                <a:ea typeface="微软雅黑" pitchFamily="34" charset="-122"/>
                <a:sym typeface="Times New Roman" pitchFamily="18" charset="0"/>
              </a:endParaRPr>
            </a:p>
          </p:txBody>
        </p:sp>
      </p:grpSp>
      <p:grpSp>
        <p:nvGrpSpPr>
          <p:cNvPr id="61" name="组合 60"/>
          <p:cNvGrpSpPr/>
          <p:nvPr/>
        </p:nvGrpSpPr>
        <p:grpSpPr>
          <a:xfrm>
            <a:off x="7370323" y="5098351"/>
            <a:ext cx="3950819" cy="835497"/>
            <a:chOff x="3724283" y="5142952"/>
            <a:chExt cx="3950819" cy="835497"/>
          </a:xfrm>
        </p:grpSpPr>
        <p:grpSp>
          <p:nvGrpSpPr>
            <p:cNvPr id="62" name="组合 61"/>
            <p:cNvGrpSpPr/>
            <p:nvPr/>
          </p:nvGrpSpPr>
          <p:grpSpPr>
            <a:xfrm>
              <a:off x="3724283" y="5209973"/>
              <a:ext cx="1000117" cy="768476"/>
              <a:chOff x="3629024" y="5343323"/>
              <a:chExt cx="1000117" cy="768476"/>
            </a:xfrm>
          </p:grpSpPr>
          <p:sp>
            <p:nvSpPr>
              <p:cNvPr id="66" name="文本框 363"/>
              <p:cNvSpPr txBox="1"/>
              <p:nvPr/>
            </p:nvSpPr>
            <p:spPr>
              <a:xfrm>
                <a:off x="3629024" y="5343323"/>
                <a:ext cx="1000117" cy="646331"/>
              </a:xfrm>
              <a:prstGeom prst="rect">
                <a:avLst/>
              </a:prstGeom>
              <a:noFill/>
            </p:spPr>
            <p:txBody>
              <a:bodyPr wrap="square" rtlCol="0">
                <a:spAutoFit/>
              </a:bodyPr>
              <a:lstStyle/>
              <a:p>
                <a:pPr algn="ctr"/>
                <a:r>
                  <a:rPr lang="en-US" altLang="zh-CN" sz="3600" dirty="0">
                    <a:solidFill>
                      <a:srgbClr val="9055A8"/>
                    </a:solidFill>
                    <a:latin typeface="Impact" panose="020B0806030902050204" pitchFamily="34" charset="0"/>
                  </a:rPr>
                  <a:t>04</a:t>
                </a:r>
                <a:endParaRPr lang="zh-CN" altLang="en-US" sz="3600" dirty="0">
                  <a:solidFill>
                    <a:srgbClr val="9055A8"/>
                  </a:solidFill>
                  <a:latin typeface="Impact" panose="020B0806030902050204" pitchFamily="34" charset="0"/>
                </a:endParaRPr>
              </a:p>
            </p:txBody>
          </p:sp>
          <p:sp>
            <p:nvSpPr>
              <p:cNvPr id="67" name="文本框 364"/>
              <p:cNvSpPr txBox="1"/>
              <p:nvPr/>
            </p:nvSpPr>
            <p:spPr>
              <a:xfrm>
                <a:off x="3804440" y="5804022"/>
                <a:ext cx="673100" cy="307777"/>
              </a:xfrm>
              <a:prstGeom prst="rect">
                <a:avLst/>
              </a:prstGeom>
              <a:noFill/>
            </p:spPr>
            <p:txBody>
              <a:bodyPr wrap="square" rtlCol="0">
                <a:spAutoFit/>
              </a:bodyPr>
              <a:lstStyle/>
              <a:p>
                <a:pPr algn="ctr"/>
                <a:r>
                  <a:rPr lang="en-US" altLang="zh-CN" sz="1400" dirty="0">
                    <a:solidFill>
                      <a:srgbClr val="9055A8"/>
                    </a:solidFill>
                    <a:latin typeface="LiHei Pro" panose="020B0500000000000000" pitchFamily="34" charset="-122"/>
                    <a:ea typeface="LiHei Pro" panose="020B0500000000000000" pitchFamily="34" charset="-122"/>
                  </a:rPr>
                  <a:t>DATA</a:t>
                </a:r>
                <a:endParaRPr lang="zh-CN" altLang="en-US" sz="1400" dirty="0">
                  <a:solidFill>
                    <a:srgbClr val="9055A8"/>
                  </a:solidFill>
                  <a:latin typeface="LiHei Pro" panose="020B0500000000000000" pitchFamily="34" charset="-122"/>
                  <a:ea typeface="LiHei Pro" panose="020B0500000000000000" pitchFamily="34" charset="-122"/>
                </a:endParaRPr>
              </a:p>
            </p:txBody>
          </p:sp>
        </p:grpSp>
        <p:sp>
          <p:nvSpPr>
            <p:cNvPr id="64" name="文本框 361"/>
            <p:cNvSpPr txBox="1"/>
            <p:nvPr/>
          </p:nvSpPr>
          <p:spPr>
            <a:xfrm>
              <a:off x="4425156" y="5142952"/>
              <a:ext cx="3249946" cy="615040"/>
            </a:xfrm>
            <a:prstGeom prst="rect">
              <a:avLst/>
            </a:prstGeom>
            <a:noFill/>
          </p:spPr>
          <p:txBody>
            <a:bodyPr wrap="square" rtlCol="0">
              <a:spAutoFit/>
            </a:bodyPr>
            <a:lstStyle/>
            <a:p>
              <a:pPr>
                <a:lnSpc>
                  <a:spcPct val="200000"/>
                </a:lnSpc>
              </a:pPr>
              <a:r>
                <a:rPr lang="zh-CN" altLang="en-US" sz="2000" b="1" dirty="0">
                  <a:solidFill>
                    <a:srgbClr val="595959"/>
                  </a:solidFill>
                  <a:latin typeface="微软雅黑" pitchFamily="34" charset="-122"/>
                  <a:ea typeface="微软雅黑" pitchFamily="34" charset="-122"/>
                  <a:sym typeface="Times New Roman" pitchFamily="18" charset="0"/>
                </a:rPr>
                <a:t>信仰缺失，拜金主义</a:t>
              </a:r>
            </a:p>
          </p:txBody>
        </p:sp>
      </p:grpSp>
      <p:sp>
        <p:nvSpPr>
          <p:cNvPr id="58" name="TextBox 5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7579196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barn(inVertical)">
                                      <p:cBhvr>
                                        <p:cTn id="7" dur="500"/>
                                        <p:tgtEl>
                                          <p:spTgt spid="15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58"/>
                                        </p:tgtEl>
                                        <p:attrNameLst>
                                          <p:attrName>style.visibility</p:attrName>
                                        </p:attrNameLst>
                                      </p:cBhvr>
                                      <p:to>
                                        <p:strVal val="visible"/>
                                      </p:to>
                                    </p:set>
                                    <p:anim calcmode="lin" valueType="num">
                                      <p:cBhvr>
                                        <p:cTn id="11" dur="500" fill="hold"/>
                                        <p:tgtEl>
                                          <p:spTgt spid="15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58"/>
                                        </p:tgtEl>
                                        <p:attrNameLst>
                                          <p:attrName>ppt_y</p:attrName>
                                        </p:attrNameLst>
                                      </p:cBhvr>
                                      <p:tavLst>
                                        <p:tav tm="0">
                                          <p:val>
                                            <p:strVal val="#ppt_y"/>
                                          </p:val>
                                        </p:tav>
                                        <p:tav tm="100000">
                                          <p:val>
                                            <p:strVal val="#ppt_y"/>
                                          </p:val>
                                        </p:tav>
                                      </p:tavLst>
                                    </p:anim>
                                    <p:anim calcmode="lin" valueType="num">
                                      <p:cBhvr>
                                        <p:cTn id="13" dur="500" fill="hold"/>
                                        <p:tgtEl>
                                          <p:spTgt spid="15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5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58"/>
                                        </p:tgtEl>
                                      </p:cBhvr>
                                    </p:animEffect>
                                  </p:childTnLst>
                                </p:cTn>
                              </p:par>
                            </p:childTnLst>
                          </p:cTn>
                        </p:par>
                        <p:par>
                          <p:cTn id="16" fill="hold">
                            <p:stCondLst>
                              <p:cond delay="1300"/>
                            </p:stCondLst>
                            <p:childTnLst>
                              <p:par>
                                <p:cTn id="17" presetID="17" presetClass="entr" presetSubtype="10" fill="hold" nodeType="afterEffect">
                                  <p:stCondLst>
                                    <p:cond delay="0"/>
                                  </p:stCondLst>
                                  <p:childTnLst>
                                    <p:set>
                                      <p:cBhvr>
                                        <p:cTn id="18" dur="1" fill="hold">
                                          <p:stCondLst>
                                            <p:cond delay="0"/>
                                          </p:stCondLst>
                                        </p:cTn>
                                        <p:tgtEl>
                                          <p:spTgt spid="166"/>
                                        </p:tgtEl>
                                        <p:attrNameLst>
                                          <p:attrName>style.visibility</p:attrName>
                                        </p:attrNameLst>
                                      </p:cBhvr>
                                      <p:to>
                                        <p:strVal val="visible"/>
                                      </p:to>
                                    </p:set>
                                    <p:anim calcmode="lin" valueType="num">
                                      <p:cBhvr>
                                        <p:cTn id="19" dur="500" fill="hold"/>
                                        <p:tgtEl>
                                          <p:spTgt spid="166"/>
                                        </p:tgtEl>
                                        <p:attrNameLst>
                                          <p:attrName>ppt_w</p:attrName>
                                        </p:attrNameLst>
                                      </p:cBhvr>
                                      <p:tavLst>
                                        <p:tav tm="0">
                                          <p:val>
                                            <p:fltVal val="0"/>
                                          </p:val>
                                        </p:tav>
                                        <p:tav tm="100000">
                                          <p:val>
                                            <p:strVal val="#ppt_w"/>
                                          </p:val>
                                        </p:tav>
                                      </p:tavLst>
                                    </p:anim>
                                    <p:anim calcmode="lin" valueType="num">
                                      <p:cBhvr>
                                        <p:cTn id="20" dur="500" fill="hold"/>
                                        <p:tgtEl>
                                          <p:spTgt spid="166"/>
                                        </p:tgtEl>
                                        <p:attrNameLst>
                                          <p:attrName>ppt_h</p:attrName>
                                        </p:attrNameLst>
                                      </p:cBhvr>
                                      <p:tavLst>
                                        <p:tav tm="0">
                                          <p:val>
                                            <p:strVal val="#ppt_h"/>
                                          </p:val>
                                        </p:tav>
                                        <p:tav tm="100000">
                                          <p:val>
                                            <p:strVal val="#ppt_h"/>
                                          </p:val>
                                        </p:tav>
                                      </p:tavLst>
                                    </p:anim>
                                  </p:childTnLst>
                                </p:cTn>
                              </p:par>
                            </p:childTnLst>
                          </p:cTn>
                        </p:par>
                        <p:par>
                          <p:cTn id="21" fill="hold">
                            <p:stCondLst>
                              <p:cond delay="1800"/>
                            </p:stCondLst>
                            <p:childTnLst>
                              <p:par>
                                <p:cTn id="22" presetID="17" presetClass="entr" presetSubtype="10" fill="hold" nodeType="afterEffect">
                                  <p:stCondLst>
                                    <p:cond delay="0"/>
                                  </p:stCondLst>
                                  <p:childTnLst>
                                    <p:set>
                                      <p:cBhvr>
                                        <p:cTn id="23" dur="1" fill="hold">
                                          <p:stCondLst>
                                            <p:cond delay="0"/>
                                          </p:stCondLst>
                                        </p:cTn>
                                        <p:tgtEl>
                                          <p:spTgt spid="163"/>
                                        </p:tgtEl>
                                        <p:attrNameLst>
                                          <p:attrName>style.visibility</p:attrName>
                                        </p:attrNameLst>
                                      </p:cBhvr>
                                      <p:to>
                                        <p:strVal val="visible"/>
                                      </p:to>
                                    </p:set>
                                    <p:anim calcmode="lin" valueType="num">
                                      <p:cBhvr>
                                        <p:cTn id="24" dur="500" fill="hold"/>
                                        <p:tgtEl>
                                          <p:spTgt spid="163"/>
                                        </p:tgtEl>
                                        <p:attrNameLst>
                                          <p:attrName>ppt_w</p:attrName>
                                        </p:attrNameLst>
                                      </p:cBhvr>
                                      <p:tavLst>
                                        <p:tav tm="0">
                                          <p:val>
                                            <p:fltVal val="0"/>
                                          </p:val>
                                        </p:tav>
                                        <p:tav tm="100000">
                                          <p:val>
                                            <p:strVal val="#ppt_w"/>
                                          </p:val>
                                        </p:tav>
                                      </p:tavLst>
                                    </p:anim>
                                    <p:anim calcmode="lin" valueType="num">
                                      <p:cBhvr>
                                        <p:cTn id="25" dur="500" fill="hold"/>
                                        <p:tgtEl>
                                          <p:spTgt spid="163"/>
                                        </p:tgtEl>
                                        <p:attrNameLst>
                                          <p:attrName>ppt_h</p:attrName>
                                        </p:attrNameLst>
                                      </p:cBhvr>
                                      <p:tavLst>
                                        <p:tav tm="0">
                                          <p:val>
                                            <p:strVal val="#ppt_h"/>
                                          </p:val>
                                        </p:tav>
                                        <p:tav tm="100000">
                                          <p:val>
                                            <p:strVal val="#ppt_h"/>
                                          </p:val>
                                        </p:tav>
                                      </p:tavLst>
                                    </p:anim>
                                  </p:childTnLst>
                                </p:cTn>
                              </p:par>
                            </p:childTnLst>
                          </p:cTn>
                        </p:par>
                        <p:par>
                          <p:cTn id="26" fill="hold">
                            <p:stCondLst>
                              <p:cond delay="2300"/>
                            </p:stCondLst>
                            <p:childTnLst>
                              <p:par>
                                <p:cTn id="27" presetID="16" presetClass="entr" presetSubtype="42"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arn(outHorizontal)">
                                      <p:cBhvr>
                                        <p:cTn id="29" dur="500"/>
                                        <p:tgtEl>
                                          <p:spTgt spid="23"/>
                                        </p:tgtEl>
                                      </p:cBhvr>
                                    </p:animEffect>
                                  </p:childTnLst>
                                </p:cTn>
                              </p:par>
                            </p:childTnLst>
                          </p:cTn>
                        </p:par>
                        <p:par>
                          <p:cTn id="30" fill="hold">
                            <p:stCondLst>
                              <p:cond delay="2800"/>
                            </p:stCondLst>
                            <p:childTnLst>
                              <p:par>
                                <p:cTn id="31" presetID="2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right)">
                                      <p:cBhvr>
                                        <p:cTn id="33" dur="500"/>
                                        <p:tgtEl>
                                          <p:spTgt spid="22"/>
                                        </p:tgtEl>
                                      </p:cBhvr>
                                    </p:animEffect>
                                  </p:childTnLst>
                                </p:cTn>
                              </p:par>
                              <p:par>
                                <p:cTn id="34" presetID="22" presetClass="entr" presetSubtype="2"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par>
                                <p:cTn id="37" presetID="22" presetClass="entr" presetSubtype="2"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right)">
                                      <p:cBhvr>
                                        <p:cTn id="39" dur="500"/>
                                        <p:tgtEl>
                                          <p:spTgt spid="20"/>
                                        </p:tgtEl>
                                      </p:cBhvr>
                                    </p:animEffect>
                                  </p:childTnLst>
                                </p:cTn>
                              </p:par>
                            </p:childTnLst>
                          </p:cTn>
                        </p:par>
                        <p:par>
                          <p:cTn id="40" fill="hold">
                            <p:stCondLst>
                              <p:cond delay="3300"/>
                            </p:stCondLst>
                            <p:childTnLst>
                              <p:par>
                                <p:cTn id="41" presetID="2" presetClass="entr" presetSubtype="4"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ppt_x"/>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childTnLst>
                          </p:cTn>
                        </p:par>
                        <p:par>
                          <p:cTn id="57" fill="hold">
                            <p:stCondLst>
                              <p:cond delay="3800"/>
                            </p:stCondLst>
                            <p:childTnLst>
                              <p:par>
                                <p:cTn id="58" presetID="22" presetClass="entr" presetSubtype="8"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500"/>
                                        <p:tgtEl>
                                          <p:spTgt spid="40"/>
                                        </p:tgtEl>
                                      </p:cBhvr>
                                    </p:animEffect>
                                  </p:childTnLst>
                                </p:cTn>
                              </p:par>
                            </p:childTnLst>
                          </p:cTn>
                        </p:par>
                        <p:par>
                          <p:cTn id="61" fill="hold">
                            <p:stCondLst>
                              <p:cond delay="4300"/>
                            </p:stCondLst>
                            <p:childTnLst>
                              <p:par>
                                <p:cTn id="62" presetID="22" presetClass="entr" presetSubtype="8" fill="hold"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4800"/>
                            </p:stCondLst>
                            <p:childTnLst>
                              <p:par>
                                <p:cTn id="66" presetID="22" presetClass="entr" presetSubtype="8"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childTnLst>
                          </p:cTn>
                        </p:par>
                        <p:par>
                          <p:cTn id="69" fill="hold">
                            <p:stCondLst>
                              <p:cond delay="5300"/>
                            </p:stCondLst>
                            <p:childTnLst>
                              <p:par>
                                <p:cTn id="70" presetID="22" presetClass="entr" presetSubtype="8" fill="hold"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wipe(left)">
                                      <p:cBhvr>
                                        <p:cTn id="72" dur="500"/>
                                        <p:tgtEl>
                                          <p:spTgt spid="61"/>
                                        </p:tgtEl>
                                      </p:cBhvr>
                                    </p:animEffect>
                                  </p:childTnLst>
                                </p:cTn>
                              </p:par>
                            </p:childTnLst>
                          </p:cTn>
                        </p:par>
                        <p:par>
                          <p:cTn id="73" fill="hold">
                            <p:stCondLst>
                              <p:cond delay="5800"/>
                            </p:stCondLst>
                            <p:childTnLst>
                              <p:par>
                                <p:cTn id="74" presetID="10" presetClass="entr" presetSubtype="0"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34" grpId="0" animBg="1"/>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何为礼仪</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44" name="TextBox 14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
        <p:nvSpPr>
          <p:cNvPr id="145" name="文本框 6"/>
          <p:cNvSpPr>
            <a:spLocks noChangeArrowheads="1"/>
          </p:cNvSpPr>
          <p:nvPr/>
        </p:nvSpPr>
        <p:spPr bwMode="auto">
          <a:xfrm>
            <a:off x="6638508" y="1944687"/>
            <a:ext cx="3724275"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3800" b="1" dirty="0">
                <a:solidFill>
                  <a:srgbClr val="E87071"/>
                </a:solidFill>
                <a:latin typeface="微软雅黑" pitchFamily="34" charset="-122"/>
                <a:ea typeface="微软雅黑" pitchFamily="34" charset="-122"/>
                <a:sym typeface="微软雅黑" pitchFamily="34" charset="-122"/>
              </a:rPr>
              <a:t>礼</a:t>
            </a:r>
            <a:r>
              <a:rPr lang="zh-CN" altLang="en-US" sz="13800" b="1" dirty="0">
                <a:solidFill>
                  <a:srgbClr val="595959"/>
                </a:solidFill>
                <a:latin typeface="微软雅黑" pitchFamily="34" charset="-122"/>
                <a:ea typeface="微软雅黑" pitchFamily="34" charset="-122"/>
                <a:sym typeface="微软雅黑" pitchFamily="34" charset="-122"/>
              </a:rPr>
              <a:t>仪</a:t>
            </a:r>
          </a:p>
        </p:txBody>
      </p:sp>
      <p:sp>
        <p:nvSpPr>
          <p:cNvPr id="146" name="矩形 14"/>
          <p:cNvSpPr>
            <a:spLocks noChangeArrowheads="1"/>
          </p:cNvSpPr>
          <p:nvPr/>
        </p:nvSpPr>
        <p:spPr bwMode="auto">
          <a:xfrm>
            <a:off x="6216233" y="1574800"/>
            <a:ext cx="2308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rgbClr val="595959"/>
                </a:solidFill>
                <a:latin typeface="微软雅黑" pitchFamily="34" charset="-122"/>
                <a:ea typeface="微软雅黑" pitchFamily="34" charset="-122"/>
                <a:sym typeface="微软雅黑" pitchFamily="34" charset="-122"/>
              </a:rPr>
              <a:t>尊重他人的一种观念</a:t>
            </a:r>
            <a:endParaRPr lang="zh-CN" altLang="en-US" dirty="0">
              <a:solidFill>
                <a:srgbClr val="595959"/>
              </a:solidFill>
              <a:latin typeface="Calibri" pitchFamily="34" charset="0"/>
              <a:sym typeface="宋体" pitchFamily="2" charset="-122"/>
            </a:endParaRPr>
          </a:p>
        </p:txBody>
      </p:sp>
      <p:sp>
        <p:nvSpPr>
          <p:cNvPr id="147" name="矩形 15"/>
          <p:cNvSpPr>
            <a:spLocks noChangeArrowheads="1"/>
          </p:cNvSpPr>
          <p:nvPr/>
        </p:nvSpPr>
        <p:spPr bwMode="auto">
          <a:xfrm>
            <a:off x="8524458" y="1574800"/>
            <a:ext cx="2262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a:solidFill>
                  <a:srgbClr val="595959"/>
                </a:solidFill>
                <a:latin typeface="微软雅黑" pitchFamily="34" charset="-122"/>
                <a:ea typeface="微软雅黑" pitchFamily="34" charset="-122"/>
                <a:sym typeface="微软雅黑" pitchFamily="34" charset="-122"/>
              </a:rPr>
              <a:t>表达这种观念的形式</a:t>
            </a:r>
            <a:endParaRPr lang="zh-CN" altLang="en-US">
              <a:solidFill>
                <a:srgbClr val="595959"/>
              </a:solidFill>
              <a:latin typeface="Calibri" pitchFamily="34" charset="0"/>
              <a:sym typeface="宋体" pitchFamily="2" charset="-122"/>
            </a:endParaRPr>
          </a:p>
        </p:txBody>
      </p:sp>
      <p:sp>
        <p:nvSpPr>
          <p:cNvPr id="148" name="矩形 16"/>
          <p:cNvSpPr>
            <a:spLocks noChangeArrowheads="1"/>
          </p:cNvSpPr>
          <p:nvPr/>
        </p:nvSpPr>
        <p:spPr bwMode="auto">
          <a:xfrm>
            <a:off x="6216233" y="4160837"/>
            <a:ext cx="4570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595959"/>
                </a:solidFill>
                <a:latin typeface="微软雅黑" pitchFamily="34" charset="-122"/>
                <a:ea typeface="微软雅黑" pitchFamily="34" charset="-122"/>
                <a:sym typeface="微软雅黑" pitchFamily="34" charset="-122"/>
              </a:rPr>
              <a:t>本质就是：</a:t>
            </a:r>
            <a:r>
              <a:rPr lang="zh-CN" altLang="en-US" b="1" dirty="0">
                <a:solidFill>
                  <a:srgbClr val="FF6600"/>
                </a:solidFill>
                <a:latin typeface="微软雅黑" pitchFamily="34" charset="-122"/>
                <a:ea typeface="微软雅黑" pitchFamily="34" charset="-122"/>
                <a:sym typeface="微软雅黑" pitchFamily="34" charset="-122"/>
              </a:rPr>
              <a:t>尊重</a:t>
            </a:r>
            <a:r>
              <a:rPr lang="zh-CN" altLang="en-US" dirty="0">
                <a:solidFill>
                  <a:srgbClr val="7F7F7F"/>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就是与人为善，待人以诚</a:t>
            </a:r>
          </a:p>
        </p:txBody>
      </p:sp>
      <p:sp>
        <p:nvSpPr>
          <p:cNvPr id="149" name="矩形 17"/>
          <p:cNvSpPr>
            <a:spLocks noChangeArrowheads="1"/>
          </p:cNvSpPr>
          <p:nvPr/>
        </p:nvSpPr>
        <p:spPr bwMode="auto">
          <a:xfrm>
            <a:off x="6562308" y="5015373"/>
            <a:ext cx="3878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rgbClr val="01ACBE"/>
                </a:solidFill>
                <a:latin typeface="微软雅黑" pitchFamily="34" charset="-122"/>
                <a:ea typeface="微软雅黑" pitchFamily="34" charset="-122"/>
                <a:sym typeface="微软雅黑" pitchFamily="34" charset="-122"/>
              </a:rPr>
              <a:t>礼出于俗，俗化为礼</a:t>
            </a:r>
            <a:endParaRPr lang="zh-CN" altLang="en-US" sz="3200" b="1" dirty="0">
              <a:solidFill>
                <a:srgbClr val="01ACBE"/>
              </a:solidFill>
              <a:latin typeface="Calibri" pitchFamily="34" charset="0"/>
              <a:sym typeface="宋体" pitchFamily="2" charset="-122"/>
            </a:endParaRPr>
          </a:p>
        </p:txBody>
      </p:sp>
      <p:sp>
        <p:nvSpPr>
          <p:cNvPr id="150" name="矩形 18"/>
          <p:cNvSpPr>
            <a:spLocks noChangeArrowheads="1"/>
          </p:cNvSpPr>
          <p:nvPr/>
        </p:nvSpPr>
        <p:spPr bwMode="auto">
          <a:xfrm>
            <a:off x="5984458" y="5637673"/>
            <a:ext cx="5032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595959"/>
                </a:solidFill>
                <a:latin typeface="微软雅黑" pitchFamily="34" charset="-122"/>
                <a:ea typeface="微软雅黑" pitchFamily="34" charset="-122"/>
                <a:sym typeface="微软雅黑" pitchFamily="34" charset="-122"/>
              </a:rPr>
              <a:t>礼仪源于我们在人际交往中最易让人接受的做法</a:t>
            </a:r>
          </a:p>
        </p:txBody>
      </p:sp>
      <p:grpSp>
        <p:nvGrpSpPr>
          <p:cNvPr id="16" name="组合 15"/>
          <p:cNvGrpSpPr/>
          <p:nvPr/>
        </p:nvGrpSpPr>
        <p:grpSpPr>
          <a:xfrm>
            <a:off x="3007835" y="1805106"/>
            <a:ext cx="2837683" cy="4088388"/>
            <a:chOff x="1406490" y="1597574"/>
            <a:chExt cx="3166662" cy="4589290"/>
          </a:xfrm>
        </p:grpSpPr>
        <p:grpSp>
          <p:nvGrpSpPr>
            <p:cNvPr id="17" name="组合 16"/>
            <p:cNvGrpSpPr/>
            <p:nvPr/>
          </p:nvGrpSpPr>
          <p:grpSpPr>
            <a:xfrm>
              <a:off x="1681283" y="2104179"/>
              <a:ext cx="1528936" cy="1528936"/>
              <a:chOff x="5444044" y="1830654"/>
              <a:chExt cx="1850013" cy="1850013"/>
            </a:xfrm>
          </p:grpSpPr>
          <p:sp>
            <p:nvSpPr>
              <p:cNvPr id="240" name="椭圆 239"/>
              <p:cNvSpPr/>
              <p:nvPr/>
            </p:nvSpPr>
            <p:spPr>
              <a:xfrm>
                <a:off x="5444044" y="1830654"/>
                <a:ext cx="1850013" cy="1850013"/>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1" name="椭圆 240"/>
              <p:cNvSpPr/>
              <p:nvPr/>
            </p:nvSpPr>
            <p:spPr>
              <a:xfrm>
                <a:off x="5576188" y="1962798"/>
                <a:ext cx="1585725" cy="1585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2" name="椭圆 241"/>
              <p:cNvSpPr/>
              <p:nvPr/>
            </p:nvSpPr>
            <p:spPr>
              <a:xfrm>
                <a:off x="5697987" y="2084597"/>
                <a:ext cx="1342126" cy="1342126"/>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3" name="椭圆 242"/>
              <p:cNvSpPr/>
              <p:nvPr/>
            </p:nvSpPr>
            <p:spPr>
              <a:xfrm>
                <a:off x="5861139" y="2247749"/>
                <a:ext cx="1015823" cy="101582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4" name="椭圆 243"/>
              <p:cNvSpPr/>
              <p:nvPr/>
            </p:nvSpPr>
            <p:spPr>
              <a:xfrm>
                <a:off x="5972810" y="2359420"/>
                <a:ext cx="792480" cy="792480"/>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5" name="椭圆 244"/>
              <p:cNvSpPr/>
              <p:nvPr/>
            </p:nvSpPr>
            <p:spPr>
              <a:xfrm>
                <a:off x="6171523" y="2558133"/>
                <a:ext cx="395054" cy="395054"/>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8" name="椭圆 17"/>
            <p:cNvSpPr/>
            <p:nvPr/>
          </p:nvSpPr>
          <p:spPr>
            <a:xfrm>
              <a:off x="2587142" y="4955909"/>
              <a:ext cx="715463" cy="53528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同侧圆角矩形 18"/>
            <p:cNvSpPr/>
            <p:nvPr/>
          </p:nvSpPr>
          <p:spPr>
            <a:xfrm flipV="1">
              <a:off x="2310191" y="4410819"/>
              <a:ext cx="1324380" cy="823926"/>
            </a:xfrm>
            <a:prstGeom prst="round2SameRect">
              <a:avLst>
                <a:gd name="adj1" fmla="val 33228"/>
                <a:gd name="adj2" fmla="val 0"/>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a:off x="2258664" y="4340053"/>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a:off x="2258664" y="4618194"/>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a:off x="2258664" y="4896334"/>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rot="540000">
              <a:off x="3625000" y="1856867"/>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rot="19117182">
              <a:off x="1975947" y="196170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877371" y="2122643"/>
              <a:ext cx="143491" cy="13511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任意多边形 25"/>
            <p:cNvSpPr/>
            <p:nvPr/>
          </p:nvSpPr>
          <p:spPr>
            <a:xfrm rot="540000">
              <a:off x="4112416" y="2873504"/>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任意多边形 26"/>
            <p:cNvSpPr/>
            <p:nvPr/>
          </p:nvSpPr>
          <p:spPr>
            <a:xfrm rot="20304764">
              <a:off x="1762307" y="3415625"/>
              <a:ext cx="173624" cy="16349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rot="19776369">
              <a:off x="3402769" y="407392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任意多边形 28"/>
            <p:cNvSpPr/>
            <p:nvPr/>
          </p:nvSpPr>
          <p:spPr>
            <a:xfrm rot="21147409">
              <a:off x="2309340" y="4136057"/>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rot="21300000">
              <a:off x="3304050" y="2101340"/>
              <a:ext cx="487828" cy="498032"/>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31" name="组合 30"/>
            <p:cNvGrpSpPr/>
            <p:nvPr/>
          </p:nvGrpSpPr>
          <p:grpSpPr>
            <a:xfrm>
              <a:off x="2179184" y="1799561"/>
              <a:ext cx="308809" cy="308809"/>
              <a:chOff x="3404393" y="1190304"/>
              <a:chExt cx="1066092" cy="1066091"/>
            </a:xfrm>
          </p:grpSpPr>
          <p:sp>
            <p:nvSpPr>
              <p:cNvPr id="225" name="矩形 224"/>
              <p:cNvSpPr/>
              <p:nvPr/>
            </p:nvSpPr>
            <p:spPr>
              <a:xfrm>
                <a:off x="3870396" y="11903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6" name="矩形 225"/>
              <p:cNvSpPr/>
              <p:nvPr/>
            </p:nvSpPr>
            <p:spPr>
              <a:xfrm rot="1800000">
                <a:off x="41180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7" name="矩形 226"/>
              <p:cNvSpPr/>
              <p:nvPr/>
            </p:nvSpPr>
            <p:spPr>
              <a:xfrm rot="3600000">
                <a:off x="4299338"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8" name="矩形 227"/>
              <p:cNvSpPr/>
              <p:nvPr/>
            </p:nvSpPr>
            <p:spPr>
              <a:xfrm rot="5400000">
                <a:off x="43656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9" name="矩形 228"/>
              <p:cNvSpPr/>
              <p:nvPr/>
            </p:nvSpPr>
            <p:spPr>
              <a:xfrm rot="7200000">
                <a:off x="4299338"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0" name="矩形 229"/>
              <p:cNvSpPr/>
              <p:nvPr/>
            </p:nvSpPr>
            <p:spPr>
              <a:xfrm rot="9000000">
                <a:off x="41180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矩形 230"/>
              <p:cNvSpPr/>
              <p:nvPr/>
            </p:nvSpPr>
            <p:spPr>
              <a:xfrm rot="10800000">
                <a:off x="3870396" y="2180903"/>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2" name="矩形 231"/>
              <p:cNvSpPr/>
              <p:nvPr/>
            </p:nvSpPr>
            <p:spPr>
              <a:xfrm rot="12600000">
                <a:off x="36227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3" name="矩形 232"/>
              <p:cNvSpPr/>
              <p:nvPr/>
            </p:nvSpPr>
            <p:spPr>
              <a:xfrm rot="14400000">
                <a:off x="3441453"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4" name="矩形 233"/>
              <p:cNvSpPr/>
              <p:nvPr/>
            </p:nvSpPr>
            <p:spPr>
              <a:xfrm rot="16200000">
                <a:off x="33750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5" name="矩形 234"/>
              <p:cNvSpPr/>
              <p:nvPr/>
            </p:nvSpPr>
            <p:spPr>
              <a:xfrm rot="18000000">
                <a:off x="3441453"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6" name="矩形 235"/>
              <p:cNvSpPr/>
              <p:nvPr/>
            </p:nvSpPr>
            <p:spPr>
              <a:xfrm rot="19800000">
                <a:off x="36227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7" name="任意多边形 236"/>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任意多边形 237"/>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任意多边形 238"/>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2771431" y="3552222"/>
              <a:ext cx="695729" cy="695728"/>
              <a:chOff x="5889363" y="3101297"/>
              <a:chExt cx="841832" cy="841831"/>
            </a:xfrm>
          </p:grpSpPr>
          <p:sp>
            <p:nvSpPr>
              <p:cNvPr id="223" name="任意多边形 222"/>
              <p:cNvSpPr/>
              <p:nvPr/>
            </p:nvSpPr>
            <p:spPr>
              <a:xfrm>
                <a:off x="5889363" y="3101297"/>
                <a:ext cx="841832" cy="841831"/>
              </a:xfrm>
              <a:custGeom>
                <a:avLst/>
                <a:gdLst>
                  <a:gd name="connsiteX0" fmla="*/ 441182 w 889882"/>
                  <a:gd name="connsiteY0" fmla="*/ 266316 h 889881"/>
                  <a:gd name="connsiteX1" fmla="*/ 268444 w 889882"/>
                  <a:gd name="connsiteY1" fmla="*/ 439053 h 889881"/>
                  <a:gd name="connsiteX2" fmla="*/ 441182 w 889882"/>
                  <a:gd name="connsiteY2" fmla="*/ 611790 h 889881"/>
                  <a:gd name="connsiteX3" fmla="*/ 613919 w 889882"/>
                  <a:gd name="connsiteY3" fmla="*/ 439053 h 889881"/>
                  <a:gd name="connsiteX4" fmla="*/ 441182 w 889882"/>
                  <a:gd name="connsiteY4" fmla="*/ 266316 h 889881"/>
                  <a:gd name="connsiteX5" fmla="*/ 388980 w 889882"/>
                  <a:gd name="connsiteY5" fmla="*/ 0 h 889881"/>
                  <a:gd name="connsiteX6" fmla="*/ 500903 w 889882"/>
                  <a:gd name="connsiteY6" fmla="*/ 0 h 889881"/>
                  <a:gd name="connsiteX7" fmla="*/ 500903 w 889882"/>
                  <a:gd name="connsiteY7" fmla="*/ 60161 h 889881"/>
                  <a:gd name="connsiteX8" fmla="*/ 524838 w 889882"/>
                  <a:gd name="connsiteY8" fmla="*/ 62573 h 889881"/>
                  <a:gd name="connsiteX9" fmla="*/ 589495 w 889882"/>
                  <a:gd name="connsiteY9" fmla="*/ 82644 h 889881"/>
                  <a:gd name="connsiteX10" fmla="*/ 618948 w 889882"/>
                  <a:gd name="connsiteY10" fmla="*/ 31630 h 889881"/>
                  <a:gd name="connsiteX11" fmla="*/ 715876 w 889882"/>
                  <a:gd name="connsiteY11" fmla="*/ 87591 h 889881"/>
                  <a:gd name="connsiteX12" fmla="*/ 686033 w 889882"/>
                  <a:gd name="connsiteY12" fmla="*/ 139281 h 889881"/>
                  <a:gd name="connsiteX13" fmla="*/ 721707 w 889882"/>
                  <a:gd name="connsiteY13" fmla="*/ 168715 h 889881"/>
                  <a:gd name="connsiteX14" fmla="*/ 750665 w 889882"/>
                  <a:gd name="connsiteY14" fmla="*/ 203812 h 889881"/>
                  <a:gd name="connsiteX15" fmla="*/ 802290 w 889882"/>
                  <a:gd name="connsiteY15" fmla="*/ 174007 h 889881"/>
                  <a:gd name="connsiteX16" fmla="*/ 858251 w 889882"/>
                  <a:gd name="connsiteY16" fmla="*/ 270935 h 889881"/>
                  <a:gd name="connsiteX17" fmla="*/ 807553 w 889882"/>
                  <a:gd name="connsiteY17" fmla="*/ 300205 h 889881"/>
                  <a:gd name="connsiteX18" fmla="*/ 827848 w 889882"/>
                  <a:gd name="connsiteY18" fmla="*/ 365584 h 889881"/>
                  <a:gd name="connsiteX19" fmla="*/ 830207 w 889882"/>
                  <a:gd name="connsiteY19" fmla="*/ 388980 h 889881"/>
                  <a:gd name="connsiteX20" fmla="*/ 889882 w 889882"/>
                  <a:gd name="connsiteY20" fmla="*/ 388980 h 889881"/>
                  <a:gd name="connsiteX21" fmla="*/ 889882 w 889882"/>
                  <a:gd name="connsiteY21" fmla="*/ 500903 h 889881"/>
                  <a:gd name="connsiteX22" fmla="*/ 830029 w 889882"/>
                  <a:gd name="connsiteY22" fmla="*/ 500903 h 889881"/>
                  <a:gd name="connsiteX23" fmla="*/ 827848 w 889882"/>
                  <a:gd name="connsiteY23" fmla="*/ 522539 h 889881"/>
                  <a:gd name="connsiteX24" fmla="*/ 807090 w 889882"/>
                  <a:gd name="connsiteY24" fmla="*/ 589410 h 889881"/>
                  <a:gd name="connsiteX25" fmla="*/ 858251 w 889882"/>
                  <a:gd name="connsiteY25" fmla="*/ 618948 h 889881"/>
                  <a:gd name="connsiteX26" fmla="*/ 802290 w 889882"/>
                  <a:gd name="connsiteY26" fmla="*/ 715876 h 889881"/>
                  <a:gd name="connsiteX27" fmla="*/ 749682 w 889882"/>
                  <a:gd name="connsiteY27" fmla="*/ 685502 h 889881"/>
                  <a:gd name="connsiteX28" fmla="*/ 721707 w 889882"/>
                  <a:gd name="connsiteY28" fmla="*/ 719408 h 889881"/>
                  <a:gd name="connsiteX29" fmla="*/ 685345 w 889882"/>
                  <a:gd name="connsiteY29" fmla="*/ 749409 h 889881"/>
                  <a:gd name="connsiteX30" fmla="*/ 715876 w 889882"/>
                  <a:gd name="connsiteY30" fmla="*/ 802290 h 889881"/>
                  <a:gd name="connsiteX31" fmla="*/ 618948 w 889882"/>
                  <a:gd name="connsiteY31" fmla="*/ 858252 h 889881"/>
                  <a:gd name="connsiteX32" fmla="*/ 588634 w 889882"/>
                  <a:gd name="connsiteY32" fmla="*/ 805746 h 889881"/>
                  <a:gd name="connsiteX33" fmla="*/ 524838 w 889882"/>
                  <a:gd name="connsiteY33" fmla="*/ 825549 h 889881"/>
                  <a:gd name="connsiteX34" fmla="*/ 500903 w 889882"/>
                  <a:gd name="connsiteY34" fmla="*/ 827962 h 889881"/>
                  <a:gd name="connsiteX35" fmla="*/ 500903 w 889882"/>
                  <a:gd name="connsiteY35" fmla="*/ 889881 h 889881"/>
                  <a:gd name="connsiteX36" fmla="*/ 388980 w 889882"/>
                  <a:gd name="connsiteY36" fmla="*/ 889881 h 889881"/>
                  <a:gd name="connsiteX37" fmla="*/ 388980 w 889882"/>
                  <a:gd name="connsiteY37" fmla="*/ 827676 h 889881"/>
                  <a:gd name="connsiteX38" fmla="*/ 367883 w 889882"/>
                  <a:gd name="connsiteY38" fmla="*/ 825549 h 889881"/>
                  <a:gd name="connsiteX39" fmla="*/ 301681 w 889882"/>
                  <a:gd name="connsiteY39" fmla="*/ 804998 h 889881"/>
                  <a:gd name="connsiteX40" fmla="*/ 270935 w 889882"/>
                  <a:gd name="connsiteY40" fmla="*/ 858252 h 889881"/>
                  <a:gd name="connsiteX41" fmla="*/ 174007 w 889882"/>
                  <a:gd name="connsiteY41" fmla="*/ 802290 h 889881"/>
                  <a:gd name="connsiteX42" fmla="*/ 205454 w 889882"/>
                  <a:gd name="connsiteY42" fmla="*/ 747823 h 889881"/>
                  <a:gd name="connsiteX43" fmla="*/ 171014 w 889882"/>
                  <a:gd name="connsiteY43" fmla="*/ 719408 h 889881"/>
                  <a:gd name="connsiteX44" fmla="*/ 142123 w 889882"/>
                  <a:gd name="connsiteY44" fmla="*/ 684392 h 889881"/>
                  <a:gd name="connsiteX45" fmla="*/ 87591 w 889882"/>
                  <a:gd name="connsiteY45" fmla="*/ 715876 h 889881"/>
                  <a:gd name="connsiteX46" fmla="*/ 31630 w 889882"/>
                  <a:gd name="connsiteY46" fmla="*/ 618948 h 889881"/>
                  <a:gd name="connsiteX47" fmla="*/ 85199 w 889882"/>
                  <a:gd name="connsiteY47" fmla="*/ 588019 h 889881"/>
                  <a:gd name="connsiteX48" fmla="*/ 64873 w 889882"/>
                  <a:gd name="connsiteY48" fmla="*/ 522539 h 889881"/>
                  <a:gd name="connsiteX49" fmla="*/ 62692 w 889882"/>
                  <a:gd name="connsiteY49" fmla="*/ 500903 h 889881"/>
                  <a:gd name="connsiteX50" fmla="*/ 0 w 889882"/>
                  <a:gd name="connsiteY50" fmla="*/ 500903 h 889881"/>
                  <a:gd name="connsiteX51" fmla="*/ 0 w 889882"/>
                  <a:gd name="connsiteY51" fmla="*/ 388980 h 889881"/>
                  <a:gd name="connsiteX52" fmla="*/ 62514 w 889882"/>
                  <a:gd name="connsiteY52" fmla="*/ 388980 h 889881"/>
                  <a:gd name="connsiteX53" fmla="*/ 64873 w 889882"/>
                  <a:gd name="connsiteY53" fmla="*/ 365584 h 889881"/>
                  <a:gd name="connsiteX54" fmla="*/ 84736 w 889882"/>
                  <a:gd name="connsiteY54" fmla="*/ 301596 h 889881"/>
                  <a:gd name="connsiteX55" fmla="*/ 31630 w 889882"/>
                  <a:gd name="connsiteY55" fmla="*/ 270935 h 889881"/>
                  <a:gd name="connsiteX56" fmla="*/ 87591 w 889882"/>
                  <a:gd name="connsiteY56" fmla="*/ 174007 h 889881"/>
                  <a:gd name="connsiteX57" fmla="*/ 141139 w 889882"/>
                  <a:gd name="connsiteY57" fmla="*/ 204923 h 889881"/>
                  <a:gd name="connsiteX58" fmla="*/ 171014 w 889882"/>
                  <a:gd name="connsiteY58" fmla="*/ 168715 h 889881"/>
                  <a:gd name="connsiteX59" fmla="*/ 204766 w 889882"/>
                  <a:gd name="connsiteY59" fmla="*/ 140867 h 889881"/>
                  <a:gd name="connsiteX60" fmla="*/ 174007 w 889882"/>
                  <a:gd name="connsiteY60" fmla="*/ 87591 h 889881"/>
                  <a:gd name="connsiteX61" fmla="*/ 270935 w 889882"/>
                  <a:gd name="connsiteY61" fmla="*/ 31630 h 889881"/>
                  <a:gd name="connsiteX62" fmla="*/ 300819 w 889882"/>
                  <a:gd name="connsiteY62" fmla="*/ 83391 h 889881"/>
                  <a:gd name="connsiteX63" fmla="*/ 367883 w 889882"/>
                  <a:gd name="connsiteY63" fmla="*/ 62573 h 889881"/>
                  <a:gd name="connsiteX64" fmla="*/ 388980 w 889882"/>
                  <a:gd name="connsiteY64" fmla="*/ 60447 h 88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89882" h="889881">
                    <a:moveTo>
                      <a:pt x="441182" y="266316"/>
                    </a:moveTo>
                    <a:cubicBezTo>
                      <a:pt x="345781" y="266316"/>
                      <a:pt x="268444" y="343653"/>
                      <a:pt x="268444" y="439053"/>
                    </a:cubicBezTo>
                    <a:cubicBezTo>
                      <a:pt x="268444" y="534453"/>
                      <a:pt x="345781" y="611790"/>
                      <a:pt x="441182" y="611790"/>
                    </a:cubicBezTo>
                    <a:cubicBezTo>
                      <a:pt x="536582" y="611790"/>
                      <a:pt x="613919" y="534453"/>
                      <a:pt x="613919" y="439053"/>
                    </a:cubicBezTo>
                    <a:cubicBezTo>
                      <a:pt x="613919" y="343653"/>
                      <a:pt x="536582" y="266316"/>
                      <a:pt x="441182" y="266316"/>
                    </a:cubicBezTo>
                    <a:close/>
                    <a:moveTo>
                      <a:pt x="388980" y="0"/>
                    </a:moveTo>
                    <a:lnTo>
                      <a:pt x="500903" y="0"/>
                    </a:lnTo>
                    <a:lnTo>
                      <a:pt x="500903" y="60161"/>
                    </a:lnTo>
                    <a:lnTo>
                      <a:pt x="524838" y="62573"/>
                    </a:lnTo>
                    <a:lnTo>
                      <a:pt x="589495" y="82644"/>
                    </a:lnTo>
                    <a:lnTo>
                      <a:pt x="618948" y="31630"/>
                    </a:lnTo>
                    <a:lnTo>
                      <a:pt x="715876" y="87591"/>
                    </a:lnTo>
                    <a:lnTo>
                      <a:pt x="686033" y="139281"/>
                    </a:lnTo>
                    <a:lnTo>
                      <a:pt x="721707" y="168715"/>
                    </a:lnTo>
                    <a:lnTo>
                      <a:pt x="750665" y="203812"/>
                    </a:lnTo>
                    <a:lnTo>
                      <a:pt x="802290" y="174007"/>
                    </a:lnTo>
                    <a:lnTo>
                      <a:pt x="858251" y="270935"/>
                    </a:lnTo>
                    <a:lnTo>
                      <a:pt x="807553" y="300205"/>
                    </a:lnTo>
                    <a:lnTo>
                      <a:pt x="827848" y="365584"/>
                    </a:lnTo>
                    <a:lnTo>
                      <a:pt x="830207" y="388980"/>
                    </a:lnTo>
                    <a:lnTo>
                      <a:pt x="889882" y="388980"/>
                    </a:lnTo>
                    <a:lnTo>
                      <a:pt x="889882" y="500903"/>
                    </a:lnTo>
                    <a:lnTo>
                      <a:pt x="830029" y="500903"/>
                    </a:lnTo>
                    <a:lnTo>
                      <a:pt x="827848" y="522539"/>
                    </a:lnTo>
                    <a:lnTo>
                      <a:pt x="807090" y="589410"/>
                    </a:lnTo>
                    <a:lnTo>
                      <a:pt x="858251" y="618948"/>
                    </a:lnTo>
                    <a:lnTo>
                      <a:pt x="802290" y="715876"/>
                    </a:lnTo>
                    <a:lnTo>
                      <a:pt x="749682" y="685502"/>
                    </a:lnTo>
                    <a:lnTo>
                      <a:pt x="721707" y="719408"/>
                    </a:lnTo>
                    <a:lnTo>
                      <a:pt x="685345" y="749409"/>
                    </a:lnTo>
                    <a:lnTo>
                      <a:pt x="715876" y="802290"/>
                    </a:lnTo>
                    <a:lnTo>
                      <a:pt x="618948" y="858252"/>
                    </a:lnTo>
                    <a:lnTo>
                      <a:pt x="588634" y="805746"/>
                    </a:lnTo>
                    <a:lnTo>
                      <a:pt x="524838" y="825549"/>
                    </a:lnTo>
                    <a:lnTo>
                      <a:pt x="500903" y="827962"/>
                    </a:lnTo>
                    <a:lnTo>
                      <a:pt x="500903" y="889881"/>
                    </a:lnTo>
                    <a:lnTo>
                      <a:pt x="388980" y="889881"/>
                    </a:lnTo>
                    <a:lnTo>
                      <a:pt x="388980" y="827676"/>
                    </a:lnTo>
                    <a:lnTo>
                      <a:pt x="367883" y="825549"/>
                    </a:lnTo>
                    <a:lnTo>
                      <a:pt x="301681" y="804998"/>
                    </a:lnTo>
                    <a:lnTo>
                      <a:pt x="270935" y="858252"/>
                    </a:lnTo>
                    <a:lnTo>
                      <a:pt x="174007" y="802290"/>
                    </a:lnTo>
                    <a:lnTo>
                      <a:pt x="205454" y="747823"/>
                    </a:lnTo>
                    <a:lnTo>
                      <a:pt x="171014" y="719408"/>
                    </a:lnTo>
                    <a:lnTo>
                      <a:pt x="142123" y="684392"/>
                    </a:lnTo>
                    <a:lnTo>
                      <a:pt x="87591" y="715876"/>
                    </a:lnTo>
                    <a:lnTo>
                      <a:pt x="31630" y="618948"/>
                    </a:lnTo>
                    <a:lnTo>
                      <a:pt x="85199" y="588019"/>
                    </a:lnTo>
                    <a:lnTo>
                      <a:pt x="64873" y="522539"/>
                    </a:lnTo>
                    <a:lnTo>
                      <a:pt x="62692" y="500903"/>
                    </a:lnTo>
                    <a:lnTo>
                      <a:pt x="0" y="500903"/>
                    </a:lnTo>
                    <a:lnTo>
                      <a:pt x="0" y="388980"/>
                    </a:lnTo>
                    <a:lnTo>
                      <a:pt x="62514" y="388980"/>
                    </a:lnTo>
                    <a:lnTo>
                      <a:pt x="64873" y="365584"/>
                    </a:lnTo>
                    <a:lnTo>
                      <a:pt x="84736" y="301596"/>
                    </a:lnTo>
                    <a:lnTo>
                      <a:pt x="31630" y="270935"/>
                    </a:lnTo>
                    <a:lnTo>
                      <a:pt x="87591" y="174007"/>
                    </a:lnTo>
                    <a:lnTo>
                      <a:pt x="141139" y="204923"/>
                    </a:lnTo>
                    <a:lnTo>
                      <a:pt x="171014" y="168715"/>
                    </a:lnTo>
                    <a:lnTo>
                      <a:pt x="204766" y="140867"/>
                    </a:lnTo>
                    <a:lnTo>
                      <a:pt x="174007" y="87591"/>
                    </a:lnTo>
                    <a:lnTo>
                      <a:pt x="270935" y="31630"/>
                    </a:lnTo>
                    <a:lnTo>
                      <a:pt x="300819" y="83391"/>
                    </a:lnTo>
                    <a:lnTo>
                      <a:pt x="367883" y="62573"/>
                    </a:lnTo>
                    <a:lnTo>
                      <a:pt x="388980" y="60447"/>
                    </a:lnTo>
                    <a:close/>
                  </a:path>
                </a:pathLst>
              </a:custGeom>
              <a:noFill/>
              <a:ln w="19050">
                <a:solidFill>
                  <a:srgbClr val="9055A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4" name="椭圆 223"/>
              <p:cNvSpPr/>
              <p:nvPr/>
            </p:nvSpPr>
            <p:spPr>
              <a:xfrm>
                <a:off x="6033461" y="3247646"/>
                <a:ext cx="546936" cy="546936"/>
              </a:xfrm>
              <a:prstGeom prst="ellipse">
                <a:avLst/>
              </a:prstGeom>
              <a:noFill/>
              <a:ln w="19050">
                <a:solidFill>
                  <a:srgbClr val="E87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3391140" y="2916014"/>
              <a:ext cx="797622" cy="789724"/>
              <a:chOff x="7839570" y="2453897"/>
              <a:chExt cx="373659" cy="373659"/>
            </a:xfrm>
            <a:solidFill>
              <a:srgbClr val="01ACBE"/>
            </a:solidFill>
          </p:grpSpPr>
          <p:sp>
            <p:nvSpPr>
              <p:cNvPr id="209" name="矩形 208"/>
              <p:cNvSpPr/>
              <p:nvPr/>
            </p:nvSpPr>
            <p:spPr>
              <a:xfrm>
                <a:off x="8002901" y="24538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0" name="矩形 209"/>
              <p:cNvSpPr/>
              <p:nvPr/>
            </p:nvSpPr>
            <p:spPr>
              <a:xfrm rot="1800000">
                <a:off x="80897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1" name="矩形 210"/>
              <p:cNvSpPr/>
              <p:nvPr/>
            </p:nvSpPr>
            <p:spPr>
              <a:xfrm rot="3600000">
                <a:off x="8153243"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2" name="矩形 211"/>
              <p:cNvSpPr/>
              <p:nvPr/>
            </p:nvSpPr>
            <p:spPr>
              <a:xfrm rot="5400000">
                <a:off x="8176501"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3" name="矩形 212"/>
              <p:cNvSpPr/>
              <p:nvPr/>
            </p:nvSpPr>
            <p:spPr>
              <a:xfrm rot="7200000">
                <a:off x="8153243"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4" name="矩形 213"/>
              <p:cNvSpPr/>
              <p:nvPr/>
            </p:nvSpPr>
            <p:spPr>
              <a:xfrm rot="9000000">
                <a:off x="80897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5" name="矩形 214"/>
              <p:cNvSpPr/>
              <p:nvPr/>
            </p:nvSpPr>
            <p:spPr>
              <a:xfrm rot="10800000">
                <a:off x="8002901" y="2801096"/>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6" name="矩形 215"/>
              <p:cNvSpPr/>
              <p:nvPr/>
            </p:nvSpPr>
            <p:spPr>
              <a:xfrm rot="12600000">
                <a:off x="79161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7" name="矩形 216"/>
              <p:cNvSpPr/>
              <p:nvPr/>
            </p:nvSpPr>
            <p:spPr>
              <a:xfrm rot="14400000">
                <a:off x="7852559"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8" name="矩形 217"/>
              <p:cNvSpPr/>
              <p:nvPr/>
            </p:nvSpPr>
            <p:spPr>
              <a:xfrm rot="16200000">
                <a:off x="7829302"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9" name="矩形 218"/>
              <p:cNvSpPr/>
              <p:nvPr/>
            </p:nvSpPr>
            <p:spPr>
              <a:xfrm rot="18000000">
                <a:off x="7852559"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0" name="矩形 219"/>
              <p:cNvSpPr/>
              <p:nvPr/>
            </p:nvSpPr>
            <p:spPr>
              <a:xfrm rot="19800000">
                <a:off x="79161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1" name="任意多边形 220"/>
              <p:cNvSpPr/>
              <p:nvPr/>
            </p:nvSpPr>
            <p:spPr>
              <a:xfrm>
                <a:off x="7863488" y="2476849"/>
                <a:ext cx="327015" cy="327016"/>
              </a:xfrm>
              <a:custGeom>
                <a:avLst/>
                <a:gdLst>
                  <a:gd name="connsiteX0" fmla="*/ 162142 w 327015"/>
                  <a:gd name="connsiteY0" fmla="*/ 28994 h 327016"/>
                  <a:gd name="connsiteX1" fmla="*/ 27011 w 327015"/>
                  <a:gd name="connsiteY1" fmla="*/ 164125 h 327016"/>
                  <a:gd name="connsiteX2" fmla="*/ 162142 w 327015"/>
                  <a:gd name="connsiteY2" fmla="*/ 299255 h 327016"/>
                  <a:gd name="connsiteX3" fmla="*/ 297272 w 327015"/>
                  <a:gd name="connsiteY3" fmla="*/ 164125 h 327016"/>
                  <a:gd name="connsiteX4" fmla="*/ 162142 w 327015"/>
                  <a:gd name="connsiteY4" fmla="*/ 28994 h 327016"/>
                  <a:gd name="connsiteX5" fmla="*/ 163508 w 327015"/>
                  <a:gd name="connsiteY5" fmla="*/ 0 h 327016"/>
                  <a:gd name="connsiteX6" fmla="*/ 327015 w 327015"/>
                  <a:gd name="connsiteY6" fmla="*/ 163508 h 327016"/>
                  <a:gd name="connsiteX7" fmla="*/ 163508 w 327015"/>
                  <a:gd name="connsiteY7" fmla="*/ 327016 h 327016"/>
                  <a:gd name="connsiteX8" fmla="*/ 0 w 327015"/>
                  <a:gd name="connsiteY8" fmla="*/ 163508 h 327016"/>
                  <a:gd name="connsiteX9" fmla="*/ 163508 w 327015"/>
                  <a:gd name="connsiteY9" fmla="*/ 0 h 32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015" h="327016">
                    <a:moveTo>
                      <a:pt x="162142" y="28994"/>
                    </a:moveTo>
                    <a:cubicBezTo>
                      <a:pt x="87511" y="28994"/>
                      <a:pt x="27011" y="89494"/>
                      <a:pt x="27011" y="164125"/>
                    </a:cubicBezTo>
                    <a:cubicBezTo>
                      <a:pt x="27011" y="238755"/>
                      <a:pt x="87511" y="299255"/>
                      <a:pt x="162142" y="299255"/>
                    </a:cubicBezTo>
                    <a:cubicBezTo>
                      <a:pt x="236772" y="299255"/>
                      <a:pt x="297272" y="238755"/>
                      <a:pt x="297272" y="164125"/>
                    </a:cubicBezTo>
                    <a:cubicBezTo>
                      <a:pt x="297272" y="89494"/>
                      <a:pt x="236772" y="28994"/>
                      <a:pt x="162142" y="28994"/>
                    </a:cubicBezTo>
                    <a:close/>
                    <a:moveTo>
                      <a:pt x="163508" y="0"/>
                    </a:moveTo>
                    <a:cubicBezTo>
                      <a:pt x="253810" y="0"/>
                      <a:pt x="327015" y="73205"/>
                      <a:pt x="327015" y="163508"/>
                    </a:cubicBezTo>
                    <a:cubicBezTo>
                      <a:pt x="327015" y="253811"/>
                      <a:pt x="253810" y="327016"/>
                      <a:pt x="163508" y="327016"/>
                    </a:cubicBezTo>
                    <a:cubicBezTo>
                      <a:pt x="73205" y="327016"/>
                      <a:pt x="0" y="253811"/>
                      <a:pt x="0" y="163508"/>
                    </a:cubicBezTo>
                    <a:cubicBezTo>
                      <a:pt x="0" y="73205"/>
                      <a:pt x="73205" y="0"/>
                      <a:pt x="1635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任意多边形 221"/>
              <p:cNvSpPr/>
              <p:nvPr/>
            </p:nvSpPr>
            <p:spPr>
              <a:xfrm>
                <a:off x="7904167" y="2518628"/>
                <a:ext cx="244020" cy="244020"/>
              </a:xfrm>
              <a:custGeom>
                <a:avLst/>
                <a:gdLst>
                  <a:gd name="connsiteX0" fmla="*/ 150008 w 244020"/>
                  <a:gd name="connsiteY0" fmla="*/ 23440 h 244020"/>
                  <a:gd name="connsiteX1" fmla="*/ 138474 w 244020"/>
                  <a:gd name="connsiteY1" fmla="*/ 45133 h 244020"/>
                  <a:gd name="connsiteX2" fmla="*/ 129633 w 244020"/>
                  <a:gd name="connsiteY2" fmla="*/ 43454 h 244020"/>
                  <a:gd name="connsiteX3" fmla="*/ 114512 w 244020"/>
                  <a:gd name="connsiteY3" fmla="*/ 43585 h 244020"/>
                  <a:gd name="connsiteX4" fmla="*/ 102559 w 244020"/>
                  <a:gd name="connsiteY4" fmla="*/ 46021 h 244020"/>
                  <a:gd name="connsiteX5" fmla="*/ 89763 w 244020"/>
                  <a:gd name="connsiteY5" fmla="*/ 25544 h 244020"/>
                  <a:gd name="connsiteX6" fmla="*/ 51524 w 244020"/>
                  <a:gd name="connsiteY6" fmla="*/ 49438 h 244020"/>
                  <a:gd name="connsiteX7" fmla="*/ 64195 w 244020"/>
                  <a:gd name="connsiteY7" fmla="*/ 69717 h 244020"/>
                  <a:gd name="connsiteX8" fmla="*/ 62399 w 244020"/>
                  <a:gd name="connsiteY8" fmla="*/ 71498 h 244020"/>
                  <a:gd name="connsiteX9" fmla="*/ 53592 w 244020"/>
                  <a:gd name="connsiteY9" fmla="*/ 84675 h 244020"/>
                  <a:gd name="connsiteX10" fmla="*/ 47593 w 244020"/>
                  <a:gd name="connsiteY10" fmla="*/ 99344 h 244020"/>
                  <a:gd name="connsiteX11" fmla="*/ 47121 w 244020"/>
                  <a:gd name="connsiteY11" fmla="*/ 101828 h 244020"/>
                  <a:gd name="connsiteX12" fmla="*/ 23224 w 244020"/>
                  <a:gd name="connsiteY12" fmla="*/ 102663 h 244020"/>
                  <a:gd name="connsiteX13" fmla="*/ 24797 w 244020"/>
                  <a:gd name="connsiteY13" fmla="*/ 147727 h 244020"/>
                  <a:gd name="connsiteX14" fmla="*/ 48929 w 244020"/>
                  <a:gd name="connsiteY14" fmla="*/ 146884 h 244020"/>
                  <a:gd name="connsiteX15" fmla="*/ 53593 w 244020"/>
                  <a:gd name="connsiteY15" fmla="*/ 158156 h 244020"/>
                  <a:gd name="connsiteX16" fmla="*/ 61941 w 244020"/>
                  <a:gd name="connsiteY16" fmla="*/ 170765 h 244020"/>
                  <a:gd name="connsiteX17" fmla="*/ 68277 w 244020"/>
                  <a:gd name="connsiteY17" fmla="*/ 177155 h 244020"/>
                  <a:gd name="connsiteX18" fmla="*/ 56742 w 244020"/>
                  <a:gd name="connsiteY18" fmla="*/ 198848 h 244020"/>
                  <a:gd name="connsiteX19" fmla="*/ 96556 w 244020"/>
                  <a:gd name="connsiteY19" fmla="*/ 220017 h 244020"/>
                  <a:gd name="connsiteX20" fmla="*/ 108290 w 244020"/>
                  <a:gd name="connsiteY20" fmla="*/ 197950 h 244020"/>
                  <a:gd name="connsiteX21" fmla="*/ 115723 w 244020"/>
                  <a:gd name="connsiteY21" fmla="*/ 199362 h 244020"/>
                  <a:gd name="connsiteX22" fmla="*/ 130844 w 244020"/>
                  <a:gd name="connsiteY22" fmla="*/ 199231 h 244020"/>
                  <a:gd name="connsiteX23" fmla="*/ 143511 w 244020"/>
                  <a:gd name="connsiteY23" fmla="*/ 196649 h 244020"/>
                  <a:gd name="connsiteX24" fmla="*/ 156800 w 244020"/>
                  <a:gd name="connsiteY24" fmla="*/ 217914 h 244020"/>
                  <a:gd name="connsiteX25" fmla="*/ 195040 w 244020"/>
                  <a:gd name="connsiteY25" fmla="*/ 194019 h 244020"/>
                  <a:gd name="connsiteX26" fmla="*/ 181658 w 244020"/>
                  <a:gd name="connsiteY26" fmla="*/ 172605 h 244020"/>
                  <a:gd name="connsiteX27" fmla="*/ 182957 w 244020"/>
                  <a:gd name="connsiteY27" fmla="*/ 171317 h 244020"/>
                  <a:gd name="connsiteX28" fmla="*/ 191763 w 244020"/>
                  <a:gd name="connsiteY28" fmla="*/ 158141 h 244020"/>
                  <a:gd name="connsiteX29" fmla="*/ 197762 w 244020"/>
                  <a:gd name="connsiteY29" fmla="*/ 143472 h 244020"/>
                  <a:gd name="connsiteX30" fmla="*/ 198103 w 244020"/>
                  <a:gd name="connsiteY30" fmla="*/ 141676 h 244020"/>
                  <a:gd name="connsiteX31" fmla="*/ 223340 w 244020"/>
                  <a:gd name="connsiteY31" fmla="*/ 140794 h 244020"/>
                  <a:gd name="connsiteX32" fmla="*/ 221766 w 244020"/>
                  <a:gd name="connsiteY32" fmla="*/ 95730 h 244020"/>
                  <a:gd name="connsiteX33" fmla="*/ 196706 w 244020"/>
                  <a:gd name="connsiteY33" fmla="*/ 96606 h 244020"/>
                  <a:gd name="connsiteX34" fmla="*/ 191764 w 244020"/>
                  <a:gd name="connsiteY34" fmla="*/ 84660 h 244020"/>
                  <a:gd name="connsiteX35" fmla="*/ 183415 w 244020"/>
                  <a:gd name="connsiteY35" fmla="*/ 72051 h 244020"/>
                  <a:gd name="connsiteX36" fmla="*/ 178088 w 244020"/>
                  <a:gd name="connsiteY36" fmla="*/ 66677 h 244020"/>
                  <a:gd name="connsiteX37" fmla="*/ 189822 w 244020"/>
                  <a:gd name="connsiteY37" fmla="*/ 44610 h 244020"/>
                  <a:gd name="connsiteX38" fmla="*/ 122010 w 244020"/>
                  <a:gd name="connsiteY38" fmla="*/ 0 h 244020"/>
                  <a:gd name="connsiteX39" fmla="*/ 244020 w 244020"/>
                  <a:gd name="connsiteY39" fmla="*/ 122010 h 244020"/>
                  <a:gd name="connsiteX40" fmla="*/ 122010 w 244020"/>
                  <a:gd name="connsiteY40" fmla="*/ 244020 h 244020"/>
                  <a:gd name="connsiteX41" fmla="*/ 0 w 244020"/>
                  <a:gd name="connsiteY41" fmla="*/ 122010 h 244020"/>
                  <a:gd name="connsiteX42" fmla="*/ 122010 w 244020"/>
                  <a:gd name="connsiteY42" fmla="*/ 0 h 24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44020" h="244020">
                    <a:moveTo>
                      <a:pt x="150008" y="23440"/>
                    </a:moveTo>
                    <a:lnTo>
                      <a:pt x="138474" y="45133"/>
                    </a:lnTo>
                    <a:lnTo>
                      <a:pt x="129633" y="43454"/>
                    </a:lnTo>
                    <a:cubicBezTo>
                      <a:pt x="124571" y="43005"/>
                      <a:pt x="119507" y="43056"/>
                      <a:pt x="114512" y="43585"/>
                    </a:cubicBezTo>
                    <a:lnTo>
                      <a:pt x="102559" y="46021"/>
                    </a:lnTo>
                    <a:lnTo>
                      <a:pt x="89763" y="25544"/>
                    </a:lnTo>
                    <a:lnTo>
                      <a:pt x="51524" y="49438"/>
                    </a:lnTo>
                    <a:lnTo>
                      <a:pt x="64195" y="69717"/>
                    </a:lnTo>
                    <a:lnTo>
                      <a:pt x="62399" y="71498"/>
                    </a:lnTo>
                    <a:cubicBezTo>
                      <a:pt x="59088" y="75505"/>
                      <a:pt x="56128" y="79905"/>
                      <a:pt x="53592" y="84675"/>
                    </a:cubicBezTo>
                    <a:cubicBezTo>
                      <a:pt x="51057" y="89444"/>
                      <a:pt x="49064" y="94358"/>
                      <a:pt x="47593" y="99344"/>
                    </a:cubicBezTo>
                    <a:lnTo>
                      <a:pt x="47121" y="101828"/>
                    </a:lnTo>
                    <a:lnTo>
                      <a:pt x="23224" y="102663"/>
                    </a:lnTo>
                    <a:lnTo>
                      <a:pt x="24797" y="147727"/>
                    </a:lnTo>
                    <a:lnTo>
                      <a:pt x="48929" y="146884"/>
                    </a:lnTo>
                    <a:lnTo>
                      <a:pt x="53593" y="158156"/>
                    </a:lnTo>
                    <a:cubicBezTo>
                      <a:pt x="55948" y="162593"/>
                      <a:pt x="58738" y="166820"/>
                      <a:pt x="61941" y="170765"/>
                    </a:cubicBezTo>
                    <a:lnTo>
                      <a:pt x="68277" y="177155"/>
                    </a:lnTo>
                    <a:lnTo>
                      <a:pt x="56742" y="198848"/>
                    </a:lnTo>
                    <a:lnTo>
                      <a:pt x="96556" y="220017"/>
                    </a:lnTo>
                    <a:lnTo>
                      <a:pt x="108290" y="197950"/>
                    </a:lnTo>
                    <a:lnTo>
                      <a:pt x="115723" y="199362"/>
                    </a:lnTo>
                    <a:cubicBezTo>
                      <a:pt x="120785" y="199811"/>
                      <a:pt x="125849" y="199760"/>
                      <a:pt x="130844" y="199231"/>
                    </a:cubicBezTo>
                    <a:lnTo>
                      <a:pt x="143511" y="196649"/>
                    </a:lnTo>
                    <a:lnTo>
                      <a:pt x="156800" y="217914"/>
                    </a:lnTo>
                    <a:lnTo>
                      <a:pt x="195040" y="194019"/>
                    </a:lnTo>
                    <a:lnTo>
                      <a:pt x="181658" y="172605"/>
                    </a:lnTo>
                    <a:lnTo>
                      <a:pt x="182957" y="171317"/>
                    </a:lnTo>
                    <a:cubicBezTo>
                      <a:pt x="186268" y="167309"/>
                      <a:pt x="189227" y="162910"/>
                      <a:pt x="191763" y="158141"/>
                    </a:cubicBezTo>
                    <a:cubicBezTo>
                      <a:pt x="194298" y="153371"/>
                      <a:pt x="196292" y="148459"/>
                      <a:pt x="197762" y="143472"/>
                    </a:cubicBezTo>
                    <a:lnTo>
                      <a:pt x="198103" y="141676"/>
                    </a:lnTo>
                    <a:lnTo>
                      <a:pt x="223340" y="140794"/>
                    </a:lnTo>
                    <a:lnTo>
                      <a:pt x="221766" y="95730"/>
                    </a:lnTo>
                    <a:lnTo>
                      <a:pt x="196706" y="96606"/>
                    </a:lnTo>
                    <a:lnTo>
                      <a:pt x="191764" y="84660"/>
                    </a:lnTo>
                    <a:cubicBezTo>
                      <a:pt x="189409" y="80222"/>
                      <a:pt x="186618" y="75996"/>
                      <a:pt x="183415" y="72051"/>
                    </a:cubicBezTo>
                    <a:lnTo>
                      <a:pt x="178088" y="66677"/>
                    </a:lnTo>
                    <a:lnTo>
                      <a:pt x="189822" y="44610"/>
                    </a:lnTo>
                    <a:close/>
                    <a:moveTo>
                      <a:pt x="122010" y="0"/>
                    </a:moveTo>
                    <a:cubicBezTo>
                      <a:pt x="189394" y="0"/>
                      <a:pt x="244020" y="54626"/>
                      <a:pt x="244020" y="122010"/>
                    </a:cubicBezTo>
                    <a:cubicBezTo>
                      <a:pt x="244020" y="189394"/>
                      <a:pt x="189394" y="244020"/>
                      <a:pt x="122010" y="244020"/>
                    </a:cubicBezTo>
                    <a:cubicBezTo>
                      <a:pt x="54626" y="244020"/>
                      <a:pt x="0" y="189394"/>
                      <a:pt x="0" y="122010"/>
                    </a:cubicBezTo>
                    <a:cubicBezTo>
                      <a:pt x="0" y="54626"/>
                      <a:pt x="54626" y="0"/>
                      <a:pt x="1220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2557362" y="4052319"/>
              <a:ext cx="255214" cy="255214"/>
              <a:chOff x="3404393" y="1190304"/>
              <a:chExt cx="1066092" cy="1066091"/>
            </a:xfrm>
          </p:grpSpPr>
          <p:sp>
            <p:nvSpPr>
              <p:cNvPr id="194" name="矩形 193"/>
              <p:cNvSpPr/>
              <p:nvPr/>
            </p:nvSpPr>
            <p:spPr>
              <a:xfrm>
                <a:off x="3870396" y="11903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5" name="矩形 194"/>
              <p:cNvSpPr/>
              <p:nvPr/>
            </p:nvSpPr>
            <p:spPr>
              <a:xfrm rot="1800000">
                <a:off x="4118046" y="1256661"/>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6" name="矩形 195"/>
              <p:cNvSpPr/>
              <p:nvPr/>
            </p:nvSpPr>
            <p:spPr>
              <a:xfrm rot="3600000">
                <a:off x="4299338" y="14379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矩形 196"/>
              <p:cNvSpPr/>
              <p:nvPr/>
            </p:nvSpPr>
            <p:spPr>
              <a:xfrm rot="5400000">
                <a:off x="4365696" y="16856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8" name="矩形 197"/>
              <p:cNvSpPr/>
              <p:nvPr/>
            </p:nvSpPr>
            <p:spPr>
              <a:xfrm rot="7200000">
                <a:off x="4299338" y="19332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9" name="矩形 198"/>
              <p:cNvSpPr/>
              <p:nvPr/>
            </p:nvSpPr>
            <p:spPr>
              <a:xfrm rot="9000000">
                <a:off x="4118046" y="2114546"/>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0" name="矩形 199"/>
              <p:cNvSpPr/>
              <p:nvPr/>
            </p:nvSpPr>
            <p:spPr>
              <a:xfrm rot="10800000">
                <a:off x="3870396" y="2180903"/>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1" name="矩形 200"/>
              <p:cNvSpPr/>
              <p:nvPr/>
            </p:nvSpPr>
            <p:spPr>
              <a:xfrm rot="12600000">
                <a:off x="3622746" y="2114546"/>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2" name="矩形 201"/>
              <p:cNvSpPr/>
              <p:nvPr/>
            </p:nvSpPr>
            <p:spPr>
              <a:xfrm rot="14400000">
                <a:off x="3441453" y="19332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3" name="矩形 202"/>
              <p:cNvSpPr/>
              <p:nvPr/>
            </p:nvSpPr>
            <p:spPr>
              <a:xfrm rot="16200000">
                <a:off x="3375096" y="16856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4" name="矩形 203"/>
              <p:cNvSpPr/>
              <p:nvPr/>
            </p:nvSpPr>
            <p:spPr>
              <a:xfrm rot="18000000">
                <a:off x="3441453" y="14379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5" name="矩形 204"/>
              <p:cNvSpPr/>
              <p:nvPr/>
            </p:nvSpPr>
            <p:spPr>
              <a:xfrm rot="19800000">
                <a:off x="3622746" y="1256661"/>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6" name="任意多边形 205"/>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任意多边形 206"/>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任意多边形 207"/>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2208494" y="3672470"/>
              <a:ext cx="450237" cy="454740"/>
              <a:chOff x="3404393" y="1190304"/>
              <a:chExt cx="1066092" cy="1066091"/>
            </a:xfrm>
            <a:solidFill>
              <a:srgbClr val="E87071"/>
            </a:solidFill>
          </p:grpSpPr>
          <p:sp>
            <p:nvSpPr>
              <p:cNvPr id="181" name="矩形 180"/>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2" name="矩形 181"/>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3" name="矩形 182"/>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4" name="矩形 183"/>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5" name="矩形 184"/>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6" name="矩形 185"/>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7" name="矩形 186"/>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8" name="矩形 187"/>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9" name="矩形 188"/>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0" name="矩形 189"/>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1" name="矩形 190"/>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2" name="矩形 191"/>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3" name="任意多边形 19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3533814" y="3731059"/>
              <a:ext cx="279561" cy="282358"/>
              <a:chOff x="3404393" y="1190304"/>
              <a:chExt cx="1066092" cy="1066091"/>
            </a:xfrm>
            <a:solidFill>
              <a:srgbClr val="FFB850"/>
            </a:solidFill>
          </p:grpSpPr>
          <p:sp>
            <p:nvSpPr>
              <p:cNvPr id="168" name="矩形 167"/>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9" name="矩形 168"/>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0" name="矩形 169"/>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矩形 170"/>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矩形 171"/>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3" name="矩形 172"/>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4" name="矩形 173"/>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5" name="矩形 174"/>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6" name="矩形 175"/>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7" name="矩形 176"/>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8" name="矩形 177"/>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9" name="矩形 178"/>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0" name="任意多边形 179"/>
              <p:cNvSpPr/>
              <p:nvPr/>
            </p:nvSpPr>
            <p:spPr>
              <a:xfrm>
                <a:off x="3472632" y="1255789"/>
                <a:ext cx="933012" cy="933013"/>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3086438" y="3228396"/>
              <a:ext cx="308809" cy="308809"/>
              <a:chOff x="3404393" y="1190304"/>
              <a:chExt cx="1066092" cy="1066091"/>
            </a:xfrm>
          </p:grpSpPr>
          <p:sp>
            <p:nvSpPr>
              <p:cNvPr id="140" name="矩形 139"/>
              <p:cNvSpPr/>
              <p:nvPr/>
            </p:nvSpPr>
            <p:spPr>
              <a:xfrm>
                <a:off x="3870396" y="11903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矩形 140"/>
              <p:cNvSpPr/>
              <p:nvPr/>
            </p:nvSpPr>
            <p:spPr>
              <a:xfrm rot="1800000">
                <a:off x="4118046" y="1256661"/>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2" name="矩形 141"/>
              <p:cNvSpPr/>
              <p:nvPr/>
            </p:nvSpPr>
            <p:spPr>
              <a:xfrm rot="3600000">
                <a:off x="4299338" y="14379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矩形 142"/>
              <p:cNvSpPr/>
              <p:nvPr/>
            </p:nvSpPr>
            <p:spPr>
              <a:xfrm rot="5400000">
                <a:off x="4365696" y="16856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1" name="矩形 150"/>
              <p:cNvSpPr/>
              <p:nvPr/>
            </p:nvSpPr>
            <p:spPr>
              <a:xfrm rot="7200000">
                <a:off x="4299338" y="19332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8" name="矩形 157"/>
              <p:cNvSpPr/>
              <p:nvPr/>
            </p:nvSpPr>
            <p:spPr>
              <a:xfrm rot="9000000">
                <a:off x="4118046" y="2114546"/>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9" name="矩形 158"/>
              <p:cNvSpPr/>
              <p:nvPr/>
            </p:nvSpPr>
            <p:spPr>
              <a:xfrm rot="10800000">
                <a:off x="3870396" y="2180903"/>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0" name="矩形 159"/>
              <p:cNvSpPr/>
              <p:nvPr/>
            </p:nvSpPr>
            <p:spPr>
              <a:xfrm rot="12600000">
                <a:off x="3622746" y="2114546"/>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1" name="矩形 160"/>
              <p:cNvSpPr/>
              <p:nvPr/>
            </p:nvSpPr>
            <p:spPr>
              <a:xfrm rot="14400000">
                <a:off x="3441453" y="19332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2" name="矩形 161"/>
              <p:cNvSpPr/>
              <p:nvPr/>
            </p:nvSpPr>
            <p:spPr>
              <a:xfrm rot="16200000">
                <a:off x="3375096" y="16856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3" name="矩形 162"/>
              <p:cNvSpPr/>
              <p:nvPr/>
            </p:nvSpPr>
            <p:spPr>
              <a:xfrm rot="18000000">
                <a:off x="3441453" y="14379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4" name="矩形 163"/>
              <p:cNvSpPr/>
              <p:nvPr/>
            </p:nvSpPr>
            <p:spPr>
              <a:xfrm rot="19800000">
                <a:off x="3622746" y="1256661"/>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5" name="任意多边形 164"/>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任意多边形 165"/>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任意多边形 166"/>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2961186" y="2038289"/>
              <a:ext cx="354036" cy="350532"/>
              <a:chOff x="3404393" y="1190304"/>
              <a:chExt cx="1066092" cy="1066091"/>
            </a:xfrm>
            <a:solidFill>
              <a:srgbClr val="FFB850"/>
            </a:solidFill>
          </p:grpSpPr>
          <p:sp>
            <p:nvSpPr>
              <p:cNvPr id="127" name="矩形 126"/>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矩形 127"/>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9" name="矩形 128"/>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矩形 129"/>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矩形 130"/>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矩形 131"/>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3" name="矩形 132"/>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4" name="矩形 133"/>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5" name="矩形 134"/>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6" name="矩形 135"/>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7" name="矩形 136"/>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矩形 137"/>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138"/>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3204117" y="2536210"/>
              <a:ext cx="207959" cy="205899"/>
              <a:chOff x="3404393" y="1190304"/>
              <a:chExt cx="1066092" cy="1066091"/>
            </a:xfrm>
            <a:solidFill>
              <a:srgbClr val="9055A8"/>
            </a:solidFill>
          </p:grpSpPr>
          <p:sp>
            <p:nvSpPr>
              <p:cNvPr id="114" name="矩形 113"/>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矩形 114"/>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矩形 115"/>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矩形 116"/>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117"/>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矩形 118"/>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矩形 119"/>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矩形 120"/>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矩形 121"/>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矩形 122"/>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矩形 123"/>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矩形 124"/>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6" name="任意多边形 125"/>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3774308" y="2068724"/>
              <a:ext cx="276793" cy="274052"/>
              <a:chOff x="3404393" y="1190304"/>
              <a:chExt cx="1066092" cy="1066091"/>
            </a:xfrm>
            <a:solidFill>
              <a:srgbClr val="FFB850"/>
            </a:solidFill>
          </p:grpSpPr>
          <p:sp>
            <p:nvSpPr>
              <p:cNvPr id="101" name="矩形 100"/>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矩形 101"/>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矩形 102"/>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矩形 103"/>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矩形 104"/>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矩形 105"/>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矩形 106"/>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矩形 107"/>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9" name="矩形 108"/>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矩形 109"/>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110"/>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111"/>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任意多边形 11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925477" y="3573642"/>
              <a:ext cx="251630" cy="249138"/>
              <a:chOff x="3404393" y="1190304"/>
              <a:chExt cx="1066092" cy="1066091"/>
            </a:xfrm>
            <a:solidFill>
              <a:srgbClr val="9055A8"/>
            </a:solidFill>
          </p:grpSpPr>
          <p:sp>
            <p:nvSpPr>
              <p:cNvPr id="88" name="矩形 87"/>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9" name="矩形 88"/>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矩形 89"/>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矩形 90"/>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矩形 91"/>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矩形 92"/>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矩形 93"/>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矩形 94"/>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矩形 95"/>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矩形 96"/>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矩形 97"/>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矩形 98"/>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任意多边形 99"/>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3156187" y="1664050"/>
              <a:ext cx="443219" cy="430186"/>
              <a:chOff x="3404393" y="1190304"/>
              <a:chExt cx="1066092" cy="1066091"/>
            </a:xfrm>
            <a:solidFill>
              <a:srgbClr val="9055A8"/>
            </a:solidFill>
          </p:grpSpPr>
          <p:sp>
            <p:nvSpPr>
              <p:cNvPr id="75" name="矩形 74"/>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矩形 75"/>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 name="矩形 78"/>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矩形 79"/>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矩形 80"/>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矩形 81"/>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矩形 83"/>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矩形 84"/>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矩形 85"/>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任意多边形 86"/>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3750521" y="2329759"/>
              <a:ext cx="547075" cy="547075"/>
              <a:chOff x="3404393" y="1190304"/>
              <a:chExt cx="1066092" cy="1066091"/>
            </a:xfrm>
          </p:grpSpPr>
          <p:sp>
            <p:nvSpPr>
              <p:cNvPr id="60" name="矩形 59"/>
              <p:cNvSpPr/>
              <p:nvPr/>
            </p:nvSpPr>
            <p:spPr>
              <a:xfrm>
                <a:off x="3870396" y="11903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矩形 60"/>
              <p:cNvSpPr/>
              <p:nvPr/>
            </p:nvSpPr>
            <p:spPr>
              <a:xfrm rot="1800000">
                <a:off x="41180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矩形 61"/>
              <p:cNvSpPr/>
              <p:nvPr/>
            </p:nvSpPr>
            <p:spPr>
              <a:xfrm rot="3600000">
                <a:off x="4299338"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矩形 62"/>
              <p:cNvSpPr/>
              <p:nvPr/>
            </p:nvSpPr>
            <p:spPr>
              <a:xfrm rot="5400000">
                <a:off x="43656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矩形 63"/>
              <p:cNvSpPr/>
              <p:nvPr/>
            </p:nvSpPr>
            <p:spPr>
              <a:xfrm rot="7200000">
                <a:off x="4299338"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矩形 64"/>
              <p:cNvSpPr/>
              <p:nvPr/>
            </p:nvSpPr>
            <p:spPr>
              <a:xfrm rot="9000000">
                <a:off x="41180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矩形 65"/>
              <p:cNvSpPr/>
              <p:nvPr/>
            </p:nvSpPr>
            <p:spPr>
              <a:xfrm rot="10800000">
                <a:off x="3870396" y="2180903"/>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矩形 66"/>
              <p:cNvSpPr/>
              <p:nvPr/>
            </p:nvSpPr>
            <p:spPr>
              <a:xfrm rot="12600000">
                <a:off x="36227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矩形 67"/>
              <p:cNvSpPr/>
              <p:nvPr/>
            </p:nvSpPr>
            <p:spPr>
              <a:xfrm rot="14400000">
                <a:off x="3441453"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矩形 68"/>
              <p:cNvSpPr/>
              <p:nvPr/>
            </p:nvSpPr>
            <p:spPr>
              <a:xfrm rot="16200000">
                <a:off x="33750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矩形 69"/>
              <p:cNvSpPr/>
              <p:nvPr/>
            </p:nvSpPr>
            <p:spPr>
              <a:xfrm rot="18000000">
                <a:off x="3441453"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矩形 70"/>
              <p:cNvSpPr/>
              <p:nvPr/>
            </p:nvSpPr>
            <p:spPr>
              <a:xfrm rot="19800000">
                <a:off x="36227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 name="任意多边形 71"/>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任意多边形 43"/>
            <p:cNvSpPr/>
            <p:nvPr/>
          </p:nvSpPr>
          <p:spPr>
            <a:xfrm>
              <a:off x="2415490" y="2752648"/>
              <a:ext cx="1270608" cy="264533"/>
            </a:xfrm>
            <a:custGeom>
              <a:avLst/>
              <a:gdLst>
                <a:gd name="connsiteX0" fmla="*/ 1184472 w 1537436"/>
                <a:gd name="connsiteY0" fmla="*/ 0 h 320085"/>
                <a:gd name="connsiteX1" fmla="*/ 1537436 w 1537436"/>
                <a:gd name="connsiteY1" fmla="*/ 0 h 320085"/>
                <a:gd name="connsiteX2" fmla="*/ 1537436 w 1537436"/>
                <a:gd name="connsiteY2" fmla="*/ 9999 h 320085"/>
                <a:gd name="connsiteX3" fmla="*/ 1360678 w 1537436"/>
                <a:gd name="connsiteY3" fmla="*/ 161713 h 320085"/>
                <a:gd name="connsiteX4" fmla="*/ 1537436 w 1537436"/>
                <a:gd name="connsiteY4" fmla="*/ 313427 h 320085"/>
                <a:gd name="connsiteX5" fmla="*/ 1537436 w 1537436"/>
                <a:gd name="connsiteY5" fmla="*/ 320085 h 320085"/>
                <a:gd name="connsiteX6" fmla="*/ 1184472 w 1537436"/>
                <a:gd name="connsiteY6" fmla="*/ 320085 h 320085"/>
                <a:gd name="connsiteX7" fmla="*/ 982517 w 1537436"/>
                <a:gd name="connsiteY7" fmla="*/ 186471 h 320085"/>
                <a:gd name="connsiteX8" fmla="*/ 310500 w 1537436"/>
                <a:gd name="connsiteY8" fmla="*/ 186471 h 320085"/>
                <a:gd name="connsiteX9" fmla="*/ 363008 w 1537436"/>
                <a:gd name="connsiteY9" fmla="*/ 258248 h 320085"/>
                <a:gd name="connsiteX10" fmla="*/ 363008 w 1537436"/>
                <a:gd name="connsiteY10" fmla="*/ 267292 h 320085"/>
                <a:gd name="connsiteX11" fmla="*/ 0 w 1537436"/>
                <a:gd name="connsiteY11" fmla="*/ 161199 h 320085"/>
                <a:gd name="connsiteX12" fmla="*/ 363008 w 1537436"/>
                <a:gd name="connsiteY12" fmla="*/ 55106 h 320085"/>
                <a:gd name="connsiteX13" fmla="*/ 363008 w 1537436"/>
                <a:gd name="connsiteY13" fmla="*/ 64150 h 320085"/>
                <a:gd name="connsiteX14" fmla="*/ 312191 w 1537436"/>
                <a:gd name="connsiteY14" fmla="*/ 133615 h 320085"/>
                <a:gd name="connsiteX15" fmla="*/ 982517 w 1537436"/>
                <a:gd name="connsiteY15" fmla="*/ 133615 h 32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37436" h="320085">
                  <a:moveTo>
                    <a:pt x="1184472" y="0"/>
                  </a:moveTo>
                  <a:lnTo>
                    <a:pt x="1537436" y="0"/>
                  </a:lnTo>
                  <a:lnTo>
                    <a:pt x="1537436" y="9999"/>
                  </a:lnTo>
                  <a:lnTo>
                    <a:pt x="1360678" y="161713"/>
                  </a:lnTo>
                  <a:lnTo>
                    <a:pt x="1537436" y="313427"/>
                  </a:lnTo>
                  <a:lnTo>
                    <a:pt x="1537436" y="320085"/>
                  </a:lnTo>
                  <a:lnTo>
                    <a:pt x="1184472" y="320085"/>
                  </a:lnTo>
                  <a:lnTo>
                    <a:pt x="982517" y="186471"/>
                  </a:lnTo>
                  <a:lnTo>
                    <a:pt x="310500" y="186471"/>
                  </a:lnTo>
                  <a:lnTo>
                    <a:pt x="363008" y="258248"/>
                  </a:lnTo>
                  <a:lnTo>
                    <a:pt x="363008" y="267292"/>
                  </a:lnTo>
                  <a:lnTo>
                    <a:pt x="0" y="161199"/>
                  </a:lnTo>
                  <a:lnTo>
                    <a:pt x="363008" y="55106"/>
                  </a:lnTo>
                  <a:lnTo>
                    <a:pt x="363008" y="64150"/>
                  </a:lnTo>
                  <a:lnTo>
                    <a:pt x="312191" y="133615"/>
                  </a:lnTo>
                  <a:lnTo>
                    <a:pt x="982517" y="133615"/>
                  </a:lnTo>
                  <a:close/>
                </a:path>
              </a:pathLst>
            </a:custGeom>
            <a:solidFill>
              <a:srgbClr val="E24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5" name="组合 44"/>
            <p:cNvGrpSpPr/>
            <p:nvPr/>
          </p:nvGrpSpPr>
          <p:grpSpPr>
            <a:xfrm>
              <a:off x="2571000" y="1597574"/>
              <a:ext cx="518344" cy="513214"/>
              <a:chOff x="3404393" y="1190304"/>
              <a:chExt cx="1066092" cy="1066091"/>
            </a:xfrm>
            <a:solidFill>
              <a:srgbClr val="01ACBE"/>
            </a:solidFill>
          </p:grpSpPr>
          <p:sp>
            <p:nvSpPr>
              <p:cNvPr id="47" name="矩形 46"/>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47"/>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8"/>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矩形 52"/>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矩形 53"/>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矩形 54"/>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57"/>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任意多边形 58"/>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椭圆 45"/>
            <p:cNvSpPr/>
            <p:nvPr/>
          </p:nvSpPr>
          <p:spPr>
            <a:xfrm>
              <a:off x="1406490" y="5700147"/>
              <a:ext cx="3166662" cy="486717"/>
            </a:xfrm>
            <a:prstGeom prst="ellipse">
              <a:avLst/>
            </a:prstGeom>
            <a:gradFill flip="none" rotWithShape="1">
              <a:gsLst>
                <a:gs pos="0">
                  <a:schemeClr val="tx1">
                    <a:alpha val="30000"/>
                  </a:schemeClr>
                </a:gs>
                <a:gs pos="100000">
                  <a:srgbClr val="F3F3F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6" name="图片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1" y="1832915"/>
            <a:ext cx="3349621" cy="5025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18823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8" fill="hold" nodeType="afterEffect">
                                  <p:stCondLst>
                                    <p:cond delay="0"/>
                                  </p:stCondLst>
                                  <p:childTnLst>
                                    <p:set>
                                      <p:cBhvr>
                                        <p:cTn id="6" dur="1" fill="hold">
                                          <p:stCondLst>
                                            <p:cond delay="0"/>
                                          </p:stCondLst>
                                        </p:cTn>
                                        <p:tgtEl>
                                          <p:spTgt spid="246"/>
                                        </p:tgtEl>
                                        <p:attrNameLst>
                                          <p:attrName>style.visibility</p:attrName>
                                        </p:attrNameLst>
                                      </p:cBhvr>
                                      <p:to>
                                        <p:strVal val="visible"/>
                                      </p:to>
                                    </p:set>
                                    <p:animEffect transition="in" filter="wipe(left)">
                                      <p:cBhvr>
                                        <p:cTn id="7" dur="500"/>
                                        <p:tgtEl>
                                          <p:spTgt spid="246"/>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900" decel="100000" fill="hold"/>
                                        <p:tgtEl>
                                          <p:spTgt spid="1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2" fill="hold" grpId="0" nodeType="afterEffect">
                                  <p:stCondLst>
                                    <p:cond delay="0"/>
                                  </p:stCondLst>
                                  <p:childTnLst>
                                    <p:set>
                                      <p:cBhvr>
                                        <p:cTn id="17" dur="1" fill="hold">
                                          <p:stCondLst>
                                            <p:cond delay="0"/>
                                          </p:stCondLst>
                                        </p:cTn>
                                        <p:tgtEl>
                                          <p:spTgt spid="146"/>
                                        </p:tgtEl>
                                        <p:attrNameLst>
                                          <p:attrName>style.visibility</p:attrName>
                                        </p:attrNameLst>
                                      </p:cBhvr>
                                      <p:to>
                                        <p:strVal val="visible"/>
                                      </p:to>
                                    </p:set>
                                    <p:anim calcmode="lin" valueType="num">
                                      <p:cBhvr additive="base">
                                        <p:cTn id="18" dur="500" fill="hold"/>
                                        <p:tgtEl>
                                          <p:spTgt spid="146"/>
                                        </p:tgtEl>
                                        <p:attrNameLst>
                                          <p:attrName>ppt_x</p:attrName>
                                        </p:attrNameLst>
                                      </p:cBhvr>
                                      <p:tavLst>
                                        <p:tav tm="0">
                                          <p:val>
                                            <p:strVal val="1+#ppt_w/2"/>
                                          </p:val>
                                        </p:tav>
                                        <p:tav tm="100000">
                                          <p:val>
                                            <p:strVal val="#ppt_x"/>
                                          </p:val>
                                        </p:tav>
                                      </p:tavLst>
                                    </p:anim>
                                    <p:anim calcmode="lin" valueType="num">
                                      <p:cBhvr additive="base">
                                        <p:cTn id="19" dur="500" fill="hold"/>
                                        <p:tgtEl>
                                          <p:spTgt spid="146"/>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2" presetClass="entr" presetSubtype="2"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additive="base">
                                        <p:cTn id="23" dur="500" fill="hold"/>
                                        <p:tgtEl>
                                          <p:spTgt spid="147"/>
                                        </p:tgtEl>
                                        <p:attrNameLst>
                                          <p:attrName>ppt_x</p:attrName>
                                        </p:attrNameLst>
                                      </p:cBhvr>
                                      <p:tavLst>
                                        <p:tav tm="0">
                                          <p:val>
                                            <p:strVal val="1+#ppt_w/2"/>
                                          </p:val>
                                        </p:tav>
                                        <p:tav tm="100000">
                                          <p:val>
                                            <p:strVal val="#ppt_x"/>
                                          </p:val>
                                        </p:tav>
                                      </p:tavLst>
                                    </p:anim>
                                    <p:anim calcmode="lin" valueType="num">
                                      <p:cBhvr additive="base">
                                        <p:cTn id="24" dur="500" fill="hold"/>
                                        <p:tgtEl>
                                          <p:spTgt spid="147"/>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145"/>
                                        </p:tgtEl>
                                        <p:attrNameLst>
                                          <p:attrName>style.visibility</p:attrName>
                                        </p:attrNameLst>
                                      </p:cBhvr>
                                      <p:to>
                                        <p:strVal val="visible"/>
                                      </p:to>
                                    </p:set>
                                    <p:anim calcmode="lin" valueType="num">
                                      <p:cBhvr>
                                        <p:cTn id="28" dur="1000" fill="hold"/>
                                        <p:tgtEl>
                                          <p:spTgt spid="145"/>
                                        </p:tgtEl>
                                        <p:attrNameLst>
                                          <p:attrName>ppt_w</p:attrName>
                                        </p:attrNameLst>
                                      </p:cBhvr>
                                      <p:tavLst>
                                        <p:tav tm="0">
                                          <p:val>
                                            <p:fltVal val="0"/>
                                          </p:val>
                                        </p:tav>
                                        <p:tav tm="100000">
                                          <p:val>
                                            <p:strVal val="#ppt_w"/>
                                          </p:val>
                                        </p:tav>
                                      </p:tavLst>
                                    </p:anim>
                                    <p:anim calcmode="lin" valueType="num">
                                      <p:cBhvr>
                                        <p:cTn id="29" dur="1000" fill="hold"/>
                                        <p:tgtEl>
                                          <p:spTgt spid="145"/>
                                        </p:tgtEl>
                                        <p:attrNameLst>
                                          <p:attrName>ppt_h</p:attrName>
                                        </p:attrNameLst>
                                      </p:cBhvr>
                                      <p:tavLst>
                                        <p:tav tm="0">
                                          <p:val>
                                            <p:fltVal val="0"/>
                                          </p:val>
                                        </p:tav>
                                        <p:tav tm="100000">
                                          <p:val>
                                            <p:strVal val="#ppt_h"/>
                                          </p:val>
                                        </p:tav>
                                      </p:tavLst>
                                    </p:anim>
                                    <p:anim calcmode="lin" valueType="num">
                                      <p:cBhvr>
                                        <p:cTn id="30" dur="1000" fill="hold"/>
                                        <p:tgtEl>
                                          <p:spTgt spid="145"/>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45"/>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48"/>
                                        </p:tgtEl>
                                        <p:attrNameLst>
                                          <p:attrName>style.visibility</p:attrName>
                                        </p:attrNameLst>
                                      </p:cBhvr>
                                      <p:to>
                                        <p:strVal val="visible"/>
                                      </p:to>
                                    </p:set>
                                    <p:animEffect transition="in" filter="wipe(left)">
                                      <p:cBhvr>
                                        <p:cTn id="35" dur="500"/>
                                        <p:tgtEl>
                                          <p:spTgt spid="148"/>
                                        </p:tgtEl>
                                      </p:cBhvr>
                                    </p:animEffect>
                                  </p:childTnLst>
                                </p:cTn>
                              </p:par>
                            </p:childTnLst>
                          </p:cTn>
                        </p:par>
                        <p:par>
                          <p:cTn id="36" fill="hold">
                            <p:stCondLst>
                              <p:cond delay="4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49"/>
                                        </p:tgtEl>
                                        <p:attrNameLst>
                                          <p:attrName>style.visibility</p:attrName>
                                        </p:attrNameLst>
                                      </p:cBhvr>
                                      <p:to>
                                        <p:strVal val="visible"/>
                                      </p:to>
                                    </p:set>
                                    <p:anim calcmode="lin" valueType="num">
                                      <p:cBhvr>
                                        <p:cTn id="39" dur="500" fill="hold"/>
                                        <p:tgtEl>
                                          <p:spTgt spid="14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49"/>
                                        </p:tgtEl>
                                        <p:attrNameLst>
                                          <p:attrName>ppt_y</p:attrName>
                                        </p:attrNameLst>
                                      </p:cBhvr>
                                      <p:tavLst>
                                        <p:tav tm="0">
                                          <p:val>
                                            <p:strVal val="#ppt_y"/>
                                          </p:val>
                                        </p:tav>
                                        <p:tav tm="100000">
                                          <p:val>
                                            <p:strVal val="#ppt_y"/>
                                          </p:val>
                                        </p:tav>
                                      </p:tavLst>
                                    </p:anim>
                                    <p:anim calcmode="lin" valueType="num">
                                      <p:cBhvr>
                                        <p:cTn id="41" dur="500" fill="hold"/>
                                        <p:tgtEl>
                                          <p:spTgt spid="14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4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49"/>
                                        </p:tgtEl>
                                      </p:cBhvr>
                                    </p:animEffect>
                                  </p:childTnLst>
                                </p:cTn>
                              </p:par>
                            </p:childTnLst>
                          </p:cTn>
                        </p:par>
                        <p:par>
                          <p:cTn id="44" fill="hold">
                            <p:stCondLst>
                              <p:cond delay="5400"/>
                            </p:stCondLst>
                            <p:childTnLst>
                              <p:par>
                                <p:cTn id="45" presetID="22" presetClass="entr" presetSubtype="8" fill="hold" grpId="0" nodeType="afterEffect">
                                  <p:stCondLst>
                                    <p:cond delay="0"/>
                                  </p:stCondLst>
                                  <p:childTnLst>
                                    <p:set>
                                      <p:cBhvr>
                                        <p:cTn id="46" dur="1" fill="hold">
                                          <p:stCondLst>
                                            <p:cond delay="0"/>
                                          </p:stCondLst>
                                        </p:cTn>
                                        <p:tgtEl>
                                          <p:spTgt spid="150"/>
                                        </p:tgtEl>
                                        <p:attrNameLst>
                                          <p:attrName>style.visibility</p:attrName>
                                        </p:attrNameLst>
                                      </p:cBhvr>
                                      <p:to>
                                        <p:strVal val="visible"/>
                                      </p:to>
                                    </p:set>
                                    <p:animEffect transition="in" filter="wipe(left)">
                                      <p:cBhvr>
                                        <p:cTn id="47" dur="500"/>
                                        <p:tgtEl>
                                          <p:spTgt spid="150"/>
                                        </p:tgtEl>
                                      </p:cBhvr>
                                    </p:animEffect>
                                  </p:childTnLst>
                                </p:cTn>
                              </p:par>
                            </p:childTnLst>
                          </p:cTn>
                        </p:par>
                        <p:par>
                          <p:cTn id="48" fill="hold">
                            <p:stCondLst>
                              <p:cond delay="5900"/>
                            </p:stCondLst>
                            <p:childTnLst>
                              <p:par>
                                <p:cTn id="49" presetID="10" presetClass="entr" presetSubtype="0" fill="hold" grpId="0" nodeType="afterEffect">
                                  <p:stCondLst>
                                    <p:cond delay="0"/>
                                  </p:stCondLst>
                                  <p:childTnLst>
                                    <p:set>
                                      <p:cBhvr>
                                        <p:cTn id="50" dur="1" fill="hold">
                                          <p:stCondLst>
                                            <p:cond delay="0"/>
                                          </p:stCondLst>
                                        </p:cTn>
                                        <p:tgtEl>
                                          <p:spTgt spid="144"/>
                                        </p:tgtEl>
                                        <p:attrNameLst>
                                          <p:attrName>style.visibility</p:attrName>
                                        </p:attrNameLst>
                                      </p:cBhvr>
                                      <p:to>
                                        <p:strVal val="visible"/>
                                      </p:to>
                                    </p:set>
                                    <p:animEffect transition="in" filter="fade">
                                      <p:cBhvr>
                                        <p:cTn id="51"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5" grpId="0"/>
      <p:bldP spid="146" grpId="0"/>
      <p:bldP spid="147" grpId="0"/>
      <p:bldP spid="148" grpId="0"/>
      <p:bldP spid="149" grpId="0"/>
      <p:bldP spid="1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为何要学礼仪</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44" name="TextBox 14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
        <p:nvSpPr>
          <p:cNvPr id="27" name="任意多边形 26"/>
          <p:cNvSpPr/>
          <p:nvPr/>
        </p:nvSpPr>
        <p:spPr>
          <a:xfrm rot="19335404">
            <a:off x="1131308" y="1636674"/>
            <a:ext cx="4779576" cy="4716577"/>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127186 w 4779369"/>
              <a:gd name="connsiteY49" fmla="*/ 1193698 h 4714030"/>
              <a:gd name="connsiteX50" fmla="*/ 3336570 w 4779369"/>
              <a:gd name="connsiteY50" fmla="*/ 1239409 h 4714030"/>
              <a:gd name="connsiteX51" fmla="*/ 3545953 w 4779369"/>
              <a:gd name="connsiteY51" fmla="*/ 1193698 h 4714030"/>
              <a:gd name="connsiteX52" fmla="*/ 3604045 w 4779369"/>
              <a:gd name="connsiteY52" fmla="*/ 1161650 h 4714030"/>
              <a:gd name="connsiteX53" fmla="*/ 3667106 w 4779369"/>
              <a:gd name="connsiteY53" fmla="*/ 1060681 h 4714030"/>
              <a:gd name="connsiteX54" fmla="*/ 4538432 w 4779369"/>
              <a:gd name="connsiteY54"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26960 w 4779369"/>
              <a:gd name="connsiteY9" fmla="*/ 1827523 h 4714030"/>
              <a:gd name="connsiteX10" fmla="*/ 3048503 w 4779369"/>
              <a:gd name="connsiteY10" fmla="*/ 2123573 h 4714030"/>
              <a:gd name="connsiteX11" fmla="*/ 2992344 w 4779369"/>
              <a:gd name="connsiteY11" fmla="*/ 2253828 h 4714030"/>
              <a:gd name="connsiteX12" fmla="*/ 2997806 w 4779369"/>
              <a:gd name="connsiteY12" fmla="*/ 2275931 h 4714030"/>
              <a:gd name="connsiteX13" fmla="*/ 3162873 w 4779369"/>
              <a:gd name="connsiteY13" fmla="*/ 2503824 h 4714030"/>
              <a:gd name="connsiteX14" fmla="*/ 3356427 w 4779369"/>
              <a:gd name="connsiteY14" fmla="*/ 2595846 h 4714030"/>
              <a:gd name="connsiteX15" fmla="*/ 3414277 w 4779369"/>
              <a:gd name="connsiteY15" fmla="*/ 2604863 h 4714030"/>
              <a:gd name="connsiteX16" fmla="*/ 3454240 w 4779369"/>
              <a:gd name="connsiteY16" fmla="*/ 2587267 h 4714030"/>
              <a:gd name="connsiteX17" fmla="*/ 4029121 w 4779369"/>
              <a:gd name="connsiteY17" fmla="*/ 2685987 h 4714030"/>
              <a:gd name="connsiteX18" fmla="*/ 4140072 w 4779369"/>
              <a:gd name="connsiteY18" fmla="*/ 3557314 h 4714030"/>
              <a:gd name="connsiteX19" fmla="*/ 3268745 w 4779369"/>
              <a:gd name="connsiteY19" fmla="*/ 3668264 h 4714030"/>
              <a:gd name="connsiteX20" fmla="*/ 3029106 w 4779369"/>
              <a:gd name="connsiteY20" fmla="*/ 3136468 h 4714030"/>
              <a:gd name="connsiteX21" fmla="*/ 3040867 w 4779369"/>
              <a:gd name="connsiteY21" fmla="*/ 3064259 h 4714030"/>
              <a:gd name="connsiteX22" fmla="*/ 3024015 w 4779369"/>
              <a:gd name="connsiteY22" fmla="*/ 3025265 h 4714030"/>
              <a:gd name="connsiteX23" fmla="*/ 2886424 w 4779369"/>
              <a:gd name="connsiteY23" fmla="*/ 2860950 h 4714030"/>
              <a:gd name="connsiteX24" fmla="*/ 2624436 w 4779369"/>
              <a:gd name="connsiteY24" fmla="*/ 2758262 h 4714030"/>
              <a:gd name="connsiteX25" fmla="*/ 2608775 w 4779369"/>
              <a:gd name="connsiteY25" fmla="*/ 2758435 h 4714030"/>
              <a:gd name="connsiteX26" fmla="*/ 2598603 w 4779369"/>
              <a:gd name="connsiteY26" fmla="*/ 2768115 h 4714030"/>
              <a:gd name="connsiteX27" fmla="*/ 2138389 w 4779369"/>
              <a:gd name="connsiteY27" fmla="*/ 3042691 h 4714030"/>
              <a:gd name="connsiteX28" fmla="*/ 2080005 w 4779369"/>
              <a:gd name="connsiteY28" fmla="*/ 3062295 h 4714030"/>
              <a:gd name="connsiteX29" fmla="*/ 2075740 w 4779369"/>
              <a:gd name="connsiteY29" fmla="*/ 3101544 h 4714030"/>
              <a:gd name="connsiteX30" fmla="*/ 2091557 w 4779369"/>
              <a:gd name="connsiteY30" fmla="*/ 3245802 h 4714030"/>
              <a:gd name="connsiteX31" fmla="*/ 2235869 w 4779369"/>
              <a:gd name="connsiteY31" fmla="*/ 3487372 h 4714030"/>
              <a:gd name="connsiteX32" fmla="*/ 2246040 w 4779369"/>
              <a:gd name="connsiteY32" fmla="*/ 3495068 h 4714030"/>
              <a:gd name="connsiteX33" fmla="*/ 2353186 w 4779369"/>
              <a:gd name="connsiteY33" fmla="*/ 3535124 h 4714030"/>
              <a:gd name="connsiteX34" fmla="*/ 2459892 w 4779369"/>
              <a:gd name="connsiteY34" fmla="*/ 3601767 h 4714030"/>
              <a:gd name="connsiteX35" fmla="*/ 2570842 w 4779369"/>
              <a:gd name="connsiteY35" fmla="*/ 4473093 h 4714030"/>
              <a:gd name="connsiteX36" fmla="*/ 1699516 w 4779369"/>
              <a:gd name="connsiteY36" fmla="*/ 4584044 h 4714030"/>
              <a:gd name="connsiteX37" fmla="*/ 1588565 w 4779369"/>
              <a:gd name="connsiteY37" fmla="*/ 3712718 h 4714030"/>
              <a:gd name="connsiteX38" fmla="*/ 1634920 w 4779369"/>
              <a:gd name="connsiteY38" fmla="*/ 3663870 h 4714030"/>
              <a:gd name="connsiteX39" fmla="*/ 1645376 w 4779369"/>
              <a:gd name="connsiteY39" fmla="*/ 3640232 h 4714030"/>
              <a:gd name="connsiteX40" fmla="*/ 1654346 w 4779369"/>
              <a:gd name="connsiteY40" fmla="*/ 3358982 h 4714030"/>
              <a:gd name="connsiteX41" fmla="*/ 1557620 w 4779369"/>
              <a:gd name="connsiteY41" fmla="*/ 3167736 h 4714030"/>
              <a:gd name="connsiteX42" fmla="*/ 1536748 w 4779369"/>
              <a:gd name="connsiteY42" fmla="*/ 3145662 h 4714030"/>
              <a:gd name="connsiteX43" fmla="*/ 1489568 w 4779369"/>
              <a:gd name="connsiteY43" fmla="*/ 3145159 h 4714030"/>
              <a:gd name="connsiteX44" fmla="*/ 610434 w 4779369"/>
              <a:gd name="connsiteY44" fmla="*/ 2818009 h 4714030"/>
              <a:gd name="connsiteX45" fmla="*/ 329331 w 4779369"/>
              <a:gd name="connsiteY45" fmla="*/ 610434 h 4714030"/>
              <a:gd name="connsiteX46" fmla="*/ 2536907 w 4779369"/>
              <a:gd name="connsiteY46" fmla="*/ 329331 h 4714030"/>
              <a:gd name="connsiteX47" fmla="*/ 3068123 w 4779369"/>
              <a:gd name="connsiteY47" fmla="*/ 1080399 h 4714030"/>
              <a:gd name="connsiteX48" fmla="*/ 3127186 w 4779369"/>
              <a:gd name="connsiteY48" fmla="*/ 1193698 h 4714030"/>
              <a:gd name="connsiteX49" fmla="*/ 3336570 w 4779369"/>
              <a:gd name="connsiteY49" fmla="*/ 1239409 h 4714030"/>
              <a:gd name="connsiteX50" fmla="*/ 3545953 w 4779369"/>
              <a:gd name="connsiteY50" fmla="*/ 1193698 h 4714030"/>
              <a:gd name="connsiteX51" fmla="*/ 3604045 w 4779369"/>
              <a:gd name="connsiteY51" fmla="*/ 1161650 h 4714030"/>
              <a:gd name="connsiteX52" fmla="*/ 3667106 w 4779369"/>
              <a:gd name="connsiteY52" fmla="*/ 1060681 h 4714030"/>
              <a:gd name="connsiteX53" fmla="*/ 4538432 w 4779369"/>
              <a:gd name="connsiteY53"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06598 w 4779369"/>
              <a:gd name="connsiteY5" fmla="*/ 1770199 h 4714030"/>
              <a:gd name="connsiteX6" fmla="*/ 3336570 w 4779369"/>
              <a:gd name="connsiteY6" fmla="*/ 1691032 h 4714030"/>
              <a:gd name="connsiteX7" fmla="*/ 3192952 w 4779369"/>
              <a:gd name="connsiteY7" fmla="*/ 1711872 h 4714030"/>
              <a:gd name="connsiteX8" fmla="*/ 3126960 w 4779369"/>
              <a:gd name="connsiteY8" fmla="*/ 1827523 h 4714030"/>
              <a:gd name="connsiteX9" fmla="*/ 3048503 w 4779369"/>
              <a:gd name="connsiteY9" fmla="*/ 2123573 h 4714030"/>
              <a:gd name="connsiteX10" fmla="*/ 2992344 w 4779369"/>
              <a:gd name="connsiteY10" fmla="*/ 2253828 h 4714030"/>
              <a:gd name="connsiteX11" fmla="*/ 2997806 w 4779369"/>
              <a:gd name="connsiteY11" fmla="*/ 2275931 h 4714030"/>
              <a:gd name="connsiteX12" fmla="*/ 3162873 w 4779369"/>
              <a:gd name="connsiteY12" fmla="*/ 2503824 h 4714030"/>
              <a:gd name="connsiteX13" fmla="*/ 3356427 w 4779369"/>
              <a:gd name="connsiteY13" fmla="*/ 2595846 h 4714030"/>
              <a:gd name="connsiteX14" fmla="*/ 3414277 w 4779369"/>
              <a:gd name="connsiteY14" fmla="*/ 2604863 h 4714030"/>
              <a:gd name="connsiteX15" fmla="*/ 3454240 w 4779369"/>
              <a:gd name="connsiteY15" fmla="*/ 2587267 h 4714030"/>
              <a:gd name="connsiteX16" fmla="*/ 4029121 w 4779369"/>
              <a:gd name="connsiteY16" fmla="*/ 2685987 h 4714030"/>
              <a:gd name="connsiteX17" fmla="*/ 4140072 w 4779369"/>
              <a:gd name="connsiteY17" fmla="*/ 3557314 h 4714030"/>
              <a:gd name="connsiteX18" fmla="*/ 3268745 w 4779369"/>
              <a:gd name="connsiteY18" fmla="*/ 3668264 h 4714030"/>
              <a:gd name="connsiteX19" fmla="*/ 3029106 w 4779369"/>
              <a:gd name="connsiteY19" fmla="*/ 3136468 h 4714030"/>
              <a:gd name="connsiteX20" fmla="*/ 3040867 w 4779369"/>
              <a:gd name="connsiteY20" fmla="*/ 3064259 h 4714030"/>
              <a:gd name="connsiteX21" fmla="*/ 3024015 w 4779369"/>
              <a:gd name="connsiteY21" fmla="*/ 3025265 h 4714030"/>
              <a:gd name="connsiteX22" fmla="*/ 2886424 w 4779369"/>
              <a:gd name="connsiteY22" fmla="*/ 2860950 h 4714030"/>
              <a:gd name="connsiteX23" fmla="*/ 2624436 w 4779369"/>
              <a:gd name="connsiteY23" fmla="*/ 2758262 h 4714030"/>
              <a:gd name="connsiteX24" fmla="*/ 2608775 w 4779369"/>
              <a:gd name="connsiteY24" fmla="*/ 2758435 h 4714030"/>
              <a:gd name="connsiteX25" fmla="*/ 2598603 w 4779369"/>
              <a:gd name="connsiteY25" fmla="*/ 2768115 h 4714030"/>
              <a:gd name="connsiteX26" fmla="*/ 2138389 w 4779369"/>
              <a:gd name="connsiteY26" fmla="*/ 3042691 h 4714030"/>
              <a:gd name="connsiteX27" fmla="*/ 2080005 w 4779369"/>
              <a:gd name="connsiteY27" fmla="*/ 3062295 h 4714030"/>
              <a:gd name="connsiteX28" fmla="*/ 2075740 w 4779369"/>
              <a:gd name="connsiteY28" fmla="*/ 3101544 h 4714030"/>
              <a:gd name="connsiteX29" fmla="*/ 2091557 w 4779369"/>
              <a:gd name="connsiteY29" fmla="*/ 3245802 h 4714030"/>
              <a:gd name="connsiteX30" fmla="*/ 2235869 w 4779369"/>
              <a:gd name="connsiteY30" fmla="*/ 3487372 h 4714030"/>
              <a:gd name="connsiteX31" fmla="*/ 2246040 w 4779369"/>
              <a:gd name="connsiteY31" fmla="*/ 3495068 h 4714030"/>
              <a:gd name="connsiteX32" fmla="*/ 2353186 w 4779369"/>
              <a:gd name="connsiteY32" fmla="*/ 3535124 h 4714030"/>
              <a:gd name="connsiteX33" fmla="*/ 2459892 w 4779369"/>
              <a:gd name="connsiteY33" fmla="*/ 3601767 h 4714030"/>
              <a:gd name="connsiteX34" fmla="*/ 2570842 w 4779369"/>
              <a:gd name="connsiteY34" fmla="*/ 4473093 h 4714030"/>
              <a:gd name="connsiteX35" fmla="*/ 1699516 w 4779369"/>
              <a:gd name="connsiteY35" fmla="*/ 4584044 h 4714030"/>
              <a:gd name="connsiteX36" fmla="*/ 1588565 w 4779369"/>
              <a:gd name="connsiteY36" fmla="*/ 3712718 h 4714030"/>
              <a:gd name="connsiteX37" fmla="*/ 1634920 w 4779369"/>
              <a:gd name="connsiteY37" fmla="*/ 3663870 h 4714030"/>
              <a:gd name="connsiteX38" fmla="*/ 1645376 w 4779369"/>
              <a:gd name="connsiteY38" fmla="*/ 3640232 h 4714030"/>
              <a:gd name="connsiteX39" fmla="*/ 1654346 w 4779369"/>
              <a:gd name="connsiteY39" fmla="*/ 3358982 h 4714030"/>
              <a:gd name="connsiteX40" fmla="*/ 1557620 w 4779369"/>
              <a:gd name="connsiteY40" fmla="*/ 3167736 h 4714030"/>
              <a:gd name="connsiteX41" fmla="*/ 1536748 w 4779369"/>
              <a:gd name="connsiteY41" fmla="*/ 3145662 h 4714030"/>
              <a:gd name="connsiteX42" fmla="*/ 1489568 w 4779369"/>
              <a:gd name="connsiteY42" fmla="*/ 3145159 h 4714030"/>
              <a:gd name="connsiteX43" fmla="*/ 610434 w 4779369"/>
              <a:gd name="connsiteY43" fmla="*/ 2818009 h 4714030"/>
              <a:gd name="connsiteX44" fmla="*/ 329331 w 4779369"/>
              <a:gd name="connsiteY44" fmla="*/ 610434 h 4714030"/>
              <a:gd name="connsiteX45" fmla="*/ 2536907 w 4779369"/>
              <a:gd name="connsiteY45" fmla="*/ 329331 h 4714030"/>
              <a:gd name="connsiteX46" fmla="*/ 3068123 w 4779369"/>
              <a:gd name="connsiteY46" fmla="*/ 1080399 h 4714030"/>
              <a:gd name="connsiteX47" fmla="*/ 3127186 w 4779369"/>
              <a:gd name="connsiteY47" fmla="*/ 1193698 h 4714030"/>
              <a:gd name="connsiteX48" fmla="*/ 3336570 w 4779369"/>
              <a:gd name="connsiteY48" fmla="*/ 1239409 h 4714030"/>
              <a:gd name="connsiteX49" fmla="*/ 3545953 w 4779369"/>
              <a:gd name="connsiteY49" fmla="*/ 1193698 h 4714030"/>
              <a:gd name="connsiteX50" fmla="*/ 3604045 w 4779369"/>
              <a:gd name="connsiteY50" fmla="*/ 1161650 h 4714030"/>
              <a:gd name="connsiteX51" fmla="*/ 3667106 w 4779369"/>
              <a:gd name="connsiteY51" fmla="*/ 1060681 h 4714030"/>
              <a:gd name="connsiteX52" fmla="*/ 4538432 w 4779369"/>
              <a:gd name="connsiteY52"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14277 w 4779369"/>
              <a:gd name="connsiteY13" fmla="*/ 2604863 h 4714030"/>
              <a:gd name="connsiteX14" fmla="*/ 3454240 w 4779369"/>
              <a:gd name="connsiteY14" fmla="*/ 2587267 h 4714030"/>
              <a:gd name="connsiteX15" fmla="*/ 4029121 w 4779369"/>
              <a:gd name="connsiteY15" fmla="*/ 2685987 h 4714030"/>
              <a:gd name="connsiteX16" fmla="*/ 4140072 w 4779369"/>
              <a:gd name="connsiteY16" fmla="*/ 3557314 h 4714030"/>
              <a:gd name="connsiteX17" fmla="*/ 3268745 w 4779369"/>
              <a:gd name="connsiteY17" fmla="*/ 3668264 h 4714030"/>
              <a:gd name="connsiteX18" fmla="*/ 3029106 w 4779369"/>
              <a:gd name="connsiteY18" fmla="*/ 3136468 h 4714030"/>
              <a:gd name="connsiteX19" fmla="*/ 3040867 w 4779369"/>
              <a:gd name="connsiteY19" fmla="*/ 3064259 h 4714030"/>
              <a:gd name="connsiteX20" fmla="*/ 3024015 w 4779369"/>
              <a:gd name="connsiteY20" fmla="*/ 3025265 h 4714030"/>
              <a:gd name="connsiteX21" fmla="*/ 2886424 w 4779369"/>
              <a:gd name="connsiteY21" fmla="*/ 2860950 h 4714030"/>
              <a:gd name="connsiteX22" fmla="*/ 2624436 w 4779369"/>
              <a:gd name="connsiteY22" fmla="*/ 2758262 h 4714030"/>
              <a:gd name="connsiteX23" fmla="*/ 2608775 w 4779369"/>
              <a:gd name="connsiteY23" fmla="*/ 2758435 h 4714030"/>
              <a:gd name="connsiteX24" fmla="*/ 2598603 w 4779369"/>
              <a:gd name="connsiteY24" fmla="*/ 2768115 h 4714030"/>
              <a:gd name="connsiteX25" fmla="*/ 2138389 w 4779369"/>
              <a:gd name="connsiteY25" fmla="*/ 3042691 h 4714030"/>
              <a:gd name="connsiteX26" fmla="*/ 2080005 w 4779369"/>
              <a:gd name="connsiteY26" fmla="*/ 3062295 h 4714030"/>
              <a:gd name="connsiteX27" fmla="*/ 2075740 w 4779369"/>
              <a:gd name="connsiteY27" fmla="*/ 3101544 h 4714030"/>
              <a:gd name="connsiteX28" fmla="*/ 2091557 w 4779369"/>
              <a:gd name="connsiteY28" fmla="*/ 3245802 h 4714030"/>
              <a:gd name="connsiteX29" fmla="*/ 2235869 w 4779369"/>
              <a:gd name="connsiteY29" fmla="*/ 3487372 h 4714030"/>
              <a:gd name="connsiteX30" fmla="*/ 2246040 w 4779369"/>
              <a:gd name="connsiteY30" fmla="*/ 3495068 h 4714030"/>
              <a:gd name="connsiteX31" fmla="*/ 2353186 w 4779369"/>
              <a:gd name="connsiteY31" fmla="*/ 3535124 h 4714030"/>
              <a:gd name="connsiteX32" fmla="*/ 2459892 w 4779369"/>
              <a:gd name="connsiteY32" fmla="*/ 3601767 h 4714030"/>
              <a:gd name="connsiteX33" fmla="*/ 2570842 w 4779369"/>
              <a:gd name="connsiteY33" fmla="*/ 4473093 h 4714030"/>
              <a:gd name="connsiteX34" fmla="*/ 1699516 w 4779369"/>
              <a:gd name="connsiteY34" fmla="*/ 4584044 h 4714030"/>
              <a:gd name="connsiteX35" fmla="*/ 1588565 w 4779369"/>
              <a:gd name="connsiteY35" fmla="*/ 3712718 h 4714030"/>
              <a:gd name="connsiteX36" fmla="*/ 1634920 w 4779369"/>
              <a:gd name="connsiteY36" fmla="*/ 3663870 h 4714030"/>
              <a:gd name="connsiteX37" fmla="*/ 1645376 w 4779369"/>
              <a:gd name="connsiteY37" fmla="*/ 3640232 h 4714030"/>
              <a:gd name="connsiteX38" fmla="*/ 1654346 w 4779369"/>
              <a:gd name="connsiteY38" fmla="*/ 3358982 h 4714030"/>
              <a:gd name="connsiteX39" fmla="*/ 1557620 w 4779369"/>
              <a:gd name="connsiteY39" fmla="*/ 3167736 h 4714030"/>
              <a:gd name="connsiteX40" fmla="*/ 1536748 w 4779369"/>
              <a:gd name="connsiteY40" fmla="*/ 3145662 h 4714030"/>
              <a:gd name="connsiteX41" fmla="*/ 1489568 w 4779369"/>
              <a:gd name="connsiteY41" fmla="*/ 3145159 h 4714030"/>
              <a:gd name="connsiteX42" fmla="*/ 610434 w 4779369"/>
              <a:gd name="connsiteY42" fmla="*/ 2818009 h 4714030"/>
              <a:gd name="connsiteX43" fmla="*/ 329331 w 4779369"/>
              <a:gd name="connsiteY43" fmla="*/ 610434 h 4714030"/>
              <a:gd name="connsiteX44" fmla="*/ 2536907 w 4779369"/>
              <a:gd name="connsiteY44" fmla="*/ 329331 h 4714030"/>
              <a:gd name="connsiteX45" fmla="*/ 3068123 w 4779369"/>
              <a:gd name="connsiteY45" fmla="*/ 1080399 h 4714030"/>
              <a:gd name="connsiteX46" fmla="*/ 3127186 w 4779369"/>
              <a:gd name="connsiteY46" fmla="*/ 1193698 h 4714030"/>
              <a:gd name="connsiteX47" fmla="*/ 3336570 w 4779369"/>
              <a:gd name="connsiteY47" fmla="*/ 1239409 h 4714030"/>
              <a:gd name="connsiteX48" fmla="*/ 3545953 w 4779369"/>
              <a:gd name="connsiteY48" fmla="*/ 1193698 h 4714030"/>
              <a:gd name="connsiteX49" fmla="*/ 3604045 w 4779369"/>
              <a:gd name="connsiteY49" fmla="*/ 1161650 h 4714030"/>
              <a:gd name="connsiteX50" fmla="*/ 3667106 w 4779369"/>
              <a:gd name="connsiteY50" fmla="*/ 1060681 h 4714030"/>
              <a:gd name="connsiteX51" fmla="*/ 4538432 w 4779369"/>
              <a:gd name="connsiteY51"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14277 w 4779369"/>
              <a:gd name="connsiteY13" fmla="*/ 2604863 h 4714030"/>
              <a:gd name="connsiteX14" fmla="*/ 3454240 w 4779369"/>
              <a:gd name="connsiteY14" fmla="*/ 2587267 h 4714030"/>
              <a:gd name="connsiteX15" fmla="*/ 4029121 w 4779369"/>
              <a:gd name="connsiteY15" fmla="*/ 2685987 h 4714030"/>
              <a:gd name="connsiteX16" fmla="*/ 4140072 w 4779369"/>
              <a:gd name="connsiteY16" fmla="*/ 3557314 h 4714030"/>
              <a:gd name="connsiteX17" fmla="*/ 3268745 w 4779369"/>
              <a:gd name="connsiteY17" fmla="*/ 3668264 h 4714030"/>
              <a:gd name="connsiteX18" fmla="*/ 3029106 w 4779369"/>
              <a:gd name="connsiteY18" fmla="*/ 3136468 h 4714030"/>
              <a:gd name="connsiteX19" fmla="*/ 3040867 w 4779369"/>
              <a:gd name="connsiteY19" fmla="*/ 3064259 h 4714030"/>
              <a:gd name="connsiteX20" fmla="*/ 3024015 w 4779369"/>
              <a:gd name="connsiteY20" fmla="*/ 3025265 h 4714030"/>
              <a:gd name="connsiteX21" fmla="*/ 2886424 w 4779369"/>
              <a:gd name="connsiteY21" fmla="*/ 2860950 h 4714030"/>
              <a:gd name="connsiteX22" fmla="*/ 2624436 w 4779369"/>
              <a:gd name="connsiteY22" fmla="*/ 2758262 h 4714030"/>
              <a:gd name="connsiteX23" fmla="*/ 2608775 w 4779369"/>
              <a:gd name="connsiteY23" fmla="*/ 2758435 h 4714030"/>
              <a:gd name="connsiteX24" fmla="*/ 2598603 w 4779369"/>
              <a:gd name="connsiteY24" fmla="*/ 2768115 h 4714030"/>
              <a:gd name="connsiteX25" fmla="*/ 2138389 w 4779369"/>
              <a:gd name="connsiteY25" fmla="*/ 3042691 h 4714030"/>
              <a:gd name="connsiteX26" fmla="*/ 2080005 w 4779369"/>
              <a:gd name="connsiteY26" fmla="*/ 3062295 h 4714030"/>
              <a:gd name="connsiteX27" fmla="*/ 2075740 w 4779369"/>
              <a:gd name="connsiteY27" fmla="*/ 3101544 h 4714030"/>
              <a:gd name="connsiteX28" fmla="*/ 2091557 w 4779369"/>
              <a:gd name="connsiteY28" fmla="*/ 3245802 h 4714030"/>
              <a:gd name="connsiteX29" fmla="*/ 2235869 w 4779369"/>
              <a:gd name="connsiteY29" fmla="*/ 3487372 h 4714030"/>
              <a:gd name="connsiteX30" fmla="*/ 2246040 w 4779369"/>
              <a:gd name="connsiteY30" fmla="*/ 3495068 h 4714030"/>
              <a:gd name="connsiteX31" fmla="*/ 2353186 w 4779369"/>
              <a:gd name="connsiteY31" fmla="*/ 3535124 h 4714030"/>
              <a:gd name="connsiteX32" fmla="*/ 2459892 w 4779369"/>
              <a:gd name="connsiteY32" fmla="*/ 3601767 h 4714030"/>
              <a:gd name="connsiteX33" fmla="*/ 2570842 w 4779369"/>
              <a:gd name="connsiteY33" fmla="*/ 4473093 h 4714030"/>
              <a:gd name="connsiteX34" fmla="*/ 1699516 w 4779369"/>
              <a:gd name="connsiteY34" fmla="*/ 4584044 h 4714030"/>
              <a:gd name="connsiteX35" fmla="*/ 1588565 w 4779369"/>
              <a:gd name="connsiteY35" fmla="*/ 3712718 h 4714030"/>
              <a:gd name="connsiteX36" fmla="*/ 1634920 w 4779369"/>
              <a:gd name="connsiteY36" fmla="*/ 3663870 h 4714030"/>
              <a:gd name="connsiteX37" fmla="*/ 1645376 w 4779369"/>
              <a:gd name="connsiteY37" fmla="*/ 3640232 h 4714030"/>
              <a:gd name="connsiteX38" fmla="*/ 1654346 w 4779369"/>
              <a:gd name="connsiteY38" fmla="*/ 3358982 h 4714030"/>
              <a:gd name="connsiteX39" fmla="*/ 1557620 w 4779369"/>
              <a:gd name="connsiteY39" fmla="*/ 3167736 h 4714030"/>
              <a:gd name="connsiteX40" fmla="*/ 1536748 w 4779369"/>
              <a:gd name="connsiteY40" fmla="*/ 3145662 h 4714030"/>
              <a:gd name="connsiteX41" fmla="*/ 1489568 w 4779369"/>
              <a:gd name="connsiteY41" fmla="*/ 3145159 h 4714030"/>
              <a:gd name="connsiteX42" fmla="*/ 610434 w 4779369"/>
              <a:gd name="connsiteY42" fmla="*/ 2818009 h 4714030"/>
              <a:gd name="connsiteX43" fmla="*/ 329331 w 4779369"/>
              <a:gd name="connsiteY43" fmla="*/ 610434 h 4714030"/>
              <a:gd name="connsiteX44" fmla="*/ 2536907 w 4779369"/>
              <a:gd name="connsiteY44" fmla="*/ 329331 h 4714030"/>
              <a:gd name="connsiteX45" fmla="*/ 3068123 w 4779369"/>
              <a:gd name="connsiteY45" fmla="*/ 1080399 h 4714030"/>
              <a:gd name="connsiteX46" fmla="*/ 3127186 w 4779369"/>
              <a:gd name="connsiteY46" fmla="*/ 1193698 h 4714030"/>
              <a:gd name="connsiteX47" fmla="*/ 3336570 w 4779369"/>
              <a:gd name="connsiteY47" fmla="*/ 1239409 h 4714030"/>
              <a:gd name="connsiteX48" fmla="*/ 3545953 w 4779369"/>
              <a:gd name="connsiteY48" fmla="*/ 1193698 h 4714030"/>
              <a:gd name="connsiteX49" fmla="*/ 3667106 w 4779369"/>
              <a:gd name="connsiteY49" fmla="*/ 1060681 h 4714030"/>
              <a:gd name="connsiteX50" fmla="*/ 4538432 w 4779369"/>
              <a:gd name="connsiteY50"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14277 w 4779369"/>
              <a:gd name="connsiteY13" fmla="*/ 2604863 h 4714030"/>
              <a:gd name="connsiteX14" fmla="*/ 3454240 w 4779369"/>
              <a:gd name="connsiteY14" fmla="*/ 2587267 h 4714030"/>
              <a:gd name="connsiteX15" fmla="*/ 4029121 w 4779369"/>
              <a:gd name="connsiteY15" fmla="*/ 2685987 h 4714030"/>
              <a:gd name="connsiteX16" fmla="*/ 4140072 w 4779369"/>
              <a:gd name="connsiteY16" fmla="*/ 3557314 h 4714030"/>
              <a:gd name="connsiteX17" fmla="*/ 3268745 w 4779369"/>
              <a:gd name="connsiteY17" fmla="*/ 3668264 h 4714030"/>
              <a:gd name="connsiteX18" fmla="*/ 3029106 w 4779369"/>
              <a:gd name="connsiteY18" fmla="*/ 3136468 h 4714030"/>
              <a:gd name="connsiteX19" fmla="*/ 3024015 w 4779369"/>
              <a:gd name="connsiteY19" fmla="*/ 3025265 h 4714030"/>
              <a:gd name="connsiteX20" fmla="*/ 2886424 w 4779369"/>
              <a:gd name="connsiteY20" fmla="*/ 2860950 h 4714030"/>
              <a:gd name="connsiteX21" fmla="*/ 2624436 w 4779369"/>
              <a:gd name="connsiteY21" fmla="*/ 2758262 h 4714030"/>
              <a:gd name="connsiteX22" fmla="*/ 2608775 w 4779369"/>
              <a:gd name="connsiteY22" fmla="*/ 2758435 h 4714030"/>
              <a:gd name="connsiteX23" fmla="*/ 2598603 w 4779369"/>
              <a:gd name="connsiteY23" fmla="*/ 2768115 h 4714030"/>
              <a:gd name="connsiteX24" fmla="*/ 2138389 w 4779369"/>
              <a:gd name="connsiteY24" fmla="*/ 3042691 h 4714030"/>
              <a:gd name="connsiteX25" fmla="*/ 2080005 w 4779369"/>
              <a:gd name="connsiteY25" fmla="*/ 3062295 h 4714030"/>
              <a:gd name="connsiteX26" fmla="*/ 2075740 w 4779369"/>
              <a:gd name="connsiteY26" fmla="*/ 3101544 h 4714030"/>
              <a:gd name="connsiteX27" fmla="*/ 2091557 w 4779369"/>
              <a:gd name="connsiteY27" fmla="*/ 3245802 h 4714030"/>
              <a:gd name="connsiteX28" fmla="*/ 2235869 w 4779369"/>
              <a:gd name="connsiteY28" fmla="*/ 3487372 h 4714030"/>
              <a:gd name="connsiteX29" fmla="*/ 2246040 w 4779369"/>
              <a:gd name="connsiteY29" fmla="*/ 3495068 h 4714030"/>
              <a:gd name="connsiteX30" fmla="*/ 2353186 w 4779369"/>
              <a:gd name="connsiteY30" fmla="*/ 3535124 h 4714030"/>
              <a:gd name="connsiteX31" fmla="*/ 2459892 w 4779369"/>
              <a:gd name="connsiteY31" fmla="*/ 3601767 h 4714030"/>
              <a:gd name="connsiteX32" fmla="*/ 2570842 w 4779369"/>
              <a:gd name="connsiteY32" fmla="*/ 4473093 h 4714030"/>
              <a:gd name="connsiteX33" fmla="*/ 1699516 w 4779369"/>
              <a:gd name="connsiteY33" fmla="*/ 4584044 h 4714030"/>
              <a:gd name="connsiteX34" fmla="*/ 1588565 w 4779369"/>
              <a:gd name="connsiteY34" fmla="*/ 3712718 h 4714030"/>
              <a:gd name="connsiteX35" fmla="*/ 1634920 w 4779369"/>
              <a:gd name="connsiteY35" fmla="*/ 3663870 h 4714030"/>
              <a:gd name="connsiteX36" fmla="*/ 1645376 w 4779369"/>
              <a:gd name="connsiteY36" fmla="*/ 3640232 h 4714030"/>
              <a:gd name="connsiteX37" fmla="*/ 1654346 w 4779369"/>
              <a:gd name="connsiteY37" fmla="*/ 3358982 h 4714030"/>
              <a:gd name="connsiteX38" fmla="*/ 1557620 w 4779369"/>
              <a:gd name="connsiteY38" fmla="*/ 3167736 h 4714030"/>
              <a:gd name="connsiteX39" fmla="*/ 1536748 w 4779369"/>
              <a:gd name="connsiteY39" fmla="*/ 3145662 h 4714030"/>
              <a:gd name="connsiteX40" fmla="*/ 1489568 w 4779369"/>
              <a:gd name="connsiteY40" fmla="*/ 3145159 h 4714030"/>
              <a:gd name="connsiteX41" fmla="*/ 610434 w 4779369"/>
              <a:gd name="connsiteY41" fmla="*/ 2818009 h 4714030"/>
              <a:gd name="connsiteX42" fmla="*/ 329331 w 4779369"/>
              <a:gd name="connsiteY42" fmla="*/ 610434 h 4714030"/>
              <a:gd name="connsiteX43" fmla="*/ 2536907 w 4779369"/>
              <a:gd name="connsiteY43" fmla="*/ 329331 h 4714030"/>
              <a:gd name="connsiteX44" fmla="*/ 3068123 w 4779369"/>
              <a:gd name="connsiteY44" fmla="*/ 1080399 h 4714030"/>
              <a:gd name="connsiteX45" fmla="*/ 3127186 w 4779369"/>
              <a:gd name="connsiteY45" fmla="*/ 1193698 h 4714030"/>
              <a:gd name="connsiteX46" fmla="*/ 3336570 w 4779369"/>
              <a:gd name="connsiteY46" fmla="*/ 1239409 h 4714030"/>
              <a:gd name="connsiteX47" fmla="*/ 3545953 w 4779369"/>
              <a:gd name="connsiteY47" fmla="*/ 1193698 h 4714030"/>
              <a:gd name="connsiteX48" fmla="*/ 3667106 w 4779369"/>
              <a:gd name="connsiteY48" fmla="*/ 1060681 h 4714030"/>
              <a:gd name="connsiteX49" fmla="*/ 4538432 w 4779369"/>
              <a:gd name="connsiteY49"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2344 w 4779369"/>
              <a:gd name="connsiteY9" fmla="*/ 2253828 h 4714030"/>
              <a:gd name="connsiteX10" fmla="*/ 2997806 w 4779369"/>
              <a:gd name="connsiteY10" fmla="*/ 2275931 h 4714030"/>
              <a:gd name="connsiteX11" fmla="*/ 3162873 w 4779369"/>
              <a:gd name="connsiteY11" fmla="*/ 2503824 h 4714030"/>
              <a:gd name="connsiteX12" fmla="*/ 3356427 w 4779369"/>
              <a:gd name="connsiteY12" fmla="*/ 2595846 h 4714030"/>
              <a:gd name="connsiteX13" fmla="*/ 3454240 w 4779369"/>
              <a:gd name="connsiteY13" fmla="*/ 2587267 h 4714030"/>
              <a:gd name="connsiteX14" fmla="*/ 4029121 w 4779369"/>
              <a:gd name="connsiteY14" fmla="*/ 2685987 h 4714030"/>
              <a:gd name="connsiteX15" fmla="*/ 4140072 w 4779369"/>
              <a:gd name="connsiteY15" fmla="*/ 3557314 h 4714030"/>
              <a:gd name="connsiteX16" fmla="*/ 3268745 w 4779369"/>
              <a:gd name="connsiteY16" fmla="*/ 3668264 h 4714030"/>
              <a:gd name="connsiteX17" fmla="*/ 3029106 w 4779369"/>
              <a:gd name="connsiteY17" fmla="*/ 3136468 h 4714030"/>
              <a:gd name="connsiteX18" fmla="*/ 3024015 w 4779369"/>
              <a:gd name="connsiteY18" fmla="*/ 3025265 h 4714030"/>
              <a:gd name="connsiteX19" fmla="*/ 2886424 w 4779369"/>
              <a:gd name="connsiteY19" fmla="*/ 2860950 h 4714030"/>
              <a:gd name="connsiteX20" fmla="*/ 2624436 w 4779369"/>
              <a:gd name="connsiteY20" fmla="*/ 2758262 h 4714030"/>
              <a:gd name="connsiteX21" fmla="*/ 2608775 w 4779369"/>
              <a:gd name="connsiteY21" fmla="*/ 2758435 h 4714030"/>
              <a:gd name="connsiteX22" fmla="*/ 2598603 w 4779369"/>
              <a:gd name="connsiteY22" fmla="*/ 2768115 h 4714030"/>
              <a:gd name="connsiteX23" fmla="*/ 2138389 w 4779369"/>
              <a:gd name="connsiteY23" fmla="*/ 3042691 h 4714030"/>
              <a:gd name="connsiteX24" fmla="*/ 2080005 w 4779369"/>
              <a:gd name="connsiteY24" fmla="*/ 3062295 h 4714030"/>
              <a:gd name="connsiteX25" fmla="*/ 2075740 w 4779369"/>
              <a:gd name="connsiteY25" fmla="*/ 3101544 h 4714030"/>
              <a:gd name="connsiteX26" fmla="*/ 2091557 w 4779369"/>
              <a:gd name="connsiteY26" fmla="*/ 3245802 h 4714030"/>
              <a:gd name="connsiteX27" fmla="*/ 2235869 w 4779369"/>
              <a:gd name="connsiteY27" fmla="*/ 3487372 h 4714030"/>
              <a:gd name="connsiteX28" fmla="*/ 2246040 w 4779369"/>
              <a:gd name="connsiteY28" fmla="*/ 3495068 h 4714030"/>
              <a:gd name="connsiteX29" fmla="*/ 2353186 w 4779369"/>
              <a:gd name="connsiteY29" fmla="*/ 3535124 h 4714030"/>
              <a:gd name="connsiteX30" fmla="*/ 2459892 w 4779369"/>
              <a:gd name="connsiteY30" fmla="*/ 3601767 h 4714030"/>
              <a:gd name="connsiteX31" fmla="*/ 2570842 w 4779369"/>
              <a:gd name="connsiteY31" fmla="*/ 4473093 h 4714030"/>
              <a:gd name="connsiteX32" fmla="*/ 1699516 w 4779369"/>
              <a:gd name="connsiteY32" fmla="*/ 4584044 h 4714030"/>
              <a:gd name="connsiteX33" fmla="*/ 1588565 w 4779369"/>
              <a:gd name="connsiteY33" fmla="*/ 3712718 h 4714030"/>
              <a:gd name="connsiteX34" fmla="*/ 1634920 w 4779369"/>
              <a:gd name="connsiteY34" fmla="*/ 3663870 h 4714030"/>
              <a:gd name="connsiteX35" fmla="*/ 1645376 w 4779369"/>
              <a:gd name="connsiteY35" fmla="*/ 3640232 h 4714030"/>
              <a:gd name="connsiteX36" fmla="*/ 1654346 w 4779369"/>
              <a:gd name="connsiteY36" fmla="*/ 3358982 h 4714030"/>
              <a:gd name="connsiteX37" fmla="*/ 1557620 w 4779369"/>
              <a:gd name="connsiteY37" fmla="*/ 3167736 h 4714030"/>
              <a:gd name="connsiteX38" fmla="*/ 1536748 w 4779369"/>
              <a:gd name="connsiteY38" fmla="*/ 3145662 h 4714030"/>
              <a:gd name="connsiteX39" fmla="*/ 1489568 w 4779369"/>
              <a:gd name="connsiteY39" fmla="*/ 3145159 h 4714030"/>
              <a:gd name="connsiteX40" fmla="*/ 610434 w 4779369"/>
              <a:gd name="connsiteY40" fmla="*/ 2818009 h 4714030"/>
              <a:gd name="connsiteX41" fmla="*/ 329331 w 4779369"/>
              <a:gd name="connsiteY41" fmla="*/ 610434 h 4714030"/>
              <a:gd name="connsiteX42" fmla="*/ 2536907 w 4779369"/>
              <a:gd name="connsiteY42" fmla="*/ 329331 h 4714030"/>
              <a:gd name="connsiteX43" fmla="*/ 3068123 w 4779369"/>
              <a:gd name="connsiteY43" fmla="*/ 1080399 h 4714030"/>
              <a:gd name="connsiteX44" fmla="*/ 3127186 w 4779369"/>
              <a:gd name="connsiteY44" fmla="*/ 1193698 h 4714030"/>
              <a:gd name="connsiteX45" fmla="*/ 3336570 w 4779369"/>
              <a:gd name="connsiteY45" fmla="*/ 1239409 h 4714030"/>
              <a:gd name="connsiteX46" fmla="*/ 3545953 w 4779369"/>
              <a:gd name="connsiteY46" fmla="*/ 1193698 h 4714030"/>
              <a:gd name="connsiteX47" fmla="*/ 3667106 w 4779369"/>
              <a:gd name="connsiteY47" fmla="*/ 1060681 h 4714030"/>
              <a:gd name="connsiteX48" fmla="*/ 4538432 w 4779369"/>
              <a:gd name="connsiteY48"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624436 w 4779369"/>
              <a:gd name="connsiteY19" fmla="*/ 2758262 h 4714030"/>
              <a:gd name="connsiteX20" fmla="*/ 2608775 w 4779369"/>
              <a:gd name="connsiteY20" fmla="*/ 2758435 h 4714030"/>
              <a:gd name="connsiteX21" fmla="*/ 2598603 w 4779369"/>
              <a:gd name="connsiteY21" fmla="*/ 2768115 h 4714030"/>
              <a:gd name="connsiteX22" fmla="*/ 2138389 w 4779369"/>
              <a:gd name="connsiteY22" fmla="*/ 3042691 h 4714030"/>
              <a:gd name="connsiteX23" fmla="*/ 2080005 w 4779369"/>
              <a:gd name="connsiteY23" fmla="*/ 3062295 h 4714030"/>
              <a:gd name="connsiteX24" fmla="*/ 2075740 w 4779369"/>
              <a:gd name="connsiteY24" fmla="*/ 3101544 h 4714030"/>
              <a:gd name="connsiteX25" fmla="*/ 2091557 w 4779369"/>
              <a:gd name="connsiteY25" fmla="*/ 3245802 h 4714030"/>
              <a:gd name="connsiteX26" fmla="*/ 2235869 w 4779369"/>
              <a:gd name="connsiteY26" fmla="*/ 3487372 h 4714030"/>
              <a:gd name="connsiteX27" fmla="*/ 2246040 w 4779369"/>
              <a:gd name="connsiteY27" fmla="*/ 3495068 h 4714030"/>
              <a:gd name="connsiteX28" fmla="*/ 2353186 w 4779369"/>
              <a:gd name="connsiteY28" fmla="*/ 3535124 h 4714030"/>
              <a:gd name="connsiteX29" fmla="*/ 2459892 w 4779369"/>
              <a:gd name="connsiteY29" fmla="*/ 3601767 h 4714030"/>
              <a:gd name="connsiteX30" fmla="*/ 2570842 w 4779369"/>
              <a:gd name="connsiteY30" fmla="*/ 4473093 h 4714030"/>
              <a:gd name="connsiteX31" fmla="*/ 1699516 w 4779369"/>
              <a:gd name="connsiteY31" fmla="*/ 4584044 h 4714030"/>
              <a:gd name="connsiteX32" fmla="*/ 1588565 w 4779369"/>
              <a:gd name="connsiteY32" fmla="*/ 3712718 h 4714030"/>
              <a:gd name="connsiteX33" fmla="*/ 1634920 w 4779369"/>
              <a:gd name="connsiteY33" fmla="*/ 3663870 h 4714030"/>
              <a:gd name="connsiteX34" fmla="*/ 1645376 w 4779369"/>
              <a:gd name="connsiteY34" fmla="*/ 3640232 h 4714030"/>
              <a:gd name="connsiteX35" fmla="*/ 1654346 w 4779369"/>
              <a:gd name="connsiteY35" fmla="*/ 3358982 h 4714030"/>
              <a:gd name="connsiteX36" fmla="*/ 1557620 w 4779369"/>
              <a:gd name="connsiteY36" fmla="*/ 3167736 h 4714030"/>
              <a:gd name="connsiteX37" fmla="*/ 1536748 w 4779369"/>
              <a:gd name="connsiteY37" fmla="*/ 3145662 h 4714030"/>
              <a:gd name="connsiteX38" fmla="*/ 1489568 w 4779369"/>
              <a:gd name="connsiteY38" fmla="*/ 3145159 h 4714030"/>
              <a:gd name="connsiteX39" fmla="*/ 610434 w 4779369"/>
              <a:gd name="connsiteY39" fmla="*/ 2818009 h 4714030"/>
              <a:gd name="connsiteX40" fmla="*/ 329331 w 4779369"/>
              <a:gd name="connsiteY40" fmla="*/ 610434 h 4714030"/>
              <a:gd name="connsiteX41" fmla="*/ 2536907 w 4779369"/>
              <a:gd name="connsiteY41" fmla="*/ 329331 h 4714030"/>
              <a:gd name="connsiteX42" fmla="*/ 3068123 w 4779369"/>
              <a:gd name="connsiteY42" fmla="*/ 1080399 h 4714030"/>
              <a:gd name="connsiteX43" fmla="*/ 3127186 w 4779369"/>
              <a:gd name="connsiteY43" fmla="*/ 1193698 h 4714030"/>
              <a:gd name="connsiteX44" fmla="*/ 3336570 w 4779369"/>
              <a:gd name="connsiteY44" fmla="*/ 1239409 h 4714030"/>
              <a:gd name="connsiteX45" fmla="*/ 3545953 w 4779369"/>
              <a:gd name="connsiteY45" fmla="*/ 1193698 h 4714030"/>
              <a:gd name="connsiteX46" fmla="*/ 3667106 w 4779369"/>
              <a:gd name="connsiteY46" fmla="*/ 1060681 h 4714030"/>
              <a:gd name="connsiteX47" fmla="*/ 4538432 w 4779369"/>
              <a:gd name="connsiteY47"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624436 w 4779369"/>
              <a:gd name="connsiteY19" fmla="*/ 2758262 h 4714030"/>
              <a:gd name="connsiteX20" fmla="*/ 2598603 w 4779369"/>
              <a:gd name="connsiteY20" fmla="*/ 2768115 h 4714030"/>
              <a:gd name="connsiteX21" fmla="*/ 2138389 w 4779369"/>
              <a:gd name="connsiteY21" fmla="*/ 3042691 h 4714030"/>
              <a:gd name="connsiteX22" fmla="*/ 2080005 w 4779369"/>
              <a:gd name="connsiteY22" fmla="*/ 3062295 h 4714030"/>
              <a:gd name="connsiteX23" fmla="*/ 2075740 w 4779369"/>
              <a:gd name="connsiteY23" fmla="*/ 3101544 h 4714030"/>
              <a:gd name="connsiteX24" fmla="*/ 2091557 w 4779369"/>
              <a:gd name="connsiteY24" fmla="*/ 3245802 h 4714030"/>
              <a:gd name="connsiteX25" fmla="*/ 2235869 w 4779369"/>
              <a:gd name="connsiteY25" fmla="*/ 3487372 h 4714030"/>
              <a:gd name="connsiteX26" fmla="*/ 2246040 w 4779369"/>
              <a:gd name="connsiteY26" fmla="*/ 3495068 h 4714030"/>
              <a:gd name="connsiteX27" fmla="*/ 2353186 w 4779369"/>
              <a:gd name="connsiteY27" fmla="*/ 3535124 h 4714030"/>
              <a:gd name="connsiteX28" fmla="*/ 2459892 w 4779369"/>
              <a:gd name="connsiteY28" fmla="*/ 3601767 h 4714030"/>
              <a:gd name="connsiteX29" fmla="*/ 2570842 w 4779369"/>
              <a:gd name="connsiteY29" fmla="*/ 4473093 h 4714030"/>
              <a:gd name="connsiteX30" fmla="*/ 1699516 w 4779369"/>
              <a:gd name="connsiteY30" fmla="*/ 4584044 h 4714030"/>
              <a:gd name="connsiteX31" fmla="*/ 1588565 w 4779369"/>
              <a:gd name="connsiteY31" fmla="*/ 3712718 h 4714030"/>
              <a:gd name="connsiteX32" fmla="*/ 1634920 w 4779369"/>
              <a:gd name="connsiteY32" fmla="*/ 3663870 h 4714030"/>
              <a:gd name="connsiteX33" fmla="*/ 1645376 w 4779369"/>
              <a:gd name="connsiteY33" fmla="*/ 3640232 h 4714030"/>
              <a:gd name="connsiteX34" fmla="*/ 1654346 w 4779369"/>
              <a:gd name="connsiteY34" fmla="*/ 3358982 h 4714030"/>
              <a:gd name="connsiteX35" fmla="*/ 1557620 w 4779369"/>
              <a:gd name="connsiteY35" fmla="*/ 3167736 h 4714030"/>
              <a:gd name="connsiteX36" fmla="*/ 1536748 w 4779369"/>
              <a:gd name="connsiteY36" fmla="*/ 3145662 h 4714030"/>
              <a:gd name="connsiteX37" fmla="*/ 1489568 w 4779369"/>
              <a:gd name="connsiteY37" fmla="*/ 3145159 h 4714030"/>
              <a:gd name="connsiteX38" fmla="*/ 610434 w 4779369"/>
              <a:gd name="connsiteY38" fmla="*/ 2818009 h 4714030"/>
              <a:gd name="connsiteX39" fmla="*/ 329331 w 4779369"/>
              <a:gd name="connsiteY39" fmla="*/ 610434 h 4714030"/>
              <a:gd name="connsiteX40" fmla="*/ 2536907 w 4779369"/>
              <a:gd name="connsiteY40" fmla="*/ 329331 h 4714030"/>
              <a:gd name="connsiteX41" fmla="*/ 3068123 w 4779369"/>
              <a:gd name="connsiteY41" fmla="*/ 1080399 h 4714030"/>
              <a:gd name="connsiteX42" fmla="*/ 3127186 w 4779369"/>
              <a:gd name="connsiteY42" fmla="*/ 1193698 h 4714030"/>
              <a:gd name="connsiteX43" fmla="*/ 3336570 w 4779369"/>
              <a:gd name="connsiteY43" fmla="*/ 1239409 h 4714030"/>
              <a:gd name="connsiteX44" fmla="*/ 3545953 w 4779369"/>
              <a:gd name="connsiteY44" fmla="*/ 1193698 h 4714030"/>
              <a:gd name="connsiteX45" fmla="*/ 3667106 w 4779369"/>
              <a:gd name="connsiteY45" fmla="*/ 1060681 h 4714030"/>
              <a:gd name="connsiteX46" fmla="*/ 4538432 w 4779369"/>
              <a:gd name="connsiteY46"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80005 w 4779369"/>
              <a:gd name="connsiteY21" fmla="*/ 3062295 h 4714030"/>
              <a:gd name="connsiteX22" fmla="*/ 2075740 w 4779369"/>
              <a:gd name="connsiteY22" fmla="*/ 3101544 h 4714030"/>
              <a:gd name="connsiteX23" fmla="*/ 2091557 w 4779369"/>
              <a:gd name="connsiteY23" fmla="*/ 3245802 h 4714030"/>
              <a:gd name="connsiteX24" fmla="*/ 2235869 w 4779369"/>
              <a:gd name="connsiteY24" fmla="*/ 3487372 h 4714030"/>
              <a:gd name="connsiteX25" fmla="*/ 2246040 w 4779369"/>
              <a:gd name="connsiteY25" fmla="*/ 3495068 h 4714030"/>
              <a:gd name="connsiteX26" fmla="*/ 2353186 w 4779369"/>
              <a:gd name="connsiteY26" fmla="*/ 3535124 h 4714030"/>
              <a:gd name="connsiteX27" fmla="*/ 2459892 w 4779369"/>
              <a:gd name="connsiteY27" fmla="*/ 3601767 h 4714030"/>
              <a:gd name="connsiteX28" fmla="*/ 2570842 w 4779369"/>
              <a:gd name="connsiteY28" fmla="*/ 4473093 h 4714030"/>
              <a:gd name="connsiteX29" fmla="*/ 1699516 w 4779369"/>
              <a:gd name="connsiteY29" fmla="*/ 4584044 h 4714030"/>
              <a:gd name="connsiteX30" fmla="*/ 1588565 w 4779369"/>
              <a:gd name="connsiteY30" fmla="*/ 3712718 h 4714030"/>
              <a:gd name="connsiteX31" fmla="*/ 1634920 w 4779369"/>
              <a:gd name="connsiteY31" fmla="*/ 3663870 h 4714030"/>
              <a:gd name="connsiteX32" fmla="*/ 1645376 w 4779369"/>
              <a:gd name="connsiteY32" fmla="*/ 3640232 h 4714030"/>
              <a:gd name="connsiteX33" fmla="*/ 1654346 w 4779369"/>
              <a:gd name="connsiteY33" fmla="*/ 3358982 h 4714030"/>
              <a:gd name="connsiteX34" fmla="*/ 1557620 w 4779369"/>
              <a:gd name="connsiteY34" fmla="*/ 3167736 h 4714030"/>
              <a:gd name="connsiteX35" fmla="*/ 1536748 w 4779369"/>
              <a:gd name="connsiteY35" fmla="*/ 3145662 h 4714030"/>
              <a:gd name="connsiteX36" fmla="*/ 1489568 w 4779369"/>
              <a:gd name="connsiteY36" fmla="*/ 3145159 h 4714030"/>
              <a:gd name="connsiteX37" fmla="*/ 610434 w 4779369"/>
              <a:gd name="connsiteY37" fmla="*/ 2818009 h 4714030"/>
              <a:gd name="connsiteX38" fmla="*/ 329331 w 4779369"/>
              <a:gd name="connsiteY38" fmla="*/ 610434 h 4714030"/>
              <a:gd name="connsiteX39" fmla="*/ 2536907 w 4779369"/>
              <a:gd name="connsiteY39" fmla="*/ 329331 h 4714030"/>
              <a:gd name="connsiteX40" fmla="*/ 3068123 w 4779369"/>
              <a:gd name="connsiteY40" fmla="*/ 1080399 h 4714030"/>
              <a:gd name="connsiteX41" fmla="*/ 3127186 w 4779369"/>
              <a:gd name="connsiteY41" fmla="*/ 1193698 h 4714030"/>
              <a:gd name="connsiteX42" fmla="*/ 3336570 w 4779369"/>
              <a:gd name="connsiteY42" fmla="*/ 1239409 h 4714030"/>
              <a:gd name="connsiteX43" fmla="*/ 3545953 w 4779369"/>
              <a:gd name="connsiteY43" fmla="*/ 1193698 h 4714030"/>
              <a:gd name="connsiteX44" fmla="*/ 3667106 w 4779369"/>
              <a:gd name="connsiteY44" fmla="*/ 1060681 h 4714030"/>
              <a:gd name="connsiteX45" fmla="*/ 4538432 w 4779369"/>
              <a:gd name="connsiteY45"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246040 w 4779369"/>
              <a:gd name="connsiteY24" fmla="*/ 3495068 h 4714030"/>
              <a:gd name="connsiteX25" fmla="*/ 2353186 w 4779369"/>
              <a:gd name="connsiteY25" fmla="*/ 3535124 h 4714030"/>
              <a:gd name="connsiteX26" fmla="*/ 2459892 w 4779369"/>
              <a:gd name="connsiteY26" fmla="*/ 3601767 h 4714030"/>
              <a:gd name="connsiteX27" fmla="*/ 2570842 w 4779369"/>
              <a:gd name="connsiteY27" fmla="*/ 4473093 h 4714030"/>
              <a:gd name="connsiteX28" fmla="*/ 1699516 w 4779369"/>
              <a:gd name="connsiteY28" fmla="*/ 4584044 h 4714030"/>
              <a:gd name="connsiteX29" fmla="*/ 1588565 w 4779369"/>
              <a:gd name="connsiteY29" fmla="*/ 3712718 h 4714030"/>
              <a:gd name="connsiteX30" fmla="*/ 1634920 w 4779369"/>
              <a:gd name="connsiteY30" fmla="*/ 3663870 h 4714030"/>
              <a:gd name="connsiteX31" fmla="*/ 1645376 w 4779369"/>
              <a:gd name="connsiteY31" fmla="*/ 3640232 h 4714030"/>
              <a:gd name="connsiteX32" fmla="*/ 1654346 w 4779369"/>
              <a:gd name="connsiteY32" fmla="*/ 3358982 h 4714030"/>
              <a:gd name="connsiteX33" fmla="*/ 1557620 w 4779369"/>
              <a:gd name="connsiteY33" fmla="*/ 3167736 h 4714030"/>
              <a:gd name="connsiteX34" fmla="*/ 1536748 w 4779369"/>
              <a:gd name="connsiteY34" fmla="*/ 3145662 h 4714030"/>
              <a:gd name="connsiteX35" fmla="*/ 1489568 w 4779369"/>
              <a:gd name="connsiteY35" fmla="*/ 3145159 h 4714030"/>
              <a:gd name="connsiteX36" fmla="*/ 610434 w 4779369"/>
              <a:gd name="connsiteY36" fmla="*/ 2818009 h 4714030"/>
              <a:gd name="connsiteX37" fmla="*/ 329331 w 4779369"/>
              <a:gd name="connsiteY37" fmla="*/ 610434 h 4714030"/>
              <a:gd name="connsiteX38" fmla="*/ 2536907 w 4779369"/>
              <a:gd name="connsiteY38" fmla="*/ 329331 h 4714030"/>
              <a:gd name="connsiteX39" fmla="*/ 3068123 w 4779369"/>
              <a:gd name="connsiteY39" fmla="*/ 1080399 h 4714030"/>
              <a:gd name="connsiteX40" fmla="*/ 3127186 w 4779369"/>
              <a:gd name="connsiteY40" fmla="*/ 1193698 h 4714030"/>
              <a:gd name="connsiteX41" fmla="*/ 3336570 w 4779369"/>
              <a:gd name="connsiteY41" fmla="*/ 1239409 h 4714030"/>
              <a:gd name="connsiteX42" fmla="*/ 3545953 w 4779369"/>
              <a:gd name="connsiteY42" fmla="*/ 1193698 h 4714030"/>
              <a:gd name="connsiteX43" fmla="*/ 3667106 w 4779369"/>
              <a:gd name="connsiteY43" fmla="*/ 1060681 h 4714030"/>
              <a:gd name="connsiteX44" fmla="*/ 4538432 w 4779369"/>
              <a:gd name="connsiteY44"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246040 w 4779369"/>
              <a:gd name="connsiteY24" fmla="*/ 3495068 h 4714030"/>
              <a:gd name="connsiteX25" fmla="*/ 2353186 w 4779369"/>
              <a:gd name="connsiteY25" fmla="*/ 3535124 h 4714030"/>
              <a:gd name="connsiteX26" fmla="*/ 2459892 w 4779369"/>
              <a:gd name="connsiteY26" fmla="*/ 3601767 h 4714030"/>
              <a:gd name="connsiteX27" fmla="*/ 2570842 w 4779369"/>
              <a:gd name="connsiteY27" fmla="*/ 4473093 h 4714030"/>
              <a:gd name="connsiteX28" fmla="*/ 1699516 w 4779369"/>
              <a:gd name="connsiteY28" fmla="*/ 4584044 h 4714030"/>
              <a:gd name="connsiteX29" fmla="*/ 1588565 w 4779369"/>
              <a:gd name="connsiteY29" fmla="*/ 3712718 h 4714030"/>
              <a:gd name="connsiteX30" fmla="*/ 1634920 w 4779369"/>
              <a:gd name="connsiteY30" fmla="*/ 3663870 h 4714030"/>
              <a:gd name="connsiteX31" fmla="*/ 1645376 w 4779369"/>
              <a:gd name="connsiteY31" fmla="*/ 3640232 h 4714030"/>
              <a:gd name="connsiteX32" fmla="*/ 1654346 w 4779369"/>
              <a:gd name="connsiteY32" fmla="*/ 3358982 h 4714030"/>
              <a:gd name="connsiteX33" fmla="*/ 1557620 w 4779369"/>
              <a:gd name="connsiteY33" fmla="*/ 3167736 h 4714030"/>
              <a:gd name="connsiteX34" fmla="*/ 1489568 w 4779369"/>
              <a:gd name="connsiteY34" fmla="*/ 3145159 h 4714030"/>
              <a:gd name="connsiteX35" fmla="*/ 610434 w 4779369"/>
              <a:gd name="connsiteY35" fmla="*/ 2818009 h 4714030"/>
              <a:gd name="connsiteX36" fmla="*/ 329331 w 4779369"/>
              <a:gd name="connsiteY36" fmla="*/ 610434 h 4714030"/>
              <a:gd name="connsiteX37" fmla="*/ 2536907 w 4779369"/>
              <a:gd name="connsiteY37" fmla="*/ 329331 h 4714030"/>
              <a:gd name="connsiteX38" fmla="*/ 3068123 w 4779369"/>
              <a:gd name="connsiteY38" fmla="*/ 1080399 h 4714030"/>
              <a:gd name="connsiteX39" fmla="*/ 3127186 w 4779369"/>
              <a:gd name="connsiteY39" fmla="*/ 1193698 h 4714030"/>
              <a:gd name="connsiteX40" fmla="*/ 3336570 w 4779369"/>
              <a:gd name="connsiteY40" fmla="*/ 1239409 h 4714030"/>
              <a:gd name="connsiteX41" fmla="*/ 3545953 w 4779369"/>
              <a:gd name="connsiteY41" fmla="*/ 1193698 h 4714030"/>
              <a:gd name="connsiteX42" fmla="*/ 3667106 w 4779369"/>
              <a:gd name="connsiteY42" fmla="*/ 1060681 h 4714030"/>
              <a:gd name="connsiteX43" fmla="*/ 4538432 w 4779369"/>
              <a:gd name="connsiteY43"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246040 w 4779369"/>
              <a:gd name="connsiteY24" fmla="*/ 3495068 h 4714030"/>
              <a:gd name="connsiteX25" fmla="*/ 2353186 w 4779369"/>
              <a:gd name="connsiteY25" fmla="*/ 3535124 h 4714030"/>
              <a:gd name="connsiteX26" fmla="*/ 2459892 w 4779369"/>
              <a:gd name="connsiteY26" fmla="*/ 3601767 h 4714030"/>
              <a:gd name="connsiteX27" fmla="*/ 2570842 w 4779369"/>
              <a:gd name="connsiteY27" fmla="*/ 4473093 h 4714030"/>
              <a:gd name="connsiteX28" fmla="*/ 1699516 w 4779369"/>
              <a:gd name="connsiteY28" fmla="*/ 4584044 h 4714030"/>
              <a:gd name="connsiteX29" fmla="*/ 1588565 w 4779369"/>
              <a:gd name="connsiteY29" fmla="*/ 3712718 h 4714030"/>
              <a:gd name="connsiteX30" fmla="*/ 1645376 w 4779369"/>
              <a:gd name="connsiteY30" fmla="*/ 3640232 h 4714030"/>
              <a:gd name="connsiteX31" fmla="*/ 1654346 w 4779369"/>
              <a:gd name="connsiteY31" fmla="*/ 3358982 h 4714030"/>
              <a:gd name="connsiteX32" fmla="*/ 1557620 w 4779369"/>
              <a:gd name="connsiteY32" fmla="*/ 3167736 h 4714030"/>
              <a:gd name="connsiteX33" fmla="*/ 1489568 w 4779369"/>
              <a:gd name="connsiteY33" fmla="*/ 3145159 h 4714030"/>
              <a:gd name="connsiteX34" fmla="*/ 610434 w 4779369"/>
              <a:gd name="connsiteY34" fmla="*/ 2818009 h 4714030"/>
              <a:gd name="connsiteX35" fmla="*/ 329331 w 4779369"/>
              <a:gd name="connsiteY35" fmla="*/ 610434 h 4714030"/>
              <a:gd name="connsiteX36" fmla="*/ 2536907 w 4779369"/>
              <a:gd name="connsiteY36" fmla="*/ 329331 h 4714030"/>
              <a:gd name="connsiteX37" fmla="*/ 3068123 w 4779369"/>
              <a:gd name="connsiteY37" fmla="*/ 1080399 h 4714030"/>
              <a:gd name="connsiteX38" fmla="*/ 3127186 w 4779369"/>
              <a:gd name="connsiteY38" fmla="*/ 1193698 h 4714030"/>
              <a:gd name="connsiteX39" fmla="*/ 3336570 w 4779369"/>
              <a:gd name="connsiteY39" fmla="*/ 1239409 h 4714030"/>
              <a:gd name="connsiteX40" fmla="*/ 3545953 w 4779369"/>
              <a:gd name="connsiteY40" fmla="*/ 1193698 h 4714030"/>
              <a:gd name="connsiteX41" fmla="*/ 3667106 w 4779369"/>
              <a:gd name="connsiteY41" fmla="*/ 1060681 h 4714030"/>
              <a:gd name="connsiteX42" fmla="*/ 4538432 w 4779369"/>
              <a:gd name="connsiteY42"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75740 w 4779369"/>
              <a:gd name="connsiteY21" fmla="*/ 3101544 h 4714030"/>
              <a:gd name="connsiteX22" fmla="*/ 2091557 w 4779369"/>
              <a:gd name="connsiteY22" fmla="*/ 3245802 h 4714030"/>
              <a:gd name="connsiteX23" fmla="*/ 2235869 w 4779369"/>
              <a:gd name="connsiteY23" fmla="*/ 3487372 h 4714030"/>
              <a:gd name="connsiteX24" fmla="*/ 2353186 w 4779369"/>
              <a:gd name="connsiteY24" fmla="*/ 3535124 h 4714030"/>
              <a:gd name="connsiteX25" fmla="*/ 2459892 w 4779369"/>
              <a:gd name="connsiteY25" fmla="*/ 3601767 h 4714030"/>
              <a:gd name="connsiteX26" fmla="*/ 2570842 w 4779369"/>
              <a:gd name="connsiteY26" fmla="*/ 4473093 h 4714030"/>
              <a:gd name="connsiteX27" fmla="*/ 1699516 w 4779369"/>
              <a:gd name="connsiteY27" fmla="*/ 4584044 h 4714030"/>
              <a:gd name="connsiteX28" fmla="*/ 1588565 w 4779369"/>
              <a:gd name="connsiteY28" fmla="*/ 3712718 h 4714030"/>
              <a:gd name="connsiteX29" fmla="*/ 1645376 w 4779369"/>
              <a:gd name="connsiteY29" fmla="*/ 3640232 h 4714030"/>
              <a:gd name="connsiteX30" fmla="*/ 1654346 w 4779369"/>
              <a:gd name="connsiteY30" fmla="*/ 3358982 h 4714030"/>
              <a:gd name="connsiteX31" fmla="*/ 1557620 w 4779369"/>
              <a:gd name="connsiteY31" fmla="*/ 3167736 h 4714030"/>
              <a:gd name="connsiteX32" fmla="*/ 1489568 w 4779369"/>
              <a:gd name="connsiteY32" fmla="*/ 3145159 h 4714030"/>
              <a:gd name="connsiteX33" fmla="*/ 610434 w 4779369"/>
              <a:gd name="connsiteY33" fmla="*/ 2818009 h 4714030"/>
              <a:gd name="connsiteX34" fmla="*/ 329331 w 4779369"/>
              <a:gd name="connsiteY34" fmla="*/ 610434 h 4714030"/>
              <a:gd name="connsiteX35" fmla="*/ 2536907 w 4779369"/>
              <a:gd name="connsiteY35" fmla="*/ 329331 h 4714030"/>
              <a:gd name="connsiteX36" fmla="*/ 3068123 w 4779369"/>
              <a:gd name="connsiteY36" fmla="*/ 1080399 h 4714030"/>
              <a:gd name="connsiteX37" fmla="*/ 3127186 w 4779369"/>
              <a:gd name="connsiteY37" fmla="*/ 1193698 h 4714030"/>
              <a:gd name="connsiteX38" fmla="*/ 3336570 w 4779369"/>
              <a:gd name="connsiteY38" fmla="*/ 1239409 h 4714030"/>
              <a:gd name="connsiteX39" fmla="*/ 3545953 w 4779369"/>
              <a:gd name="connsiteY39" fmla="*/ 1193698 h 4714030"/>
              <a:gd name="connsiteX40" fmla="*/ 3667106 w 4779369"/>
              <a:gd name="connsiteY40" fmla="*/ 1060681 h 4714030"/>
              <a:gd name="connsiteX41" fmla="*/ 4538432 w 4779369"/>
              <a:gd name="connsiteY41"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91557 w 4779369"/>
              <a:gd name="connsiteY21" fmla="*/ 3245802 h 4714030"/>
              <a:gd name="connsiteX22" fmla="*/ 2235869 w 4779369"/>
              <a:gd name="connsiteY22" fmla="*/ 3487372 h 4714030"/>
              <a:gd name="connsiteX23" fmla="*/ 2353186 w 4779369"/>
              <a:gd name="connsiteY23" fmla="*/ 3535124 h 4714030"/>
              <a:gd name="connsiteX24" fmla="*/ 2459892 w 4779369"/>
              <a:gd name="connsiteY24" fmla="*/ 3601767 h 4714030"/>
              <a:gd name="connsiteX25" fmla="*/ 2570842 w 4779369"/>
              <a:gd name="connsiteY25" fmla="*/ 4473093 h 4714030"/>
              <a:gd name="connsiteX26" fmla="*/ 1699516 w 4779369"/>
              <a:gd name="connsiteY26" fmla="*/ 4584044 h 4714030"/>
              <a:gd name="connsiteX27" fmla="*/ 1588565 w 4779369"/>
              <a:gd name="connsiteY27" fmla="*/ 3712718 h 4714030"/>
              <a:gd name="connsiteX28" fmla="*/ 1645376 w 4779369"/>
              <a:gd name="connsiteY28" fmla="*/ 3640232 h 4714030"/>
              <a:gd name="connsiteX29" fmla="*/ 1654346 w 4779369"/>
              <a:gd name="connsiteY29" fmla="*/ 3358982 h 4714030"/>
              <a:gd name="connsiteX30" fmla="*/ 1557620 w 4779369"/>
              <a:gd name="connsiteY30" fmla="*/ 3167736 h 4714030"/>
              <a:gd name="connsiteX31" fmla="*/ 1489568 w 4779369"/>
              <a:gd name="connsiteY31" fmla="*/ 3145159 h 4714030"/>
              <a:gd name="connsiteX32" fmla="*/ 610434 w 4779369"/>
              <a:gd name="connsiteY32" fmla="*/ 2818009 h 4714030"/>
              <a:gd name="connsiteX33" fmla="*/ 329331 w 4779369"/>
              <a:gd name="connsiteY33" fmla="*/ 610434 h 4714030"/>
              <a:gd name="connsiteX34" fmla="*/ 2536907 w 4779369"/>
              <a:gd name="connsiteY34" fmla="*/ 329331 h 4714030"/>
              <a:gd name="connsiteX35" fmla="*/ 3068123 w 4779369"/>
              <a:gd name="connsiteY35" fmla="*/ 1080399 h 4714030"/>
              <a:gd name="connsiteX36" fmla="*/ 3127186 w 4779369"/>
              <a:gd name="connsiteY36" fmla="*/ 1193698 h 4714030"/>
              <a:gd name="connsiteX37" fmla="*/ 3336570 w 4779369"/>
              <a:gd name="connsiteY37" fmla="*/ 1239409 h 4714030"/>
              <a:gd name="connsiteX38" fmla="*/ 3545953 w 4779369"/>
              <a:gd name="connsiteY38" fmla="*/ 1193698 h 4714030"/>
              <a:gd name="connsiteX39" fmla="*/ 3667106 w 4779369"/>
              <a:gd name="connsiteY39" fmla="*/ 1060681 h 4714030"/>
              <a:gd name="connsiteX40" fmla="*/ 4538432 w 4779369"/>
              <a:gd name="connsiteY40"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91557 w 4779369"/>
              <a:gd name="connsiteY21" fmla="*/ 3245802 h 4714030"/>
              <a:gd name="connsiteX22" fmla="*/ 2235869 w 4779369"/>
              <a:gd name="connsiteY22" fmla="*/ 3487372 h 4714030"/>
              <a:gd name="connsiteX23" fmla="*/ 2353186 w 4779369"/>
              <a:gd name="connsiteY23" fmla="*/ 3535124 h 4714030"/>
              <a:gd name="connsiteX24" fmla="*/ 2459892 w 4779369"/>
              <a:gd name="connsiteY24" fmla="*/ 3601767 h 4714030"/>
              <a:gd name="connsiteX25" fmla="*/ 2570842 w 4779369"/>
              <a:gd name="connsiteY25" fmla="*/ 4473093 h 4714030"/>
              <a:gd name="connsiteX26" fmla="*/ 1699516 w 4779369"/>
              <a:gd name="connsiteY26" fmla="*/ 4584044 h 4714030"/>
              <a:gd name="connsiteX27" fmla="*/ 1588565 w 4779369"/>
              <a:gd name="connsiteY27" fmla="*/ 3712718 h 4714030"/>
              <a:gd name="connsiteX28" fmla="*/ 1645376 w 4779369"/>
              <a:gd name="connsiteY28" fmla="*/ 3640232 h 4714030"/>
              <a:gd name="connsiteX29" fmla="*/ 1654346 w 4779369"/>
              <a:gd name="connsiteY29" fmla="*/ 3358982 h 4714030"/>
              <a:gd name="connsiteX30" fmla="*/ 1557620 w 4779369"/>
              <a:gd name="connsiteY30" fmla="*/ 3167736 h 4714030"/>
              <a:gd name="connsiteX31" fmla="*/ 1489568 w 4779369"/>
              <a:gd name="connsiteY31" fmla="*/ 3145159 h 4714030"/>
              <a:gd name="connsiteX32" fmla="*/ 610434 w 4779369"/>
              <a:gd name="connsiteY32" fmla="*/ 2818009 h 4714030"/>
              <a:gd name="connsiteX33" fmla="*/ 329331 w 4779369"/>
              <a:gd name="connsiteY33" fmla="*/ 610434 h 4714030"/>
              <a:gd name="connsiteX34" fmla="*/ 2536907 w 4779369"/>
              <a:gd name="connsiteY34" fmla="*/ 329331 h 4714030"/>
              <a:gd name="connsiteX35" fmla="*/ 3068123 w 4779369"/>
              <a:gd name="connsiteY35" fmla="*/ 1080399 h 4714030"/>
              <a:gd name="connsiteX36" fmla="*/ 3127186 w 4779369"/>
              <a:gd name="connsiteY36" fmla="*/ 1193698 h 4714030"/>
              <a:gd name="connsiteX37" fmla="*/ 3336570 w 4779369"/>
              <a:gd name="connsiteY37" fmla="*/ 1239409 h 4714030"/>
              <a:gd name="connsiteX38" fmla="*/ 3545953 w 4779369"/>
              <a:gd name="connsiteY38" fmla="*/ 1193698 h 4714030"/>
              <a:gd name="connsiteX39" fmla="*/ 3667106 w 4779369"/>
              <a:gd name="connsiteY39" fmla="*/ 1060681 h 4714030"/>
              <a:gd name="connsiteX40" fmla="*/ 4538432 w 4779369"/>
              <a:gd name="connsiteY40" fmla="*/ 949730 h 4714030"/>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06598 w 4779369"/>
              <a:gd name="connsiteY4" fmla="*/ 1770199 h 4714030"/>
              <a:gd name="connsiteX5" fmla="*/ 3336570 w 4779369"/>
              <a:gd name="connsiteY5" fmla="*/ 1691032 h 4714030"/>
              <a:gd name="connsiteX6" fmla="*/ 3192952 w 4779369"/>
              <a:gd name="connsiteY6" fmla="*/ 1711872 h 4714030"/>
              <a:gd name="connsiteX7" fmla="*/ 3126960 w 4779369"/>
              <a:gd name="connsiteY7" fmla="*/ 1827523 h 4714030"/>
              <a:gd name="connsiteX8" fmla="*/ 3048503 w 4779369"/>
              <a:gd name="connsiteY8" fmla="*/ 2123573 h 4714030"/>
              <a:gd name="connsiteX9" fmla="*/ 2997806 w 4779369"/>
              <a:gd name="connsiteY9" fmla="*/ 2275931 h 4714030"/>
              <a:gd name="connsiteX10" fmla="*/ 3162873 w 4779369"/>
              <a:gd name="connsiteY10" fmla="*/ 2503824 h 4714030"/>
              <a:gd name="connsiteX11" fmla="*/ 3356427 w 4779369"/>
              <a:gd name="connsiteY11" fmla="*/ 2595846 h 4714030"/>
              <a:gd name="connsiteX12" fmla="*/ 3454240 w 4779369"/>
              <a:gd name="connsiteY12" fmla="*/ 2587267 h 4714030"/>
              <a:gd name="connsiteX13" fmla="*/ 4029121 w 4779369"/>
              <a:gd name="connsiteY13" fmla="*/ 2685987 h 4714030"/>
              <a:gd name="connsiteX14" fmla="*/ 4140072 w 4779369"/>
              <a:gd name="connsiteY14" fmla="*/ 3557314 h 4714030"/>
              <a:gd name="connsiteX15" fmla="*/ 3268745 w 4779369"/>
              <a:gd name="connsiteY15" fmla="*/ 3668264 h 4714030"/>
              <a:gd name="connsiteX16" fmla="*/ 3029106 w 4779369"/>
              <a:gd name="connsiteY16" fmla="*/ 3136468 h 4714030"/>
              <a:gd name="connsiteX17" fmla="*/ 3024015 w 4779369"/>
              <a:gd name="connsiteY17" fmla="*/ 3025265 h 4714030"/>
              <a:gd name="connsiteX18" fmla="*/ 2886424 w 4779369"/>
              <a:gd name="connsiteY18" fmla="*/ 2860950 h 4714030"/>
              <a:gd name="connsiteX19" fmla="*/ 2598603 w 4779369"/>
              <a:gd name="connsiteY19" fmla="*/ 2768115 h 4714030"/>
              <a:gd name="connsiteX20" fmla="*/ 2138389 w 4779369"/>
              <a:gd name="connsiteY20" fmla="*/ 3042691 h 4714030"/>
              <a:gd name="connsiteX21" fmla="*/ 2091557 w 4779369"/>
              <a:gd name="connsiteY21" fmla="*/ 3245802 h 4714030"/>
              <a:gd name="connsiteX22" fmla="*/ 2235869 w 4779369"/>
              <a:gd name="connsiteY22" fmla="*/ 3487372 h 4714030"/>
              <a:gd name="connsiteX23" fmla="*/ 2353186 w 4779369"/>
              <a:gd name="connsiteY23" fmla="*/ 3535124 h 4714030"/>
              <a:gd name="connsiteX24" fmla="*/ 2459892 w 4779369"/>
              <a:gd name="connsiteY24" fmla="*/ 3601767 h 4714030"/>
              <a:gd name="connsiteX25" fmla="*/ 2570842 w 4779369"/>
              <a:gd name="connsiteY25" fmla="*/ 4473093 h 4714030"/>
              <a:gd name="connsiteX26" fmla="*/ 1699516 w 4779369"/>
              <a:gd name="connsiteY26" fmla="*/ 4584044 h 4714030"/>
              <a:gd name="connsiteX27" fmla="*/ 1588565 w 4779369"/>
              <a:gd name="connsiteY27" fmla="*/ 3712718 h 4714030"/>
              <a:gd name="connsiteX28" fmla="*/ 1645376 w 4779369"/>
              <a:gd name="connsiteY28" fmla="*/ 3640232 h 4714030"/>
              <a:gd name="connsiteX29" fmla="*/ 1654346 w 4779369"/>
              <a:gd name="connsiteY29" fmla="*/ 3358982 h 4714030"/>
              <a:gd name="connsiteX30" fmla="*/ 1557620 w 4779369"/>
              <a:gd name="connsiteY30" fmla="*/ 3167736 h 4714030"/>
              <a:gd name="connsiteX31" fmla="*/ 1489568 w 4779369"/>
              <a:gd name="connsiteY31" fmla="*/ 3145159 h 4714030"/>
              <a:gd name="connsiteX32" fmla="*/ 610434 w 4779369"/>
              <a:gd name="connsiteY32" fmla="*/ 2818009 h 4714030"/>
              <a:gd name="connsiteX33" fmla="*/ 329331 w 4779369"/>
              <a:gd name="connsiteY33" fmla="*/ 610434 h 4714030"/>
              <a:gd name="connsiteX34" fmla="*/ 2536907 w 4779369"/>
              <a:gd name="connsiteY34" fmla="*/ 329331 h 4714030"/>
              <a:gd name="connsiteX35" fmla="*/ 3068123 w 4779369"/>
              <a:gd name="connsiteY35" fmla="*/ 1080399 h 4714030"/>
              <a:gd name="connsiteX36" fmla="*/ 3127186 w 4779369"/>
              <a:gd name="connsiteY36" fmla="*/ 1193698 h 4714030"/>
              <a:gd name="connsiteX37" fmla="*/ 3336570 w 4779369"/>
              <a:gd name="connsiteY37" fmla="*/ 1239409 h 4714030"/>
              <a:gd name="connsiteX38" fmla="*/ 3545953 w 4779369"/>
              <a:gd name="connsiteY38" fmla="*/ 1193698 h 4714030"/>
              <a:gd name="connsiteX39" fmla="*/ 3667106 w 4779369"/>
              <a:gd name="connsiteY39" fmla="*/ 1060681 h 4714030"/>
              <a:gd name="connsiteX40" fmla="*/ 4538432 w 4779369"/>
              <a:gd name="connsiteY40" fmla="*/ 949730 h 471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91450" tIns="45726" rIns="91450" bIns="45726" rtlCol="0" anchor="ctr">
            <a:noAutofit/>
          </a:bodyPr>
          <a:lstStyle/>
          <a:p>
            <a:pPr algn="ctr"/>
            <a:endParaRPr lang="zh-CN" altLang="en-US"/>
          </a:p>
        </p:txBody>
      </p:sp>
      <p:grpSp>
        <p:nvGrpSpPr>
          <p:cNvPr id="28" name="组合 27"/>
          <p:cNvGrpSpPr/>
          <p:nvPr/>
        </p:nvGrpSpPr>
        <p:grpSpPr>
          <a:xfrm>
            <a:off x="1011149" y="2484916"/>
            <a:ext cx="2761602" cy="2762974"/>
            <a:chOff x="1689963" y="2421800"/>
            <a:chExt cx="2642282" cy="2642282"/>
          </a:xfrm>
        </p:grpSpPr>
        <p:sp>
          <p:nvSpPr>
            <p:cNvPr id="29" name="椭圆 28"/>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4170" y="2645314"/>
              <a:ext cx="2238896" cy="2240646"/>
            </a:xfrm>
            <a:prstGeom prst="ellipse">
              <a:avLst/>
            </a:prstGeom>
            <a:effectLst>
              <a:innerShdw blurRad="114300">
                <a:prstClr val="black"/>
              </a:innerShdw>
            </a:effectLst>
          </p:spPr>
        </p:pic>
      </p:grpSp>
      <p:sp>
        <p:nvSpPr>
          <p:cNvPr id="34" name="MH_SubTitle_1"/>
          <p:cNvSpPr>
            <a:spLocks noChangeArrowheads="1"/>
          </p:cNvSpPr>
          <p:nvPr/>
        </p:nvSpPr>
        <p:spPr bwMode="auto">
          <a:xfrm flipH="1">
            <a:off x="5199473" y="1946166"/>
            <a:ext cx="4185761" cy="461665"/>
          </a:xfrm>
          <a:prstGeom prst="rect">
            <a:avLst/>
          </a:prstGeom>
          <a:noFill/>
        </p:spPr>
        <p:txBody>
          <a:bodyPr wrap="none" rtlCol="0">
            <a:spAutoFit/>
          </a:bodyPr>
          <a:lstStyle/>
          <a:p>
            <a:r>
              <a:rPr lang="zh-CN" altLang="en-US" sz="2400" dirty="0">
                <a:solidFill>
                  <a:srgbClr val="595959"/>
                </a:solidFill>
                <a:latin typeface="微软雅黑" pitchFamily="34" charset="-122"/>
                <a:ea typeface="微软雅黑" pitchFamily="34" charset="-122"/>
                <a:sym typeface="Times New Roman" pitchFamily="18" charset="0"/>
              </a:rPr>
              <a:t>礼仪是一个人的安身立命之本</a:t>
            </a:r>
            <a:endParaRPr lang="zh-CN" altLang="en-US" sz="2400" dirty="0">
              <a:solidFill>
                <a:srgbClr val="595959"/>
              </a:solidFill>
              <a:latin typeface="微软雅黑" pitchFamily="34" charset="-122"/>
              <a:ea typeface="微软雅黑" pitchFamily="34" charset="-122"/>
              <a:sym typeface="微软雅黑" pitchFamily="34" charset="-122"/>
            </a:endParaRPr>
          </a:p>
        </p:txBody>
      </p:sp>
      <p:sp>
        <p:nvSpPr>
          <p:cNvPr id="39" name="MH_SubTitle_1"/>
          <p:cNvSpPr>
            <a:spLocks noChangeArrowheads="1"/>
          </p:cNvSpPr>
          <p:nvPr/>
        </p:nvSpPr>
        <p:spPr bwMode="auto">
          <a:xfrm flipH="1">
            <a:off x="5771483" y="3655189"/>
            <a:ext cx="6340197" cy="461665"/>
          </a:xfrm>
          <a:prstGeom prst="rect">
            <a:avLst/>
          </a:prstGeom>
          <a:noFill/>
        </p:spPr>
        <p:txBody>
          <a:bodyPr wrap="none" rtlCol="0">
            <a:spAutoFit/>
          </a:bodyPr>
          <a:lstStyle/>
          <a:p>
            <a:r>
              <a:rPr lang="zh-CN" altLang="en-US" sz="2400" dirty="0">
                <a:solidFill>
                  <a:srgbClr val="595959"/>
                </a:solidFill>
                <a:latin typeface="微软雅黑" pitchFamily="34" charset="-122"/>
                <a:ea typeface="微软雅黑" pitchFamily="34" charset="-122"/>
                <a:sym typeface="Times New Roman" pitchFamily="18" charset="0"/>
              </a:rPr>
              <a:t>懂得礼仪，充满自信，胸有成竹，处变不惊。</a:t>
            </a:r>
            <a:endParaRPr lang="zh-CN" altLang="en-US" sz="2400" dirty="0">
              <a:solidFill>
                <a:srgbClr val="595959"/>
              </a:solidFill>
              <a:latin typeface="微软雅黑" pitchFamily="34" charset="-122"/>
              <a:ea typeface="微软雅黑" pitchFamily="34" charset="-122"/>
              <a:sym typeface="微软雅黑" pitchFamily="34" charset="-122"/>
            </a:endParaRPr>
          </a:p>
        </p:txBody>
      </p:sp>
      <p:sp>
        <p:nvSpPr>
          <p:cNvPr id="44" name="MH_SubTitle_1"/>
          <p:cNvSpPr>
            <a:spLocks noChangeArrowheads="1"/>
          </p:cNvSpPr>
          <p:nvPr/>
        </p:nvSpPr>
        <p:spPr bwMode="auto">
          <a:xfrm flipH="1">
            <a:off x="5059766" y="5403137"/>
            <a:ext cx="4185761" cy="461667"/>
          </a:xfrm>
          <a:prstGeom prst="rect">
            <a:avLst/>
          </a:prstGeom>
          <a:noFill/>
        </p:spPr>
        <p:txBody>
          <a:bodyPr wrap="none" rtlCol="0">
            <a:spAutoFit/>
          </a:bodyPr>
          <a:lstStyle/>
          <a:p>
            <a:r>
              <a:rPr lang="zh-CN" altLang="en-US" sz="2400" dirty="0">
                <a:solidFill>
                  <a:srgbClr val="595959"/>
                </a:solidFill>
                <a:latin typeface="微软雅黑" pitchFamily="34" charset="-122"/>
                <a:ea typeface="微软雅黑" pitchFamily="34" charset="-122"/>
                <a:sym typeface="Times New Roman" pitchFamily="18" charset="0"/>
              </a:rPr>
              <a:t>不懂礼，别人生气，后果严重</a:t>
            </a:r>
            <a:endParaRPr lang="zh-CN" altLang="en-US" sz="2400" dirty="0">
              <a:solidFill>
                <a:srgbClr val="595959"/>
              </a:solidFill>
              <a:latin typeface="微软雅黑" pitchFamily="34" charset="-122"/>
              <a:ea typeface="微软雅黑" pitchFamily="34" charset="-122"/>
              <a:sym typeface="微软雅黑" pitchFamily="34" charset="-122"/>
            </a:endParaRPr>
          </a:p>
        </p:txBody>
      </p:sp>
      <p:grpSp>
        <p:nvGrpSpPr>
          <p:cNvPr id="46" name="组合 45"/>
          <p:cNvGrpSpPr/>
          <p:nvPr/>
        </p:nvGrpSpPr>
        <p:grpSpPr>
          <a:xfrm>
            <a:off x="3874322" y="1718951"/>
            <a:ext cx="965618" cy="966098"/>
            <a:chOff x="4116949" y="1605269"/>
            <a:chExt cx="965576" cy="965576"/>
          </a:xfrm>
        </p:grpSpPr>
        <p:sp>
          <p:nvSpPr>
            <p:cNvPr id="47" name="椭圆 46"/>
            <p:cNvSpPr/>
            <p:nvPr/>
          </p:nvSpPr>
          <p:spPr>
            <a:xfrm>
              <a:off x="4116949" y="1605269"/>
              <a:ext cx="965576" cy="965576"/>
            </a:xfrm>
            <a:prstGeom prst="ellipse">
              <a:avLst/>
            </a:prstGeom>
            <a:solidFill>
              <a:srgbClr val="E87071"/>
            </a:solidFill>
            <a:ln w="28575" cap="flat">
              <a:no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grpSp>
      <p:grpSp>
        <p:nvGrpSpPr>
          <p:cNvPr id="49" name="组合 48"/>
          <p:cNvGrpSpPr/>
          <p:nvPr/>
        </p:nvGrpSpPr>
        <p:grpSpPr>
          <a:xfrm>
            <a:off x="4534751" y="3421474"/>
            <a:ext cx="965618" cy="966098"/>
            <a:chOff x="4777349" y="3344972"/>
            <a:chExt cx="965576" cy="965576"/>
          </a:xfrm>
        </p:grpSpPr>
        <p:sp>
          <p:nvSpPr>
            <p:cNvPr id="50" name="椭圆 49"/>
            <p:cNvSpPr/>
            <p:nvPr/>
          </p:nvSpPr>
          <p:spPr>
            <a:xfrm>
              <a:off x="4777349" y="3344972"/>
              <a:ext cx="965576" cy="965576"/>
            </a:xfrm>
            <a:prstGeom prst="ellipse">
              <a:avLst/>
            </a:prstGeom>
            <a:solidFill>
              <a:schemeClr val="accent6"/>
            </a:solidFill>
            <a:ln w="28575" cap="flat">
              <a:no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微软雅黑" pitchFamily="34" charset="-122"/>
                <a:ea typeface="微软雅黑" pitchFamily="34" charset="-122"/>
              </a:endParaRPr>
            </a:p>
          </p:txBody>
        </p:sp>
        <p:sp>
          <p:nvSpPr>
            <p:cNvPr id="51"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defRPr/>
              </a:pPr>
              <a:endParaRPr lang="zh-CN" altLang="en-US">
                <a:solidFill>
                  <a:srgbClr val="FFFFFF"/>
                </a:solidFill>
                <a:latin typeface="微软雅黑" pitchFamily="34" charset="-122"/>
                <a:ea typeface="微软雅黑" pitchFamily="34" charset="-122"/>
              </a:endParaRPr>
            </a:p>
          </p:txBody>
        </p:sp>
      </p:grpSp>
      <p:grpSp>
        <p:nvGrpSpPr>
          <p:cNvPr id="52" name="组合 51"/>
          <p:cNvGrpSpPr/>
          <p:nvPr/>
        </p:nvGrpSpPr>
        <p:grpSpPr>
          <a:xfrm>
            <a:off x="3855271" y="5095406"/>
            <a:ext cx="965618" cy="966098"/>
            <a:chOff x="4097899" y="4979900"/>
            <a:chExt cx="965576" cy="965576"/>
          </a:xfrm>
        </p:grpSpPr>
        <p:sp>
          <p:nvSpPr>
            <p:cNvPr id="53" name="椭圆 52"/>
            <p:cNvSpPr/>
            <p:nvPr/>
          </p:nvSpPr>
          <p:spPr>
            <a:xfrm>
              <a:off x="4097899" y="4979900"/>
              <a:ext cx="965576" cy="965576"/>
            </a:xfrm>
            <a:prstGeom prst="ellipse">
              <a:avLst/>
            </a:prstGeom>
            <a:solidFill>
              <a:srgbClr val="663A77"/>
            </a:solidFill>
            <a:ln w="28575" cap="flat">
              <a:no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defRPr/>
              </a:pPr>
              <a:endParaRPr lang="zh-CN" altLang="en-US">
                <a:solidFill>
                  <a:srgbClr val="FFFFFF"/>
                </a:solidFill>
                <a:latin typeface="+mn-ea"/>
                <a:ea typeface="+mn-ea"/>
              </a:endParaRPr>
            </a:p>
          </p:txBody>
        </p:sp>
      </p:grpSp>
    </p:spTree>
    <p:extLst>
      <p:ext uri="{BB962C8B-B14F-4D97-AF65-F5344CB8AC3E}">
        <p14:creationId xmlns:p14="http://schemas.microsoft.com/office/powerpoint/2010/main" val="12440672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left)">
                                      <p:cBhvr>
                                        <p:cTn id="29" dur="500"/>
                                        <p:tgtEl>
                                          <p:spTgt spid="34"/>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500"/>
                                        <p:tgtEl>
                                          <p:spTgt spid="44"/>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44"/>
                                        </p:tgtEl>
                                        <p:attrNameLst>
                                          <p:attrName>style.visibility</p:attrName>
                                        </p:attrNameLst>
                                      </p:cBhvr>
                                      <p:to>
                                        <p:strVal val="visible"/>
                                      </p:to>
                                    </p:set>
                                    <p:animEffect transition="in" filter="fade">
                                      <p:cBhvr>
                                        <p:cTn id="41"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27" grpId="0" animBg="1"/>
      <p:bldP spid="34" grpId="0"/>
      <p:bldP spid="39"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34691" y="4397081"/>
            <a:ext cx="6992852" cy="1235524"/>
            <a:chOff x="4734691" y="4397081"/>
            <a:chExt cx="6992852" cy="1235524"/>
          </a:xfrm>
        </p:grpSpPr>
        <p:sp>
          <p:nvSpPr>
            <p:cNvPr id="22" name="圆角矩形 17"/>
            <p:cNvSpPr>
              <a:spLocks noChangeArrowheads="1"/>
            </p:cNvSpPr>
            <p:nvPr/>
          </p:nvSpPr>
          <p:spPr bwMode="auto">
            <a:xfrm>
              <a:off x="4734691" y="4562180"/>
              <a:ext cx="6992852" cy="1070425"/>
            </a:xfrm>
            <a:prstGeom prst="roundRect">
              <a:avLst>
                <a:gd name="adj" fmla="val 20053"/>
              </a:avLst>
            </a:prstGeom>
            <a:solidFill>
              <a:srgbClr val="E87071"/>
            </a:solidFill>
            <a:ln>
              <a:noFill/>
            </a:ln>
            <a:effectLst>
              <a:innerShdw blurRad="63500" dist="50800" dir="13500000">
                <a:prstClr val="black">
                  <a:alpha val="50000"/>
                </a:prstClr>
              </a:innerShdw>
            </a:effectLst>
          </p:spPr>
          <p:txBody>
            <a:bodyPr anchor="ctr"/>
            <a:lstStyle/>
            <a:p>
              <a:pPr algn="ctr"/>
              <a:endParaRPr lang="zh-CN" altLang="zh-CN">
                <a:solidFill>
                  <a:srgbClr val="FFFFFF"/>
                </a:solidFill>
                <a:latin typeface="宋体" pitchFamily="2" charset="-122"/>
                <a:sym typeface="宋体" pitchFamily="2" charset="-122"/>
              </a:endParaRPr>
            </a:p>
          </p:txBody>
        </p:sp>
        <p:sp>
          <p:nvSpPr>
            <p:cNvPr id="24" name="直角三角形 6"/>
            <p:cNvSpPr>
              <a:spLocks noChangeArrowheads="1"/>
            </p:cNvSpPr>
            <p:nvPr/>
          </p:nvSpPr>
          <p:spPr bwMode="auto">
            <a:xfrm>
              <a:off x="5050604" y="4397081"/>
              <a:ext cx="192087" cy="165100"/>
            </a:xfrm>
            <a:prstGeom prst="rtTriangle">
              <a:avLst/>
            </a:prstGeom>
            <a:solidFill>
              <a:srgbClr val="E87071"/>
            </a:solidFill>
            <a:ln>
              <a:noFill/>
            </a:ln>
            <a:effec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为何要学礼仪</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21" name="TextBox 63"/>
          <p:cNvSpPr>
            <a:spLocks noChangeArrowheads="1"/>
          </p:cNvSpPr>
          <p:nvPr/>
        </p:nvSpPr>
        <p:spPr bwMode="auto">
          <a:xfrm>
            <a:off x="4734691" y="3943280"/>
            <a:ext cx="35814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dirty="0">
                <a:solidFill>
                  <a:srgbClr val="595959"/>
                </a:solidFill>
                <a:latin typeface="微软雅黑" pitchFamily="34" charset="-122"/>
                <a:ea typeface="微软雅黑" pitchFamily="34" charset="-122"/>
                <a:sym typeface="Times New Roman" pitchFamily="18" charset="0"/>
              </a:rPr>
              <a:t>约翰</a:t>
            </a:r>
            <a:r>
              <a:rPr lang="en-US" dirty="0">
                <a:solidFill>
                  <a:srgbClr val="595959"/>
                </a:solidFill>
                <a:latin typeface="微软雅黑" pitchFamily="34" charset="-122"/>
                <a:ea typeface="微软雅黑" pitchFamily="34" charset="-122"/>
                <a:sym typeface="Times New Roman" pitchFamily="18" charset="0"/>
              </a:rPr>
              <a:t>•</a:t>
            </a:r>
            <a:r>
              <a:rPr lang="zh-CN" altLang="en-US" dirty="0">
                <a:solidFill>
                  <a:srgbClr val="595959"/>
                </a:solidFill>
                <a:latin typeface="微软雅黑" pitchFamily="34" charset="-122"/>
                <a:ea typeface="微软雅黑" pitchFamily="34" charset="-122"/>
                <a:sym typeface="Times New Roman" pitchFamily="18" charset="0"/>
              </a:rPr>
              <a:t>洛克（英国哲学家）：</a:t>
            </a:r>
            <a:endParaRPr lang="zh-CN" altLang="en-US" dirty="0"/>
          </a:p>
        </p:txBody>
      </p:sp>
      <p:sp>
        <p:nvSpPr>
          <p:cNvPr id="23" name="矩形 18"/>
          <p:cNvSpPr>
            <a:spLocks noChangeArrowheads="1"/>
          </p:cNvSpPr>
          <p:nvPr/>
        </p:nvSpPr>
        <p:spPr bwMode="auto">
          <a:xfrm>
            <a:off x="4961473" y="4674893"/>
            <a:ext cx="6766068" cy="8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a:solidFill>
                  <a:schemeClr val="bg1"/>
                </a:solidFill>
                <a:latin typeface="微软雅黑" pitchFamily="34" charset="-122"/>
                <a:ea typeface="微软雅黑" pitchFamily="34" charset="-122"/>
                <a:sym typeface="Times New Roman" pitchFamily="18" charset="0"/>
              </a:rPr>
              <a:t>没有良好的礼仪，其余的一切成就都会被人看成骄傲、自负、无用和愚蠢。</a:t>
            </a:r>
            <a:endParaRPr lang="zh-CN" altLang="en-US" sz="2000" dirty="0"/>
          </a:p>
        </p:txBody>
      </p:sp>
      <p:sp>
        <p:nvSpPr>
          <p:cNvPr id="25" name="矩形 21"/>
          <p:cNvSpPr>
            <a:spLocks noChangeArrowheads="1"/>
          </p:cNvSpPr>
          <p:nvPr/>
        </p:nvSpPr>
        <p:spPr bwMode="auto">
          <a:xfrm>
            <a:off x="4923372" y="5803625"/>
            <a:ext cx="699285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5000"/>
              </a:lnSpc>
            </a:pPr>
            <a:r>
              <a:rPr lang="zh-CN" altLang="en-US" dirty="0">
                <a:solidFill>
                  <a:srgbClr val="595959"/>
                </a:solidFill>
                <a:latin typeface="微软雅黑" pitchFamily="34" charset="-122"/>
                <a:ea typeface="微软雅黑" pitchFamily="34" charset="-122"/>
                <a:sym typeface="微软雅黑" pitchFamily="34" charset="-122"/>
              </a:rPr>
              <a:t>不遵守商务礼仪，往往会让人见笑，甚至会造成非常严重的后果。</a:t>
            </a:r>
            <a:endParaRPr lang="zh-CN" altLang="en-US" dirty="0">
              <a:solidFill>
                <a:srgbClr val="595959"/>
              </a:solidFill>
              <a:latin typeface="Calibri" pitchFamily="34" charset="0"/>
              <a:sym typeface="宋体" pitchFamily="2" charset="-122"/>
            </a:endParaRPr>
          </a:p>
        </p:txBody>
      </p:sp>
      <p:sp>
        <p:nvSpPr>
          <p:cNvPr id="26" name="圆角矩形 5"/>
          <p:cNvSpPr>
            <a:spLocks noChangeArrowheads="1"/>
          </p:cNvSpPr>
          <p:nvPr/>
        </p:nvSpPr>
        <p:spPr bwMode="auto">
          <a:xfrm>
            <a:off x="4734691" y="2600958"/>
            <a:ext cx="6992850" cy="850900"/>
          </a:xfrm>
          <a:prstGeom prst="roundRect">
            <a:avLst>
              <a:gd name="adj" fmla="val 23040"/>
            </a:avLst>
          </a:prstGeom>
          <a:solidFill>
            <a:srgbClr val="01ACBE"/>
          </a:solidFill>
          <a:ln>
            <a:noFill/>
          </a:ln>
          <a:effectLst>
            <a:innerShdw blurRad="63500" dist="50800" dir="13500000">
              <a:prstClr val="black">
                <a:alpha val="50000"/>
              </a:prstClr>
            </a:innerShdw>
          </a:effectLst>
        </p:spPr>
        <p:txBody>
          <a:bodyPr anchor="ctr"/>
          <a:lstStyle/>
          <a:p>
            <a:pPr algn="ctr"/>
            <a:endParaRPr lang="zh-CN" altLang="zh-CN">
              <a:solidFill>
                <a:srgbClr val="FFFFFF"/>
              </a:solidFill>
              <a:latin typeface="宋体" pitchFamily="2" charset="-122"/>
              <a:sym typeface="宋体" pitchFamily="2" charset="-122"/>
            </a:endParaRPr>
          </a:p>
        </p:txBody>
      </p:sp>
      <p:sp>
        <p:nvSpPr>
          <p:cNvPr id="27" name="矩形 36"/>
          <p:cNvSpPr>
            <a:spLocks noChangeArrowheads="1"/>
          </p:cNvSpPr>
          <p:nvPr/>
        </p:nvSpPr>
        <p:spPr bwMode="auto">
          <a:xfrm>
            <a:off x="4734691" y="1509803"/>
            <a:ext cx="664450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dirty="0">
                <a:solidFill>
                  <a:srgbClr val="595959"/>
                </a:solidFill>
                <a:latin typeface="微软雅黑" pitchFamily="34" charset="-122"/>
                <a:ea typeface="微软雅黑" pitchFamily="34" charset="-122"/>
                <a:sym typeface="微软雅黑" pitchFamily="34" charset="-122"/>
              </a:rPr>
              <a:t>       客户之间的交往，商业活动的成功，一般人都猜测它来自于不群的智慧、非凡的手段或出众的口才，然而松下幸之助说：</a:t>
            </a:r>
            <a:endParaRPr lang="zh-CN" altLang="en-US" dirty="0">
              <a:solidFill>
                <a:srgbClr val="595959"/>
              </a:solidFill>
              <a:latin typeface="Calibri" pitchFamily="34" charset="0"/>
              <a:sym typeface="宋体" pitchFamily="2" charset="-122"/>
            </a:endParaRPr>
          </a:p>
        </p:txBody>
      </p:sp>
      <p:sp>
        <p:nvSpPr>
          <p:cNvPr id="28" name="矩形 4"/>
          <p:cNvSpPr>
            <a:spLocks noChangeArrowheads="1"/>
          </p:cNvSpPr>
          <p:nvPr/>
        </p:nvSpPr>
        <p:spPr bwMode="auto">
          <a:xfrm>
            <a:off x="4968683" y="269397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latin typeface="微软雅黑" pitchFamily="34" charset="-122"/>
                <a:ea typeface="微软雅黑" pitchFamily="34" charset="-122"/>
                <a:sym typeface="Times New Roman" pitchFamily="18" charset="0"/>
              </a:rPr>
              <a:t>错，它来自高妙的礼仪</a:t>
            </a:r>
            <a:endParaRPr lang="zh-CN" altLang="en-US" sz="3200" b="1" dirty="0">
              <a:solidFill>
                <a:schemeClr val="bg1"/>
              </a:solidFill>
              <a:latin typeface="微软雅黑" pitchFamily="34" charset="-122"/>
              <a:ea typeface="微软雅黑" pitchFamily="34" charset="-122"/>
              <a:sym typeface="微软雅黑" pitchFamily="34" charset="-122"/>
            </a:endParaRPr>
          </a:p>
        </p:txBody>
      </p:sp>
      <p:sp>
        <p:nvSpPr>
          <p:cNvPr id="29" name="矩形 28"/>
          <p:cNvSpPr/>
          <p:nvPr/>
        </p:nvSpPr>
        <p:spPr>
          <a:xfrm>
            <a:off x="676738" y="1614732"/>
            <a:ext cx="3546920" cy="4564812"/>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TextBox 1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88907251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 calcmode="lin" valueType="num">
                                      <p:cBhvr>
                                        <p:cTn id="14" dur="1000" fill="hold"/>
                                        <p:tgtEl>
                                          <p:spTgt spid="27"/>
                                        </p:tgtEl>
                                        <p:attrNameLst>
                                          <p:attrName>style.rotation</p:attrName>
                                        </p:attrNameLst>
                                      </p:cBhvr>
                                      <p:tavLst>
                                        <p:tav tm="0">
                                          <p:val>
                                            <p:fltVal val="90"/>
                                          </p:val>
                                        </p:tav>
                                        <p:tav tm="100000">
                                          <p:val>
                                            <p:fltVal val="0"/>
                                          </p:val>
                                        </p:tav>
                                      </p:tavLst>
                                    </p:anim>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3000"/>
                            </p:stCondLst>
                            <p:childTnLst>
                              <p:par>
                                <p:cTn id="25" presetID="31"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fltVal val="0"/>
                                          </p:val>
                                        </p:tav>
                                        <p:tav tm="100000">
                                          <p:val>
                                            <p:strVal val="#ppt_w"/>
                                          </p:val>
                                        </p:tav>
                                      </p:tavLst>
                                    </p:anim>
                                    <p:anim calcmode="lin" valueType="num">
                                      <p:cBhvr>
                                        <p:cTn id="28" dur="1000" fill="hold"/>
                                        <p:tgtEl>
                                          <p:spTgt spid="21"/>
                                        </p:tgtEl>
                                        <p:attrNameLst>
                                          <p:attrName>ppt_h</p:attrName>
                                        </p:attrNameLst>
                                      </p:cBhvr>
                                      <p:tavLst>
                                        <p:tav tm="0">
                                          <p:val>
                                            <p:fltVal val="0"/>
                                          </p:val>
                                        </p:tav>
                                        <p:tav tm="100000">
                                          <p:val>
                                            <p:strVal val="#ppt_h"/>
                                          </p:val>
                                        </p:tav>
                                      </p:tavLst>
                                    </p:anim>
                                    <p:anim calcmode="lin" valueType="num">
                                      <p:cBhvr>
                                        <p:cTn id="29" dur="1000" fill="hold"/>
                                        <p:tgtEl>
                                          <p:spTgt spid="21"/>
                                        </p:tgtEl>
                                        <p:attrNameLst>
                                          <p:attrName>style.rotation</p:attrName>
                                        </p:attrNameLst>
                                      </p:cBhvr>
                                      <p:tavLst>
                                        <p:tav tm="0">
                                          <p:val>
                                            <p:fltVal val="90"/>
                                          </p:val>
                                        </p:tav>
                                        <p:tav tm="100000">
                                          <p:val>
                                            <p:fltVal val="0"/>
                                          </p:val>
                                        </p:tav>
                                      </p:tavLst>
                                    </p:anim>
                                    <p:animEffect transition="in" filter="fade">
                                      <p:cBhvr>
                                        <p:cTn id="30" dur="1000"/>
                                        <p:tgtEl>
                                          <p:spTgt spid="21"/>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childTnLst>
                          </p:cTn>
                        </p:par>
                        <p:par>
                          <p:cTn id="35" fill="hold">
                            <p:stCondLst>
                              <p:cond delay="4500"/>
                            </p:stCondLst>
                            <p:childTnLst>
                              <p:par>
                                <p:cTn id="36" presetID="22" presetClass="entr" presetSubtype="8"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par>
                          <p:cTn id="39" fill="hold">
                            <p:stCondLst>
                              <p:cond delay="50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5"/>
                                        </p:tgtEl>
                                        <p:attrNameLst>
                                          <p:attrName>ppt_y</p:attrName>
                                        </p:attrNameLst>
                                      </p:cBhvr>
                                      <p:tavLst>
                                        <p:tav tm="0">
                                          <p:val>
                                            <p:strVal val="#ppt_y"/>
                                          </p:val>
                                        </p:tav>
                                        <p:tav tm="100000">
                                          <p:val>
                                            <p:strVal val="#ppt_y"/>
                                          </p:val>
                                        </p:tav>
                                      </p:tavLst>
                                    </p:anim>
                                    <p:anim calcmode="lin" valueType="num">
                                      <p:cBhvr>
                                        <p:cTn id="44"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5"/>
                                        </p:tgtEl>
                                      </p:cBhvr>
                                    </p:animEffect>
                                  </p:childTnLst>
                                </p:cTn>
                              </p:par>
                            </p:childTnLst>
                          </p:cTn>
                        </p:par>
                        <p:par>
                          <p:cTn id="47" fill="hold">
                            <p:stCondLst>
                              <p:cond delay="690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5" grpId="0"/>
      <p:bldP spid="26" grpId="0" animBg="1"/>
      <p:bldP spid="27" grpId="0"/>
      <p:bldP spid="28" grpId="0"/>
      <p:bldP spid="29"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rot="5400000">
            <a:off x="5380853" y="56378"/>
            <a:ext cx="3290297" cy="7817398"/>
            <a:chOff x="5593859" y="1238823"/>
            <a:chExt cx="1815933" cy="3206329"/>
          </a:xfrm>
        </p:grpSpPr>
        <p:grpSp>
          <p:nvGrpSpPr>
            <p:cNvPr id="67" name="组合 66"/>
            <p:cNvGrpSpPr/>
            <p:nvPr/>
          </p:nvGrpSpPr>
          <p:grpSpPr>
            <a:xfrm>
              <a:off x="5695083" y="1238823"/>
              <a:ext cx="1210034" cy="2498977"/>
              <a:chOff x="3423739" y="1553027"/>
              <a:chExt cx="1335316" cy="2757715"/>
            </a:xfrm>
            <a:effectLst>
              <a:outerShdw blurRad="215900" dist="50800" dir="2700000" algn="tl" rotWithShape="0">
                <a:prstClr val="black">
                  <a:alpha val="25000"/>
                </a:prstClr>
              </a:outerShdw>
            </a:effectLst>
          </p:grpSpPr>
          <p:sp>
            <p:nvSpPr>
              <p:cNvPr id="68" name="圆角矩形 67"/>
              <p:cNvSpPr/>
              <p:nvPr/>
            </p:nvSpPr>
            <p:spPr>
              <a:xfrm>
                <a:off x="3423739" y="1553028"/>
                <a:ext cx="1335315" cy="2757714"/>
              </a:xfrm>
              <a:prstGeom prst="roundRect">
                <a:avLst>
                  <a:gd name="adj" fmla="val 12319"/>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3423740" y="1553027"/>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93859" y="1238823"/>
              <a:ext cx="1815933" cy="3206329"/>
              <a:chOff x="6484183" y="2413984"/>
              <a:chExt cx="1815933" cy="3206329"/>
            </a:xfrm>
          </p:grpSpPr>
          <p:sp>
            <p:nvSpPr>
              <p:cNvPr id="71" name="任意多边形 70"/>
              <p:cNvSpPr/>
              <p:nvPr/>
            </p:nvSpPr>
            <p:spPr>
              <a:xfrm flipH="1" flipV="1">
                <a:off x="6484183" y="2413984"/>
                <a:ext cx="1815933"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6530939" y="4211470"/>
                <a:ext cx="1318957" cy="890031"/>
                <a:chOff x="2911450" y="3596106"/>
                <a:chExt cx="1576118" cy="982183"/>
              </a:xfrm>
              <a:effectLst>
                <a:outerShdw blurRad="228600" dist="50800" dir="2700000" algn="tl" rotWithShape="0">
                  <a:prstClr val="black">
                    <a:alpha val="25000"/>
                  </a:prstClr>
                </a:outerShdw>
              </a:effectLst>
            </p:grpSpPr>
            <p:sp>
              <p:nvSpPr>
                <p:cNvPr id="73" name="同侧圆角矩形 72"/>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同侧圆角矩形 73"/>
                <p:cNvSpPr/>
                <p:nvPr/>
              </p:nvSpPr>
              <p:spPr>
                <a:xfrm flipV="1">
                  <a:off x="2911450" y="3596107"/>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61" name="圆角矩形 60"/>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圆角矩形 59"/>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0" name="组合 89"/>
          <p:cNvGrpSpPr/>
          <p:nvPr/>
        </p:nvGrpSpPr>
        <p:grpSpPr>
          <a:xfrm>
            <a:off x="908715" y="1841526"/>
            <a:ext cx="3202400" cy="3202400"/>
            <a:chOff x="4179570" y="1588770"/>
            <a:chExt cx="2735580" cy="2735580"/>
          </a:xfrm>
        </p:grpSpPr>
        <p:sp>
          <p:nvSpPr>
            <p:cNvPr id="91" name="椭圆 90"/>
            <p:cNvSpPr/>
            <p:nvPr/>
          </p:nvSpPr>
          <p:spPr>
            <a:xfrm>
              <a:off x="4179570" y="1588770"/>
              <a:ext cx="2735580" cy="2735580"/>
            </a:xfrm>
            <a:prstGeom prst="ellipse">
              <a:avLst/>
            </a:prstGeom>
            <a:solidFill>
              <a:schemeClr val="accent6"/>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385545" y="1794746"/>
              <a:ext cx="2323632" cy="2323630"/>
            </a:xfrm>
            <a:prstGeom prst="ellipse">
              <a:avLst/>
            </a:prstGeom>
            <a:blipFill>
              <a:blip r:embed="rId3"/>
              <a:stretch>
                <a:fillRect/>
              </a:stretch>
            </a:blip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文本框 40"/>
          <p:cNvSpPr txBox="1"/>
          <p:nvPr/>
        </p:nvSpPr>
        <p:spPr>
          <a:xfrm>
            <a:off x="4894144" y="2964721"/>
            <a:ext cx="1182806" cy="1200329"/>
          </a:xfrm>
          <a:prstGeom prst="rect">
            <a:avLst/>
          </a:prstGeom>
          <a:noFill/>
        </p:spPr>
        <p:txBody>
          <a:bodyPr wrap="square" rtlCol="0">
            <a:spAutoFit/>
          </a:bodyPr>
          <a:lstStyle/>
          <a:p>
            <a:pPr algn="ctr"/>
            <a:r>
              <a:rPr lang="en-US" altLang="zh-CN" sz="7200" dirty="0">
                <a:latin typeface="Impact" panose="020B0806030902050204" pitchFamily="34" charset="0"/>
              </a:rPr>
              <a:t>02</a:t>
            </a:r>
            <a:endParaRPr lang="zh-CN" altLang="en-US" sz="7200" dirty="0">
              <a:latin typeface="Impact" panose="020B0806030902050204" pitchFamily="34" charset="0"/>
            </a:endParaRPr>
          </a:p>
        </p:txBody>
      </p:sp>
      <p:sp>
        <p:nvSpPr>
          <p:cNvPr id="85" name="矩形 84"/>
          <p:cNvSpPr/>
          <p:nvPr/>
        </p:nvSpPr>
        <p:spPr>
          <a:xfrm>
            <a:off x="7131784" y="3054601"/>
            <a:ext cx="3262432" cy="1015663"/>
          </a:xfrm>
          <a:prstGeom prst="rect">
            <a:avLst/>
          </a:prstGeom>
        </p:spPr>
        <p:txBody>
          <a:bodyPr wrap="none">
            <a:spAutoFit/>
          </a:bodyPr>
          <a:lstStyle/>
          <a:p>
            <a:pPr>
              <a:defRPr/>
            </a:pPr>
            <a:r>
              <a:rPr lang="zh-CN" altLang="en-US" sz="6000" b="1" kern="100" dirty="0">
                <a:solidFill>
                  <a:schemeClr val="bg1"/>
                </a:solidFill>
                <a:latin typeface="微软雅黑" pitchFamily="34" charset="-122"/>
                <a:ea typeface="微软雅黑" pitchFamily="34" charset="-122"/>
                <a:cs typeface="Times New Roman" pitchFamily="18" charset="0"/>
              </a:rPr>
              <a:t>职场形象</a:t>
            </a:r>
            <a:endParaRPr lang="zh-CN" altLang="zh-CN" sz="6000" b="1" kern="100" dirty="0">
              <a:solidFill>
                <a:schemeClr val="bg1"/>
              </a:solidFill>
              <a:latin typeface="微软雅黑" pitchFamily="34" charset="-122"/>
              <a:ea typeface="微软雅黑" pitchFamily="34" charset="-122"/>
              <a:cs typeface="Times New Roman" pitchFamily="18" charset="0"/>
            </a:endParaRPr>
          </a:p>
        </p:txBody>
      </p:sp>
      <p:grpSp>
        <p:nvGrpSpPr>
          <p:cNvPr id="23" name="组合 22"/>
          <p:cNvGrpSpPr/>
          <p:nvPr/>
        </p:nvGrpSpPr>
        <p:grpSpPr>
          <a:xfrm>
            <a:off x="8599374" y="-1038458"/>
            <a:ext cx="1572375" cy="1572375"/>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26" name="组合 25"/>
          <p:cNvGrpSpPr/>
          <p:nvPr/>
        </p:nvGrpSpPr>
        <p:grpSpPr>
          <a:xfrm>
            <a:off x="6563171" y="-378468"/>
            <a:ext cx="840307" cy="840307"/>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29" name="组合 28"/>
          <p:cNvGrpSpPr/>
          <p:nvPr/>
        </p:nvGrpSpPr>
        <p:grpSpPr>
          <a:xfrm>
            <a:off x="7468223" y="41686"/>
            <a:ext cx="1187359" cy="118735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32" name="组合 31"/>
          <p:cNvGrpSpPr/>
          <p:nvPr/>
        </p:nvGrpSpPr>
        <p:grpSpPr>
          <a:xfrm>
            <a:off x="10564893" y="-211484"/>
            <a:ext cx="914400" cy="91440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35" name="组合 34"/>
          <p:cNvGrpSpPr/>
          <p:nvPr/>
        </p:nvGrpSpPr>
        <p:grpSpPr>
          <a:xfrm>
            <a:off x="11505318" y="-1411776"/>
            <a:ext cx="1572375" cy="1572375"/>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Calibri"/>
                <a:ea typeface="宋体"/>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grpSp>
      <p:grpSp>
        <p:nvGrpSpPr>
          <p:cNvPr id="38" name="组合 37"/>
          <p:cNvGrpSpPr/>
          <p:nvPr/>
        </p:nvGrpSpPr>
        <p:grpSpPr>
          <a:xfrm>
            <a:off x="11539635" y="554196"/>
            <a:ext cx="297440" cy="29744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1" name="组合 40"/>
          <p:cNvGrpSpPr/>
          <p:nvPr/>
        </p:nvGrpSpPr>
        <p:grpSpPr>
          <a:xfrm>
            <a:off x="1022097" y="6720651"/>
            <a:ext cx="785143" cy="78514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4" name="组合 43"/>
          <p:cNvGrpSpPr/>
          <p:nvPr/>
        </p:nvGrpSpPr>
        <p:grpSpPr>
          <a:xfrm>
            <a:off x="5589053" y="6388139"/>
            <a:ext cx="336655" cy="33665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7" name="组合 46"/>
          <p:cNvGrpSpPr/>
          <p:nvPr/>
        </p:nvGrpSpPr>
        <p:grpSpPr>
          <a:xfrm>
            <a:off x="4547200" y="6117738"/>
            <a:ext cx="705433" cy="7054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0" name="组合 49"/>
          <p:cNvGrpSpPr/>
          <p:nvPr/>
        </p:nvGrpSpPr>
        <p:grpSpPr>
          <a:xfrm>
            <a:off x="2591301" y="6274859"/>
            <a:ext cx="1572375" cy="1572375"/>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52" name="椭圆 5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53" name="组合 52"/>
          <p:cNvGrpSpPr/>
          <p:nvPr/>
        </p:nvGrpSpPr>
        <p:grpSpPr>
          <a:xfrm>
            <a:off x="1700555" y="6142194"/>
            <a:ext cx="693589" cy="693589"/>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6" name="组合 55"/>
          <p:cNvGrpSpPr/>
          <p:nvPr/>
        </p:nvGrpSpPr>
        <p:grpSpPr>
          <a:xfrm>
            <a:off x="388171" y="6562346"/>
            <a:ext cx="422503" cy="42250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9" name="组合 58"/>
          <p:cNvGrpSpPr/>
          <p:nvPr/>
        </p:nvGrpSpPr>
        <p:grpSpPr>
          <a:xfrm>
            <a:off x="156219" y="6317936"/>
            <a:ext cx="211251" cy="21125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sp>
        <p:nvSpPr>
          <p:cNvPr id="64" name="TextBox 6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2290899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40000">
                                          <p:cBhvr additive="base">
                                            <p:cTn id="7" dur="1500" fill="hold"/>
                                            <p:tgtEl>
                                              <p:spTgt spid="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2" presetClass="entr" presetSubtype="1" fill="hold" nodeType="afterEffect" p14:presetBounceEnd="8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80000">
                                          <p:cBhvr additive="base">
                                            <p:cTn id="19" dur="2000" fill="hold"/>
                                            <p:tgtEl>
                                              <p:spTgt spid="4"/>
                                            </p:tgtEl>
                                            <p:attrNameLst>
                                              <p:attrName>ppt_x</p:attrName>
                                            </p:attrNameLst>
                                          </p:cBhvr>
                                          <p:tavLst>
                                            <p:tav tm="0">
                                              <p:val>
                                                <p:strVal val="#ppt_x"/>
                                              </p:val>
                                            </p:tav>
                                            <p:tav tm="100000">
                                              <p:val>
                                                <p:strVal val="#ppt_x"/>
                                              </p:val>
                                            </p:tav>
                                          </p:tavLst>
                                        </p:anim>
                                        <p:anim calcmode="lin" valueType="num" p14:bounceEnd="80000">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16" presetClass="entr" presetSubtype="21"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barn(inVertical)">
                                          <p:cBhvr>
                                            <p:cTn id="24" dur="500"/>
                                            <p:tgtEl>
                                              <p:spTgt spid="84"/>
                                            </p:tgtEl>
                                          </p:cBhvr>
                                        </p:animEffect>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5000"/>
                                </p:stCondLst>
                                <p:childTnLst>
                                  <p:par>
                                    <p:cTn id="30" presetID="23" presetClass="entr" presetSubtype="52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 calcmode="lin" valueType="num">
                                          <p:cBhvr>
                                            <p:cTn id="40" dur="500" fill="hold"/>
                                            <p:tgtEl>
                                              <p:spTgt spid="26"/>
                                            </p:tgtEl>
                                            <p:attrNameLst>
                                              <p:attrName>ppt_x</p:attrName>
                                            </p:attrNameLst>
                                          </p:cBhvr>
                                          <p:tavLst>
                                            <p:tav tm="0">
                                              <p:val>
                                                <p:fltVal val="0.5"/>
                                              </p:val>
                                            </p:tav>
                                            <p:tav tm="100000">
                                              <p:val>
                                                <p:strVal val="#ppt_x"/>
                                              </p:val>
                                            </p:tav>
                                          </p:tavLst>
                                        </p:anim>
                                        <p:anim calcmode="lin" valueType="num">
                                          <p:cBhvr>
                                            <p:cTn id="41" dur="500" fill="hold"/>
                                            <p:tgtEl>
                                              <p:spTgt spid="26"/>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7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ppt_x</p:attrName>
                                            </p:attrNameLst>
                                          </p:cBhvr>
                                          <p:tavLst>
                                            <p:tav tm="0">
                                              <p:val>
                                                <p:fltVal val="0.5"/>
                                              </p:val>
                                            </p:tav>
                                            <p:tav tm="100000">
                                              <p:val>
                                                <p:strVal val="#ppt_x"/>
                                              </p:val>
                                            </p:tav>
                                          </p:tavLst>
                                        </p:anim>
                                        <p:anim calcmode="lin" valueType="num">
                                          <p:cBhvr>
                                            <p:cTn id="47" dur="500" fill="hold"/>
                                            <p:tgtEl>
                                              <p:spTgt spid="29"/>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3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 calcmode="lin" valueType="num">
                                          <p:cBhvr>
                                            <p:cTn id="52" dur="500" fill="hold"/>
                                            <p:tgtEl>
                                              <p:spTgt spid="32"/>
                                            </p:tgtEl>
                                            <p:attrNameLst>
                                              <p:attrName>ppt_x</p:attrName>
                                            </p:attrNameLst>
                                          </p:cBhvr>
                                          <p:tavLst>
                                            <p:tav tm="0">
                                              <p:val>
                                                <p:fltVal val="0.5"/>
                                              </p:val>
                                            </p:tav>
                                            <p:tav tm="100000">
                                              <p:val>
                                                <p:strVal val="#ppt_x"/>
                                              </p:val>
                                            </p:tav>
                                          </p:tavLst>
                                        </p:anim>
                                        <p:anim calcmode="lin" valueType="num">
                                          <p:cBhvr>
                                            <p:cTn id="53" dur="500" fill="hold"/>
                                            <p:tgtEl>
                                              <p:spTgt spid="32"/>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1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ppt_x</p:attrName>
                                            </p:attrNameLst>
                                          </p:cBhvr>
                                          <p:tavLst>
                                            <p:tav tm="0">
                                              <p:val>
                                                <p:fltVal val="0.5"/>
                                              </p:val>
                                            </p:tav>
                                            <p:tav tm="100000">
                                              <p:val>
                                                <p:strVal val="#ppt_x"/>
                                              </p:val>
                                            </p:tav>
                                          </p:tavLst>
                                        </p:anim>
                                        <p:anim calcmode="lin" valueType="num">
                                          <p:cBhvr>
                                            <p:cTn id="59" dur="500" fill="hold"/>
                                            <p:tgtEl>
                                              <p:spTgt spid="41"/>
                                            </p:tgtEl>
                                            <p:attrNameLst>
                                              <p:attrName>ppt_y</p:attrName>
                                            </p:attrNameLst>
                                          </p:cBhvr>
                                          <p:tavLst>
                                            <p:tav tm="0">
                                              <p:val>
                                                <p:fltVal val="0.5"/>
                                              </p:val>
                                            </p:tav>
                                            <p:tav tm="100000">
                                              <p:val>
                                                <p:strVal val="#ppt_y"/>
                                              </p:val>
                                            </p:tav>
                                          </p:tavLst>
                                        </p:anim>
                                      </p:childTnLst>
                                    </p:cTn>
                                  </p:par>
                                  <p:par>
                                    <p:cTn id="60" presetID="23" presetClass="entr" presetSubtype="528" fill="hold" nodeType="withEffect">
                                      <p:stCondLst>
                                        <p:cond delay="60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ppt_x</p:attrName>
                                            </p:attrNameLst>
                                          </p:cBhvr>
                                          <p:tavLst>
                                            <p:tav tm="0">
                                              <p:val>
                                                <p:fltVal val="0.5"/>
                                              </p:val>
                                            </p:tav>
                                            <p:tav tm="100000">
                                              <p:val>
                                                <p:strVal val="#ppt_x"/>
                                              </p:val>
                                            </p:tav>
                                          </p:tavLst>
                                        </p:anim>
                                        <p:anim calcmode="lin" valueType="num">
                                          <p:cBhvr>
                                            <p:cTn id="65" dur="500" fill="hold"/>
                                            <p:tgtEl>
                                              <p:spTgt spid="44"/>
                                            </p:tgtEl>
                                            <p:attrNameLst>
                                              <p:attrName>ppt_y</p:attrName>
                                            </p:attrNameLst>
                                          </p:cBhvr>
                                          <p:tavLst>
                                            <p:tav tm="0">
                                              <p:val>
                                                <p:fltVal val="0.5"/>
                                              </p:val>
                                            </p:tav>
                                            <p:tav tm="100000">
                                              <p:val>
                                                <p:strVal val="#ppt_y"/>
                                              </p:val>
                                            </p:tav>
                                          </p:tavLst>
                                        </p:anim>
                                      </p:childTnLst>
                                    </p:cTn>
                                  </p:par>
                                  <p:par>
                                    <p:cTn id="66" presetID="23" presetClass="entr" presetSubtype="528" fill="hold" nodeType="withEffect">
                                      <p:stCondLst>
                                        <p:cond delay="30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fill="hold"/>
                                            <p:tgtEl>
                                              <p:spTgt spid="47"/>
                                            </p:tgtEl>
                                            <p:attrNameLst>
                                              <p:attrName>ppt_w</p:attrName>
                                            </p:attrNameLst>
                                          </p:cBhvr>
                                          <p:tavLst>
                                            <p:tav tm="0">
                                              <p:val>
                                                <p:fltVal val="0"/>
                                              </p:val>
                                            </p:tav>
                                            <p:tav tm="100000">
                                              <p:val>
                                                <p:strVal val="#ppt_w"/>
                                              </p:val>
                                            </p:tav>
                                          </p:tavLst>
                                        </p:anim>
                                        <p:anim calcmode="lin" valueType="num">
                                          <p:cBhvr>
                                            <p:cTn id="69" dur="500" fill="hold"/>
                                            <p:tgtEl>
                                              <p:spTgt spid="47"/>
                                            </p:tgtEl>
                                            <p:attrNameLst>
                                              <p:attrName>ppt_h</p:attrName>
                                            </p:attrNameLst>
                                          </p:cBhvr>
                                          <p:tavLst>
                                            <p:tav tm="0">
                                              <p:val>
                                                <p:fltVal val="0"/>
                                              </p:val>
                                            </p:tav>
                                            <p:tav tm="100000">
                                              <p:val>
                                                <p:strVal val="#ppt_h"/>
                                              </p:val>
                                            </p:tav>
                                          </p:tavLst>
                                        </p:anim>
                                        <p:anim calcmode="lin" valueType="num">
                                          <p:cBhvr>
                                            <p:cTn id="70" dur="500" fill="hold"/>
                                            <p:tgtEl>
                                              <p:spTgt spid="47"/>
                                            </p:tgtEl>
                                            <p:attrNameLst>
                                              <p:attrName>ppt_x</p:attrName>
                                            </p:attrNameLst>
                                          </p:cBhvr>
                                          <p:tavLst>
                                            <p:tav tm="0">
                                              <p:val>
                                                <p:fltVal val="0.5"/>
                                              </p:val>
                                            </p:tav>
                                            <p:tav tm="100000">
                                              <p:val>
                                                <p:strVal val="#ppt_x"/>
                                              </p:val>
                                            </p:tav>
                                          </p:tavLst>
                                        </p:anim>
                                        <p:anim calcmode="lin" valueType="num">
                                          <p:cBhvr>
                                            <p:cTn id="71" dur="500" fill="hold"/>
                                            <p:tgtEl>
                                              <p:spTgt spid="47"/>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3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par>
                                    <p:cTn id="78" presetID="23" presetClass="entr" presetSubtype="528" fill="hold" nodeType="withEffect">
                                      <p:stCondLst>
                                        <p:cond delay="6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 calcmode="lin" valueType="num">
                                          <p:cBhvr>
                                            <p:cTn id="82" dur="500" fill="hold"/>
                                            <p:tgtEl>
                                              <p:spTgt spid="38"/>
                                            </p:tgtEl>
                                            <p:attrNameLst>
                                              <p:attrName>ppt_x</p:attrName>
                                            </p:attrNameLst>
                                          </p:cBhvr>
                                          <p:tavLst>
                                            <p:tav tm="0">
                                              <p:val>
                                                <p:fltVal val="0.5"/>
                                              </p:val>
                                            </p:tav>
                                            <p:tav tm="100000">
                                              <p:val>
                                                <p:strVal val="#ppt_x"/>
                                              </p:val>
                                            </p:tav>
                                          </p:tavLst>
                                        </p:anim>
                                        <p:anim calcmode="lin" valueType="num">
                                          <p:cBhvr>
                                            <p:cTn id="83" dur="500" fill="hold"/>
                                            <p:tgtEl>
                                              <p:spTgt spid="38"/>
                                            </p:tgtEl>
                                            <p:attrNameLst>
                                              <p:attrName>ppt_y</p:attrName>
                                            </p:attrNameLst>
                                          </p:cBhvr>
                                          <p:tavLst>
                                            <p:tav tm="0">
                                              <p:val>
                                                <p:fltVal val="0.5"/>
                                              </p:val>
                                            </p:tav>
                                            <p:tav tm="100000">
                                              <p:val>
                                                <p:strVal val="#ppt_y"/>
                                              </p:val>
                                            </p:tav>
                                          </p:tavLst>
                                        </p:anim>
                                      </p:childTnLst>
                                    </p:cTn>
                                  </p:par>
                                  <p:par>
                                    <p:cTn id="84" presetID="23" presetClass="entr" presetSubtype="528" fill="hold" nodeType="withEffect">
                                      <p:stCondLst>
                                        <p:cond delay="600"/>
                                      </p:stCondLst>
                                      <p:childTnLst>
                                        <p:set>
                                          <p:cBhvr>
                                            <p:cTn id="85" dur="1" fill="hold">
                                              <p:stCondLst>
                                                <p:cond delay="0"/>
                                              </p:stCondLst>
                                            </p:cTn>
                                            <p:tgtEl>
                                              <p:spTgt spid="50"/>
                                            </p:tgtEl>
                                            <p:attrNameLst>
                                              <p:attrName>style.visibility</p:attrName>
                                            </p:attrNameLst>
                                          </p:cBhvr>
                                          <p:to>
                                            <p:strVal val="visible"/>
                                          </p:to>
                                        </p:set>
                                        <p:anim calcmode="lin" valueType="num">
                                          <p:cBhvr>
                                            <p:cTn id="86" dur="500" fill="hold"/>
                                            <p:tgtEl>
                                              <p:spTgt spid="50"/>
                                            </p:tgtEl>
                                            <p:attrNameLst>
                                              <p:attrName>ppt_w</p:attrName>
                                            </p:attrNameLst>
                                          </p:cBhvr>
                                          <p:tavLst>
                                            <p:tav tm="0">
                                              <p:val>
                                                <p:fltVal val="0"/>
                                              </p:val>
                                            </p:tav>
                                            <p:tav tm="100000">
                                              <p:val>
                                                <p:strVal val="#ppt_w"/>
                                              </p:val>
                                            </p:tav>
                                          </p:tavLst>
                                        </p:anim>
                                        <p:anim calcmode="lin" valueType="num">
                                          <p:cBhvr>
                                            <p:cTn id="87" dur="500" fill="hold"/>
                                            <p:tgtEl>
                                              <p:spTgt spid="50"/>
                                            </p:tgtEl>
                                            <p:attrNameLst>
                                              <p:attrName>ppt_h</p:attrName>
                                            </p:attrNameLst>
                                          </p:cBhvr>
                                          <p:tavLst>
                                            <p:tav tm="0">
                                              <p:val>
                                                <p:fltVal val="0"/>
                                              </p:val>
                                            </p:tav>
                                            <p:tav tm="100000">
                                              <p:val>
                                                <p:strVal val="#ppt_h"/>
                                              </p:val>
                                            </p:tav>
                                          </p:tavLst>
                                        </p:anim>
                                        <p:anim calcmode="lin" valueType="num">
                                          <p:cBhvr>
                                            <p:cTn id="88" dur="500" fill="hold"/>
                                            <p:tgtEl>
                                              <p:spTgt spid="50"/>
                                            </p:tgtEl>
                                            <p:attrNameLst>
                                              <p:attrName>ppt_x</p:attrName>
                                            </p:attrNameLst>
                                          </p:cBhvr>
                                          <p:tavLst>
                                            <p:tav tm="0">
                                              <p:val>
                                                <p:fltVal val="0.5"/>
                                              </p:val>
                                            </p:tav>
                                            <p:tav tm="100000">
                                              <p:val>
                                                <p:strVal val="#ppt_x"/>
                                              </p:val>
                                            </p:tav>
                                          </p:tavLst>
                                        </p:anim>
                                        <p:anim calcmode="lin" valueType="num">
                                          <p:cBhvr>
                                            <p:cTn id="89" dur="500" fill="hold"/>
                                            <p:tgtEl>
                                              <p:spTgt spid="50"/>
                                            </p:tgtEl>
                                            <p:attrNameLst>
                                              <p:attrName>ppt_y</p:attrName>
                                            </p:attrNameLst>
                                          </p:cBhvr>
                                          <p:tavLst>
                                            <p:tav tm="0">
                                              <p:val>
                                                <p:fltVal val="0.5"/>
                                              </p:val>
                                            </p:tav>
                                            <p:tav tm="100000">
                                              <p:val>
                                                <p:strVal val="#ppt_y"/>
                                              </p:val>
                                            </p:tav>
                                          </p:tavLst>
                                        </p:anim>
                                      </p:childTnLst>
                                    </p:cTn>
                                  </p:par>
                                  <p:par>
                                    <p:cTn id="90" presetID="23" presetClass="entr" presetSubtype="528" fill="hold" nodeType="withEffect">
                                      <p:stCondLst>
                                        <p:cond delay="30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anim calcmode="lin" valueType="num">
                                          <p:cBhvr>
                                            <p:cTn id="94" dur="500" fill="hold"/>
                                            <p:tgtEl>
                                              <p:spTgt spid="53"/>
                                            </p:tgtEl>
                                            <p:attrNameLst>
                                              <p:attrName>ppt_x</p:attrName>
                                            </p:attrNameLst>
                                          </p:cBhvr>
                                          <p:tavLst>
                                            <p:tav tm="0">
                                              <p:val>
                                                <p:fltVal val="0.5"/>
                                              </p:val>
                                            </p:tav>
                                            <p:tav tm="100000">
                                              <p:val>
                                                <p:strVal val="#ppt_x"/>
                                              </p:val>
                                            </p:tav>
                                          </p:tavLst>
                                        </p:anim>
                                        <p:anim calcmode="lin" valueType="num">
                                          <p:cBhvr>
                                            <p:cTn id="95" dur="500" fill="hold"/>
                                            <p:tgtEl>
                                              <p:spTgt spid="53"/>
                                            </p:tgtEl>
                                            <p:attrNameLst>
                                              <p:attrName>ppt_y</p:attrName>
                                            </p:attrNameLst>
                                          </p:cBhvr>
                                          <p:tavLst>
                                            <p:tav tm="0">
                                              <p:val>
                                                <p:fltVal val="0.5"/>
                                              </p:val>
                                            </p:tav>
                                            <p:tav tm="100000">
                                              <p:val>
                                                <p:strVal val="#ppt_y"/>
                                              </p:val>
                                            </p:tav>
                                          </p:tavLst>
                                        </p:anim>
                                      </p:childTnLst>
                                    </p:cTn>
                                  </p:par>
                                  <p:par>
                                    <p:cTn id="96" presetID="23" presetClass="entr" presetSubtype="528" fill="hold" nodeType="withEffect">
                                      <p:stCondLst>
                                        <p:cond delay="600"/>
                                      </p:stCondLst>
                                      <p:childTnLst>
                                        <p:set>
                                          <p:cBhvr>
                                            <p:cTn id="97" dur="1" fill="hold">
                                              <p:stCondLst>
                                                <p:cond delay="0"/>
                                              </p:stCondLst>
                                            </p:cTn>
                                            <p:tgtEl>
                                              <p:spTgt spid="56"/>
                                            </p:tgtEl>
                                            <p:attrNameLst>
                                              <p:attrName>style.visibility</p:attrName>
                                            </p:attrNameLst>
                                          </p:cBhvr>
                                          <p:to>
                                            <p:strVal val="visible"/>
                                          </p:to>
                                        </p:set>
                                        <p:anim calcmode="lin" valueType="num">
                                          <p:cBhvr>
                                            <p:cTn id="98" dur="500" fill="hold"/>
                                            <p:tgtEl>
                                              <p:spTgt spid="56"/>
                                            </p:tgtEl>
                                            <p:attrNameLst>
                                              <p:attrName>ppt_w</p:attrName>
                                            </p:attrNameLst>
                                          </p:cBhvr>
                                          <p:tavLst>
                                            <p:tav tm="0">
                                              <p:val>
                                                <p:fltVal val="0"/>
                                              </p:val>
                                            </p:tav>
                                            <p:tav tm="100000">
                                              <p:val>
                                                <p:strVal val="#ppt_w"/>
                                              </p:val>
                                            </p:tav>
                                          </p:tavLst>
                                        </p:anim>
                                        <p:anim calcmode="lin" valueType="num">
                                          <p:cBhvr>
                                            <p:cTn id="99" dur="500" fill="hold"/>
                                            <p:tgtEl>
                                              <p:spTgt spid="56"/>
                                            </p:tgtEl>
                                            <p:attrNameLst>
                                              <p:attrName>ppt_h</p:attrName>
                                            </p:attrNameLst>
                                          </p:cBhvr>
                                          <p:tavLst>
                                            <p:tav tm="0">
                                              <p:val>
                                                <p:fltVal val="0"/>
                                              </p:val>
                                            </p:tav>
                                            <p:tav tm="100000">
                                              <p:val>
                                                <p:strVal val="#ppt_h"/>
                                              </p:val>
                                            </p:tav>
                                          </p:tavLst>
                                        </p:anim>
                                        <p:anim calcmode="lin" valueType="num">
                                          <p:cBhvr>
                                            <p:cTn id="100" dur="500" fill="hold"/>
                                            <p:tgtEl>
                                              <p:spTgt spid="56"/>
                                            </p:tgtEl>
                                            <p:attrNameLst>
                                              <p:attrName>ppt_x</p:attrName>
                                            </p:attrNameLst>
                                          </p:cBhvr>
                                          <p:tavLst>
                                            <p:tav tm="0">
                                              <p:val>
                                                <p:fltVal val="0.5"/>
                                              </p:val>
                                            </p:tav>
                                            <p:tav tm="100000">
                                              <p:val>
                                                <p:strVal val="#ppt_x"/>
                                              </p:val>
                                            </p:tav>
                                          </p:tavLst>
                                        </p:anim>
                                        <p:anim calcmode="lin" valueType="num">
                                          <p:cBhvr>
                                            <p:cTn id="101" dur="500" fill="hold"/>
                                            <p:tgtEl>
                                              <p:spTgt spid="56"/>
                                            </p:tgtEl>
                                            <p:attrNameLst>
                                              <p:attrName>ppt_y</p:attrName>
                                            </p:attrNameLst>
                                          </p:cBhvr>
                                          <p:tavLst>
                                            <p:tav tm="0">
                                              <p:val>
                                                <p:fltVal val="0.5"/>
                                              </p:val>
                                            </p:tav>
                                            <p:tav tm="100000">
                                              <p:val>
                                                <p:strVal val="#ppt_y"/>
                                              </p:val>
                                            </p:tav>
                                          </p:tavLst>
                                        </p:anim>
                                      </p:childTnLst>
                                    </p:cTn>
                                  </p:par>
                                  <p:par>
                                    <p:cTn id="102" presetID="23" presetClass="entr" presetSubtype="528" fill="hold" nodeType="withEffect">
                                      <p:stCondLst>
                                        <p:cond delay="6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500" fill="hold"/>
                                            <p:tgtEl>
                                              <p:spTgt spid="59"/>
                                            </p:tgtEl>
                                            <p:attrNameLst>
                                              <p:attrName>ppt_w</p:attrName>
                                            </p:attrNameLst>
                                          </p:cBhvr>
                                          <p:tavLst>
                                            <p:tav tm="0">
                                              <p:val>
                                                <p:fltVal val="0"/>
                                              </p:val>
                                            </p:tav>
                                            <p:tav tm="100000">
                                              <p:val>
                                                <p:strVal val="#ppt_w"/>
                                              </p:val>
                                            </p:tav>
                                          </p:tavLst>
                                        </p:anim>
                                        <p:anim calcmode="lin" valueType="num">
                                          <p:cBhvr>
                                            <p:cTn id="105" dur="500" fill="hold"/>
                                            <p:tgtEl>
                                              <p:spTgt spid="59"/>
                                            </p:tgtEl>
                                            <p:attrNameLst>
                                              <p:attrName>ppt_h</p:attrName>
                                            </p:attrNameLst>
                                          </p:cBhvr>
                                          <p:tavLst>
                                            <p:tav tm="0">
                                              <p:val>
                                                <p:fltVal val="0"/>
                                              </p:val>
                                            </p:tav>
                                            <p:tav tm="100000">
                                              <p:val>
                                                <p:strVal val="#ppt_h"/>
                                              </p:val>
                                            </p:tav>
                                          </p:tavLst>
                                        </p:anim>
                                        <p:anim calcmode="lin" valueType="num">
                                          <p:cBhvr>
                                            <p:cTn id="106" dur="500" fill="hold"/>
                                            <p:tgtEl>
                                              <p:spTgt spid="59"/>
                                            </p:tgtEl>
                                            <p:attrNameLst>
                                              <p:attrName>ppt_x</p:attrName>
                                            </p:attrNameLst>
                                          </p:cBhvr>
                                          <p:tavLst>
                                            <p:tav tm="0">
                                              <p:val>
                                                <p:fltVal val="0.5"/>
                                              </p:val>
                                            </p:tav>
                                            <p:tav tm="100000">
                                              <p:val>
                                                <p:strVal val="#ppt_x"/>
                                              </p:val>
                                            </p:tav>
                                          </p:tavLst>
                                        </p:anim>
                                        <p:anim calcmode="lin" valueType="num">
                                          <p:cBhvr>
                                            <p:cTn id="107" dur="500" fill="hold"/>
                                            <p:tgtEl>
                                              <p:spTgt spid="59"/>
                                            </p:tgtEl>
                                            <p:attrNameLst>
                                              <p:attrName>ppt_y</p:attrName>
                                            </p:attrNameLst>
                                          </p:cBhvr>
                                          <p:tavLst>
                                            <p:tav tm="0">
                                              <p:val>
                                                <p:fltVal val="0.5"/>
                                              </p:val>
                                            </p:tav>
                                            <p:tav tm="100000">
                                              <p:val>
                                                <p:strVal val="#ppt_y"/>
                                              </p:val>
                                            </p:tav>
                                          </p:tavLst>
                                        </p:anim>
                                      </p:childTnLst>
                                    </p:cTn>
                                  </p:par>
                                  <p:par>
                                    <p:cTn id="108" presetID="26" presetClass="emph" presetSubtype="0" repeatCount="3000" fill="hold" nodeType="withEffect">
                                      <p:stCondLst>
                                        <p:cond delay="600"/>
                                      </p:stCondLst>
                                      <p:childTnLst>
                                        <p:animEffect transition="out" filter="fade">
                                          <p:cBhvr>
                                            <p:cTn id="109" dur="500" tmFilter="0, 0; .2, .5; .8, .5; 1, 0"/>
                                            <p:tgtEl>
                                              <p:spTgt spid="23"/>
                                            </p:tgtEl>
                                          </p:cBhvr>
                                        </p:animEffect>
                                        <p:animScale>
                                          <p:cBhvr>
                                            <p:cTn id="110" dur="250" autoRev="1" fill="hold"/>
                                            <p:tgtEl>
                                              <p:spTgt spid="23"/>
                                            </p:tgtEl>
                                          </p:cBhvr>
                                          <p:by x="105000" y="105000"/>
                                        </p:animScale>
                                      </p:childTnLst>
                                    </p:cTn>
                                  </p:par>
                                  <p:par>
                                    <p:cTn id="111" presetID="26" presetClass="emph" presetSubtype="0" repeatCount="3000" fill="hold" nodeType="withEffect">
                                      <p:stCondLst>
                                        <p:cond delay="710"/>
                                      </p:stCondLst>
                                      <p:childTnLst>
                                        <p:animEffect transition="out" filter="fade">
                                          <p:cBhvr>
                                            <p:cTn id="112" dur="500" tmFilter="0, 0; .2, .5; .8, .5; 1, 0"/>
                                            <p:tgtEl>
                                              <p:spTgt spid="35"/>
                                            </p:tgtEl>
                                          </p:cBhvr>
                                        </p:animEffect>
                                        <p:animScale>
                                          <p:cBhvr>
                                            <p:cTn id="113" dur="250" autoRev="1" fill="hold"/>
                                            <p:tgtEl>
                                              <p:spTgt spid="35"/>
                                            </p:tgtEl>
                                          </p:cBhvr>
                                          <p:by x="105000" y="105000"/>
                                        </p:animScale>
                                      </p:childTnLst>
                                    </p:cTn>
                                  </p:par>
                                  <p:par>
                                    <p:cTn id="114" presetID="26" presetClass="emph" presetSubtype="0" repeatCount="3000" fill="hold" nodeType="withEffect">
                                      <p:stCondLst>
                                        <p:cond delay="410"/>
                                      </p:stCondLst>
                                      <p:childTnLst>
                                        <p:animEffect transition="out" filter="fade">
                                          <p:cBhvr>
                                            <p:cTn id="115" dur="500" tmFilter="0, 0; .2, .5; .8, .5; 1, 0"/>
                                            <p:tgtEl>
                                              <p:spTgt spid="50"/>
                                            </p:tgtEl>
                                          </p:cBhvr>
                                        </p:animEffect>
                                        <p:animScale>
                                          <p:cBhvr>
                                            <p:cTn id="116" dur="250" autoRev="1" fill="hold"/>
                                            <p:tgtEl>
                                              <p:spTgt spid="50"/>
                                            </p:tgtEl>
                                          </p:cBhvr>
                                          <p:by x="105000" y="105000"/>
                                        </p:animScale>
                                      </p:childTnLst>
                                    </p:cTn>
                                  </p:par>
                                  <p:par>
                                    <p:cTn id="117" presetID="26" presetClass="emph" presetSubtype="0" repeatCount="3000" fill="hold" nodeType="withEffect">
                                      <p:stCondLst>
                                        <p:cond delay="810"/>
                                      </p:stCondLst>
                                      <p:childTnLst>
                                        <p:animEffect transition="out" filter="fade">
                                          <p:cBhvr>
                                            <p:cTn id="118" dur="500" tmFilter="0, 0; .2, .5; .8, .5; 1, 0"/>
                                            <p:tgtEl>
                                              <p:spTgt spid="53"/>
                                            </p:tgtEl>
                                          </p:cBhvr>
                                        </p:animEffect>
                                        <p:animScale>
                                          <p:cBhvr>
                                            <p:cTn id="119" dur="250" autoRev="1" fill="hold"/>
                                            <p:tgtEl>
                                              <p:spTgt spid="53"/>
                                            </p:tgtEl>
                                          </p:cBhvr>
                                          <p:by x="105000" y="105000"/>
                                        </p:animScale>
                                      </p:childTnLst>
                                    </p:cTn>
                                  </p:par>
                                </p:childTnLst>
                              </p:cTn>
                            </p:par>
                            <p:par>
                              <p:cTn id="120" fill="hold">
                                <p:stCondLst>
                                  <p:cond delay="7310"/>
                                </p:stCondLst>
                                <p:childTnLst>
                                  <p:par>
                                    <p:cTn id="121" presetID="10" presetClass="entr" presetSubtype="0" fill="hold" grpId="0" nodeType="afterEffect">
                                      <p:stCondLst>
                                        <p:cond delay="0"/>
                                      </p:stCondLst>
                                      <p:childTnLst>
                                        <p:set>
                                          <p:cBhvr>
                                            <p:cTn id="122" dur="1" fill="hold">
                                              <p:stCondLst>
                                                <p:cond delay="0"/>
                                              </p:stCondLst>
                                            </p:cTn>
                                            <p:tgtEl>
                                              <p:spTgt spid="64"/>
                                            </p:tgtEl>
                                            <p:attrNameLst>
                                              <p:attrName>style.visibility</p:attrName>
                                            </p:attrNameLst>
                                          </p:cBhvr>
                                          <p:to>
                                            <p:strVal val="visible"/>
                                          </p:to>
                                        </p:set>
                                        <p:animEffect transition="in" filter="fade">
                                          <p:cBhvr>
                                            <p:cTn id="12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84" grpId="0"/>
          <p:bldP spid="85"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500" fill="hold"/>
                                            <p:tgtEl>
                                              <p:spTgt spid="90"/>
                                            </p:tgtEl>
                                            <p:attrNameLst>
                                              <p:attrName>ppt_x</p:attrName>
                                            </p:attrNameLst>
                                          </p:cBhvr>
                                          <p:tavLst>
                                            <p:tav tm="0">
                                              <p:val>
                                                <p:strVal val="0-#ppt_w/2"/>
                                              </p:val>
                                            </p:tav>
                                            <p:tav tm="100000">
                                              <p:val>
                                                <p:strVal val="#ppt_x"/>
                                              </p:val>
                                            </p:tav>
                                          </p:tavLst>
                                        </p:anim>
                                        <p:anim calcmode="lin" valueType="num">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16" presetClass="entr" presetSubtype="21"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barn(inVertical)">
                                          <p:cBhvr>
                                            <p:cTn id="24" dur="500"/>
                                            <p:tgtEl>
                                              <p:spTgt spid="84"/>
                                            </p:tgtEl>
                                          </p:cBhvr>
                                        </p:animEffect>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5000"/>
                                </p:stCondLst>
                                <p:childTnLst>
                                  <p:par>
                                    <p:cTn id="30" presetID="23" presetClass="entr" presetSubtype="52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 calcmode="lin" valueType="num">
                                          <p:cBhvr>
                                            <p:cTn id="40" dur="500" fill="hold"/>
                                            <p:tgtEl>
                                              <p:spTgt spid="26"/>
                                            </p:tgtEl>
                                            <p:attrNameLst>
                                              <p:attrName>ppt_x</p:attrName>
                                            </p:attrNameLst>
                                          </p:cBhvr>
                                          <p:tavLst>
                                            <p:tav tm="0">
                                              <p:val>
                                                <p:fltVal val="0.5"/>
                                              </p:val>
                                            </p:tav>
                                            <p:tav tm="100000">
                                              <p:val>
                                                <p:strVal val="#ppt_x"/>
                                              </p:val>
                                            </p:tav>
                                          </p:tavLst>
                                        </p:anim>
                                        <p:anim calcmode="lin" valueType="num">
                                          <p:cBhvr>
                                            <p:cTn id="41" dur="500" fill="hold"/>
                                            <p:tgtEl>
                                              <p:spTgt spid="26"/>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7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ppt_x</p:attrName>
                                            </p:attrNameLst>
                                          </p:cBhvr>
                                          <p:tavLst>
                                            <p:tav tm="0">
                                              <p:val>
                                                <p:fltVal val="0.5"/>
                                              </p:val>
                                            </p:tav>
                                            <p:tav tm="100000">
                                              <p:val>
                                                <p:strVal val="#ppt_x"/>
                                              </p:val>
                                            </p:tav>
                                          </p:tavLst>
                                        </p:anim>
                                        <p:anim calcmode="lin" valueType="num">
                                          <p:cBhvr>
                                            <p:cTn id="47" dur="500" fill="hold"/>
                                            <p:tgtEl>
                                              <p:spTgt spid="29"/>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3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 calcmode="lin" valueType="num">
                                          <p:cBhvr>
                                            <p:cTn id="52" dur="500" fill="hold"/>
                                            <p:tgtEl>
                                              <p:spTgt spid="32"/>
                                            </p:tgtEl>
                                            <p:attrNameLst>
                                              <p:attrName>ppt_x</p:attrName>
                                            </p:attrNameLst>
                                          </p:cBhvr>
                                          <p:tavLst>
                                            <p:tav tm="0">
                                              <p:val>
                                                <p:fltVal val="0.5"/>
                                              </p:val>
                                            </p:tav>
                                            <p:tav tm="100000">
                                              <p:val>
                                                <p:strVal val="#ppt_x"/>
                                              </p:val>
                                            </p:tav>
                                          </p:tavLst>
                                        </p:anim>
                                        <p:anim calcmode="lin" valueType="num">
                                          <p:cBhvr>
                                            <p:cTn id="53" dur="500" fill="hold"/>
                                            <p:tgtEl>
                                              <p:spTgt spid="32"/>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1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ppt_x</p:attrName>
                                            </p:attrNameLst>
                                          </p:cBhvr>
                                          <p:tavLst>
                                            <p:tav tm="0">
                                              <p:val>
                                                <p:fltVal val="0.5"/>
                                              </p:val>
                                            </p:tav>
                                            <p:tav tm="100000">
                                              <p:val>
                                                <p:strVal val="#ppt_x"/>
                                              </p:val>
                                            </p:tav>
                                          </p:tavLst>
                                        </p:anim>
                                        <p:anim calcmode="lin" valueType="num">
                                          <p:cBhvr>
                                            <p:cTn id="59" dur="500" fill="hold"/>
                                            <p:tgtEl>
                                              <p:spTgt spid="41"/>
                                            </p:tgtEl>
                                            <p:attrNameLst>
                                              <p:attrName>ppt_y</p:attrName>
                                            </p:attrNameLst>
                                          </p:cBhvr>
                                          <p:tavLst>
                                            <p:tav tm="0">
                                              <p:val>
                                                <p:fltVal val="0.5"/>
                                              </p:val>
                                            </p:tav>
                                            <p:tav tm="100000">
                                              <p:val>
                                                <p:strVal val="#ppt_y"/>
                                              </p:val>
                                            </p:tav>
                                          </p:tavLst>
                                        </p:anim>
                                      </p:childTnLst>
                                    </p:cTn>
                                  </p:par>
                                  <p:par>
                                    <p:cTn id="60" presetID="23" presetClass="entr" presetSubtype="528" fill="hold" nodeType="withEffect">
                                      <p:stCondLst>
                                        <p:cond delay="60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ppt_x</p:attrName>
                                            </p:attrNameLst>
                                          </p:cBhvr>
                                          <p:tavLst>
                                            <p:tav tm="0">
                                              <p:val>
                                                <p:fltVal val="0.5"/>
                                              </p:val>
                                            </p:tav>
                                            <p:tav tm="100000">
                                              <p:val>
                                                <p:strVal val="#ppt_x"/>
                                              </p:val>
                                            </p:tav>
                                          </p:tavLst>
                                        </p:anim>
                                        <p:anim calcmode="lin" valueType="num">
                                          <p:cBhvr>
                                            <p:cTn id="65" dur="500" fill="hold"/>
                                            <p:tgtEl>
                                              <p:spTgt spid="44"/>
                                            </p:tgtEl>
                                            <p:attrNameLst>
                                              <p:attrName>ppt_y</p:attrName>
                                            </p:attrNameLst>
                                          </p:cBhvr>
                                          <p:tavLst>
                                            <p:tav tm="0">
                                              <p:val>
                                                <p:fltVal val="0.5"/>
                                              </p:val>
                                            </p:tav>
                                            <p:tav tm="100000">
                                              <p:val>
                                                <p:strVal val="#ppt_y"/>
                                              </p:val>
                                            </p:tav>
                                          </p:tavLst>
                                        </p:anim>
                                      </p:childTnLst>
                                    </p:cTn>
                                  </p:par>
                                  <p:par>
                                    <p:cTn id="66" presetID="23" presetClass="entr" presetSubtype="528" fill="hold" nodeType="withEffect">
                                      <p:stCondLst>
                                        <p:cond delay="30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fill="hold"/>
                                            <p:tgtEl>
                                              <p:spTgt spid="47"/>
                                            </p:tgtEl>
                                            <p:attrNameLst>
                                              <p:attrName>ppt_w</p:attrName>
                                            </p:attrNameLst>
                                          </p:cBhvr>
                                          <p:tavLst>
                                            <p:tav tm="0">
                                              <p:val>
                                                <p:fltVal val="0"/>
                                              </p:val>
                                            </p:tav>
                                            <p:tav tm="100000">
                                              <p:val>
                                                <p:strVal val="#ppt_w"/>
                                              </p:val>
                                            </p:tav>
                                          </p:tavLst>
                                        </p:anim>
                                        <p:anim calcmode="lin" valueType="num">
                                          <p:cBhvr>
                                            <p:cTn id="69" dur="500" fill="hold"/>
                                            <p:tgtEl>
                                              <p:spTgt spid="47"/>
                                            </p:tgtEl>
                                            <p:attrNameLst>
                                              <p:attrName>ppt_h</p:attrName>
                                            </p:attrNameLst>
                                          </p:cBhvr>
                                          <p:tavLst>
                                            <p:tav tm="0">
                                              <p:val>
                                                <p:fltVal val="0"/>
                                              </p:val>
                                            </p:tav>
                                            <p:tav tm="100000">
                                              <p:val>
                                                <p:strVal val="#ppt_h"/>
                                              </p:val>
                                            </p:tav>
                                          </p:tavLst>
                                        </p:anim>
                                        <p:anim calcmode="lin" valueType="num">
                                          <p:cBhvr>
                                            <p:cTn id="70" dur="500" fill="hold"/>
                                            <p:tgtEl>
                                              <p:spTgt spid="47"/>
                                            </p:tgtEl>
                                            <p:attrNameLst>
                                              <p:attrName>ppt_x</p:attrName>
                                            </p:attrNameLst>
                                          </p:cBhvr>
                                          <p:tavLst>
                                            <p:tav tm="0">
                                              <p:val>
                                                <p:fltVal val="0.5"/>
                                              </p:val>
                                            </p:tav>
                                            <p:tav tm="100000">
                                              <p:val>
                                                <p:strVal val="#ppt_x"/>
                                              </p:val>
                                            </p:tav>
                                          </p:tavLst>
                                        </p:anim>
                                        <p:anim calcmode="lin" valueType="num">
                                          <p:cBhvr>
                                            <p:cTn id="71" dur="500" fill="hold"/>
                                            <p:tgtEl>
                                              <p:spTgt spid="47"/>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3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par>
                                    <p:cTn id="78" presetID="23" presetClass="entr" presetSubtype="528" fill="hold" nodeType="withEffect">
                                      <p:stCondLst>
                                        <p:cond delay="6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 calcmode="lin" valueType="num">
                                          <p:cBhvr>
                                            <p:cTn id="82" dur="500" fill="hold"/>
                                            <p:tgtEl>
                                              <p:spTgt spid="38"/>
                                            </p:tgtEl>
                                            <p:attrNameLst>
                                              <p:attrName>ppt_x</p:attrName>
                                            </p:attrNameLst>
                                          </p:cBhvr>
                                          <p:tavLst>
                                            <p:tav tm="0">
                                              <p:val>
                                                <p:fltVal val="0.5"/>
                                              </p:val>
                                            </p:tav>
                                            <p:tav tm="100000">
                                              <p:val>
                                                <p:strVal val="#ppt_x"/>
                                              </p:val>
                                            </p:tav>
                                          </p:tavLst>
                                        </p:anim>
                                        <p:anim calcmode="lin" valueType="num">
                                          <p:cBhvr>
                                            <p:cTn id="83" dur="500" fill="hold"/>
                                            <p:tgtEl>
                                              <p:spTgt spid="38"/>
                                            </p:tgtEl>
                                            <p:attrNameLst>
                                              <p:attrName>ppt_y</p:attrName>
                                            </p:attrNameLst>
                                          </p:cBhvr>
                                          <p:tavLst>
                                            <p:tav tm="0">
                                              <p:val>
                                                <p:fltVal val="0.5"/>
                                              </p:val>
                                            </p:tav>
                                            <p:tav tm="100000">
                                              <p:val>
                                                <p:strVal val="#ppt_y"/>
                                              </p:val>
                                            </p:tav>
                                          </p:tavLst>
                                        </p:anim>
                                      </p:childTnLst>
                                    </p:cTn>
                                  </p:par>
                                  <p:par>
                                    <p:cTn id="84" presetID="23" presetClass="entr" presetSubtype="528" fill="hold" nodeType="withEffect">
                                      <p:stCondLst>
                                        <p:cond delay="600"/>
                                      </p:stCondLst>
                                      <p:childTnLst>
                                        <p:set>
                                          <p:cBhvr>
                                            <p:cTn id="85" dur="1" fill="hold">
                                              <p:stCondLst>
                                                <p:cond delay="0"/>
                                              </p:stCondLst>
                                            </p:cTn>
                                            <p:tgtEl>
                                              <p:spTgt spid="50"/>
                                            </p:tgtEl>
                                            <p:attrNameLst>
                                              <p:attrName>style.visibility</p:attrName>
                                            </p:attrNameLst>
                                          </p:cBhvr>
                                          <p:to>
                                            <p:strVal val="visible"/>
                                          </p:to>
                                        </p:set>
                                        <p:anim calcmode="lin" valueType="num">
                                          <p:cBhvr>
                                            <p:cTn id="86" dur="500" fill="hold"/>
                                            <p:tgtEl>
                                              <p:spTgt spid="50"/>
                                            </p:tgtEl>
                                            <p:attrNameLst>
                                              <p:attrName>ppt_w</p:attrName>
                                            </p:attrNameLst>
                                          </p:cBhvr>
                                          <p:tavLst>
                                            <p:tav tm="0">
                                              <p:val>
                                                <p:fltVal val="0"/>
                                              </p:val>
                                            </p:tav>
                                            <p:tav tm="100000">
                                              <p:val>
                                                <p:strVal val="#ppt_w"/>
                                              </p:val>
                                            </p:tav>
                                          </p:tavLst>
                                        </p:anim>
                                        <p:anim calcmode="lin" valueType="num">
                                          <p:cBhvr>
                                            <p:cTn id="87" dur="500" fill="hold"/>
                                            <p:tgtEl>
                                              <p:spTgt spid="50"/>
                                            </p:tgtEl>
                                            <p:attrNameLst>
                                              <p:attrName>ppt_h</p:attrName>
                                            </p:attrNameLst>
                                          </p:cBhvr>
                                          <p:tavLst>
                                            <p:tav tm="0">
                                              <p:val>
                                                <p:fltVal val="0"/>
                                              </p:val>
                                            </p:tav>
                                            <p:tav tm="100000">
                                              <p:val>
                                                <p:strVal val="#ppt_h"/>
                                              </p:val>
                                            </p:tav>
                                          </p:tavLst>
                                        </p:anim>
                                        <p:anim calcmode="lin" valueType="num">
                                          <p:cBhvr>
                                            <p:cTn id="88" dur="500" fill="hold"/>
                                            <p:tgtEl>
                                              <p:spTgt spid="50"/>
                                            </p:tgtEl>
                                            <p:attrNameLst>
                                              <p:attrName>ppt_x</p:attrName>
                                            </p:attrNameLst>
                                          </p:cBhvr>
                                          <p:tavLst>
                                            <p:tav tm="0">
                                              <p:val>
                                                <p:fltVal val="0.5"/>
                                              </p:val>
                                            </p:tav>
                                            <p:tav tm="100000">
                                              <p:val>
                                                <p:strVal val="#ppt_x"/>
                                              </p:val>
                                            </p:tav>
                                          </p:tavLst>
                                        </p:anim>
                                        <p:anim calcmode="lin" valueType="num">
                                          <p:cBhvr>
                                            <p:cTn id="89" dur="500" fill="hold"/>
                                            <p:tgtEl>
                                              <p:spTgt spid="50"/>
                                            </p:tgtEl>
                                            <p:attrNameLst>
                                              <p:attrName>ppt_y</p:attrName>
                                            </p:attrNameLst>
                                          </p:cBhvr>
                                          <p:tavLst>
                                            <p:tav tm="0">
                                              <p:val>
                                                <p:fltVal val="0.5"/>
                                              </p:val>
                                            </p:tav>
                                            <p:tav tm="100000">
                                              <p:val>
                                                <p:strVal val="#ppt_y"/>
                                              </p:val>
                                            </p:tav>
                                          </p:tavLst>
                                        </p:anim>
                                      </p:childTnLst>
                                    </p:cTn>
                                  </p:par>
                                  <p:par>
                                    <p:cTn id="90" presetID="23" presetClass="entr" presetSubtype="528" fill="hold" nodeType="withEffect">
                                      <p:stCondLst>
                                        <p:cond delay="30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anim calcmode="lin" valueType="num">
                                          <p:cBhvr>
                                            <p:cTn id="94" dur="500" fill="hold"/>
                                            <p:tgtEl>
                                              <p:spTgt spid="53"/>
                                            </p:tgtEl>
                                            <p:attrNameLst>
                                              <p:attrName>ppt_x</p:attrName>
                                            </p:attrNameLst>
                                          </p:cBhvr>
                                          <p:tavLst>
                                            <p:tav tm="0">
                                              <p:val>
                                                <p:fltVal val="0.5"/>
                                              </p:val>
                                            </p:tav>
                                            <p:tav tm="100000">
                                              <p:val>
                                                <p:strVal val="#ppt_x"/>
                                              </p:val>
                                            </p:tav>
                                          </p:tavLst>
                                        </p:anim>
                                        <p:anim calcmode="lin" valueType="num">
                                          <p:cBhvr>
                                            <p:cTn id="95" dur="500" fill="hold"/>
                                            <p:tgtEl>
                                              <p:spTgt spid="53"/>
                                            </p:tgtEl>
                                            <p:attrNameLst>
                                              <p:attrName>ppt_y</p:attrName>
                                            </p:attrNameLst>
                                          </p:cBhvr>
                                          <p:tavLst>
                                            <p:tav tm="0">
                                              <p:val>
                                                <p:fltVal val="0.5"/>
                                              </p:val>
                                            </p:tav>
                                            <p:tav tm="100000">
                                              <p:val>
                                                <p:strVal val="#ppt_y"/>
                                              </p:val>
                                            </p:tav>
                                          </p:tavLst>
                                        </p:anim>
                                      </p:childTnLst>
                                    </p:cTn>
                                  </p:par>
                                  <p:par>
                                    <p:cTn id="96" presetID="23" presetClass="entr" presetSubtype="528" fill="hold" nodeType="withEffect">
                                      <p:stCondLst>
                                        <p:cond delay="600"/>
                                      </p:stCondLst>
                                      <p:childTnLst>
                                        <p:set>
                                          <p:cBhvr>
                                            <p:cTn id="97" dur="1" fill="hold">
                                              <p:stCondLst>
                                                <p:cond delay="0"/>
                                              </p:stCondLst>
                                            </p:cTn>
                                            <p:tgtEl>
                                              <p:spTgt spid="56"/>
                                            </p:tgtEl>
                                            <p:attrNameLst>
                                              <p:attrName>style.visibility</p:attrName>
                                            </p:attrNameLst>
                                          </p:cBhvr>
                                          <p:to>
                                            <p:strVal val="visible"/>
                                          </p:to>
                                        </p:set>
                                        <p:anim calcmode="lin" valueType="num">
                                          <p:cBhvr>
                                            <p:cTn id="98" dur="500" fill="hold"/>
                                            <p:tgtEl>
                                              <p:spTgt spid="56"/>
                                            </p:tgtEl>
                                            <p:attrNameLst>
                                              <p:attrName>ppt_w</p:attrName>
                                            </p:attrNameLst>
                                          </p:cBhvr>
                                          <p:tavLst>
                                            <p:tav tm="0">
                                              <p:val>
                                                <p:fltVal val="0"/>
                                              </p:val>
                                            </p:tav>
                                            <p:tav tm="100000">
                                              <p:val>
                                                <p:strVal val="#ppt_w"/>
                                              </p:val>
                                            </p:tav>
                                          </p:tavLst>
                                        </p:anim>
                                        <p:anim calcmode="lin" valueType="num">
                                          <p:cBhvr>
                                            <p:cTn id="99" dur="500" fill="hold"/>
                                            <p:tgtEl>
                                              <p:spTgt spid="56"/>
                                            </p:tgtEl>
                                            <p:attrNameLst>
                                              <p:attrName>ppt_h</p:attrName>
                                            </p:attrNameLst>
                                          </p:cBhvr>
                                          <p:tavLst>
                                            <p:tav tm="0">
                                              <p:val>
                                                <p:fltVal val="0"/>
                                              </p:val>
                                            </p:tav>
                                            <p:tav tm="100000">
                                              <p:val>
                                                <p:strVal val="#ppt_h"/>
                                              </p:val>
                                            </p:tav>
                                          </p:tavLst>
                                        </p:anim>
                                        <p:anim calcmode="lin" valueType="num">
                                          <p:cBhvr>
                                            <p:cTn id="100" dur="500" fill="hold"/>
                                            <p:tgtEl>
                                              <p:spTgt spid="56"/>
                                            </p:tgtEl>
                                            <p:attrNameLst>
                                              <p:attrName>ppt_x</p:attrName>
                                            </p:attrNameLst>
                                          </p:cBhvr>
                                          <p:tavLst>
                                            <p:tav tm="0">
                                              <p:val>
                                                <p:fltVal val="0.5"/>
                                              </p:val>
                                            </p:tav>
                                            <p:tav tm="100000">
                                              <p:val>
                                                <p:strVal val="#ppt_x"/>
                                              </p:val>
                                            </p:tav>
                                          </p:tavLst>
                                        </p:anim>
                                        <p:anim calcmode="lin" valueType="num">
                                          <p:cBhvr>
                                            <p:cTn id="101" dur="500" fill="hold"/>
                                            <p:tgtEl>
                                              <p:spTgt spid="56"/>
                                            </p:tgtEl>
                                            <p:attrNameLst>
                                              <p:attrName>ppt_y</p:attrName>
                                            </p:attrNameLst>
                                          </p:cBhvr>
                                          <p:tavLst>
                                            <p:tav tm="0">
                                              <p:val>
                                                <p:fltVal val="0.5"/>
                                              </p:val>
                                            </p:tav>
                                            <p:tav tm="100000">
                                              <p:val>
                                                <p:strVal val="#ppt_y"/>
                                              </p:val>
                                            </p:tav>
                                          </p:tavLst>
                                        </p:anim>
                                      </p:childTnLst>
                                    </p:cTn>
                                  </p:par>
                                  <p:par>
                                    <p:cTn id="102" presetID="23" presetClass="entr" presetSubtype="528" fill="hold" nodeType="withEffect">
                                      <p:stCondLst>
                                        <p:cond delay="6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500" fill="hold"/>
                                            <p:tgtEl>
                                              <p:spTgt spid="59"/>
                                            </p:tgtEl>
                                            <p:attrNameLst>
                                              <p:attrName>ppt_w</p:attrName>
                                            </p:attrNameLst>
                                          </p:cBhvr>
                                          <p:tavLst>
                                            <p:tav tm="0">
                                              <p:val>
                                                <p:fltVal val="0"/>
                                              </p:val>
                                            </p:tav>
                                            <p:tav tm="100000">
                                              <p:val>
                                                <p:strVal val="#ppt_w"/>
                                              </p:val>
                                            </p:tav>
                                          </p:tavLst>
                                        </p:anim>
                                        <p:anim calcmode="lin" valueType="num">
                                          <p:cBhvr>
                                            <p:cTn id="105" dur="500" fill="hold"/>
                                            <p:tgtEl>
                                              <p:spTgt spid="59"/>
                                            </p:tgtEl>
                                            <p:attrNameLst>
                                              <p:attrName>ppt_h</p:attrName>
                                            </p:attrNameLst>
                                          </p:cBhvr>
                                          <p:tavLst>
                                            <p:tav tm="0">
                                              <p:val>
                                                <p:fltVal val="0"/>
                                              </p:val>
                                            </p:tav>
                                            <p:tav tm="100000">
                                              <p:val>
                                                <p:strVal val="#ppt_h"/>
                                              </p:val>
                                            </p:tav>
                                          </p:tavLst>
                                        </p:anim>
                                        <p:anim calcmode="lin" valueType="num">
                                          <p:cBhvr>
                                            <p:cTn id="106" dur="500" fill="hold"/>
                                            <p:tgtEl>
                                              <p:spTgt spid="59"/>
                                            </p:tgtEl>
                                            <p:attrNameLst>
                                              <p:attrName>ppt_x</p:attrName>
                                            </p:attrNameLst>
                                          </p:cBhvr>
                                          <p:tavLst>
                                            <p:tav tm="0">
                                              <p:val>
                                                <p:fltVal val="0.5"/>
                                              </p:val>
                                            </p:tav>
                                            <p:tav tm="100000">
                                              <p:val>
                                                <p:strVal val="#ppt_x"/>
                                              </p:val>
                                            </p:tav>
                                          </p:tavLst>
                                        </p:anim>
                                        <p:anim calcmode="lin" valueType="num">
                                          <p:cBhvr>
                                            <p:cTn id="107" dur="500" fill="hold"/>
                                            <p:tgtEl>
                                              <p:spTgt spid="59"/>
                                            </p:tgtEl>
                                            <p:attrNameLst>
                                              <p:attrName>ppt_y</p:attrName>
                                            </p:attrNameLst>
                                          </p:cBhvr>
                                          <p:tavLst>
                                            <p:tav tm="0">
                                              <p:val>
                                                <p:fltVal val="0.5"/>
                                              </p:val>
                                            </p:tav>
                                            <p:tav tm="100000">
                                              <p:val>
                                                <p:strVal val="#ppt_y"/>
                                              </p:val>
                                            </p:tav>
                                          </p:tavLst>
                                        </p:anim>
                                      </p:childTnLst>
                                    </p:cTn>
                                  </p:par>
                                  <p:par>
                                    <p:cTn id="108" presetID="26" presetClass="emph" presetSubtype="0" repeatCount="3000" fill="hold" nodeType="withEffect">
                                      <p:stCondLst>
                                        <p:cond delay="600"/>
                                      </p:stCondLst>
                                      <p:childTnLst>
                                        <p:animEffect transition="out" filter="fade">
                                          <p:cBhvr>
                                            <p:cTn id="109" dur="500" tmFilter="0, 0; .2, .5; .8, .5; 1, 0"/>
                                            <p:tgtEl>
                                              <p:spTgt spid="23"/>
                                            </p:tgtEl>
                                          </p:cBhvr>
                                        </p:animEffect>
                                        <p:animScale>
                                          <p:cBhvr>
                                            <p:cTn id="110" dur="250" autoRev="1" fill="hold"/>
                                            <p:tgtEl>
                                              <p:spTgt spid="23"/>
                                            </p:tgtEl>
                                          </p:cBhvr>
                                          <p:by x="105000" y="105000"/>
                                        </p:animScale>
                                      </p:childTnLst>
                                    </p:cTn>
                                  </p:par>
                                  <p:par>
                                    <p:cTn id="111" presetID="26" presetClass="emph" presetSubtype="0" repeatCount="3000" fill="hold" nodeType="withEffect">
                                      <p:stCondLst>
                                        <p:cond delay="710"/>
                                      </p:stCondLst>
                                      <p:childTnLst>
                                        <p:animEffect transition="out" filter="fade">
                                          <p:cBhvr>
                                            <p:cTn id="112" dur="500" tmFilter="0, 0; .2, .5; .8, .5; 1, 0"/>
                                            <p:tgtEl>
                                              <p:spTgt spid="35"/>
                                            </p:tgtEl>
                                          </p:cBhvr>
                                        </p:animEffect>
                                        <p:animScale>
                                          <p:cBhvr>
                                            <p:cTn id="113" dur="250" autoRev="1" fill="hold"/>
                                            <p:tgtEl>
                                              <p:spTgt spid="35"/>
                                            </p:tgtEl>
                                          </p:cBhvr>
                                          <p:by x="105000" y="105000"/>
                                        </p:animScale>
                                      </p:childTnLst>
                                    </p:cTn>
                                  </p:par>
                                  <p:par>
                                    <p:cTn id="114" presetID="26" presetClass="emph" presetSubtype="0" repeatCount="3000" fill="hold" nodeType="withEffect">
                                      <p:stCondLst>
                                        <p:cond delay="410"/>
                                      </p:stCondLst>
                                      <p:childTnLst>
                                        <p:animEffect transition="out" filter="fade">
                                          <p:cBhvr>
                                            <p:cTn id="115" dur="500" tmFilter="0, 0; .2, .5; .8, .5; 1, 0"/>
                                            <p:tgtEl>
                                              <p:spTgt spid="50"/>
                                            </p:tgtEl>
                                          </p:cBhvr>
                                        </p:animEffect>
                                        <p:animScale>
                                          <p:cBhvr>
                                            <p:cTn id="116" dur="250" autoRev="1" fill="hold"/>
                                            <p:tgtEl>
                                              <p:spTgt spid="50"/>
                                            </p:tgtEl>
                                          </p:cBhvr>
                                          <p:by x="105000" y="105000"/>
                                        </p:animScale>
                                      </p:childTnLst>
                                    </p:cTn>
                                  </p:par>
                                  <p:par>
                                    <p:cTn id="117" presetID="26" presetClass="emph" presetSubtype="0" repeatCount="3000" fill="hold" nodeType="withEffect">
                                      <p:stCondLst>
                                        <p:cond delay="810"/>
                                      </p:stCondLst>
                                      <p:childTnLst>
                                        <p:animEffect transition="out" filter="fade">
                                          <p:cBhvr>
                                            <p:cTn id="118" dur="500" tmFilter="0, 0; .2, .5; .8, .5; 1, 0"/>
                                            <p:tgtEl>
                                              <p:spTgt spid="53"/>
                                            </p:tgtEl>
                                          </p:cBhvr>
                                        </p:animEffect>
                                        <p:animScale>
                                          <p:cBhvr>
                                            <p:cTn id="119" dur="250" autoRev="1" fill="hold"/>
                                            <p:tgtEl>
                                              <p:spTgt spid="53"/>
                                            </p:tgtEl>
                                          </p:cBhvr>
                                          <p:by x="105000" y="105000"/>
                                        </p:animScale>
                                      </p:childTnLst>
                                    </p:cTn>
                                  </p:par>
                                </p:childTnLst>
                              </p:cTn>
                            </p:par>
                            <p:par>
                              <p:cTn id="120" fill="hold">
                                <p:stCondLst>
                                  <p:cond delay="7310"/>
                                </p:stCondLst>
                                <p:childTnLst>
                                  <p:par>
                                    <p:cTn id="121" presetID="10" presetClass="entr" presetSubtype="0" fill="hold" grpId="0" nodeType="afterEffect">
                                      <p:stCondLst>
                                        <p:cond delay="0"/>
                                      </p:stCondLst>
                                      <p:childTnLst>
                                        <p:set>
                                          <p:cBhvr>
                                            <p:cTn id="122" dur="1" fill="hold">
                                              <p:stCondLst>
                                                <p:cond delay="0"/>
                                              </p:stCondLst>
                                            </p:cTn>
                                            <p:tgtEl>
                                              <p:spTgt spid="64"/>
                                            </p:tgtEl>
                                            <p:attrNameLst>
                                              <p:attrName>style.visibility</p:attrName>
                                            </p:attrNameLst>
                                          </p:cBhvr>
                                          <p:to>
                                            <p:strVal val="visible"/>
                                          </p:to>
                                        </p:set>
                                        <p:animEffect transition="in" filter="fade">
                                          <p:cBhvr>
                                            <p:cTn id="12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84" grpId="0"/>
          <p:bldP spid="85" grpId="0"/>
          <p:bldP spid="6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仪容（男士）</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44" name="TextBox 14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pic>
        <p:nvPicPr>
          <p:cNvPr id="145" name="Picture 2" descr="F:\360云盘\02-个人资料\！PPT图片及版面资源\05-PPT精选插图\03-小图类\04-图标\300C201E8A39454038A269D42593E3F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786" y="2012042"/>
            <a:ext cx="3885293" cy="3885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矩形 5"/>
          <p:cNvSpPr>
            <a:spLocks noChangeArrowheads="1"/>
          </p:cNvSpPr>
          <p:nvPr/>
        </p:nvSpPr>
        <p:spPr bwMode="auto">
          <a:xfrm>
            <a:off x="6647208" y="2168611"/>
            <a:ext cx="5280025" cy="10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69875" indent="-269875">
              <a:lnSpc>
                <a:spcPct val="120000"/>
              </a:lnSpc>
              <a:spcBef>
                <a:spcPct val="15000"/>
              </a:spcBef>
              <a:buClr>
                <a:srgbClr val="1C1C1C"/>
              </a:buClr>
              <a:buFont typeface="Wingdings" pitchFamily="2" charset="2"/>
              <a:buNone/>
            </a:pPr>
            <a:r>
              <a:rPr lang="zh-CN" altLang="en-US" sz="3200" b="1" dirty="0">
                <a:solidFill>
                  <a:srgbClr val="595959"/>
                </a:solidFill>
                <a:latin typeface="微软雅黑" pitchFamily="34" charset="-122"/>
                <a:ea typeface="微软雅黑" pitchFamily="34" charset="-122"/>
                <a:sym typeface="微软雅黑" pitchFamily="34" charset="-122"/>
              </a:rPr>
              <a:t>发型发式要求：</a:t>
            </a:r>
          </a:p>
          <a:p>
            <a:pPr marL="269875" indent="-269875">
              <a:lnSpc>
                <a:spcPct val="120000"/>
              </a:lnSpc>
              <a:spcBef>
                <a:spcPct val="15000"/>
              </a:spcBef>
              <a:buClr>
                <a:srgbClr val="7F7F7F"/>
              </a:buClr>
              <a:buFont typeface="Arial" pitchFamily="34" charset="0"/>
              <a:buChar char="•"/>
            </a:pPr>
            <a:r>
              <a:rPr lang="zh-CN" altLang="en-US" dirty="0">
                <a:solidFill>
                  <a:srgbClr val="595959"/>
                </a:solidFill>
                <a:latin typeface="微软雅黑" pitchFamily="34" charset="-122"/>
                <a:ea typeface="微软雅黑" pitchFamily="34" charset="-122"/>
                <a:sym typeface="微软雅黑" pitchFamily="34" charset="-122"/>
              </a:rPr>
              <a:t>前发不遮眉，侧发不掩耳，后发不及领。</a:t>
            </a:r>
          </a:p>
        </p:txBody>
      </p:sp>
      <p:grpSp>
        <p:nvGrpSpPr>
          <p:cNvPr id="147" name="组合 146"/>
          <p:cNvGrpSpPr/>
          <p:nvPr/>
        </p:nvGrpSpPr>
        <p:grpSpPr>
          <a:xfrm>
            <a:off x="5013710" y="1986299"/>
            <a:ext cx="1459345" cy="1459345"/>
            <a:chOff x="4179570" y="1588770"/>
            <a:chExt cx="2735580" cy="2735580"/>
          </a:xfrm>
        </p:grpSpPr>
        <p:sp>
          <p:nvSpPr>
            <p:cNvPr id="148" name="椭圆 147"/>
            <p:cNvSpPr/>
            <p:nvPr/>
          </p:nvSpPr>
          <p:spPr>
            <a:xfrm>
              <a:off x="4179570" y="1588770"/>
              <a:ext cx="2735580" cy="2735580"/>
            </a:xfrm>
            <a:prstGeom prst="ellipse">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4574903" y="1984103"/>
              <a:ext cx="1944914" cy="1944914"/>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0" name="组合 149"/>
          <p:cNvGrpSpPr/>
          <p:nvPr/>
        </p:nvGrpSpPr>
        <p:grpSpPr>
          <a:xfrm>
            <a:off x="5013710" y="4267184"/>
            <a:ext cx="1459345" cy="1459345"/>
            <a:chOff x="4179570" y="1588770"/>
            <a:chExt cx="2735580" cy="2735580"/>
          </a:xfrm>
        </p:grpSpPr>
        <p:sp>
          <p:nvSpPr>
            <p:cNvPr id="151" name="椭圆 150"/>
            <p:cNvSpPr/>
            <p:nvPr/>
          </p:nvSpPr>
          <p:spPr>
            <a:xfrm>
              <a:off x="4179570" y="1588770"/>
              <a:ext cx="2735580" cy="2735580"/>
            </a:xfrm>
            <a:prstGeom prst="ellipse">
              <a:avLst/>
            </a:prstGeom>
            <a:solidFill>
              <a:schemeClr val="accent6"/>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4574903" y="1984103"/>
              <a:ext cx="1944914" cy="1944914"/>
            </a:xfrm>
            <a:prstGeom prst="ellipse">
              <a:avLst/>
            </a:prstGeom>
            <a:gradFill>
              <a:gsLst>
                <a:gs pos="0">
                  <a:schemeClr val="bg1"/>
                </a:gs>
                <a:gs pos="100000">
                  <a:schemeClr val="bg1">
                    <a:lumMod val="9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9" name="文本框 18"/>
          <p:cNvSpPr txBox="1"/>
          <p:nvPr/>
        </p:nvSpPr>
        <p:spPr>
          <a:xfrm>
            <a:off x="5317816" y="2357293"/>
            <a:ext cx="848591" cy="707886"/>
          </a:xfrm>
          <a:prstGeom prst="rect">
            <a:avLst/>
          </a:prstGeom>
          <a:noFill/>
        </p:spPr>
        <p:txBody>
          <a:bodyPr wrap="square" rtlCol="0">
            <a:spAutoFit/>
          </a:bodyPr>
          <a:lstStyle/>
          <a:p>
            <a:pPr algn="ctr"/>
            <a:r>
              <a:rPr lang="en-US" altLang="zh-CN" sz="4000" dirty="0">
                <a:solidFill>
                  <a:srgbClr val="E87071"/>
                </a:solidFill>
                <a:latin typeface="Impact" panose="020B0806030902050204" pitchFamily="34" charset="0"/>
              </a:rPr>
              <a:t>01</a:t>
            </a:r>
            <a:endParaRPr lang="zh-CN" altLang="en-US" sz="4000" dirty="0">
              <a:solidFill>
                <a:srgbClr val="E87071"/>
              </a:solidFill>
              <a:latin typeface="Impact" panose="020B0806030902050204" pitchFamily="34" charset="0"/>
            </a:endParaRPr>
          </a:p>
        </p:txBody>
      </p:sp>
      <p:sp>
        <p:nvSpPr>
          <p:cNvPr id="160" name="文本框 19"/>
          <p:cNvSpPr txBox="1"/>
          <p:nvPr/>
        </p:nvSpPr>
        <p:spPr>
          <a:xfrm>
            <a:off x="5319086" y="4638178"/>
            <a:ext cx="848591" cy="707886"/>
          </a:xfrm>
          <a:prstGeom prst="rect">
            <a:avLst/>
          </a:prstGeom>
          <a:noFill/>
        </p:spPr>
        <p:txBody>
          <a:bodyPr wrap="square" rtlCol="0">
            <a:spAutoFit/>
          </a:bodyPr>
          <a:lstStyle/>
          <a:p>
            <a:pPr algn="ctr"/>
            <a:r>
              <a:rPr lang="en-US" altLang="zh-CN" sz="4000" dirty="0">
                <a:solidFill>
                  <a:schemeClr val="accent6"/>
                </a:solidFill>
                <a:latin typeface="Impact" panose="020B0806030902050204" pitchFamily="34" charset="0"/>
              </a:rPr>
              <a:t>02</a:t>
            </a:r>
            <a:endParaRPr lang="zh-CN" altLang="en-US" sz="4000" dirty="0">
              <a:solidFill>
                <a:schemeClr val="accent6"/>
              </a:solidFill>
              <a:latin typeface="Impact" panose="020B0806030902050204" pitchFamily="34" charset="0"/>
            </a:endParaRPr>
          </a:p>
        </p:txBody>
      </p:sp>
      <p:sp>
        <p:nvSpPr>
          <p:cNvPr id="2" name="矩形 1"/>
          <p:cNvSpPr/>
          <p:nvPr/>
        </p:nvSpPr>
        <p:spPr>
          <a:xfrm>
            <a:off x="6615262" y="4457109"/>
            <a:ext cx="4299485" cy="1057212"/>
          </a:xfrm>
          <a:prstGeom prst="rect">
            <a:avLst/>
          </a:prstGeom>
        </p:spPr>
        <p:txBody>
          <a:bodyPr wrap="square">
            <a:spAutoFit/>
          </a:bodyPr>
          <a:lstStyle/>
          <a:p>
            <a:pPr marL="269875" indent="-269875">
              <a:lnSpc>
                <a:spcPct val="120000"/>
              </a:lnSpc>
              <a:spcBef>
                <a:spcPct val="15000"/>
              </a:spcBef>
              <a:buClr>
                <a:srgbClr val="FF3300"/>
              </a:buClr>
              <a:buFont typeface="Wingdings" pitchFamily="2" charset="2"/>
              <a:buNone/>
            </a:pPr>
            <a:r>
              <a:rPr lang="zh-CN" altLang="en-US" sz="3200" b="1" dirty="0">
                <a:solidFill>
                  <a:srgbClr val="595959"/>
                </a:solidFill>
                <a:latin typeface="微软雅黑" pitchFamily="34" charset="-122"/>
                <a:ea typeface="微软雅黑" pitchFamily="34" charset="-122"/>
                <a:sym typeface="微软雅黑" pitchFamily="34" charset="-122"/>
              </a:rPr>
              <a:t>面部修饰：</a:t>
            </a:r>
          </a:p>
          <a:p>
            <a:pPr marL="269875" indent="-269875">
              <a:lnSpc>
                <a:spcPct val="120000"/>
              </a:lnSpc>
              <a:spcBef>
                <a:spcPct val="15000"/>
              </a:spcBef>
              <a:buClr>
                <a:srgbClr val="7F7F7F"/>
              </a:buClr>
              <a:buFont typeface="Wingdings" pitchFamily="2" charset="2"/>
              <a:buChar char="§"/>
            </a:pPr>
            <a:r>
              <a:rPr lang="zh-CN" altLang="en-US" dirty="0">
                <a:solidFill>
                  <a:srgbClr val="595959"/>
                </a:solidFill>
                <a:latin typeface="微软雅黑" pitchFamily="34" charset="-122"/>
                <a:ea typeface="微软雅黑" pitchFamily="34" charset="-122"/>
                <a:sym typeface="微软雅黑" pitchFamily="34" charset="-122"/>
              </a:rPr>
              <a:t>剔须修面（</a:t>
            </a:r>
            <a:r>
              <a:rPr lang="zh-CN" altLang="en-US" b="1" dirty="0">
                <a:solidFill>
                  <a:srgbClr val="FF6600"/>
                </a:solidFill>
                <a:latin typeface="微软雅黑" pitchFamily="34" charset="-122"/>
                <a:ea typeface="微软雅黑" pitchFamily="34" charset="-122"/>
                <a:sym typeface="微软雅黑" pitchFamily="34" charset="-122"/>
              </a:rPr>
              <a:t>每日必须</a:t>
            </a:r>
            <a:r>
              <a:rPr lang="zh-CN" altLang="en-US" dirty="0">
                <a:solidFill>
                  <a:srgbClr val="7F7F7F"/>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保持清洁。</a:t>
            </a:r>
            <a:endParaRPr lang="zh-CN" altLang="en-US" dirty="0"/>
          </a:p>
        </p:txBody>
      </p:sp>
    </p:spTree>
    <p:extLst>
      <p:ext uri="{BB962C8B-B14F-4D97-AF65-F5344CB8AC3E}">
        <p14:creationId xmlns:p14="http://schemas.microsoft.com/office/powerpoint/2010/main" val="2356605278"/>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5"/>
                                            </p:tgtEl>
                                            <p:attrNameLst>
                                              <p:attrName>style.visibility</p:attrName>
                                            </p:attrNameLst>
                                          </p:cBhvr>
                                          <p:to>
                                            <p:strVal val="visible"/>
                                          </p:to>
                                        </p:set>
                                        <p:animEffect transition="in" filter="fade">
                                          <p:cBhvr>
                                            <p:cTn id="11" dur="1000"/>
                                            <p:tgtEl>
                                              <p:spTgt spid="145"/>
                                            </p:tgtEl>
                                          </p:cBhvr>
                                        </p:animEffect>
                                        <p:anim calcmode="lin" valueType="num">
                                          <p:cBhvr>
                                            <p:cTn id="12" dur="1000" fill="hold"/>
                                            <p:tgtEl>
                                              <p:spTgt spid="145"/>
                                            </p:tgtEl>
                                            <p:attrNameLst>
                                              <p:attrName>ppt_x</p:attrName>
                                            </p:attrNameLst>
                                          </p:cBhvr>
                                          <p:tavLst>
                                            <p:tav tm="0">
                                              <p:val>
                                                <p:strVal val="#ppt_x"/>
                                              </p:val>
                                            </p:tav>
                                            <p:tav tm="100000">
                                              <p:val>
                                                <p:strVal val="#ppt_x"/>
                                              </p:val>
                                            </p:tav>
                                          </p:tavLst>
                                        </p:anim>
                                        <p:anim calcmode="lin" valueType="num">
                                          <p:cBhvr>
                                            <p:cTn id="13" dur="1000" fill="hold"/>
                                            <p:tgtEl>
                                              <p:spTgt spid="145"/>
                                            </p:tgtEl>
                                            <p:attrNameLst>
                                              <p:attrName>ppt_y</p:attrName>
                                            </p:attrNameLst>
                                          </p:cBhvr>
                                          <p:tavLst>
                                            <p:tav tm="0">
                                              <p:val>
                                                <p:strVal val="#ppt_y+.1"/>
                                              </p:val>
                                            </p:tav>
                                            <p:tav tm="100000">
                                              <p:val>
                                                <p:strVal val="#ppt_y"/>
                                              </p:val>
                                            </p:tav>
                                          </p:tavLst>
                                        </p:anim>
                                      </p:childTnLst>
                                    </p:cTn>
                                  </p:par>
                                  <p:par>
                                    <p:cTn id="14" presetID="2" presetClass="entr" presetSubtype="8" accel="40000" fill="hold" nodeType="withEffect" p14:presetBounceEnd="40000">
                                      <p:stCondLst>
                                        <p:cond delay="500"/>
                                      </p:stCondLst>
                                      <p:childTnLst>
                                        <p:set>
                                          <p:cBhvr>
                                            <p:cTn id="15" dur="1" fill="hold">
                                              <p:stCondLst>
                                                <p:cond delay="0"/>
                                              </p:stCondLst>
                                            </p:cTn>
                                            <p:tgtEl>
                                              <p:spTgt spid="150"/>
                                            </p:tgtEl>
                                            <p:attrNameLst>
                                              <p:attrName>style.visibility</p:attrName>
                                            </p:attrNameLst>
                                          </p:cBhvr>
                                          <p:to>
                                            <p:strVal val="visible"/>
                                          </p:to>
                                        </p:set>
                                        <p:anim calcmode="lin" valueType="num" p14:bounceEnd="40000">
                                          <p:cBhvr additive="base">
                                            <p:cTn id="16" dur="1500" fill="hold"/>
                                            <p:tgtEl>
                                              <p:spTgt spid="150"/>
                                            </p:tgtEl>
                                            <p:attrNameLst>
                                              <p:attrName>ppt_x</p:attrName>
                                            </p:attrNameLst>
                                          </p:cBhvr>
                                          <p:tavLst>
                                            <p:tav tm="0">
                                              <p:val>
                                                <p:strVal val="0-#ppt_w/2"/>
                                              </p:val>
                                            </p:tav>
                                            <p:tav tm="100000">
                                              <p:val>
                                                <p:strVal val="#ppt_x"/>
                                              </p:val>
                                            </p:tav>
                                          </p:tavLst>
                                        </p:anim>
                                        <p:anim calcmode="lin" valueType="num" p14:bounceEnd="40000">
                                          <p:cBhvr additive="base">
                                            <p:cTn id="17" dur="1500" fill="hold"/>
                                            <p:tgtEl>
                                              <p:spTgt spid="150"/>
                                            </p:tgtEl>
                                            <p:attrNameLst>
                                              <p:attrName>ppt_y</p:attrName>
                                            </p:attrNameLst>
                                          </p:cBhvr>
                                          <p:tavLst>
                                            <p:tav tm="0">
                                              <p:val>
                                                <p:strVal val="#ppt_y"/>
                                              </p:val>
                                            </p:tav>
                                            <p:tav tm="100000">
                                              <p:val>
                                                <p:strVal val="#ppt_y"/>
                                              </p:val>
                                            </p:tav>
                                          </p:tavLst>
                                        </p:anim>
                                      </p:childTnLst>
                                    </p:cTn>
                                  </p:par>
                                  <p:par>
                                    <p:cTn id="18" presetID="2" presetClass="entr" presetSubtype="8" accel="40000" fill="hold" nodeType="withEffect" p14:presetBounceEnd="40000">
                                      <p:stCondLst>
                                        <p:cond delay="750"/>
                                      </p:stCondLst>
                                      <p:childTnLst>
                                        <p:set>
                                          <p:cBhvr>
                                            <p:cTn id="19" dur="1" fill="hold">
                                              <p:stCondLst>
                                                <p:cond delay="0"/>
                                              </p:stCondLst>
                                            </p:cTn>
                                            <p:tgtEl>
                                              <p:spTgt spid="147"/>
                                            </p:tgtEl>
                                            <p:attrNameLst>
                                              <p:attrName>style.visibility</p:attrName>
                                            </p:attrNameLst>
                                          </p:cBhvr>
                                          <p:to>
                                            <p:strVal val="visible"/>
                                          </p:to>
                                        </p:set>
                                        <p:anim calcmode="lin" valueType="num" p14:bounceEnd="40000">
                                          <p:cBhvr additive="base">
                                            <p:cTn id="20" dur="1500" fill="hold"/>
                                            <p:tgtEl>
                                              <p:spTgt spid="147"/>
                                            </p:tgtEl>
                                            <p:attrNameLst>
                                              <p:attrName>ppt_x</p:attrName>
                                            </p:attrNameLst>
                                          </p:cBhvr>
                                          <p:tavLst>
                                            <p:tav tm="0">
                                              <p:val>
                                                <p:strVal val="0-#ppt_w/2"/>
                                              </p:val>
                                            </p:tav>
                                            <p:tav tm="100000">
                                              <p:val>
                                                <p:strVal val="#ppt_x"/>
                                              </p:val>
                                            </p:tav>
                                          </p:tavLst>
                                        </p:anim>
                                        <p:anim calcmode="lin" valueType="num" p14:bounceEnd="40000">
                                          <p:cBhvr additive="base">
                                            <p:cTn id="21" dur="1500" fill="hold"/>
                                            <p:tgtEl>
                                              <p:spTgt spid="147"/>
                                            </p:tgtEl>
                                            <p:attrNameLst>
                                              <p:attrName>ppt_y</p:attrName>
                                            </p:attrNameLst>
                                          </p:cBhvr>
                                          <p:tavLst>
                                            <p:tav tm="0">
                                              <p:val>
                                                <p:strVal val="#ppt_y"/>
                                              </p:val>
                                            </p:tav>
                                            <p:tav tm="100000">
                                              <p:val>
                                                <p:strVal val="#ppt_y"/>
                                              </p:val>
                                            </p:tav>
                                          </p:tavLst>
                                        </p:anim>
                                      </p:childTnLst>
                                    </p:cTn>
                                  </p:par>
                                </p:childTnLst>
                              </p:cTn>
                            </p:par>
                            <p:par>
                              <p:cTn id="22" fill="hold">
                                <p:stCondLst>
                                  <p:cond delay="275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250"/>
                                            <p:tgtEl>
                                              <p:spTgt spid="159"/>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46"/>
                                            </p:tgtEl>
                                            <p:attrNameLst>
                                              <p:attrName>style.visibility</p:attrName>
                                            </p:attrNameLst>
                                          </p:cBhvr>
                                          <p:to>
                                            <p:strVal val="visible"/>
                                          </p:to>
                                        </p:set>
                                        <p:animEffect transition="in" filter="wipe(left)">
                                          <p:cBhvr>
                                            <p:cTn id="29" dur="500"/>
                                            <p:tgtEl>
                                              <p:spTgt spid="146"/>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fade">
                                          <p:cBhvr>
                                            <p:cTn id="33" dur="250"/>
                                            <p:tgtEl>
                                              <p:spTgt spid="160"/>
                                            </p:tgtEl>
                                          </p:cBhvr>
                                        </p:animEffect>
                                      </p:childTnLst>
                                    </p:cTn>
                                  </p:par>
                                </p:childTnLst>
                              </p:cTn>
                            </p:par>
                            <p:par>
                              <p:cTn id="34" fill="hold">
                                <p:stCondLst>
                                  <p:cond delay="3750"/>
                                </p:stCondLst>
                                <p:childTnLst>
                                  <p:par>
                                    <p:cTn id="35" presetID="22" presetClass="entr" presetSubtype="8"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6" grpId="0"/>
          <p:bldP spid="159" grpId="0"/>
          <p:bldP spid="160"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5"/>
                                            </p:tgtEl>
                                            <p:attrNameLst>
                                              <p:attrName>style.visibility</p:attrName>
                                            </p:attrNameLst>
                                          </p:cBhvr>
                                          <p:to>
                                            <p:strVal val="visible"/>
                                          </p:to>
                                        </p:set>
                                        <p:animEffect transition="in" filter="fade">
                                          <p:cBhvr>
                                            <p:cTn id="11" dur="1000"/>
                                            <p:tgtEl>
                                              <p:spTgt spid="145"/>
                                            </p:tgtEl>
                                          </p:cBhvr>
                                        </p:animEffect>
                                        <p:anim calcmode="lin" valueType="num">
                                          <p:cBhvr>
                                            <p:cTn id="12" dur="1000" fill="hold"/>
                                            <p:tgtEl>
                                              <p:spTgt spid="145"/>
                                            </p:tgtEl>
                                            <p:attrNameLst>
                                              <p:attrName>ppt_x</p:attrName>
                                            </p:attrNameLst>
                                          </p:cBhvr>
                                          <p:tavLst>
                                            <p:tav tm="0">
                                              <p:val>
                                                <p:strVal val="#ppt_x"/>
                                              </p:val>
                                            </p:tav>
                                            <p:tav tm="100000">
                                              <p:val>
                                                <p:strVal val="#ppt_x"/>
                                              </p:val>
                                            </p:tav>
                                          </p:tavLst>
                                        </p:anim>
                                        <p:anim calcmode="lin" valueType="num">
                                          <p:cBhvr>
                                            <p:cTn id="13" dur="1000" fill="hold"/>
                                            <p:tgtEl>
                                              <p:spTgt spid="145"/>
                                            </p:tgtEl>
                                            <p:attrNameLst>
                                              <p:attrName>ppt_y</p:attrName>
                                            </p:attrNameLst>
                                          </p:cBhvr>
                                          <p:tavLst>
                                            <p:tav tm="0">
                                              <p:val>
                                                <p:strVal val="#ppt_y+.1"/>
                                              </p:val>
                                            </p:tav>
                                            <p:tav tm="100000">
                                              <p:val>
                                                <p:strVal val="#ppt_y"/>
                                              </p:val>
                                            </p:tav>
                                          </p:tavLst>
                                        </p:anim>
                                      </p:childTnLst>
                                    </p:cTn>
                                  </p:par>
                                  <p:par>
                                    <p:cTn id="14" presetID="2" presetClass="entr" presetSubtype="8" accel="40000" fill="hold" nodeType="withEffect">
                                      <p:stCondLst>
                                        <p:cond delay="500"/>
                                      </p:stCondLst>
                                      <p:childTnLst>
                                        <p:set>
                                          <p:cBhvr>
                                            <p:cTn id="15" dur="1" fill="hold">
                                              <p:stCondLst>
                                                <p:cond delay="0"/>
                                              </p:stCondLst>
                                            </p:cTn>
                                            <p:tgtEl>
                                              <p:spTgt spid="150"/>
                                            </p:tgtEl>
                                            <p:attrNameLst>
                                              <p:attrName>style.visibility</p:attrName>
                                            </p:attrNameLst>
                                          </p:cBhvr>
                                          <p:to>
                                            <p:strVal val="visible"/>
                                          </p:to>
                                        </p:set>
                                        <p:anim calcmode="lin" valueType="num">
                                          <p:cBhvr additive="base">
                                            <p:cTn id="16" dur="1500" fill="hold"/>
                                            <p:tgtEl>
                                              <p:spTgt spid="150"/>
                                            </p:tgtEl>
                                            <p:attrNameLst>
                                              <p:attrName>ppt_x</p:attrName>
                                            </p:attrNameLst>
                                          </p:cBhvr>
                                          <p:tavLst>
                                            <p:tav tm="0">
                                              <p:val>
                                                <p:strVal val="0-#ppt_w/2"/>
                                              </p:val>
                                            </p:tav>
                                            <p:tav tm="100000">
                                              <p:val>
                                                <p:strVal val="#ppt_x"/>
                                              </p:val>
                                            </p:tav>
                                          </p:tavLst>
                                        </p:anim>
                                        <p:anim calcmode="lin" valueType="num">
                                          <p:cBhvr additive="base">
                                            <p:cTn id="17" dur="1500" fill="hold"/>
                                            <p:tgtEl>
                                              <p:spTgt spid="150"/>
                                            </p:tgtEl>
                                            <p:attrNameLst>
                                              <p:attrName>ppt_y</p:attrName>
                                            </p:attrNameLst>
                                          </p:cBhvr>
                                          <p:tavLst>
                                            <p:tav tm="0">
                                              <p:val>
                                                <p:strVal val="#ppt_y"/>
                                              </p:val>
                                            </p:tav>
                                            <p:tav tm="100000">
                                              <p:val>
                                                <p:strVal val="#ppt_y"/>
                                              </p:val>
                                            </p:tav>
                                          </p:tavLst>
                                        </p:anim>
                                      </p:childTnLst>
                                    </p:cTn>
                                  </p:par>
                                  <p:par>
                                    <p:cTn id="18" presetID="2" presetClass="entr" presetSubtype="8" accel="40000" fill="hold" nodeType="withEffect">
                                      <p:stCondLst>
                                        <p:cond delay="750"/>
                                      </p:stCondLst>
                                      <p:childTnLst>
                                        <p:set>
                                          <p:cBhvr>
                                            <p:cTn id="19" dur="1" fill="hold">
                                              <p:stCondLst>
                                                <p:cond delay="0"/>
                                              </p:stCondLst>
                                            </p:cTn>
                                            <p:tgtEl>
                                              <p:spTgt spid="147"/>
                                            </p:tgtEl>
                                            <p:attrNameLst>
                                              <p:attrName>style.visibility</p:attrName>
                                            </p:attrNameLst>
                                          </p:cBhvr>
                                          <p:to>
                                            <p:strVal val="visible"/>
                                          </p:to>
                                        </p:set>
                                        <p:anim calcmode="lin" valueType="num">
                                          <p:cBhvr additive="base">
                                            <p:cTn id="20" dur="1500" fill="hold"/>
                                            <p:tgtEl>
                                              <p:spTgt spid="147"/>
                                            </p:tgtEl>
                                            <p:attrNameLst>
                                              <p:attrName>ppt_x</p:attrName>
                                            </p:attrNameLst>
                                          </p:cBhvr>
                                          <p:tavLst>
                                            <p:tav tm="0">
                                              <p:val>
                                                <p:strVal val="0-#ppt_w/2"/>
                                              </p:val>
                                            </p:tav>
                                            <p:tav tm="100000">
                                              <p:val>
                                                <p:strVal val="#ppt_x"/>
                                              </p:val>
                                            </p:tav>
                                          </p:tavLst>
                                        </p:anim>
                                        <p:anim calcmode="lin" valueType="num">
                                          <p:cBhvr additive="base">
                                            <p:cTn id="21" dur="1500" fill="hold"/>
                                            <p:tgtEl>
                                              <p:spTgt spid="147"/>
                                            </p:tgtEl>
                                            <p:attrNameLst>
                                              <p:attrName>ppt_y</p:attrName>
                                            </p:attrNameLst>
                                          </p:cBhvr>
                                          <p:tavLst>
                                            <p:tav tm="0">
                                              <p:val>
                                                <p:strVal val="#ppt_y"/>
                                              </p:val>
                                            </p:tav>
                                            <p:tav tm="100000">
                                              <p:val>
                                                <p:strVal val="#ppt_y"/>
                                              </p:val>
                                            </p:tav>
                                          </p:tavLst>
                                        </p:anim>
                                      </p:childTnLst>
                                    </p:cTn>
                                  </p:par>
                                </p:childTnLst>
                              </p:cTn>
                            </p:par>
                            <p:par>
                              <p:cTn id="22" fill="hold">
                                <p:stCondLst>
                                  <p:cond delay="275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250"/>
                                            <p:tgtEl>
                                              <p:spTgt spid="159"/>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46"/>
                                            </p:tgtEl>
                                            <p:attrNameLst>
                                              <p:attrName>style.visibility</p:attrName>
                                            </p:attrNameLst>
                                          </p:cBhvr>
                                          <p:to>
                                            <p:strVal val="visible"/>
                                          </p:to>
                                        </p:set>
                                        <p:animEffect transition="in" filter="wipe(left)">
                                          <p:cBhvr>
                                            <p:cTn id="29" dur="500"/>
                                            <p:tgtEl>
                                              <p:spTgt spid="146"/>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fade">
                                          <p:cBhvr>
                                            <p:cTn id="33" dur="250"/>
                                            <p:tgtEl>
                                              <p:spTgt spid="160"/>
                                            </p:tgtEl>
                                          </p:cBhvr>
                                        </p:animEffect>
                                      </p:childTnLst>
                                    </p:cTn>
                                  </p:par>
                                </p:childTnLst>
                              </p:cTn>
                            </p:par>
                            <p:par>
                              <p:cTn id="34" fill="hold">
                                <p:stCondLst>
                                  <p:cond delay="3750"/>
                                </p:stCondLst>
                                <p:childTnLst>
                                  <p:par>
                                    <p:cTn id="35" presetID="22" presetClass="entr" presetSubtype="8"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6" grpId="0"/>
          <p:bldP spid="159" grpId="0"/>
          <p:bldP spid="160" grpId="0"/>
          <p:bldP spid="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descr="F:\360云盘\02-个人资料\！PPT图片及版面资源\05-PPT精选插图\03-小图类\04-图标\09A87C32D9DA152F2676F1C43D9F739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709" y="1926218"/>
            <a:ext cx="4056940" cy="405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仪容（女士）</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44" name="TextBox 14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grpSp>
        <p:nvGrpSpPr>
          <p:cNvPr id="147" name="组合 146"/>
          <p:cNvGrpSpPr/>
          <p:nvPr/>
        </p:nvGrpSpPr>
        <p:grpSpPr>
          <a:xfrm>
            <a:off x="5013710" y="1986299"/>
            <a:ext cx="1459345" cy="1459345"/>
            <a:chOff x="4179570" y="1588770"/>
            <a:chExt cx="2735580" cy="2735580"/>
          </a:xfrm>
        </p:grpSpPr>
        <p:sp>
          <p:nvSpPr>
            <p:cNvPr id="148" name="椭圆 147"/>
            <p:cNvSpPr/>
            <p:nvPr/>
          </p:nvSpPr>
          <p:spPr>
            <a:xfrm>
              <a:off x="4179570" y="1588770"/>
              <a:ext cx="2735580" cy="2735580"/>
            </a:xfrm>
            <a:prstGeom prst="ellipse">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4574903" y="1984103"/>
              <a:ext cx="1944914" cy="1944914"/>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0" name="组合 149"/>
          <p:cNvGrpSpPr/>
          <p:nvPr/>
        </p:nvGrpSpPr>
        <p:grpSpPr>
          <a:xfrm>
            <a:off x="5013710" y="4267184"/>
            <a:ext cx="1459345" cy="1459345"/>
            <a:chOff x="4179570" y="1588770"/>
            <a:chExt cx="2735580" cy="2735580"/>
          </a:xfrm>
        </p:grpSpPr>
        <p:sp>
          <p:nvSpPr>
            <p:cNvPr id="151" name="椭圆 150"/>
            <p:cNvSpPr/>
            <p:nvPr/>
          </p:nvSpPr>
          <p:spPr>
            <a:xfrm>
              <a:off x="4179570" y="1588770"/>
              <a:ext cx="2735580" cy="2735580"/>
            </a:xfrm>
            <a:prstGeom prst="ellipse">
              <a:avLst/>
            </a:prstGeom>
            <a:solidFill>
              <a:srgbClr val="663A77"/>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4574903" y="1984103"/>
              <a:ext cx="1944914" cy="1944914"/>
            </a:xfrm>
            <a:prstGeom prst="ellipse">
              <a:avLst/>
            </a:prstGeom>
            <a:gradFill>
              <a:gsLst>
                <a:gs pos="0">
                  <a:schemeClr val="bg1"/>
                </a:gs>
                <a:gs pos="100000">
                  <a:schemeClr val="bg1">
                    <a:lumMod val="9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9" name="文本框 18"/>
          <p:cNvSpPr txBox="1"/>
          <p:nvPr/>
        </p:nvSpPr>
        <p:spPr>
          <a:xfrm>
            <a:off x="5317816" y="2357293"/>
            <a:ext cx="848591" cy="707886"/>
          </a:xfrm>
          <a:prstGeom prst="rect">
            <a:avLst/>
          </a:prstGeom>
          <a:noFill/>
        </p:spPr>
        <p:txBody>
          <a:bodyPr wrap="square" rtlCol="0">
            <a:spAutoFit/>
          </a:bodyPr>
          <a:lstStyle/>
          <a:p>
            <a:pPr algn="ctr"/>
            <a:r>
              <a:rPr lang="en-US" altLang="zh-CN" sz="4000" dirty="0">
                <a:solidFill>
                  <a:srgbClr val="01ACBE"/>
                </a:solidFill>
                <a:latin typeface="Impact" panose="020B0806030902050204" pitchFamily="34" charset="0"/>
              </a:rPr>
              <a:t>01</a:t>
            </a:r>
            <a:endParaRPr lang="zh-CN" altLang="en-US" sz="4000" dirty="0">
              <a:solidFill>
                <a:srgbClr val="01ACBE"/>
              </a:solidFill>
              <a:latin typeface="Impact" panose="020B0806030902050204" pitchFamily="34" charset="0"/>
            </a:endParaRPr>
          </a:p>
        </p:txBody>
      </p:sp>
      <p:sp>
        <p:nvSpPr>
          <p:cNvPr id="160" name="文本框 19"/>
          <p:cNvSpPr txBox="1"/>
          <p:nvPr/>
        </p:nvSpPr>
        <p:spPr>
          <a:xfrm>
            <a:off x="5319086" y="4638178"/>
            <a:ext cx="848591" cy="707886"/>
          </a:xfrm>
          <a:prstGeom prst="rect">
            <a:avLst/>
          </a:prstGeom>
          <a:noFill/>
        </p:spPr>
        <p:txBody>
          <a:bodyPr wrap="square" rtlCol="0">
            <a:spAutoFit/>
          </a:bodyPr>
          <a:lstStyle/>
          <a:p>
            <a:pPr algn="ctr"/>
            <a:r>
              <a:rPr lang="en-US" altLang="zh-CN" sz="4000" dirty="0">
                <a:solidFill>
                  <a:srgbClr val="663A77"/>
                </a:solidFill>
                <a:latin typeface="Impact" panose="020B0806030902050204" pitchFamily="34" charset="0"/>
              </a:rPr>
              <a:t>02</a:t>
            </a:r>
            <a:endParaRPr lang="zh-CN" altLang="en-US" sz="4000" dirty="0">
              <a:solidFill>
                <a:srgbClr val="663A77"/>
              </a:solidFill>
              <a:latin typeface="Impact" panose="020B0806030902050204" pitchFamily="34" charset="0"/>
            </a:endParaRPr>
          </a:p>
        </p:txBody>
      </p:sp>
      <p:sp>
        <p:nvSpPr>
          <p:cNvPr id="2" name="矩形 1"/>
          <p:cNvSpPr/>
          <p:nvPr/>
        </p:nvSpPr>
        <p:spPr>
          <a:xfrm>
            <a:off x="6615262" y="4457109"/>
            <a:ext cx="4299485" cy="1057212"/>
          </a:xfrm>
          <a:prstGeom prst="rect">
            <a:avLst/>
          </a:prstGeom>
        </p:spPr>
        <p:txBody>
          <a:bodyPr wrap="square">
            <a:spAutoFit/>
          </a:bodyPr>
          <a:lstStyle/>
          <a:p>
            <a:pPr marL="269875" indent="-269875">
              <a:lnSpc>
                <a:spcPct val="120000"/>
              </a:lnSpc>
              <a:spcBef>
                <a:spcPct val="15000"/>
              </a:spcBef>
              <a:buClr>
                <a:srgbClr val="FF3300"/>
              </a:buClr>
              <a:buFont typeface="Wingdings" pitchFamily="2" charset="2"/>
              <a:buNone/>
            </a:pPr>
            <a:r>
              <a:rPr lang="zh-CN" altLang="en-US" sz="3200" b="1" dirty="0">
                <a:solidFill>
                  <a:srgbClr val="595959"/>
                </a:solidFill>
                <a:latin typeface="微软雅黑" pitchFamily="34" charset="-122"/>
                <a:ea typeface="微软雅黑" pitchFamily="34" charset="-122"/>
                <a:sym typeface="微软雅黑" pitchFamily="34" charset="-122"/>
              </a:rPr>
              <a:t>面部修饰：</a:t>
            </a:r>
          </a:p>
          <a:p>
            <a:pPr marL="269875" indent="-269875">
              <a:lnSpc>
                <a:spcPct val="120000"/>
              </a:lnSpc>
              <a:spcBef>
                <a:spcPct val="15000"/>
              </a:spcBef>
              <a:buClr>
                <a:srgbClr val="7F7F7F"/>
              </a:buClr>
              <a:buFont typeface="Wingdings" pitchFamily="2" charset="2"/>
              <a:buChar char="§"/>
            </a:pPr>
            <a:r>
              <a:rPr lang="zh-CN" altLang="en-US" dirty="0">
                <a:solidFill>
                  <a:srgbClr val="595959"/>
                </a:solidFill>
                <a:latin typeface="微软雅黑" pitchFamily="34" charset="-122"/>
                <a:ea typeface="微软雅黑" pitchFamily="34" charset="-122"/>
                <a:sym typeface="微软雅黑" pitchFamily="34" charset="-122"/>
              </a:rPr>
              <a:t>清新淡妆，妆成有却无。</a:t>
            </a:r>
            <a:endParaRPr lang="zh-CN" altLang="en-US" dirty="0"/>
          </a:p>
        </p:txBody>
      </p:sp>
      <p:sp>
        <p:nvSpPr>
          <p:cNvPr id="3" name="矩形 2"/>
          <p:cNvSpPr/>
          <p:nvPr/>
        </p:nvSpPr>
        <p:spPr>
          <a:xfrm>
            <a:off x="6473056" y="1911589"/>
            <a:ext cx="5254487" cy="1763560"/>
          </a:xfrm>
          <a:prstGeom prst="rect">
            <a:avLst/>
          </a:prstGeom>
        </p:spPr>
        <p:txBody>
          <a:bodyPr wrap="square">
            <a:spAutoFit/>
          </a:bodyPr>
          <a:lstStyle/>
          <a:p>
            <a:pPr marL="269875" indent="-269875">
              <a:lnSpc>
                <a:spcPct val="120000"/>
              </a:lnSpc>
              <a:spcBef>
                <a:spcPct val="15000"/>
              </a:spcBef>
              <a:buClr>
                <a:srgbClr val="1C1C1C"/>
              </a:buClr>
              <a:buFont typeface="Wingdings" pitchFamily="2" charset="2"/>
              <a:buNone/>
            </a:pPr>
            <a:r>
              <a:rPr lang="zh-CN" altLang="en-US" sz="3200" b="1" dirty="0">
                <a:solidFill>
                  <a:srgbClr val="595959"/>
                </a:solidFill>
                <a:latin typeface="微软雅黑" pitchFamily="34" charset="-122"/>
                <a:ea typeface="微软雅黑" pitchFamily="34" charset="-122"/>
                <a:sym typeface="微软雅黑" pitchFamily="34" charset="-122"/>
              </a:rPr>
              <a:t>发型发式：“女人看头”</a:t>
            </a:r>
          </a:p>
          <a:p>
            <a:pPr marL="269875" indent="-269875">
              <a:lnSpc>
                <a:spcPct val="120000"/>
              </a:lnSpc>
              <a:spcBef>
                <a:spcPct val="15000"/>
              </a:spcBef>
              <a:buClr>
                <a:srgbClr val="7F7F7F"/>
              </a:buClr>
              <a:buFont typeface="Wingdings" pitchFamily="2" charset="2"/>
              <a:buChar char="§"/>
            </a:pPr>
            <a:r>
              <a:rPr lang="zh-CN" altLang="en-US" dirty="0">
                <a:solidFill>
                  <a:srgbClr val="595959"/>
                </a:solidFill>
                <a:latin typeface="微软雅黑" pitchFamily="34" charset="-122"/>
                <a:ea typeface="微软雅黑" pitchFamily="34" charset="-122"/>
                <a:sym typeface="微软雅黑" pitchFamily="34" charset="-122"/>
              </a:rPr>
              <a:t>时尚得体，美观大方、符合身份；</a:t>
            </a:r>
            <a:endParaRPr lang="en-US" altLang="zh-CN" dirty="0">
              <a:solidFill>
                <a:srgbClr val="595959"/>
              </a:solidFill>
              <a:latin typeface="微软雅黑" pitchFamily="34" charset="-122"/>
              <a:ea typeface="微软雅黑" pitchFamily="34" charset="-122"/>
              <a:sym typeface="微软雅黑" pitchFamily="34" charset="-122"/>
            </a:endParaRPr>
          </a:p>
          <a:p>
            <a:pPr marL="269875" indent="-269875">
              <a:lnSpc>
                <a:spcPct val="120000"/>
              </a:lnSpc>
              <a:spcBef>
                <a:spcPct val="15000"/>
              </a:spcBef>
              <a:buClr>
                <a:srgbClr val="7F7F7F"/>
              </a:buClr>
              <a:buFont typeface="Wingdings" pitchFamily="2" charset="2"/>
              <a:buChar char="§"/>
            </a:pPr>
            <a:r>
              <a:rPr lang="zh-CN" altLang="en-US" dirty="0">
                <a:solidFill>
                  <a:srgbClr val="595959"/>
                </a:solidFill>
                <a:latin typeface="微软雅黑" pitchFamily="34" charset="-122"/>
                <a:ea typeface="微软雅黑" pitchFamily="34" charset="-122"/>
                <a:sym typeface="微软雅黑" pitchFamily="34" charset="-122"/>
              </a:rPr>
              <a:t>不佩戴华丽的头饰，避免出现</a:t>
            </a:r>
            <a:r>
              <a:rPr lang="zh-CN" altLang="en-US" dirty="0">
                <a:solidFill>
                  <a:srgbClr val="01ACBE"/>
                </a:solidFill>
                <a:latin typeface="微软雅黑" pitchFamily="34" charset="-122"/>
                <a:ea typeface="微软雅黑" pitchFamily="34" charset="-122"/>
                <a:sym typeface="微软雅黑" pitchFamily="34" charset="-122"/>
              </a:rPr>
              <a:t>：</a:t>
            </a:r>
            <a:r>
              <a:rPr lang="zh-CN" altLang="en-US" b="1" dirty="0">
                <a:solidFill>
                  <a:srgbClr val="01ACBE"/>
                </a:solidFill>
                <a:latin typeface="微软雅黑" pitchFamily="34" charset="-122"/>
                <a:ea typeface="微软雅黑" pitchFamily="34" charset="-122"/>
                <a:sym typeface="微软雅黑" pitchFamily="34" charset="-122"/>
              </a:rPr>
              <a:t>远看像圣诞树，近看像杂货铺的场面。</a:t>
            </a:r>
          </a:p>
        </p:txBody>
      </p:sp>
    </p:spTree>
    <p:extLst>
      <p:ext uri="{BB962C8B-B14F-4D97-AF65-F5344CB8AC3E}">
        <p14:creationId xmlns:p14="http://schemas.microsoft.com/office/powerpoint/2010/main" val="4094080260"/>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 presetClass="entr" presetSubtype="8" accel="40000" fill="hold" nodeType="withEffect" p14:presetBounceEnd="40000">
                                      <p:stCondLst>
                                        <p:cond delay="500"/>
                                      </p:stCondLst>
                                      <p:childTnLst>
                                        <p:set>
                                          <p:cBhvr>
                                            <p:cTn id="11" dur="1" fill="hold">
                                              <p:stCondLst>
                                                <p:cond delay="0"/>
                                              </p:stCondLst>
                                            </p:cTn>
                                            <p:tgtEl>
                                              <p:spTgt spid="150"/>
                                            </p:tgtEl>
                                            <p:attrNameLst>
                                              <p:attrName>style.visibility</p:attrName>
                                            </p:attrNameLst>
                                          </p:cBhvr>
                                          <p:to>
                                            <p:strVal val="visible"/>
                                          </p:to>
                                        </p:set>
                                        <p:anim calcmode="lin" valueType="num" p14:bounceEnd="40000">
                                          <p:cBhvr additive="base">
                                            <p:cTn id="12" dur="1500" fill="hold"/>
                                            <p:tgtEl>
                                              <p:spTgt spid="150"/>
                                            </p:tgtEl>
                                            <p:attrNameLst>
                                              <p:attrName>ppt_x</p:attrName>
                                            </p:attrNameLst>
                                          </p:cBhvr>
                                          <p:tavLst>
                                            <p:tav tm="0">
                                              <p:val>
                                                <p:strVal val="0-#ppt_w/2"/>
                                              </p:val>
                                            </p:tav>
                                            <p:tav tm="100000">
                                              <p:val>
                                                <p:strVal val="#ppt_x"/>
                                              </p:val>
                                            </p:tav>
                                          </p:tavLst>
                                        </p:anim>
                                        <p:anim calcmode="lin" valueType="num" p14:bounceEnd="40000">
                                          <p:cBhvr additive="base">
                                            <p:cTn id="13" dur="1500" fill="hold"/>
                                            <p:tgtEl>
                                              <p:spTgt spid="150"/>
                                            </p:tgtEl>
                                            <p:attrNameLst>
                                              <p:attrName>ppt_y</p:attrName>
                                            </p:attrNameLst>
                                          </p:cBhvr>
                                          <p:tavLst>
                                            <p:tav tm="0">
                                              <p:val>
                                                <p:strVal val="#ppt_y"/>
                                              </p:val>
                                            </p:tav>
                                            <p:tav tm="100000">
                                              <p:val>
                                                <p:strVal val="#ppt_y"/>
                                              </p:val>
                                            </p:tav>
                                          </p:tavLst>
                                        </p:anim>
                                      </p:childTnLst>
                                    </p:cTn>
                                  </p:par>
                                  <p:par>
                                    <p:cTn id="14" presetID="2" presetClass="entr" presetSubtype="8" accel="40000" fill="hold" nodeType="withEffect" p14:presetBounceEnd="40000">
                                      <p:stCondLst>
                                        <p:cond delay="750"/>
                                      </p:stCondLst>
                                      <p:childTnLst>
                                        <p:set>
                                          <p:cBhvr>
                                            <p:cTn id="15" dur="1" fill="hold">
                                              <p:stCondLst>
                                                <p:cond delay="0"/>
                                              </p:stCondLst>
                                            </p:cTn>
                                            <p:tgtEl>
                                              <p:spTgt spid="147"/>
                                            </p:tgtEl>
                                            <p:attrNameLst>
                                              <p:attrName>style.visibility</p:attrName>
                                            </p:attrNameLst>
                                          </p:cBhvr>
                                          <p:to>
                                            <p:strVal val="visible"/>
                                          </p:to>
                                        </p:set>
                                        <p:anim calcmode="lin" valueType="num" p14:bounceEnd="40000">
                                          <p:cBhvr additive="base">
                                            <p:cTn id="16" dur="1500" fill="hold"/>
                                            <p:tgtEl>
                                              <p:spTgt spid="147"/>
                                            </p:tgtEl>
                                            <p:attrNameLst>
                                              <p:attrName>ppt_x</p:attrName>
                                            </p:attrNameLst>
                                          </p:cBhvr>
                                          <p:tavLst>
                                            <p:tav tm="0">
                                              <p:val>
                                                <p:strVal val="0-#ppt_w/2"/>
                                              </p:val>
                                            </p:tav>
                                            <p:tav tm="100000">
                                              <p:val>
                                                <p:strVal val="#ppt_x"/>
                                              </p:val>
                                            </p:tav>
                                          </p:tavLst>
                                        </p:anim>
                                        <p:anim calcmode="lin" valueType="num" p14:bounceEnd="40000">
                                          <p:cBhvr additive="base">
                                            <p:cTn id="17" dur="1500" fill="hold"/>
                                            <p:tgtEl>
                                              <p:spTgt spid="147"/>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159"/>
                                            </p:tgtEl>
                                            <p:attrNameLst>
                                              <p:attrName>style.visibility</p:attrName>
                                            </p:attrNameLst>
                                          </p:cBhvr>
                                          <p:to>
                                            <p:strVal val="visible"/>
                                          </p:to>
                                        </p:set>
                                        <p:animEffect transition="in" filter="fade">
                                          <p:cBhvr>
                                            <p:cTn id="21" dur="250"/>
                                            <p:tgtEl>
                                              <p:spTgt spid="15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60"/>
                                            </p:tgtEl>
                                            <p:attrNameLst>
                                              <p:attrName>style.visibility</p:attrName>
                                            </p:attrNameLst>
                                          </p:cBhvr>
                                          <p:to>
                                            <p:strVal val="visible"/>
                                          </p:to>
                                        </p:set>
                                        <p:animEffect transition="in" filter="fade">
                                          <p:cBhvr>
                                            <p:cTn id="29" dur="250"/>
                                            <p:tgtEl>
                                              <p:spTgt spid="160"/>
                                            </p:tgtEl>
                                          </p:cBhvr>
                                        </p:animEffect>
                                      </p:childTnLst>
                                    </p:cTn>
                                  </p:par>
                                </p:childTnLst>
                              </p:cTn>
                            </p:par>
                            <p:par>
                              <p:cTn id="30" fill="hold">
                                <p:stCondLst>
                                  <p:cond delay="3250"/>
                                </p:stCondLst>
                                <p:childTnLst>
                                  <p:par>
                                    <p:cTn id="31" presetID="22" presetClass="entr" presetSubtype="8"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750"/>
                                </p:stCondLst>
                                <p:childTnLst>
                                  <p:par>
                                    <p:cTn id="35" presetID="10" presetClass="entr" presetSubtype="0" fill="hold" grpId="0" nodeType="afterEffect">
                                      <p:stCondLst>
                                        <p:cond delay="0"/>
                                      </p:stCondLst>
                                      <p:childTnLst>
                                        <p:set>
                                          <p:cBhvr>
                                            <p:cTn id="36" dur="1" fill="hold">
                                              <p:stCondLst>
                                                <p:cond delay="0"/>
                                              </p:stCondLst>
                                            </p:cTn>
                                            <p:tgtEl>
                                              <p:spTgt spid="144"/>
                                            </p:tgtEl>
                                            <p:attrNameLst>
                                              <p:attrName>style.visibility</p:attrName>
                                            </p:attrNameLst>
                                          </p:cBhvr>
                                          <p:to>
                                            <p:strVal val="visible"/>
                                          </p:to>
                                        </p:set>
                                        <p:animEffect transition="in" filter="fade">
                                          <p:cBhvr>
                                            <p:cTn id="37"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59" grpId="0"/>
          <p:bldP spid="160" grpId="0"/>
          <p:bldP spid="2" grpId="0"/>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 presetClass="entr" presetSubtype="8" accel="40000" fill="hold" nodeType="withEffect">
                                      <p:stCondLst>
                                        <p:cond delay="500"/>
                                      </p:stCondLst>
                                      <p:childTnLst>
                                        <p:set>
                                          <p:cBhvr>
                                            <p:cTn id="11" dur="1" fill="hold">
                                              <p:stCondLst>
                                                <p:cond delay="0"/>
                                              </p:stCondLst>
                                            </p:cTn>
                                            <p:tgtEl>
                                              <p:spTgt spid="150"/>
                                            </p:tgtEl>
                                            <p:attrNameLst>
                                              <p:attrName>style.visibility</p:attrName>
                                            </p:attrNameLst>
                                          </p:cBhvr>
                                          <p:to>
                                            <p:strVal val="visible"/>
                                          </p:to>
                                        </p:set>
                                        <p:anim calcmode="lin" valueType="num">
                                          <p:cBhvr additive="base">
                                            <p:cTn id="12" dur="1500" fill="hold"/>
                                            <p:tgtEl>
                                              <p:spTgt spid="150"/>
                                            </p:tgtEl>
                                            <p:attrNameLst>
                                              <p:attrName>ppt_x</p:attrName>
                                            </p:attrNameLst>
                                          </p:cBhvr>
                                          <p:tavLst>
                                            <p:tav tm="0">
                                              <p:val>
                                                <p:strVal val="0-#ppt_w/2"/>
                                              </p:val>
                                            </p:tav>
                                            <p:tav tm="100000">
                                              <p:val>
                                                <p:strVal val="#ppt_x"/>
                                              </p:val>
                                            </p:tav>
                                          </p:tavLst>
                                        </p:anim>
                                        <p:anim calcmode="lin" valueType="num">
                                          <p:cBhvr additive="base">
                                            <p:cTn id="13" dur="1500" fill="hold"/>
                                            <p:tgtEl>
                                              <p:spTgt spid="150"/>
                                            </p:tgtEl>
                                            <p:attrNameLst>
                                              <p:attrName>ppt_y</p:attrName>
                                            </p:attrNameLst>
                                          </p:cBhvr>
                                          <p:tavLst>
                                            <p:tav tm="0">
                                              <p:val>
                                                <p:strVal val="#ppt_y"/>
                                              </p:val>
                                            </p:tav>
                                            <p:tav tm="100000">
                                              <p:val>
                                                <p:strVal val="#ppt_y"/>
                                              </p:val>
                                            </p:tav>
                                          </p:tavLst>
                                        </p:anim>
                                      </p:childTnLst>
                                    </p:cTn>
                                  </p:par>
                                  <p:par>
                                    <p:cTn id="14" presetID="2" presetClass="entr" presetSubtype="8" accel="40000" fill="hold" nodeType="withEffect">
                                      <p:stCondLst>
                                        <p:cond delay="750"/>
                                      </p:stCondLst>
                                      <p:childTnLst>
                                        <p:set>
                                          <p:cBhvr>
                                            <p:cTn id="15" dur="1" fill="hold">
                                              <p:stCondLst>
                                                <p:cond delay="0"/>
                                              </p:stCondLst>
                                            </p:cTn>
                                            <p:tgtEl>
                                              <p:spTgt spid="147"/>
                                            </p:tgtEl>
                                            <p:attrNameLst>
                                              <p:attrName>style.visibility</p:attrName>
                                            </p:attrNameLst>
                                          </p:cBhvr>
                                          <p:to>
                                            <p:strVal val="visible"/>
                                          </p:to>
                                        </p:set>
                                        <p:anim calcmode="lin" valueType="num">
                                          <p:cBhvr additive="base">
                                            <p:cTn id="16" dur="1500" fill="hold"/>
                                            <p:tgtEl>
                                              <p:spTgt spid="147"/>
                                            </p:tgtEl>
                                            <p:attrNameLst>
                                              <p:attrName>ppt_x</p:attrName>
                                            </p:attrNameLst>
                                          </p:cBhvr>
                                          <p:tavLst>
                                            <p:tav tm="0">
                                              <p:val>
                                                <p:strVal val="0-#ppt_w/2"/>
                                              </p:val>
                                            </p:tav>
                                            <p:tav tm="100000">
                                              <p:val>
                                                <p:strVal val="#ppt_x"/>
                                              </p:val>
                                            </p:tav>
                                          </p:tavLst>
                                        </p:anim>
                                        <p:anim calcmode="lin" valueType="num">
                                          <p:cBhvr additive="base">
                                            <p:cTn id="17" dur="1500" fill="hold"/>
                                            <p:tgtEl>
                                              <p:spTgt spid="147"/>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159"/>
                                            </p:tgtEl>
                                            <p:attrNameLst>
                                              <p:attrName>style.visibility</p:attrName>
                                            </p:attrNameLst>
                                          </p:cBhvr>
                                          <p:to>
                                            <p:strVal val="visible"/>
                                          </p:to>
                                        </p:set>
                                        <p:animEffect transition="in" filter="fade">
                                          <p:cBhvr>
                                            <p:cTn id="21" dur="250"/>
                                            <p:tgtEl>
                                              <p:spTgt spid="15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60"/>
                                            </p:tgtEl>
                                            <p:attrNameLst>
                                              <p:attrName>style.visibility</p:attrName>
                                            </p:attrNameLst>
                                          </p:cBhvr>
                                          <p:to>
                                            <p:strVal val="visible"/>
                                          </p:to>
                                        </p:set>
                                        <p:animEffect transition="in" filter="fade">
                                          <p:cBhvr>
                                            <p:cTn id="29" dur="250"/>
                                            <p:tgtEl>
                                              <p:spTgt spid="160"/>
                                            </p:tgtEl>
                                          </p:cBhvr>
                                        </p:animEffect>
                                      </p:childTnLst>
                                    </p:cTn>
                                  </p:par>
                                </p:childTnLst>
                              </p:cTn>
                            </p:par>
                            <p:par>
                              <p:cTn id="30" fill="hold">
                                <p:stCondLst>
                                  <p:cond delay="3250"/>
                                </p:stCondLst>
                                <p:childTnLst>
                                  <p:par>
                                    <p:cTn id="31" presetID="22" presetClass="entr" presetSubtype="8"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750"/>
                                </p:stCondLst>
                                <p:childTnLst>
                                  <p:par>
                                    <p:cTn id="35" presetID="10" presetClass="entr" presetSubtype="0" fill="hold" grpId="0" nodeType="afterEffect">
                                      <p:stCondLst>
                                        <p:cond delay="0"/>
                                      </p:stCondLst>
                                      <p:childTnLst>
                                        <p:set>
                                          <p:cBhvr>
                                            <p:cTn id="36" dur="1" fill="hold">
                                              <p:stCondLst>
                                                <p:cond delay="0"/>
                                              </p:stCondLst>
                                            </p:cTn>
                                            <p:tgtEl>
                                              <p:spTgt spid="144"/>
                                            </p:tgtEl>
                                            <p:attrNameLst>
                                              <p:attrName>style.visibility</p:attrName>
                                            </p:attrNameLst>
                                          </p:cBhvr>
                                          <p:to>
                                            <p:strVal val="visible"/>
                                          </p:to>
                                        </p:set>
                                        <p:animEffect transition="in" filter="fade">
                                          <p:cBhvr>
                                            <p:cTn id="37"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59" grpId="0"/>
          <p:bldP spid="160" grpId="0"/>
          <p:bldP spid="2" grpId="0"/>
          <p:bldP spid="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6837043" y="4383673"/>
            <a:ext cx="2159186" cy="2159186"/>
            <a:chOff x="4179570" y="1588770"/>
            <a:chExt cx="2735580" cy="2735580"/>
          </a:xfrm>
        </p:grpSpPr>
        <p:sp>
          <p:nvSpPr>
            <p:cNvPr id="51" name="椭圆 50"/>
            <p:cNvSpPr/>
            <p:nvPr/>
          </p:nvSpPr>
          <p:spPr>
            <a:xfrm>
              <a:off x="4179570" y="1588770"/>
              <a:ext cx="2735580" cy="2735580"/>
            </a:xfrm>
            <a:prstGeom prst="ellipse">
              <a:avLst/>
            </a:prstGeom>
            <a:solidFill>
              <a:schemeClr val="bg1">
                <a:lumMod val="95000"/>
              </a:schemeClr>
            </a:solidFill>
            <a:ln w="19050">
              <a:gradFill flip="none" rotWithShape="1">
                <a:gsLst>
                  <a:gs pos="0">
                    <a:schemeClr val="bg1">
                      <a:lumMod val="75000"/>
                    </a:schemeClr>
                  </a:gs>
                  <a:gs pos="100000">
                    <a:schemeClr val="bg1">
                      <a:lumMod val="99000"/>
                    </a:schemeClr>
                  </a:gs>
                </a:gsLst>
                <a:lin ang="2700000" scaled="1"/>
                <a:tileRect/>
              </a:gradFill>
            </a:ln>
            <a:effectLst>
              <a:innerShdw blurRad="152400" dist="76200" dir="135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52" name="椭圆 51"/>
            <p:cNvSpPr/>
            <p:nvPr/>
          </p:nvSpPr>
          <p:spPr>
            <a:xfrm>
              <a:off x="4368226" y="1777427"/>
              <a:ext cx="2358266" cy="235826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53" name="组合 52"/>
          <p:cNvGrpSpPr/>
          <p:nvPr/>
        </p:nvGrpSpPr>
        <p:grpSpPr>
          <a:xfrm>
            <a:off x="7588697" y="4122964"/>
            <a:ext cx="665855" cy="665855"/>
            <a:chOff x="7227109" y="2832909"/>
            <a:chExt cx="1166781" cy="1166781"/>
          </a:xfrm>
        </p:grpSpPr>
        <p:sp>
          <p:nvSpPr>
            <p:cNvPr id="54" name="椭圆 53"/>
            <p:cNvSpPr/>
            <p:nvPr/>
          </p:nvSpPr>
          <p:spPr>
            <a:xfrm>
              <a:off x="7227109" y="28329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sp>
          <p:nvSpPr>
            <p:cNvPr id="55" name="椭圆 54"/>
            <p:cNvSpPr/>
            <p:nvPr/>
          </p:nvSpPr>
          <p:spPr>
            <a:xfrm>
              <a:off x="7360195" y="2965995"/>
              <a:ext cx="900609" cy="900609"/>
            </a:xfrm>
            <a:prstGeom prst="ellipse">
              <a:avLst/>
            </a:prstGeom>
            <a:solidFill>
              <a:schemeClr val="accent6"/>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grpSp>
      <p:grpSp>
        <p:nvGrpSpPr>
          <p:cNvPr id="62" name="组合 61"/>
          <p:cNvGrpSpPr/>
          <p:nvPr/>
        </p:nvGrpSpPr>
        <p:grpSpPr>
          <a:xfrm>
            <a:off x="6754441" y="5613671"/>
            <a:ext cx="665855" cy="665855"/>
            <a:chOff x="3798110" y="2832909"/>
            <a:chExt cx="1166781" cy="1166781"/>
          </a:xfrm>
        </p:grpSpPr>
        <p:sp>
          <p:nvSpPr>
            <p:cNvPr id="63" name="椭圆 62"/>
            <p:cNvSpPr/>
            <p:nvPr/>
          </p:nvSpPr>
          <p:spPr>
            <a:xfrm>
              <a:off x="3798110" y="28329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sp>
          <p:nvSpPr>
            <p:cNvPr id="64" name="椭圆 63"/>
            <p:cNvSpPr/>
            <p:nvPr/>
          </p:nvSpPr>
          <p:spPr>
            <a:xfrm>
              <a:off x="3931196" y="2965995"/>
              <a:ext cx="900609" cy="900609"/>
            </a:xfrm>
            <a:prstGeom prst="ellipse">
              <a:avLst/>
            </a:prstGeom>
            <a:solidFill>
              <a:srgbClr val="EA5E66"/>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grpSp>
      <p:grpSp>
        <p:nvGrpSpPr>
          <p:cNvPr id="68" name="组合 67"/>
          <p:cNvGrpSpPr/>
          <p:nvPr/>
        </p:nvGrpSpPr>
        <p:grpSpPr>
          <a:xfrm>
            <a:off x="8451081" y="5609868"/>
            <a:ext cx="665855" cy="665855"/>
            <a:chOff x="5512610" y="4547410"/>
            <a:chExt cx="1166781" cy="1166781"/>
          </a:xfrm>
        </p:grpSpPr>
        <p:sp>
          <p:nvSpPr>
            <p:cNvPr id="69" name="椭圆 68"/>
            <p:cNvSpPr/>
            <p:nvPr/>
          </p:nvSpPr>
          <p:spPr>
            <a:xfrm>
              <a:off x="5512610" y="4547410"/>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sp>
          <p:nvSpPr>
            <p:cNvPr id="70" name="椭圆 69"/>
            <p:cNvSpPr/>
            <p:nvPr/>
          </p:nvSpPr>
          <p:spPr>
            <a:xfrm>
              <a:off x="5645696" y="4680496"/>
              <a:ext cx="900609" cy="900609"/>
            </a:xfrm>
            <a:prstGeom prst="ellipse">
              <a:avLst/>
            </a:prstGeom>
            <a:solidFill>
              <a:srgbClr val="0099A9"/>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grpSp>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21" name="圆角矩形 2"/>
          <p:cNvSpPr>
            <a:spLocks noChangeArrowheads="1"/>
          </p:cNvSpPr>
          <p:nvPr/>
        </p:nvSpPr>
        <p:spPr bwMode="auto">
          <a:xfrm>
            <a:off x="692150" y="4044940"/>
            <a:ext cx="3340100" cy="371475"/>
          </a:xfrm>
          <a:prstGeom prst="roundRect">
            <a:avLst>
              <a:gd name="adj" fmla="val 6435"/>
            </a:avLst>
          </a:prstGeom>
          <a:solidFill>
            <a:srgbClr val="01ACBE"/>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 name="直接连接符 6"/>
          <p:cNvSpPr>
            <a:spLocks noChangeShapeType="1"/>
          </p:cNvSpPr>
          <p:nvPr/>
        </p:nvSpPr>
        <p:spPr bwMode="auto">
          <a:xfrm flipH="1">
            <a:off x="5611813" y="1865303"/>
            <a:ext cx="4681537" cy="1587"/>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3" name="矩形 7"/>
          <p:cNvSpPr>
            <a:spLocks noChangeArrowheads="1"/>
          </p:cNvSpPr>
          <p:nvPr/>
        </p:nvSpPr>
        <p:spPr bwMode="auto">
          <a:xfrm>
            <a:off x="5637213" y="1209665"/>
            <a:ext cx="46815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en-US" sz="2800" b="1">
                <a:solidFill>
                  <a:srgbClr val="FF6600"/>
                </a:solidFill>
                <a:latin typeface="微软雅黑" pitchFamily="34" charset="-122"/>
                <a:ea typeface="微软雅黑" pitchFamily="34" charset="-122"/>
                <a:sym typeface="微软雅黑" pitchFamily="34" charset="-122"/>
              </a:rPr>
              <a:t>TPO </a:t>
            </a:r>
            <a:r>
              <a:rPr lang="zh-CN" altLang="en-US" sz="2000" b="1">
                <a:solidFill>
                  <a:srgbClr val="595959"/>
                </a:solidFill>
                <a:latin typeface="微软雅黑" pitchFamily="34" charset="-122"/>
                <a:ea typeface="微软雅黑" pitchFamily="34" charset="-122"/>
                <a:sym typeface="微软雅黑" pitchFamily="34" charset="-122"/>
              </a:rPr>
              <a:t>的着装原则</a:t>
            </a:r>
          </a:p>
        </p:txBody>
      </p:sp>
      <p:sp>
        <p:nvSpPr>
          <p:cNvPr id="27" name="空心弧 26"/>
          <p:cNvSpPr>
            <a:spLocks noChangeArrowheads="1"/>
          </p:cNvSpPr>
          <p:nvPr/>
        </p:nvSpPr>
        <p:spPr bwMode="auto">
          <a:xfrm>
            <a:off x="6922949" y="4455892"/>
            <a:ext cx="2016402" cy="2014748"/>
          </a:xfrm>
          <a:custGeom>
            <a:avLst/>
            <a:gdLst>
              <a:gd name="G0" fmla="+- 9798 0 0"/>
              <a:gd name="G1" fmla="+- 17694720 0 0"/>
              <a:gd name="G2" fmla="+- 0 0 17694720"/>
              <a:gd name="T0" fmla="*/ 0 256 1"/>
              <a:gd name="T1" fmla="*/ 180 256 1"/>
              <a:gd name="G3" fmla="+- 17694720 T0 T1"/>
              <a:gd name="T2" fmla="*/ 0 256 1"/>
              <a:gd name="T3" fmla="*/ 90 256 1"/>
              <a:gd name="G4" fmla="+- 17694720 T2 T3"/>
              <a:gd name="G5" fmla="*/ G4 2 1"/>
              <a:gd name="T4" fmla="*/ 90 256 1"/>
              <a:gd name="T5" fmla="*/ 0 256 1"/>
              <a:gd name="G6" fmla="+- 17694720 T4 T5"/>
              <a:gd name="G7" fmla="*/ G6 2 1"/>
              <a:gd name="G8" fmla="abs 1769472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798"/>
              <a:gd name="G18" fmla="*/ 9798 1 2"/>
              <a:gd name="G19" fmla="+- G18 5400 0"/>
              <a:gd name="G20" fmla="cos G19 17694720"/>
              <a:gd name="G21" fmla="sin G19 17694720"/>
              <a:gd name="G22" fmla="+- G20 10800 0"/>
              <a:gd name="G23" fmla="+- G21 10800 0"/>
              <a:gd name="G24" fmla="+- 10800 0 G20"/>
              <a:gd name="G25" fmla="+- 9798 10800 0"/>
              <a:gd name="G26" fmla="?: G9 G17 G25"/>
              <a:gd name="G27" fmla="?: G9 0 21600"/>
              <a:gd name="G28" fmla="cos 10800 17694720"/>
              <a:gd name="G29" fmla="sin 10800 17694720"/>
              <a:gd name="G30" fmla="sin 9798 17694720"/>
              <a:gd name="G31" fmla="+- G28 10800 0"/>
              <a:gd name="G32" fmla="+- G29 10800 0"/>
              <a:gd name="G33" fmla="+- G30 10800 0"/>
              <a:gd name="G34" fmla="?: G4 0 G31"/>
              <a:gd name="G35" fmla="?: 17694720 G34 0"/>
              <a:gd name="G36" fmla="?: G6 G35 G31"/>
              <a:gd name="G37" fmla="+- 21600 0 G36"/>
              <a:gd name="G38" fmla="?: G4 0 G33"/>
              <a:gd name="G39" fmla="?: 17694720 G38 G32"/>
              <a:gd name="G40" fmla="?: G6 G39 0"/>
              <a:gd name="G41" fmla="?: G4 G32 21600"/>
              <a:gd name="G42" fmla="?: G6 G41 G33"/>
              <a:gd name="T12" fmla="*/ 10800 w 21600"/>
              <a:gd name="T13" fmla="*/ 0 h 21600"/>
              <a:gd name="T14" fmla="*/ 10799 w 21600"/>
              <a:gd name="T15" fmla="*/ 501 h 21600"/>
              <a:gd name="T16" fmla="*/ 10800 w 21600"/>
              <a:gd name="T17" fmla="*/ 1002 h 21600"/>
              <a:gd name="T18" fmla="*/ 10801 w 21600"/>
              <a:gd name="T19" fmla="*/ 50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99" y="1002"/>
                </a:moveTo>
                <a:lnTo>
                  <a:pt x="10799" y="0"/>
                </a:ln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 name="任意多边形 28"/>
          <p:cNvSpPr>
            <a:spLocks noChangeArrowheads="1"/>
          </p:cNvSpPr>
          <p:nvPr/>
        </p:nvSpPr>
        <p:spPr bwMode="auto">
          <a:xfrm>
            <a:off x="7466769" y="4999267"/>
            <a:ext cx="928760" cy="927999"/>
          </a:xfrm>
          <a:custGeom>
            <a:avLst/>
            <a:gdLst>
              <a:gd name="T0" fmla="*/ 0 w 928316"/>
              <a:gd name="T1" fmla="*/ 464158 h 928316"/>
              <a:gd name="T2" fmla="*/ 464158 w 928316"/>
              <a:gd name="T3" fmla="*/ 0 h 928316"/>
              <a:gd name="T4" fmla="*/ 928316 w 928316"/>
              <a:gd name="T5" fmla="*/ 464158 h 928316"/>
              <a:gd name="T6" fmla="*/ 464158 w 928316"/>
              <a:gd name="T7" fmla="*/ 928316 h 928316"/>
              <a:gd name="T8" fmla="*/ 0 w 928316"/>
              <a:gd name="T9" fmla="*/ 464158 h 928316"/>
              <a:gd name="T10" fmla="*/ 0 60000 65536"/>
              <a:gd name="T11" fmla="*/ 0 60000 65536"/>
              <a:gd name="T12" fmla="*/ 0 60000 65536"/>
              <a:gd name="T13" fmla="*/ 0 60000 65536"/>
              <a:gd name="T14" fmla="*/ 0 60000 65536"/>
              <a:gd name="T15" fmla="*/ 0 w 928316"/>
              <a:gd name="T16" fmla="*/ 0 h 928316"/>
              <a:gd name="T17" fmla="*/ 928316 w 928316"/>
              <a:gd name="T18" fmla="*/ 928316 h 928316"/>
            </a:gdLst>
            <a:ahLst/>
            <a:cxnLst>
              <a:cxn ang="T10">
                <a:pos x="T0" y="T1"/>
              </a:cxn>
              <a:cxn ang="T11">
                <a:pos x="T2" y="T3"/>
              </a:cxn>
              <a:cxn ang="T12">
                <a:pos x="T4" y="T5"/>
              </a:cxn>
              <a:cxn ang="T13">
                <a:pos x="T6" y="T7"/>
              </a:cxn>
              <a:cxn ang="T14">
                <a:pos x="T8" y="T9"/>
              </a:cxn>
            </a:cxnLst>
            <a:rect l="T15" t="T16" r="T17" b="T18"/>
            <a:pathLst>
              <a:path w="928316" h="928316">
                <a:moveTo>
                  <a:pt x="0" y="464158"/>
                </a:moveTo>
                <a:cubicBezTo>
                  <a:pt x="0" y="207811"/>
                  <a:pt x="207811" y="0"/>
                  <a:pt x="464158" y="0"/>
                </a:cubicBezTo>
                <a:cubicBezTo>
                  <a:pt x="720505" y="0"/>
                  <a:pt x="928316" y="207811"/>
                  <a:pt x="928316" y="464158"/>
                </a:cubicBezTo>
                <a:cubicBezTo>
                  <a:pt x="928316" y="720505"/>
                  <a:pt x="720505" y="928316"/>
                  <a:pt x="464158" y="928316"/>
                </a:cubicBezTo>
                <a:cubicBezTo>
                  <a:pt x="207811" y="928316"/>
                  <a:pt x="0" y="720505"/>
                  <a:pt x="0" y="464158"/>
                </a:cubicBezTo>
                <a:close/>
              </a:path>
            </a:pathLst>
          </a:custGeom>
          <a:solidFill>
            <a:srgbClr val="663A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90000"/>
              </a:lnSpc>
              <a:spcAft>
                <a:spcPct val="35000"/>
              </a:spcAft>
            </a:pPr>
            <a:r>
              <a:rPr lang="en-US" sz="3200" b="1" dirty="0">
                <a:solidFill>
                  <a:srgbClr val="FFFFFF"/>
                </a:solidFill>
                <a:latin typeface="Calibri" pitchFamily="34" charset="0"/>
                <a:cs typeface="Calibri" pitchFamily="34" charset="0"/>
                <a:sym typeface="Calibri" pitchFamily="34" charset="0"/>
              </a:rPr>
              <a:t>TPO</a:t>
            </a:r>
            <a:endParaRPr lang="zh-CN" altLang="en-US" sz="3200" b="1" dirty="0">
              <a:solidFill>
                <a:srgbClr val="FFFFFF"/>
              </a:solidFill>
              <a:latin typeface="宋体" pitchFamily="2" charset="-122"/>
              <a:sym typeface="宋体" pitchFamily="2" charset="-122"/>
            </a:endParaRPr>
          </a:p>
        </p:txBody>
      </p:sp>
      <p:grpSp>
        <p:nvGrpSpPr>
          <p:cNvPr id="32" name="组合 9"/>
          <p:cNvGrpSpPr>
            <a:grpSpLocks/>
          </p:cNvGrpSpPr>
          <p:nvPr/>
        </p:nvGrpSpPr>
        <p:grpSpPr bwMode="auto">
          <a:xfrm>
            <a:off x="9091613" y="4657715"/>
            <a:ext cx="504825" cy="1727200"/>
            <a:chOff x="0" y="0"/>
            <a:chExt cx="504056" cy="1728192"/>
          </a:xfrm>
        </p:grpSpPr>
        <p:sp>
          <p:nvSpPr>
            <p:cNvPr id="33" name="直接连接符 10"/>
            <p:cNvSpPr>
              <a:spLocks noChangeShapeType="1"/>
            </p:cNvSpPr>
            <p:nvPr/>
          </p:nvSpPr>
          <p:spPr bwMode="auto">
            <a:xfrm>
              <a:off x="0" y="1296144"/>
              <a:ext cx="504056" cy="1"/>
            </a:xfrm>
            <a:prstGeom prst="line">
              <a:avLst/>
            </a:prstGeom>
            <a:noFill/>
            <a:ln w="12700" cap="flat" cmpd="sng">
              <a:solidFill>
                <a:srgbClr val="01ACBE"/>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直接连接符 11"/>
            <p:cNvSpPr>
              <a:spLocks noChangeShapeType="1"/>
            </p:cNvSpPr>
            <p:nvPr/>
          </p:nvSpPr>
          <p:spPr bwMode="auto">
            <a:xfrm>
              <a:off x="504056" y="0"/>
              <a:ext cx="1" cy="1728192"/>
            </a:xfrm>
            <a:prstGeom prst="line">
              <a:avLst/>
            </a:prstGeom>
            <a:noFill/>
            <a:ln w="12700" cap="flat" cmpd="sng">
              <a:solidFill>
                <a:srgbClr val="01ACBE"/>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5" name="组合 12"/>
          <p:cNvGrpSpPr>
            <a:grpSpLocks/>
          </p:cNvGrpSpPr>
          <p:nvPr/>
        </p:nvGrpSpPr>
        <p:grpSpPr bwMode="auto">
          <a:xfrm>
            <a:off x="6238875" y="4657715"/>
            <a:ext cx="504825" cy="1727200"/>
            <a:chOff x="0" y="0"/>
            <a:chExt cx="504056" cy="1728192"/>
          </a:xfrm>
        </p:grpSpPr>
        <p:sp>
          <p:nvSpPr>
            <p:cNvPr id="36" name="直接连接符 13"/>
            <p:cNvSpPr>
              <a:spLocks noChangeShapeType="1"/>
            </p:cNvSpPr>
            <p:nvPr/>
          </p:nvSpPr>
          <p:spPr bwMode="auto">
            <a:xfrm>
              <a:off x="0" y="1296144"/>
              <a:ext cx="504056" cy="1"/>
            </a:xfrm>
            <a:prstGeom prst="line">
              <a:avLst/>
            </a:prstGeom>
            <a:noFill/>
            <a:ln w="12700" cap="flat" cmpd="sng">
              <a:solidFill>
                <a:srgbClr val="E8707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 name="直接连接符 14"/>
            <p:cNvSpPr>
              <a:spLocks noChangeShapeType="1"/>
            </p:cNvSpPr>
            <p:nvPr/>
          </p:nvSpPr>
          <p:spPr bwMode="auto">
            <a:xfrm>
              <a:off x="0" y="0"/>
              <a:ext cx="1" cy="1728192"/>
            </a:xfrm>
            <a:prstGeom prst="line">
              <a:avLst/>
            </a:prstGeom>
            <a:noFill/>
            <a:ln w="12700" cap="flat" cmpd="sng">
              <a:solidFill>
                <a:srgbClr val="E8707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 name="组合 15"/>
          <p:cNvGrpSpPr>
            <a:grpSpLocks/>
          </p:cNvGrpSpPr>
          <p:nvPr/>
        </p:nvGrpSpPr>
        <p:grpSpPr bwMode="auto">
          <a:xfrm>
            <a:off x="7083425" y="3970328"/>
            <a:ext cx="1728788" cy="144462"/>
            <a:chOff x="0" y="0"/>
            <a:chExt cx="1728000" cy="144016"/>
          </a:xfrm>
        </p:grpSpPr>
        <p:sp>
          <p:nvSpPr>
            <p:cNvPr id="39" name="直接连接符 16"/>
            <p:cNvSpPr>
              <a:spLocks noChangeShapeType="1"/>
            </p:cNvSpPr>
            <p:nvPr/>
          </p:nvSpPr>
          <p:spPr bwMode="auto">
            <a:xfrm>
              <a:off x="836470" y="0"/>
              <a:ext cx="1" cy="144016"/>
            </a:xfrm>
            <a:prstGeom prst="line">
              <a:avLst/>
            </a:prstGeom>
            <a:noFill/>
            <a:ln w="12700" cap="flat" cmpd="sng">
              <a:solidFill>
                <a:schemeClr val="accent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直接连接符 17"/>
            <p:cNvSpPr>
              <a:spLocks noChangeShapeType="1"/>
            </p:cNvSpPr>
            <p:nvPr/>
          </p:nvSpPr>
          <p:spPr bwMode="auto">
            <a:xfrm>
              <a:off x="0" y="0"/>
              <a:ext cx="1728000" cy="1"/>
            </a:xfrm>
            <a:prstGeom prst="line">
              <a:avLst/>
            </a:prstGeom>
            <a:noFill/>
            <a:ln w="12700" cap="flat" cmpd="sng">
              <a:solidFill>
                <a:schemeClr val="accent6"/>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pic>
        <p:nvPicPr>
          <p:cNvPr id="41" name="Picture 1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11662" y="4044940"/>
            <a:ext cx="1755775" cy="2497919"/>
          </a:xfrm>
          <a:prstGeom prst="rect">
            <a:avLst/>
          </a:prstGeom>
          <a:blipFill dpi="0" rotWithShape="1">
            <a:blip r:embed="rId4"/>
            <a:srcRect/>
            <a:stretch>
              <a:fillRect/>
            </a:stretch>
          </a:blipFill>
          <a:ln w="19050" cap="flat" cmpd="sng">
            <a:solidFill>
              <a:schemeClr val="bg1"/>
            </a:solidFill>
            <a:bevel/>
            <a:headEnd/>
            <a:tailEnd/>
          </a:ln>
        </p:spPr>
      </p:pic>
      <p:pic>
        <p:nvPicPr>
          <p:cNvPr id="42" name="Picture 1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694862" y="4044940"/>
            <a:ext cx="1755775" cy="2425700"/>
          </a:xfrm>
          <a:prstGeom prst="rect">
            <a:avLst/>
          </a:prstGeom>
          <a:blipFill dpi="0" rotWithShape="1">
            <a:blip r:embed="rId4"/>
            <a:srcRect/>
            <a:stretch>
              <a:fillRect/>
            </a:stretch>
          </a:blipFill>
          <a:ln w="19050" cap="flat" cmpd="sng">
            <a:solidFill>
              <a:schemeClr val="bg1"/>
            </a:solidFill>
            <a:bevel/>
            <a:headEnd/>
            <a:tailEnd/>
          </a:ln>
        </p:spPr>
      </p:pic>
      <p:pic>
        <p:nvPicPr>
          <p:cNvPr id="43" name="Picture 1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797675" y="2000431"/>
            <a:ext cx="2339975" cy="1450784"/>
          </a:xfrm>
          <a:prstGeom prst="rect">
            <a:avLst/>
          </a:prstGeom>
          <a:blipFill dpi="0" rotWithShape="1">
            <a:blip r:embed="rId7"/>
            <a:srcRect/>
            <a:stretch>
              <a:fillRect/>
            </a:stretch>
          </a:blipFill>
          <a:ln w="19050" cap="flat" cmpd="sng">
            <a:solidFill>
              <a:schemeClr val="bg1"/>
            </a:solidFill>
            <a:bevel/>
            <a:headEnd/>
            <a:tailEnd/>
          </a:ln>
        </p:spPr>
      </p:pic>
      <p:sp>
        <p:nvSpPr>
          <p:cNvPr id="44" name="TextBox 30"/>
          <p:cNvSpPr>
            <a:spLocks noChangeArrowheads="1"/>
          </p:cNvSpPr>
          <p:nvPr/>
        </p:nvSpPr>
        <p:spPr bwMode="auto">
          <a:xfrm>
            <a:off x="4411663" y="5762615"/>
            <a:ext cx="1755775" cy="344488"/>
          </a:xfrm>
          <a:prstGeom prst="rect">
            <a:avLst/>
          </a:prstGeom>
          <a:solidFill>
            <a:srgbClr val="E87071"/>
          </a:solidFill>
          <a:ln>
            <a:noFill/>
          </a:ln>
          <a:extLst/>
        </p:spPr>
        <p:txBody>
          <a:bodyPr>
            <a:spAutoFit/>
          </a:bodyPr>
          <a:lstStyle/>
          <a:p>
            <a:pPr algn="ctr">
              <a:lnSpc>
                <a:spcPct val="130000"/>
              </a:lnSpc>
            </a:pPr>
            <a:r>
              <a:rPr lang="zh-CN" altLang="en-US" sz="1400" b="1" dirty="0">
                <a:solidFill>
                  <a:schemeClr val="bg1"/>
                </a:solidFill>
                <a:latin typeface="微软雅黑" pitchFamily="34" charset="-122"/>
                <a:ea typeface="微软雅黑" pitchFamily="34" charset="-122"/>
                <a:sym typeface="微软雅黑" pitchFamily="34" charset="-122"/>
              </a:rPr>
              <a:t>目的、对象</a:t>
            </a:r>
            <a:endParaRPr lang="en-US" sz="1400" b="1" dirty="0">
              <a:solidFill>
                <a:schemeClr val="bg1"/>
              </a:solidFill>
              <a:latin typeface="微软雅黑" pitchFamily="34" charset="-122"/>
              <a:ea typeface="微软雅黑" pitchFamily="34" charset="-122"/>
              <a:sym typeface="微软雅黑" pitchFamily="34" charset="-122"/>
            </a:endParaRPr>
          </a:p>
        </p:txBody>
      </p:sp>
      <p:sp>
        <p:nvSpPr>
          <p:cNvPr id="45" name="TextBox 30"/>
          <p:cNvSpPr>
            <a:spLocks noChangeArrowheads="1"/>
          </p:cNvSpPr>
          <p:nvPr/>
        </p:nvSpPr>
        <p:spPr bwMode="auto">
          <a:xfrm>
            <a:off x="9694863" y="5756265"/>
            <a:ext cx="1755775" cy="373063"/>
          </a:xfrm>
          <a:prstGeom prst="rect">
            <a:avLst/>
          </a:prstGeom>
          <a:solidFill>
            <a:srgbClr val="01ACBE"/>
          </a:solidFill>
          <a:ln>
            <a:noFill/>
          </a:ln>
          <a:extLst/>
        </p:spPr>
        <p:txBody>
          <a:bodyPr>
            <a:spAutoFit/>
          </a:bodyPr>
          <a:lstStyle/>
          <a:p>
            <a:pPr algn="ctr">
              <a:lnSpc>
                <a:spcPct val="130000"/>
              </a:lnSpc>
            </a:pPr>
            <a:r>
              <a:rPr lang="zh-CN" altLang="en-US" sz="1400" b="1" dirty="0">
                <a:solidFill>
                  <a:schemeClr val="bg1"/>
                </a:solidFill>
                <a:latin typeface="微软雅黑" pitchFamily="34" charset="-122"/>
                <a:ea typeface="微软雅黑" pitchFamily="34" charset="-122"/>
                <a:sym typeface="微软雅黑" pitchFamily="34" charset="-122"/>
              </a:rPr>
              <a:t>地点、场合、身份</a:t>
            </a:r>
            <a:endParaRPr lang="en-US" sz="1400" b="1" dirty="0">
              <a:solidFill>
                <a:schemeClr val="bg1"/>
              </a:solidFill>
              <a:latin typeface="微软雅黑" pitchFamily="34" charset="-122"/>
              <a:ea typeface="微软雅黑" pitchFamily="34" charset="-122"/>
              <a:sym typeface="微软雅黑" pitchFamily="34" charset="-122"/>
            </a:endParaRPr>
          </a:p>
        </p:txBody>
      </p:sp>
      <p:sp>
        <p:nvSpPr>
          <p:cNvPr id="46" name="TextBox 30"/>
          <p:cNvSpPr>
            <a:spLocks noChangeArrowheads="1"/>
          </p:cNvSpPr>
          <p:nvPr/>
        </p:nvSpPr>
        <p:spPr bwMode="auto">
          <a:xfrm>
            <a:off x="6797675" y="3432165"/>
            <a:ext cx="2339975" cy="373063"/>
          </a:xfrm>
          <a:prstGeom prst="rect">
            <a:avLst/>
          </a:prstGeom>
          <a:solidFill>
            <a:schemeClr val="accent6"/>
          </a:solidFill>
          <a:ln>
            <a:noFill/>
          </a:ln>
          <a:extLst/>
        </p:spPr>
        <p:txBody>
          <a:bodyPr>
            <a:spAutoFit/>
          </a:bodyPr>
          <a:lstStyle/>
          <a:p>
            <a:pPr algn="ctr">
              <a:lnSpc>
                <a:spcPct val="130000"/>
              </a:lnSpc>
            </a:pPr>
            <a:r>
              <a:rPr lang="zh-CN" altLang="en-US" sz="1400" b="1" dirty="0">
                <a:solidFill>
                  <a:schemeClr val="bg1"/>
                </a:solidFill>
                <a:latin typeface="微软雅黑" pitchFamily="34" charset="-122"/>
                <a:ea typeface="微软雅黑" pitchFamily="34" charset="-122"/>
                <a:sym typeface="微软雅黑" pitchFamily="34" charset="-122"/>
              </a:rPr>
              <a:t>时间、季节、时令、时代</a:t>
            </a:r>
            <a:endParaRPr lang="en-US" sz="1400" b="1" dirty="0">
              <a:solidFill>
                <a:schemeClr val="bg1"/>
              </a:solidFill>
              <a:latin typeface="微软雅黑" pitchFamily="34" charset="-122"/>
              <a:ea typeface="微软雅黑" pitchFamily="34" charset="-122"/>
              <a:sym typeface="微软雅黑" pitchFamily="34" charset="-122"/>
            </a:endParaRPr>
          </a:p>
        </p:txBody>
      </p:sp>
      <p:sp>
        <p:nvSpPr>
          <p:cNvPr id="48" name="矩形 25"/>
          <p:cNvSpPr>
            <a:spLocks noChangeArrowheads="1"/>
          </p:cNvSpPr>
          <p:nvPr/>
        </p:nvSpPr>
        <p:spPr bwMode="auto">
          <a:xfrm>
            <a:off x="857250" y="4048115"/>
            <a:ext cx="1993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规则补充：</a:t>
            </a:r>
            <a:endParaRPr lang="zh-CN" altLang="en-US"/>
          </a:p>
        </p:txBody>
      </p:sp>
      <p:sp>
        <p:nvSpPr>
          <p:cNvPr id="49" name="矩形 27"/>
          <p:cNvSpPr>
            <a:spLocks noChangeArrowheads="1"/>
          </p:cNvSpPr>
          <p:nvPr/>
        </p:nvSpPr>
        <p:spPr bwMode="auto">
          <a:xfrm>
            <a:off x="773113" y="4716453"/>
            <a:ext cx="3259137"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0000"/>
              </a:lnSpc>
              <a:spcBef>
                <a:spcPts val="600"/>
              </a:spcBef>
              <a:spcAft>
                <a:spcPts val="6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扬长避短：要会遮丑，如长脸不穿</a:t>
            </a:r>
            <a:r>
              <a:rPr lang="en-US" dirty="0">
                <a:solidFill>
                  <a:srgbClr val="595959"/>
                </a:solidFill>
                <a:latin typeface="微软雅黑" pitchFamily="34" charset="-122"/>
                <a:ea typeface="微软雅黑" pitchFamily="34" charset="-122"/>
                <a:sym typeface="Times New Roman" pitchFamily="18" charset="0"/>
              </a:rPr>
              <a:t>V</a:t>
            </a:r>
            <a:r>
              <a:rPr lang="zh-CN" altLang="en-US" dirty="0">
                <a:solidFill>
                  <a:srgbClr val="595959"/>
                </a:solidFill>
                <a:latin typeface="微软雅黑" pitchFamily="34" charset="-122"/>
                <a:ea typeface="微软雅黑" pitchFamily="34" charset="-122"/>
                <a:sym typeface="Times New Roman" pitchFamily="18" charset="0"/>
              </a:rPr>
              <a:t>领等</a:t>
            </a:r>
            <a:r>
              <a:rPr lang="en-US" dirty="0">
                <a:solidFill>
                  <a:srgbClr val="595959"/>
                </a:solidFill>
                <a:latin typeface="微软雅黑" pitchFamily="34" charset="-122"/>
                <a:ea typeface="微软雅黑" pitchFamily="34" charset="-122"/>
                <a:sym typeface="Times New Roman" pitchFamily="18" charset="0"/>
              </a:rPr>
              <a:t>;</a:t>
            </a:r>
            <a:endParaRPr lang="zh-CN" altLang="en-US" dirty="0">
              <a:solidFill>
                <a:srgbClr val="595959"/>
              </a:solidFill>
              <a:latin typeface="微软雅黑" pitchFamily="34" charset="-122"/>
              <a:ea typeface="微软雅黑" pitchFamily="34" charset="-122"/>
              <a:sym typeface="Times New Roman" pitchFamily="18" charset="0"/>
            </a:endParaRPr>
          </a:p>
          <a:p>
            <a:pPr marL="285750" indent="-285750">
              <a:lnSpc>
                <a:spcPct val="130000"/>
              </a:lnSpc>
              <a:spcBef>
                <a:spcPts val="600"/>
              </a:spcBef>
              <a:spcAft>
                <a:spcPts val="600"/>
              </a:spcAft>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遵守常规：不穿奇装异服。</a:t>
            </a:r>
            <a:endParaRPr lang="zh-CN" altLang="en-US" dirty="0"/>
          </a:p>
        </p:txBody>
      </p:sp>
      <p:sp>
        <p:nvSpPr>
          <p:cNvPr id="2" name="矩形 1"/>
          <p:cNvSpPr/>
          <p:nvPr/>
        </p:nvSpPr>
        <p:spPr>
          <a:xfrm>
            <a:off x="6775833" y="5839450"/>
            <a:ext cx="620683" cy="244682"/>
          </a:xfrm>
          <a:prstGeom prst="rect">
            <a:avLst/>
          </a:prstGeom>
        </p:spPr>
        <p:txBody>
          <a:bodyPr wrap="none">
            <a:spAutoFit/>
          </a:bodyPr>
          <a:lstStyle/>
          <a:p>
            <a:pPr algn="ctr">
              <a:lnSpc>
                <a:spcPct val="90000"/>
              </a:lnSpc>
              <a:spcAft>
                <a:spcPct val="35000"/>
              </a:spcAft>
            </a:pPr>
            <a:r>
              <a:rPr lang="en-US" altLang="zh-CN" sz="1050" b="1" dirty="0">
                <a:solidFill>
                  <a:srgbClr val="FFFFFF"/>
                </a:solidFill>
                <a:latin typeface="Calibri" pitchFamily="34" charset="0"/>
                <a:cs typeface="Calibri" pitchFamily="34" charset="0"/>
                <a:sym typeface="Calibri" pitchFamily="34" charset="0"/>
              </a:rPr>
              <a:t>OBJECT</a:t>
            </a:r>
            <a:endParaRPr lang="zh-CN" altLang="en-US" sz="1050" b="1" dirty="0">
              <a:solidFill>
                <a:srgbClr val="FFFFFF"/>
              </a:solidFill>
              <a:latin typeface="微软雅黑" pitchFamily="34" charset="-122"/>
              <a:ea typeface="微软雅黑" pitchFamily="34" charset="-122"/>
              <a:sym typeface="微软雅黑" pitchFamily="34" charset="-122"/>
            </a:endParaRPr>
          </a:p>
        </p:txBody>
      </p:sp>
      <p:sp>
        <p:nvSpPr>
          <p:cNvPr id="3" name="矩形 2"/>
          <p:cNvSpPr/>
          <p:nvPr/>
        </p:nvSpPr>
        <p:spPr>
          <a:xfrm>
            <a:off x="8493429" y="5833099"/>
            <a:ext cx="580415" cy="258532"/>
          </a:xfrm>
          <a:prstGeom prst="rect">
            <a:avLst/>
          </a:prstGeom>
        </p:spPr>
        <p:txBody>
          <a:bodyPr wrap="none">
            <a:spAutoFit/>
          </a:bodyPr>
          <a:lstStyle/>
          <a:p>
            <a:pPr algn="ctr">
              <a:lnSpc>
                <a:spcPct val="90000"/>
              </a:lnSpc>
              <a:spcAft>
                <a:spcPct val="35000"/>
              </a:spcAft>
            </a:pPr>
            <a:r>
              <a:rPr lang="en-US" altLang="zh-CN" sz="1200" b="1" dirty="0">
                <a:solidFill>
                  <a:srgbClr val="FFFFFF"/>
                </a:solidFill>
                <a:latin typeface="Calibri" pitchFamily="34" charset="0"/>
                <a:cs typeface="Calibri" pitchFamily="34" charset="0"/>
                <a:sym typeface="Calibri" pitchFamily="34" charset="0"/>
              </a:rPr>
              <a:t>PLACE</a:t>
            </a:r>
            <a:endParaRPr lang="zh-CN" altLang="en-US" sz="1200" b="1" dirty="0">
              <a:solidFill>
                <a:srgbClr val="FFFFFF"/>
              </a:solidFill>
              <a:latin typeface="宋体" pitchFamily="2" charset="-122"/>
              <a:sym typeface="宋体" pitchFamily="2" charset="-122"/>
            </a:endParaRPr>
          </a:p>
        </p:txBody>
      </p:sp>
      <p:sp>
        <p:nvSpPr>
          <p:cNvPr id="4" name="矩形 3"/>
          <p:cNvSpPr/>
          <p:nvPr/>
        </p:nvSpPr>
        <p:spPr>
          <a:xfrm>
            <a:off x="7664982" y="4342226"/>
            <a:ext cx="513282" cy="258532"/>
          </a:xfrm>
          <a:prstGeom prst="rect">
            <a:avLst/>
          </a:prstGeom>
        </p:spPr>
        <p:txBody>
          <a:bodyPr wrap="none">
            <a:spAutoFit/>
          </a:bodyPr>
          <a:lstStyle/>
          <a:p>
            <a:pPr algn="ctr">
              <a:lnSpc>
                <a:spcPct val="90000"/>
              </a:lnSpc>
              <a:spcAft>
                <a:spcPct val="35000"/>
              </a:spcAft>
            </a:pPr>
            <a:r>
              <a:rPr lang="en-US" altLang="zh-CN" sz="1200" b="1" dirty="0">
                <a:solidFill>
                  <a:srgbClr val="FFFFFF"/>
                </a:solidFill>
                <a:latin typeface="Calibri" pitchFamily="34" charset="0"/>
                <a:cs typeface="Calibri" pitchFamily="34" charset="0"/>
                <a:sym typeface="Calibri" pitchFamily="34" charset="0"/>
              </a:rPr>
              <a:t>TIME</a:t>
            </a:r>
            <a:endParaRPr lang="zh-CN" altLang="en-US" sz="1200" b="1" dirty="0">
              <a:solidFill>
                <a:srgbClr val="FFFFFF"/>
              </a:solidFill>
              <a:latin typeface="宋体" pitchFamily="2" charset="-122"/>
              <a:sym typeface="宋体" pitchFamily="2" charset="-122"/>
            </a:endParaRPr>
          </a:p>
        </p:txBody>
      </p:sp>
      <p:grpSp>
        <p:nvGrpSpPr>
          <p:cNvPr id="76" name="组合 75"/>
          <p:cNvGrpSpPr/>
          <p:nvPr/>
        </p:nvGrpSpPr>
        <p:grpSpPr>
          <a:xfrm>
            <a:off x="908719" y="1226969"/>
            <a:ext cx="2227346" cy="416316"/>
            <a:chOff x="603196" y="3180076"/>
            <a:chExt cx="1670727" cy="312165"/>
          </a:xfrm>
        </p:grpSpPr>
        <p:sp>
          <p:nvSpPr>
            <p:cNvPr id="77" name="圆角矩形 76"/>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 name="矩形 77"/>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1.</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着装原则</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79" name="任意多边形 78"/>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80" name="TextBox 7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60016516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16"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2500"/>
                            </p:stCondLst>
                            <p:childTnLst>
                              <p:par>
                                <p:cTn id="39" presetID="22" presetClass="entr" presetSubtype="4"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down)">
                                      <p:cBhvr>
                                        <p:cTn id="41" dur="500"/>
                                        <p:tgtEl>
                                          <p:spTgt spid="38"/>
                                        </p:tgtEl>
                                      </p:cBhvr>
                                    </p:animEffect>
                                  </p:childTnLst>
                                </p:cTn>
                              </p:par>
                            </p:childTnLst>
                          </p:cTn>
                        </p:par>
                        <p:par>
                          <p:cTn id="42" fill="hold">
                            <p:stCondLst>
                              <p:cond delay="3000"/>
                            </p:stCondLst>
                            <p:childTnLst>
                              <p:par>
                                <p:cTn id="43" presetID="22" presetClass="entr" presetSubtype="4"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par>
                                <p:cTn id="46" presetID="22" presetClass="entr" presetSubtype="4"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p:cTn id="52" dur="500" fill="hold"/>
                                        <p:tgtEl>
                                          <p:spTgt spid="2"/>
                                        </p:tgtEl>
                                        <p:attrNameLst>
                                          <p:attrName>ppt_w</p:attrName>
                                        </p:attrNameLst>
                                      </p:cBhvr>
                                      <p:tavLst>
                                        <p:tav tm="0">
                                          <p:val>
                                            <p:fltVal val="0"/>
                                          </p:val>
                                        </p:tav>
                                        <p:tav tm="100000">
                                          <p:val>
                                            <p:strVal val="#ppt_w"/>
                                          </p:val>
                                        </p:tav>
                                      </p:tavLst>
                                    </p:anim>
                                    <p:anim calcmode="lin" valueType="num">
                                      <p:cBhvr>
                                        <p:cTn id="53" dur="500" fill="hold"/>
                                        <p:tgtEl>
                                          <p:spTgt spid="2"/>
                                        </p:tgtEl>
                                        <p:attrNameLst>
                                          <p:attrName>ppt_h</p:attrName>
                                        </p:attrNameLst>
                                      </p:cBhvr>
                                      <p:tavLst>
                                        <p:tav tm="0">
                                          <p:val>
                                            <p:fltVal val="0"/>
                                          </p:val>
                                        </p:tav>
                                        <p:tav tm="100000">
                                          <p:val>
                                            <p:strVal val="#ppt_h"/>
                                          </p:val>
                                        </p:tav>
                                      </p:tavLst>
                                    </p:anim>
                                    <p:animEffect transition="in" filter="fade">
                                      <p:cBhvr>
                                        <p:cTn id="54" dur="500"/>
                                        <p:tgtEl>
                                          <p:spTgt spid="2"/>
                                        </p:tgtEl>
                                      </p:cBhvr>
                                    </p:animEffect>
                                  </p:childTnLst>
                                </p:cTn>
                              </p:par>
                              <p:par>
                                <p:cTn id="55" presetID="53" presetClass="entr" presetSubtype="16" fill="hold" nodeType="with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4000"/>
                            </p:stCondLst>
                            <p:childTnLst>
                              <p:par>
                                <p:cTn id="61" presetID="22" presetClass="entr" presetSubtype="2"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right)">
                                      <p:cBhvr>
                                        <p:cTn id="63" dur="500"/>
                                        <p:tgtEl>
                                          <p:spTgt spid="35"/>
                                        </p:tgtEl>
                                      </p:cBhvr>
                                    </p:animEffect>
                                  </p:childTnLst>
                                </p:cTn>
                              </p:par>
                            </p:childTnLst>
                          </p:cTn>
                        </p:par>
                        <p:par>
                          <p:cTn id="64" fill="hold">
                            <p:stCondLst>
                              <p:cond delay="4500"/>
                            </p:stCondLst>
                            <p:childTnLst>
                              <p:par>
                                <p:cTn id="65" presetID="22" presetClass="entr" presetSubtype="2"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right)">
                                      <p:cBhvr>
                                        <p:cTn id="67" dur="500"/>
                                        <p:tgtEl>
                                          <p:spTgt spid="44"/>
                                        </p:tgtEl>
                                      </p:cBhvr>
                                    </p:animEffect>
                                  </p:childTnLst>
                                </p:cTn>
                              </p:par>
                              <p:par>
                                <p:cTn id="68" presetID="22" presetClass="entr" presetSubtype="2" fill="hold"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right)">
                                      <p:cBhvr>
                                        <p:cTn id="70" dur="500"/>
                                        <p:tgtEl>
                                          <p:spTgt spid="41"/>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par>
                                <p:cTn id="77" presetID="53" presetClass="entr" presetSubtype="16" fill="hold" nodeType="withEffect">
                                  <p:stCondLst>
                                    <p:cond delay="0"/>
                                  </p:stCondLst>
                                  <p:childTnLst>
                                    <p:set>
                                      <p:cBhvr>
                                        <p:cTn id="78" dur="1" fill="hold">
                                          <p:stCondLst>
                                            <p:cond delay="0"/>
                                          </p:stCondLst>
                                        </p:cTn>
                                        <p:tgtEl>
                                          <p:spTgt spid="68"/>
                                        </p:tgtEl>
                                        <p:attrNameLst>
                                          <p:attrName>style.visibility</p:attrName>
                                        </p:attrNameLst>
                                      </p:cBhvr>
                                      <p:to>
                                        <p:strVal val="visible"/>
                                      </p:to>
                                    </p:set>
                                    <p:anim calcmode="lin" valueType="num">
                                      <p:cBhvr>
                                        <p:cTn id="79" dur="500" fill="hold"/>
                                        <p:tgtEl>
                                          <p:spTgt spid="68"/>
                                        </p:tgtEl>
                                        <p:attrNameLst>
                                          <p:attrName>ppt_w</p:attrName>
                                        </p:attrNameLst>
                                      </p:cBhvr>
                                      <p:tavLst>
                                        <p:tav tm="0">
                                          <p:val>
                                            <p:fltVal val="0"/>
                                          </p:val>
                                        </p:tav>
                                        <p:tav tm="100000">
                                          <p:val>
                                            <p:strVal val="#ppt_w"/>
                                          </p:val>
                                        </p:tav>
                                      </p:tavLst>
                                    </p:anim>
                                    <p:anim calcmode="lin" valueType="num">
                                      <p:cBhvr>
                                        <p:cTn id="80" dur="500" fill="hold"/>
                                        <p:tgtEl>
                                          <p:spTgt spid="68"/>
                                        </p:tgtEl>
                                        <p:attrNameLst>
                                          <p:attrName>ppt_h</p:attrName>
                                        </p:attrNameLst>
                                      </p:cBhvr>
                                      <p:tavLst>
                                        <p:tav tm="0">
                                          <p:val>
                                            <p:fltVal val="0"/>
                                          </p:val>
                                        </p:tav>
                                        <p:tav tm="100000">
                                          <p:val>
                                            <p:strVal val="#ppt_h"/>
                                          </p:val>
                                        </p:tav>
                                      </p:tavLst>
                                    </p:anim>
                                    <p:animEffect transition="in" filter="fade">
                                      <p:cBhvr>
                                        <p:cTn id="81" dur="500"/>
                                        <p:tgtEl>
                                          <p:spTgt spid="68"/>
                                        </p:tgtEl>
                                      </p:cBhvr>
                                    </p:animEffect>
                                  </p:childTnLst>
                                </p:cTn>
                              </p:par>
                            </p:childTnLst>
                          </p:cTn>
                        </p:par>
                        <p:par>
                          <p:cTn id="82" fill="hold">
                            <p:stCondLst>
                              <p:cond delay="5500"/>
                            </p:stCondLst>
                            <p:childTnLst>
                              <p:par>
                                <p:cTn id="83" presetID="22" presetClass="entr" presetSubtype="8"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500"/>
                                        <p:tgtEl>
                                          <p:spTgt spid="32"/>
                                        </p:tgtEl>
                                      </p:cBhvr>
                                    </p:animEffect>
                                  </p:childTnLst>
                                </p:cTn>
                              </p:par>
                            </p:childTnLst>
                          </p:cTn>
                        </p:par>
                        <p:par>
                          <p:cTn id="86" fill="hold">
                            <p:stCondLst>
                              <p:cond delay="6000"/>
                            </p:stCondLst>
                            <p:childTnLst>
                              <p:par>
                                <p:cTn id="87" presetID="22" presetClass="entr" presetSubtype="8"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wipe(left)">
                                      <p:cBhvr>
                                        <p:cTn id="92" dur="500"/>
                                        <p:tgtEl>
                                          <p:spTgt spid="42"/>
                                        </p:tgtEl>
                                      </p:cBhvr>
                                    </p:animEffect>
                                  </p:childTnLst>
                                </p:cTn>
                              </p:par>
                            </p:childTnLst>
                          </p:cTn>
                        </p:par>
                        <p:par>
                          <p:cTn id="93" fill="hold">
                            <p:stCondLst>
                              <p:cond delay="6500"/>
                            </p:stCondLst>
                            <p:childTnLst>
                              <p:par>
                                <p:cTn id="94" presetID="16" presetClass="entr" presetSubtype="21" fill="hold" grpId="0" nodeType="after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barn(inVertical)">
                                      <p:cBhvr>
                                        <p:cTn id="96" dur="500"/>
                                        <p:tgtEl>
                                          <p:spTgt spid="21"/>
                                        </p:tgtEl>
                                      </p:cBhvr>
                                    </p:animEffect>
                                  </p:childTnLst>
                                </p:cTn>
                              </p:par>
                            </p:childTnLst>
                          </p:cTn>
                        </p:par>
                        <p:par>
                          <p:cTn id="97" fill="hold">
                            <p:stCondLst>
                              <p:cond delay="7000"/>
                            </p:stCondLst>
                            <p:childTnLst>
                              <p:par>
                                <p:cTn id="98" presetID="22" presetClass="entr" presetSubtype="1" fill="hold" grpId="0" nodeType="after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wipe(up)">
                                      <p:cBhvr>
                                        <p:cTn id="100" dur="500"/>
                                        <p:tgtEl>
                                          <p:spTgt spid="49"/>
                                        </p:tgtEl>
                                      </p:cBhvr>
                                    </p:animEffect>
                                  </p:childTnLst>
                                </p:cTn>
                              </p:par>
                            </p:childTnLst>
                          </p:cTn>
                        </p:par>
                        <p:par>
                          <p:cTn id="101" fill="hold">
                            <p:stCondLst>
                              <p:cond delay="7500"/>
                            </p:stCondLst>
                            <p:childTnLst>
                              <p:par>
                                <p:cTn id="102" presetID="10" presetClass="entr" presetSubtype="0" fill="hold" grpId="0" nodeType="afterEffect">
                                  <p:stCondLst>
                                    <p:cond delay="0"/>
                                  </p:stCondLst>
                                  <p:childTnLst>
                                    <p:set>
                                      <p:cBhvr>
                                        <p:cTn id="103" dur="1" fill="hold">
                                          <p:stCondLst>
                                            <p:cond delay="0"/>
                                          </p:stCondLst>
                                        </p:cTn>
                                        <p:tgtEl>
                                          <p:spTgt spid="80"/>
                                        </p:tgtEl>
                                        <p:attrNameLst>
                                          <p:attrName>style.visibility</p:attrName>
                                        </p:attrNameLst>
                                      </p:cBhvr>
                                      <p:to>
                                        <p:strVal val="visible"/>
                                      </p:to>
                                    </p:set>
                                    <p:animEffect transition="in" filter="fade">
                                      <p:cBhvr>
                                        <p:cTn id="104"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8" grpId="0" animBg="1"/>
      <p:bldP spid="44" grpId="0" animBg="1"/>
      <p:bldP spid="45" grpId="0" animBg="1"/>
      <p:bldP spid="46" grpId="0" animBg="1"/>
      <p:bldP spid="49" grpId="0"/>
      <p:bldP spid="2" grpId="0"/>
      <p:bldP spid="3" grpId="0"/>
      <p:bldP spid="4" grpId="0"/>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908719" y="1226969"/>
            <a:ext cx="2227346" cy="416316"/>
            <a:chOff x="603196" y="3180076"/>
            <a:chExt cx="1670727" cy="312165"/>
          </a:xfrm>
        </p:grpSpPr>
        <p:sp>
          <p:nvSpPr>
            <p:cNvPr id="37" name="圆角矩形 36"/>
            <p:cNvSpPr/>
            <p:nvPr/>
          </p:nvSpPr>
          <p:spPr>
            <a:xfrm>
              <a:off x="603196" y="3180076"/>
              <a:ext cx="1670727" cy="312165"/>
            </a:xfrm>
            <a:prstGeom prst="roundRect">
              <a:avLst/>
            </a:prstGeom>
            <a:solidFill>
              <a:schemeClr val="accent6"/>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矩形 37"/>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职业女性着装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39" name="任意多边形 38"/>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5" name="六边形 24"/>
          <p:cNvSpPr/>
          <p:nvPr/>
        </p:nvSpPr>
        <p:spPr>
          <a:xfrm>
            <a:off x="1220103" y="5567023"/>
            <a:ext cx="1801602" cy="505952"/>
          </a:xfrm>
          <a:prstGeom prst="hexagon">
            <a:avLst/>
          </a:prstGeom>
          <a:solidFill>
            <a:srgbClr val="F1747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2" name="组合 151"/>
          <p:cNvGrpSpPr/>
          <p:nvPr/>
        </p:nvGrpSpPr>
        <p:grpSpPr>
          <a:xfrm>
            <a:off x="4625603" y="408986"/>
            <a:ext cx="3007992" cy="654128"/>
            <a:chOff x="2727392" y="2746323"/>
            <a:chExt cx="2082005" cy="452760"/>
          </a:xfrm>
        </p:grpSpPr>
        <p:sp>
          <p:nvSpPr>
            <p:cNvPr id="15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154" name="组合 153"/>
            <p:cNvGrpSpPr/>
            <p:nvPr/>
          </p:nvGrpSpPr>
          <p:grpSpPr>
            <a:xfrm>
              <a:off x="2727392" y="2746323"/>
              <a:ext cx="2082005" cy="452760"/>
              <a:chOff x="6096000" y="2039786"/>
              <a:chExt cx="3246120" cy="705912"/>
            </a:xfrm>
          </p:grpSpPr>
          <p:sp>
            <p:nvSpPr>
              <p:cNvPr id="155" name="任意多边形 15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6" name="圆角矩形 15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7" name="圆角矩形 15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44" name="TextBox 14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pic>
        <p:nvPicPr>
          <p:cNvPr id="52" name="Picture 7" descr="C:\Documents and Settings\tdz\桌面\新建文件夹\conew_img_37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2750" y="2248581"/>
            <a:ext cx="1799562" cy="2880000"/>
          </a:xfrm>
          <a:prstGeom prst="rect">
            <a:avLst/>
          </a:prstGeom>
          <a:noFill/>
          <a:ln w="9525" cmpd="sng">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54" name="Picture 8" descr="C:\Documents and Settings\tdz\桌面\196063_20116101518167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9989" y="2260468"/>
            <a:ext cx="1800000" cy="2880986"/>
          </a:xfrm>
          <a:prstGeom prst="rect">
            <a:avLst/>
          </a:prstGeom>
          <a:noFill/>
          <a:ln w="9525" cmpd="sng">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55" name="Picture 6" descr="C:\Documents and Settings\tdz\桌面\新建文件夹\333943901_112783336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4465" y="2260468"/>
            <a:ext cx="1800000" cy="2880328"/>
          </a:xfrm>
          <a:prstGeom prst="rect">
            <a:avLst/>
          </a:prstGeom>
          <a:noFill/>
          <a:ln w="9525" cmpd="sng">
            <a:solidFill>
              <a:schemeClr val="bg1"/>
            </a:solidFill>
            <a:bevel/>
            <a:headEnd/>
            <a:tailEnd/>
          </a:ln>
          <a:extLst>
            <a:ext uri="{909E8E84-426E-40DD-AFC4-6F175D3DCCD1}">
              <a14:hiddenFill xmlns:a14="http://schemas.microsoft.com/office/drawing/2010/main">
                <a:solidFill>
                  <a:srgbClr val="FFFFFF"/>
                </a:solidFill>
              </a14:hiddenFill>
            </a:ext>
          </a:extLst>
        </p:spPr>
      </p:pic>
      <p:sp>
        <p:nvSpPr>
          <p:cNvPr id="56" name="TextBox 30"/>
          <p:cNvSpPr>
            <a:spLocks noChangeArrowheads="1"/>
          </p:cNvSpPr>
          <p:nvPr/>
        </p:nvSpPr>
        <p:spPr bwMode="auto">
          <a:xfrm>
            <a:off x="1278630" y="5658615"/>
            <a:ext cx="1743075" cy="371475"/>
          </a:xfrm>
          <a:prstGeom prst="rect">
            <a:avLst/>
          </a:prstGeom>
          <a:noFill/>
          <a:ln>
            <a:noFill/>
          </a:ln>
          <a:extLst/>
        </p:spPr>
        <p:txBody>
          <a:bodyPr>
            <a:spAutoFit/>
          </a:bodyPr>
          <a:lstStyle/>
          <a:p>
            <a:pPr algn="ctr">
              <a:lnSpc>
                <a:spcPct val="130000"/>
              </a:lnSpc>
            </a:pPr>
            <a:r>
              <a:rPr lang="zh-CN" altLang="en-US" sz="1400" b="1" dirty="0">
                <a:solidFill>
                  <a:schemeClr val="bg1"/>
                </a:solidFill>
                <a:latin typeface="微软雅黑" pitchFamily="34" charset="-122"/>
                <a:ea typeface="微软雅黑" pitchFamily="34" charset="-122"/>
                <a:sym typeface="微软雅黑" pitchFamily="34" charset="-122"/>
              </a:rPr>
              <a:t>裙、鞋、袜不搭</a:t>
            </a:r>
            <a:endParaRPr lang="en-US" sz="1400" b="1" dirty="0">
              <a:solidFill>
                <a:schemeClr val="bg1"/>
              </a:solidFill>
              <a:latin typeface="微软雅黑" pitchFamily="34" charset="-122"/>
              <a:ea typeface="微软雅黑" pitchFamily="34" charset="-122"/>
              <a:sym typeface="微软雅黑" pitchFamily="34" charset="-122"/>
            </a:endParaRPr>
          </a:p>
        </p:txBody>
      </p:sp>
      <p:sp>
        <p:nvSpPr>
          <p:cNvPr id="57" name="直接连接符 32"/>
          <p:cNvSpPr>
            <a:spLocks noChangeShapeType="1"/>
          </p:cNvSpPr>
          <p:nvPr/>
        </p:nvSpPr>
        <p:spPr bwMode="auto">
          <a:xfrm flipH="1">
            <a:off x="5937769" y="1853850"/>
            <a:ext cx="4679950"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58" name="矩形 33"/>
          <p:cNvSpPr>
            <a:spLocks noChangeArrowheads="1"/>
          </p:cNvSpPr>
          <p:nvPr/>
        </p:nvSpPr>
        <p:spPr bwMode="auto">
          <a:xfrm>
            <a:off x="5937769" y="1337912"/>
            <a:ext cx="46799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000" b="1">
                <a:solidFill>
                  <a:srgbClr val="595959"/>
                </a:solidFill>
                <a:latin typeface="微软雅黑" pitchFamily="34" charset="-122"/>
                <a:ea typeface="微软雅黑" pitchFamily="34" charset="-122"/>
                <a:sym typeface="微软雅黑" pitchFamily="34" charset="-122"/>
              </a:rPr>
              <a:t>女士裙装四大禁忌</a:t>
            </a:r>
          </a:p>
        </p:txBody>
      </p:sp>
      <p:pic>
        <p:nvPicPr>
          <p:cNvPr id="59" name="Picture 3" descr="E:\仝德志文件，勿删！\03-参考文档\！PPT图片及版面资源\06-PPT精选插图\04-图标\禁止符号.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00006" y="1260125"/>
            <a:ext cx="649288"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5" descr="C:\Documents and Settings\tdz\桌面\新建文件夹\yw2004xp265801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7227" y="2260468"/>
            <a:ext cx="1800000" cy="2868113"/>
          </a:xfrm>
          <a:prstGeom prst="rect">
            <a:avLst/>
          </a:prstGeom>
          <a:noFill/>
          <a:ln w="9525" cmpd="sng">
            <a:solidFill>
              <a:schemeClr val="bg1"/>
            </a:solidFill>
            <a:bevel/>
            <a:headEnd/>
            <a:tailEnd/>
          </a:ln>
          <a:extLst>
            <a:ext uri="{909E8E84-426E-40DD-AFC4-6F175D3DCCD1}">
              <a14:hiddenFill xmlns:a14="http://schemas.microsoft.com/office/drawing/2010/main">
                <a:solidFill>
                  <a:srgbClr val="FFFFFF"/>
                </a:solidFill>
              </a14:hiddenFill>
            </a:ext>
          </a:extLst>
        </p:spPr>
      </p:pic>
      <p:sp>
        <p:nvSpPr>
          <p:cNvPr id="26" name="等腰三角形 15"/>
          <p:cNvSpPr>
            <a:spLocks noChangeArrowheads="1"/>
          </p:cNvSpPr>
          <p:nvPr/>
        </p:nvSpPr>
        <p:spPr bwMode="auto">
          <a:xfrm flipV="1">
            <a:off x="1957393" y="5303125"/>
            <a:ext cx="287301" cy="192087"/>
          </a:xfrm>
          <a:prstGeom prst="triangle">
            <a:avLst>
              <a:gd name="adj" fmla="val 50000"/>
            </a:avLst>
          </a:prstGeom>
          <a:solidFill>
            <a:srgbClr val="F17475"/>
          </a:solidFill>
          <a:ln>
            <a:noFill/>
          </a:ln>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27" name="六边形 26"/>
          <p:cNvSpPr/>
          <p:nvPr/>
        </p:nvSpPr>
        <p:spPr>
          <a:xfrm>
            <a:off x="3628771" y="5567023"/>
            <a:ext cx="2181479" cy="505952"/>
          </a:xfrm>
          <a:prstGeom prst="hexagon">
            <a:avLst/>
          </a:prstGeom>
          <a:solidFill>
            <a:schemeClr val="accent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15"/>
          <p:cNvSpPr>
            <a:spLocks noChangeArrowheads="1"/>
          </p:cNvSpPr>
          <p:nvPr/>
        </p:nvSpPr>
        <p:spPr bwMode="auto">
          <a:xfrm flipV="1">
            <a:off x="4524452" y="5303125"/>
            <a:ext cx="287301" cy="192087"/>
          </a:xfrm>
          <a:prstGeom prst="triangle">
            <a:avLst>
              <a:gd name="adj" fmla="val 50000"/>
            </a:avLst>
          </a:prstGeom>
          <a:solidFill>
            <a:schemeClr val="accent6"/>
          </a:solidFill>
          <a:ln>
            <a:noFill/>
          </a:ln>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30" name="六边形 29"/>
          <p:cNvSpPr/>
          <p:nvPr/>
        </p:nvSpPr>
        <p:spPr>
          <a:xfrm>
            <a:off x="6359989" y="5567023"/>
            <a:ext cx="1801602" cy="505952"/>
          </a:xfrm>
          <a:prstGeom prst="hexagon">
            <a:avLst/>
          </a:prstGeom>
          <a:solidFill>
            <a:srgbClr val="01ACBE"/>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15"/>
          <p:cNvSpPr>
            <a:spLocks noChangeArrowheads="1"/>
          </p:cNvSpPr>
          <p:nvPr/>
        </p:nvSpPr>
        <p:spPr bwMode="auto">
          <a:xfrm flipV="1">
            <a:off x="7097279" y="5303125"/>
            <a:ext cx="287301" cy="192087"/>
          </a:xfrm>
          <a:prstGeom prst="triangle">
            <a:avLst>
              <a:gd name="adj" fmla="val 50000"/>
            </a:avLst>
          </a:prstGeom>
          <a:solidFill>
            <a:srgbClr val="01ACBE"/>
          </a:solidFill>
          <a:ln>
            <a:noFill/>
          </a:ln>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33" name="六边形 32"/>
          <p:cNvSpPr/>
          <p:nvPr/>
        </p:nvSpPr>
        <p:spPr>
          <a:xfrm>
            <a:off x="8930417" y="5567023"/>
            <a:ext cx="1801602" cy="505952"/>
          </a:xfrm>
          <a:prstGeom prst="hexagon">
            <a:avLst/>
          </a:prstGeom>
          <a:solidFill>
            <a:srgbClr val="663A7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15"/>
          <p:cNvSpPr>
            <a:spLocks noChangeArrowheads="1"/>
          </p:cNvSpPr>
          <p:nvPr/>
        </p:nvSpPr>
        <p:spPr bwMode="auto">
          <a:xfrm flipV="1">
            <a:off x="9667707" y="5303125"/>
            <a:ext cx="287301" cy="192087"/>
          </a:xfrm>
          <a:prstGeom prst="triangle">
            <a:avLst>
              <a:gd name="adj" fmla="val 50000"/>
            </a:avLst>
          </a:prstGeom>
          <a:solidFill>
            <a:srgbClr val="663A77"/>
          </a:solidFill>
          <a:ln>
            <a:noFill/>
          </a:ln>
          <a:extLst/>
        </p:spPr>
        <p:txBody>
          <a:bodyPr anchor="ctr"/>
          <a:lstStyle/>
          <a:p>
            <a:pPr algn="ctr"/>
            <a:endParaRPr lang="zh-CN" altLang="zh-CN" sz="2400">
              <a:latin typeface="微软雅黑" pitchFamily="34" charset="-122"/>
              <a:ea typeface="微软雅黑" pitchFamily="34" charset="-122"/>
              <a:sym typeface="方正兰亭黑_GBK" pitchFamily="2" charset="-122"/>
            </a:endParaRPr>
          </a:p>
        </p:txBody>
      </p:sp>
      <p:sp>
        <p:nvSpPr>
          <p:cNvPr id="53" name="TextBox 30"/>
          <p:cNvSpPr>
            <a:spLocks noChangeArrowheads="1"/>
          </p:cNvSpPr>
          <p:nvPr/>
        </p:nvSpPr>
        <p:spPr bwMode="auto">
          <a:xfrm>
            <a:off x="8988944" y="5653058"/>
            <a:ext cx="1628775" cy="344488"/>
          </a:xfrm>
          <a:prstGeom prst="rect">
            <a:avLst/>
          </a:prstGeom>
          <a:noFill/>
          <a:ln>
            <a:noFill/>
          </a:ln>
          <a:extLst/>
        </p:spPr>
        <p:txBody>
          <a:bodyPr>
            <a:spAutoFit/>
          </a:bodyPr>
          <a:lstStyle/>
          <a:p>
            <a:pPr algn="ctr">
              <a:lnSpc>
                <a:spcPct val="130000"/>
              </a:lnSpc>
            </a:pPr>
            <a:r>
              <a:rPr lang="zh-CN" altLang="en-US" sz="1400" b="1" dirty="0">
                <a:solidFill>
                  <a:schemeClr val="bg1"/>
                </a:solidFill>
                <a:latin typeface="微软雅黑" pitchFamily="34" charset="-122"/>
                <a:ea typeface="微软雅黑" pitchFamily="34" charset="-122"/>
              </a:rPr>
              <a:t>皮裙</a:t>
            </a:r>
            <a:endParaRPr lang="en-US" sz="1400" b="1" dirty="0">
              <a:solidFill>
                <a:schemeClr val="bg1"/>
              </a:solidFill>
              <a:latin typeface="微软雅黑" pitchFamily="34" charset="-122"/>
              <a:ea typeface="微软雅黑" pitchFamily="34" charset="-122"/>
            </a:endParaRPr>
          </a:p>
        </p:txBody>
      </p:sp>
      <p:sp>
        <p:nvSpPr>
          <p:cNvPr id="63" name="TextBox 30"/>
          <p:cNvSpPr>
            <a:spLocks noChangeArrowheads="1"/>
          </p:cNvSpPr>
          <p:nvPr/>
        </p:nvSpPr>
        <p:spPr bwMode="auto">
          <a:xfrm>
            <a:off x="6413739" y="5641458"/>
            <a:ext cx="1736725" cy="344488"/>
          </a:xfrm>
          <a:prstGeom prst="rect">
            <a:avLst/>
          </a:prstGeom>
          <a:noFill/>
          <a:ln>
            <a:noFill/>
          </a:ln>
          <a:extLst/>
        </p:spPr>
        <p:txBody>
          <a:bodyPr>
            <a:spAutoFit/>
          </a:bodyPr>
          <a:lstStyle/>
          <a:p>
            <a:pPr algn="ctr">
              <a:lnSpc>
                <a:spcPct val="130000"/>
              </a:lnSpc>
            </a:pPr>
            <a:r>
              <a:rPr lang="zh-CN" altLang="en-US" sz="1400" b="1" dirty="0">
                <a:solidFill>
                  <a:schemeClr val="bg1"/>
                </a:solidFill>
                <a:latin typeface="微软雅黑" pitchFamily="34" charset="-122"/>
                <a:ea typeface="微软雅黑" pitchFamily="34" charset="-122"/>
              </a:rPr>
              <a:t>三截腿</a:t>
            </a:r>
            <a:endParaRPr lang="en-US" sz="1400" b="1" dirty="0">
              <a:solidFill>
                <a:schemeClr val="bg1"/>
              </a:solidFill>
              <a:latin typeface="微软雅黑" pitchFamily="34" charset="-122"/>
              <a:ea typeface="微软雅黑" pitchFamily="34" charset="-122"/>
            </a:endParaRPr>
          </a:p>
        </p:txBody>
      </p:sp>
      <p:sp>
        <p:nvSpPr>
          <p:cNvPr id="65" name="TextBox 30"/>
          <p:cNvSpPr>
            <a:spLocks noChangeArrowheads="1"/>
          </p:cNvSpPr>
          <p:nvPr/>
        </p:nvSpPr>
        <p:spPr bwMode="auto">
          <a:xfrm>
            <a:off x="3609720" y="5636391"/>
            <a:ext cx="2262188" cy="344487"/>
          </a:xfrm>
          <a:prstGeom prst="rect">
            <a:avLst/>
          </a:prstGeom>
          <a:noFill/>
          <a:ln>
            <a:noFill/>
          </a:ln>
          <a:extLst/>
        </p:spPr>
        <p:txBody>
          <a:bodyPr>
            <a:spAutoFit/>
          </a:bodyPr>
          <a:lstStyle/>
          <a:p>
            <a:pPr algn="ctr">
              <a:lnSpc>
                <a:spcPct val="130000"/>
              </a:lnSpc>
            </a:pPr>
            <a:r>
              <a:rPr lang="zh-CN" altLang="en-US" sz="1400" b="1" dirty="0">
                <a:solidFill>
                  <a:schemeClr val="bg1"/>
                </a:solidFill>
                <a:latin typeface="微软雅黑" pitchFamily="34" charset="-122"/>
                <a:ea typeface="微软雅黑" pitchFamily="34" charset="-122"/>
              </a:rPr>
              <a:t>光腿或渔网袜穿职业裙</a:t>
            </a:r>
            <a:endParaRPr lang="en-US" sz="1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68571970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left)">
                                      <p:cBhvr>
                                        <p:cTn id="12" dur="500"/>
                                        <p:tgtEl>
                                          <p:spTgt spid="5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500"/>
                                        <p:tgtEl>
                                          <p:spTgt spid="58"/>
                                        </p:tgtEl>
                                      </p:cBhvr>
                                    </p:animEffect>
                                  </p:childTnLst>
                                </p:cTn>
                              </p:par>
                              <p:par>
                                <p:cTn id="16" presetID="22" presetClass="entr" presetSubtype="8"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wipe(left)">
                                      <p:cBhvr>
                                        <p:cTn id="18" dur="500"/>
                                        <p:tgtEl>
                                          <p:spTgt spid="59"/>
                                        </p:tgtEl>
                                      </p:cBhvr>
                                    </p:animEffect>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1+#ppt_w/2"/>
                                          </p:val>
                                        </p:tav>
                                        <p:tav tm="100000">
                                          <p:val>
                                            <p:strVal val="#ppt_x"/>
                                          </p:val>
                                        </p:tav>
                                      </p:tavLst>
                                    </p:anim>
                                    <p:anim calcmode="lin" valueType="num">
                                      <p:cBhvr additive="base">
                                        <p:cTn id="23" dur="500" fill="hold"/>
                                        <p:tgtEl>
                                          <p:spTgt spid="55"/>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500" fill="hold"/>
                                        <p:tgtEl>
                                          <p:spTgt spid="64"/>
                                        </p:tgtEl>
                                        <p:attrNameLst>
                                          <p:attrName>ppt_x</p:attrName>
                                        </p:attrNameLst>
                                      </p:cBhvr>
                                      <p:tavLst>
                                        <p:tav tm="0">
                                          <p:val>
                                            <p:strVal val="1+#ppt_w/2"/>
                                          </p:val>
                                        </p:tav>
                                        <p:tav tm="100000">
                                          <p:val>
                                            <p:strVal val="#ppt_x"/>
                                          </p:val>
                                        </p:tav>
                                      </p:tavLst>
                                    </p:anim>
                                    <p:anim calcmode="lin" valueType="num">
                                      <p:cBhvr additive="base">
                                        <p:cTn id="28" dur="500" fill="hold"/>
                                        <p:tgtEl>
                                          <p:spTgt spid="64"/>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500" fill="hold"/>
                                        <p:tgtEl>
                                          <p:spTgt spid="54"/>
                                        </p:tgtEl>
                                        <p:attrNameLst>
                                          <p:attrName>ppt_x</p:attrName>
                                        </p:attrNameLst>
                                      </p:cBhvr>
                                      <p:tavLst>
                                        <p:tav tm="0">
                                          <p:val>
                                            <p:strVal val="1+#ppt_w/2"/>
                                          </p:val>
                                        </p:tav>
                                        <p:tav tm="100000">
                                          <p:val>
                                            <p:strVal val="#ppt_x"/>
                                          </p:val>
                                        </p:tav>
                                      </p:tavLst>
                                    </p:anim>
                                    <p:anim calcmode="lin" valueType="num">
                                      <p:cBhvr additive="base">
                                        <p:cTn id="33" dur="500" fill="hold"/>
                                        <p:tgtEl>
                                          <p:spTgt spid="54"/>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1+#ppt_w/2"/>
                                          </p:val>
                                        </p:tav>
                                        <p:tav tm="100000">
                                          <p:val>
                                            <p:strVal val="#ppt_x"/>
                                          </p:val>
                                        </p:tav>
                                      </p:tavLst>
                                    </p:anim>
                                    <p:anim calcmode="lin" valueType="num">
                                      <p:cBhvr additive="base">
                                        <p:cTn id="38" dur="500" fill="hold"/>
                                        <p:tgtEl>
                                          <p:spTgt spid="5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up)">
                                      <p:cBhvr>
                                        <p:cTn id="42" dur="250"/>
                                        <p:tgtEl>
                                          <p:spTgt spid="26"/>
                                        </p:tgtEl>
                                      </p:cBhvr>
                                    </p:animEffect>
                                  </p:childTnLst>
                                </p:cTn>
                              </p:par>
                            </p:childTnLst>
                          </p:cTn>
                        </p:par>
                        <p:par>
                          <p:cTn id="43" fill="hold">
                            <p:stCondLst>
                              <p:cond delay="3250"/>
                            </p:stCondLst>
                            <p:childTnLst>
                              <p:par>
                                <p:cTn id="44" presetID="2" presetClass="entr" presetSubtype="8"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childTnLst>
                          </p:cTn>
                        </p:par>
                        <p:par>
                          <p:cTn id="48" fill="hold">
                            <p:stCondLst>
                              <p:cond delay="375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250"/>
                                        <p:tgtEl>
                                          <p:spTgt spid="29"/>
                                        </p:tgtEl>
                                      </p:cBhvr>
                                    </p:animEffect>
                                  </p:childTnLst>
                                </p:cTn>
                              </p:par>
                            </p:childTnLst>
                          </p:cTn>
                        </p:par>
                        <p:par>
                          <p:cTn id="52" fill="hold">
                            <p:stCondLst>
                              <p:cond delay="4000"/>
                            </p:stCondLst>
                            <p:childTnLst>
                              <p:par>
                                <p:cTn id="53" presetID="2" presetClass="entr" presetSubtype="8"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0-#ppt_w/2"/>
                                          </p:val>
                                        </p:tav>
                                        <p:tav tm="100000">
                                          <p:val>
                                            <p:strVal val="#ppt_x"/>
                                          </p:val>
                                        </p:tav>
                                      </p:tavLst>
                                    </p:anim>
                                    <p:anim calcmode="lin" valueType="num">
                                      <p:cBhvr additive="base">
                                        <p:cTn id="56" dur="500" fill="hold"/>
                                        <p:tgtEl>
                                          <p:spTgt spid="27"/>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up)">
                                      <p:cBhvr>
                                        <p:cTn id="60" dur="250"/>
                                        <p:tgtEl>
                                          <p:spTgt spid="32"/>
                                        </p:tgtEl>
                                      </p:cBhvr>
                                    </p:animEffect>
                                  </p:childTnLst>
                                </p:cTn>
                              </p:par>
                            </p:childTnLst>
                          </p:cTn>
                        </p:par>
                        <p:par>
                          <p:cTn id="61" fill="hold">
                            <p:stCondLst>
                              <p:cond delay="4750"/>
                            </p:stCondLst>
                            <p:childTnLst>
                              <p:par>
                                <p:cTn id="62" presetID="2" presetClass="entr" presetSubtype="8"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500" fill="hold"/>
                                        <p:tgtEl>
                                          <p:spTgt spid="30"/>
                                        </p:tgtEl>
                                        <p:attrNameLst>
                                          <p:attrName>ppt_x</p:attrName>
                                        </p:attrNameLst>
                                      </p:cBhvr>
                                      <p:tavLst>
                                        <p:tav tm="0">
                                          <p:val>
                                            <p:strVal val="0-#ppt_w/2"/>
                                          </p:val>
                                        </p:tav>
                                        <p:tav tm="100000">
                                          <p:val>
                                            <p:strVal val="#ppt_x"/>
                                          </p:val>
                                        </p:tav>
                                      </p:tavLst>
                                    </p:anim>
                                    <p:anim calcmode="lin" valueType="num">
                                      <p:cBhvr additive="base">
                                        <p:cTn id="65" dur="500" fill="hold"/>
                                        <p:tgtEl>
                                          <p:spTgt spid="30"/>
                                        </p:tgtEl>
                                        <p:attrNameLst>
                                          <p:attrName>ppt_y</p:attrName>
                                        </p:attrNameLst>
                                      </p:cBhvr>
                                      <p:tavLst>
                                        <p:tav tm="0">
                                          <p:val>
                                            <p:strVal val="#ppt_y"/>
                                          </p:val>
                                        </p:tav>
                                        <p:tav tm="100000">
                                          <p:val>
                                            <p:strVal val="#ppt_y"/>
                                          </p:val>
                                        </p:tav>
                                      </p:tavLst>
                                    </p:anim>
                                  </p:childTnLst>
                                </p:cTn>
                              </p:par>
                            </p:childTnLst>
                          </p:cTn>
                        </p:par>
                        <p:par>
                          <p:cTn id="66" fill="hold">
                            <p:stCondLst>
                              <p:cond delay="5250"/>
                            </p:stCondLst>
                            <p:childTnLst>
                              <p:par>
                                <p:cTn id="67" presetID="22" presetClass="entr" presetSubtype="1"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up)">
                                      <p:cBhvr>
                                        <p:cTn id="69" dur="250"/>
                                        <p:tgtEl>
                                          <p:spTgt spid="35"/>
                                        </p:tgtEl>
                                      </p:cBhvr>
                                    </p:animEffect>
                                  </p:childTnLst>
                                </p:cTn>
                              </p:par>
                            </p:childTnLst>
                          </p:cTn>
                        </p:par>
                        <p:par>
                          <p:cTn id="70" fill="hold">
                            <p:stCondLst>
                              <p:cond delay="5500"/>
                            </p:stCondLst>
                            <p:childTnLst>
                              <p:par>
                                <p:cTn id="71" presetID="2" presetClass="entr" presetSubtype="8"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0-#ppt_w/2"/>
                                          </p:val>
                                        </p:tav>
                                        <p:tav tm="100000">
                                          <p:val>
                                            <p:strVal val="#ppt_x"/>
                                          </p:val>
                                        </p:tav>
                                      </p:tavLst>
                                    </p:anim>
                                    <p:anim calcmode="lin" valueType="num">
                                      <p:cBhvr additive="base">
                                        <p:cTn id="74" dur="500" fill="hold"/>
                                        <p:tgtEl>
                                          <p:spTgt spid="33"/>
                                        </p:tgtEl>
                                        <p:attrNameLst>
                                          <p:attrName>ppt_y</p:attrName>
                                        </p:attrNameLst>
                                      </p:cBhvr>
                                      <p:tavLst>
                                        <p:tav tm="0">
                                          <p:val>
                                            <p:strVal val="#ppt_y"/>
                                          </p:val>
                                        </p:tav>
                                        <p:tav tm="100000">
                                          <p:val>
                                            <p:strVal val="#ppt_y"/>
                                          </p:val>
                                        </p:tav>
                                      </p:tavLst>
                                    </p:anim>
                                  </p:childTnLst>
                                </p:cTn>
                              </p:par>
                            </p:childTnLst>
                          </p:cTn>
                        </p:par>
                        <p:par>
                          <p:cTn id="75" fill="hold">
                            <p:stCondLst>
                              <p:cond delay="6000"/>
                            </p:stCondLst>
                            <p:childTnLst>
                              <p:par>
                                <p:cTn id="76" presetID="22" presetClass="entr" presetSubtype="8" fill="hold" grpId="0"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500"/>
                            </p:stCondLst>
                            <p:childTnLst>
                              <p:par>
                                <p:cTn id="80" presetID="22" presetClass="entr" presetSubtype="8"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wipe(left)">
                                      <p:cBhvr>
                                        <p:cTn id="82" dur="500"/>
                                        <p:tgtEl>
                                          <p:spTgt spid="65"/>
                                        </p:tgtEl>
                                      </p:cBhvr>
                                    </p:animEffect>
                                  </p:childTnLst>
                                </p:cTn>
                              </p:par>
                            </p:childTnLst>
                          </p:cTn>
                        </p:par>
                        <p:par>
                          <p:cTn id="83" fill="hold">
                            <p:stCondLst>
                              <p:cond delay="7000"/>
                            </p:stCondLst>
                            <p:childTnLst>
                              <p:par>
                                <p:cTn id="84" presetID="22" presetClass="entr" presetSubtype="8"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wipe(left)">
                                      <p:cBhvr>
                                        <p:cTn id="86" dur="500"/>
                                        <p:tgtEl>
                                          <p:spTgt spid="63"/>
                                        </p:tgtEl>
                                      </p:cBhvr>
                                    </p:animEffect>
                                  </p:childTnLst>
                                </p:cTn>
                              </p:par>
                            </p:childTnLst>
                          </p:cTn>
                        </p:par>
                        <p:par>
                          <p:cTn id="87" fill="hold">
                            <p:stCondLst>
                              <p:cond delay="7500"/>
                            </p:stCondLst>
                            <p:childTnLst>
                              <p:par>
                                <p:cTn id="88" presetID="22" presetClass="entr" presetSubtype="8" fill="hold" grpId="0" nodeType="after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wipe(left)">
                                      <p:cBhvr>
                                        <p:cTn id="90" dur="500"/>
                                        <p:tgtEl>
                                          <p:spTgt spid="53"/>
                                        </p:tgtEl>
                                      </p:cBhvr>
                                    </p:animEffect>
                                  </p:childTnLst>
                                </p:cTn>
                              </p:par>
                            </p:childTnLst>
                          </p:cTn>
                        </p:par>
                        <p:par>
                          <p:cTn id="91" fill="hold">
                            <p:stCondLst>
                              <p:cond delay="8000"/>
                            </p:stCondLst>
                            <p:childTnLst>
                              <p:par>
                                <p:cTn id="92" presetID="10" presetClass="entr" presetSubtype="0" fill="hold" grpId="0" nodeType="after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44" grpId="0"/>
      <p:bldP spid="56" grpId="0"/>
      <p:bldP spid="57" grpId="0" animBg="1"/>
      <p:bldP spid="58" grpId="0"/>
      <p:bldP spid="26" grpId="0" bldLvl="0" animBg="1" autoUpdateAnimBg="0"/>
      <p:bldP spid="27" grpId="0" animBg="1"/>
      <p:bldP spid="29" grpId="0" bldLvl="0" animBg="1" autoUpdateAnimBg="0"/>
      <p:bldP spid="30" grpId="0" animBg="1"/>
      <p:bldP spid="32" grpId="0" bldLvl="0" animBg="1" autoUpdateAnimBg="0"/>
      <p:bldP spid="33" grpId="0" animBg="1"/>
      <p:bldP spid="35" grpId="0" bldLvl="0" animBg="1" autoUpdateAnimBg="0"/>
      <p:bldP spid="53" grpId="0"/>
      <p:bldP spid="63" grpId="0"/>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993881" y="4575793"/>
            <a:ext cx="1911605" cy="656664"/>
            <a:chOff x="1064979" y="1968117"/>
            <a:chExt cx="3147690" cy="1081668"/>
          </a:xfrm>
        </p:grpSpPr>
        <p:sp>
          <p:nvSpPr>
            <p:cNvPr id="35" name="任意多边形 34"/>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36" name="任意多边形 35"/>
            <p:cNvSpPr>
              <a:spLocks/>
            </p:cNvSpPr>
            <p:nvPr/>
          </p:nvSpPr>
          <p:spPr bwMode="auto">
            <a:xfrm rot="10800000">
              <a:off x="1064979" y="1975711"/>
              <a:ext cx="3147690"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37" name="任意多边形 36"/>
            <p:cNvSpPr>
              <a:spLocks/>
            </p:cNvSpPr>
            <p:nvPr/>
          </p:nvSpPr>
          <p:spPr bwMode="auto">
            <a:xfrm rot="10800000">
              <a:off x="1348135" y="2196984"/>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nvGrpSpPr>
          <p:cNvPr id="42" name="组合 41"/>
          <p:cNvGrpSpPr/>
          <p:nvPr/>
        </p:nvGrpSpPr>
        <p:grpSpPr>
          <a:xfrm>
            <a:off x="4023122" y="3651035"/>
            <a:ext cx="1872838" cy="643347"/>
            <a:chOff x="1054646" y="4525573"/>
            <a:chExt cx="3147691" cy="1081668"/>
          </a:xfrm>
        </p:grpSpPr>
        <p:sp>
          <p:nvSpPr>
            <p:cNvPr id="43" name="任意多边形 42"/>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4" name="任意多边形 43"/>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5" name="任意多边形 44"/>
            <p:cNvSpPr>
              <a:spLocks/>
            </p:cNvSpPr>
            <p:nvPr/>
          </p:nvSpPr>
          <p:spPr bwMode="auto">
            <a:xfrm rot="10800000">
              <a:off x="1337803" y="4754442"/>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nvGrpSpPr>
          <p:cNvPr id="46" name="组合 45"/>
          <p:cNvGrpSpPr/>
          <p:nvPr/>
        </p:nvGrpSpPr>
        <p:grpSpPr>
          <a:xfrm>
            <a:off x="4023122" y="5516256"/>
            <a:ext cx="1872838" cy="643347"/>
            <a:chOff x="1054646" y="4525573"/>
            <a:chExt cx="3147691" cy="1081668"/>
          </a:xfrm>
        </p:grpSpPr>
        <p:sp>
          <p:nvSpPr>
            <p:cNvPr id="47" name="任意多边形 46"/>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8" name="任意多边形 47"/>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9" name="任意多边形 48"/>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grpSp>
        <p:nvGrpSpPr>
          <p:cNvPr id="26" name="组合 25"/>
          <p:cNvGrpSpPr/>
          <p:nvPr/>
        </p:nvGrpSpPr>
        <p:grpSpPr>
          <a:xfrm>
            <a:off x="3993881" y="2711644"/>
            <a:ext cx="1911605" cy="656663"/>
            <a:chOff x="1064979" y="1968117"/>
            <a:chExt cx="3147691" cy="1081667"/>
          </a:xfrm>
        </p:grpSpPr>
        <p:sp>
          <p:nvSpPr>
            <p:cNvPr id="27" name="任意多边形 26"/>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28" name="任意多边形 27"/>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29" name="任意多边形 28"/>
            <p:cNvSpPr>
              <a:spLocks/>
            </p:cNvSpPr>
            <p:nvPr/>
          </p:nvSpPr>
          <p:spPr bwMode="auto">
            <a:xfrm rot="10800000">
              <a:off x="1348135" y="2196984"/>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sp>
        <p:nvSpPr>
          <p:cNvPr id="15369" name="直接连接符 18"/>
          <p:cNvSpPr>
            <a:spLocks noChangeShapeType="1"/>
          </p:cNvSpPr>
          <p:nvPr/>
        </p:nvSpPr>
        <p:spPr bwMode="auto">
          <a:xfrm flipH="1">
            <a:off x="5985684" y="2342908"/>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370" name="矩形 19"/>
          <p:cNvSpPr>
            <a:spLocks noChangeArrowheads="1"/>
          </p:cNvSpPr>
          <p:nvPr/>
        </p:nvSpPr>
        <p:spPr bwMode="auto">
          <a:xfrm>
            <a:off x="5985684" y="1826970"/>
            <a:ext cx="4679341"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000" b="1">
                <a:solidFill>
                  <a:srgbClr val="FF6600"/>
                </a:solidFill>
                <a:latin typeface="微软雅黑" pitchFamily="34" charset="-122"/>
                <a:ea typeface="微软雅黑" pitchFamily="34" charset="-122"/>
                <a:sym typeface="微软雅黑" pitchFamily="34" charset="-122"/>
              </a:rPr>
              <a:t>首饰佩戴</a:t>
            </a:r>
            <a:r>
              <a:rPr lang="zh-CN" altLang="en-US" sz="2000" b="1">
                <a:solidFill>
                  <a:srgbClr val="595959"/>
                </a:solidFill>
                <a:latin typeface="微软雅黑" pitchFamily="34" charset="-122"/>
                <a:ea typeface="微软雅黑" pitchFamily="34" charset="-122"/>
                <a:sym typeface="微软雅黑" pitchFamily="34" charset="-122"/>
              </a:rPr>
              <a:t>要讲究的四个原则</a:t>
            </a:r>
            <a:endParaRPr lang="zh-CN" altLang="en-US"/>
          </a:p>
        </p:txBody>
      </p:sp>
      <p:pic>
        <p:nvPicPr>
          <p:cNvPr id="15371" name="Picture 3" descr="C:\Documents and Settings\tdz\桌面\未标题-1 拷贝.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46" y="1980452"/>
            <a:ext cx="3384545" cy="4877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TextBox 53"/>
          <p:cNvSpPr>
            <a:spLocks noChangeArrowheads="1"/>
          </p:cNvSpPr>
          <p:nvPr/>
        </p:nvSpPr>
        <p:spPr bwMode="auto">
          <a:xfrm>
            <a:off x="5888859" y="2811454"/>
            <a:ext cx="5865049"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dirty="0">
                <a:solidFill>
                  <a:srgbClr val="595959"/>
                </a:solidFill>
                <a:latin typeface="微软雅黑" pitchFamily="34" charset="-122"/>
                <a:ea typeface="微软雅黑" pitchFamily="34" charset="-122"/>
                <a:sym typeface="微软雅黑" pitchFamily="34" charset="-122"/>
              </a:rPr>
              <a:t>且“影响工作，炫富、炫耀性别优势”的首饰不能戴。</a:t>
            </a:r>
          </a:p>
        </p:txBody>
      </p:sp>
      <p:sp>
        <p:nvSpPr>
          <p:cNvPr id="15373" name="TextBox 54"/>
          <p:cNvSpPr>
            <a:spLocks noChangeArrowheads="1"/>
          </p:cNvSpPr>
          <p:nvPr/>
        </p:nvSpPr>
        <p:spPr bwMode="auto">
          <a:xfrm>
            <a:off x="5888859" y="3746490"/>
            <a:ext cx="5865049"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dirty="0">
                <a:solidFill>
                  <a:srgbClr val="595959"/>
                </a:solidFill>
                <a:latin typeface="微软雅黑" pitchFamily="34" charset="-122"/>
                <a:ea typeface="微软雅黑" pitchFamily="34" charset="-122"/>
                <a:sym typeface="微软雅黑" pitchFamily="34" charset="-122"/>
              </a:rPr>
              <a:t>每种不多于两件（如耳环、手镯）。总数不超过三件。</a:t>
            </a:r>
            <a:endParaRPr lang="zh-CN" altLang="en-US" dirty="0"/>
          </a:p>
        </p:txBody>
      </p:sp>
      <p:sp>
        <p:nvSpPr>
          <p:cNvPr id="15374" name="TextBox 55"/>
          <p:cNvSpPr>
            <a:spLocks noChangeArrowheads="1"/>
          </p:cNvSpPr>
          <p:nvPr/>
        </p:nvSpPr>
        <p:spPr bwMode="auto">
          <a:xfrm>
            <a:off x="5888859" y="4683115"/>
            <a:ext cx="5865049"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dirty="0">
                <a:solidFill>
                  <a:srgbClr val="595959"/>
                </a:solidFill>
                <a:latin typeface="微软雅黑" pitchFamily="34" charset="-122"/>
                <a:ea typeface="微软雅黑" pitchFamily="34" charset="-122"/>
                <a:sym typeface="微软雅黑" pitchFamily="34" charset="-122"/>
              </a:rPr>
              <a:t>多首饰应同质同色，或不同质至少也要同色。</a:t>
            </a:r>
            <a:endParaRPr lang="zh-CN" altLang="en-US" dirty="0"/>
          </a:p>
        </p:txBody>
      </p:sp>
      <p:sp>
        <p:nvSpPr>
          <p:cNvPr id="15375" name="TextBox 56"/>
          <p:cNvSpPr>
            <a:spLocks noChangeArrowheads="1"/>
          </p:cNvSpPr>
          <p:nvPr/>
        </p:nvSpPr>
        <p:spPr bwMode="auto">
          <a:xfrm>
            <a:off x="5888859" y="5619740"/>
            <a:ext cx="5865049"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dirty="0">
                <a:solidFill>
                  <a:srgbClr val="595959"/>
                </a:solidFill>
                <a:latin typeface="微软雅黑" pitchFamily="34" charset="-122"/>
                <a:ea typeface="微软雅黑" pitchFamily="34" charset="-122"/>
                <a:sym typeface="微软雅黑" pitchFamily="34" charset="-122"/>
              </a:rPr>
              <a:t>如十字架形的挂件在国际交往中不宜配戴。</a:t>
            </a:r>
            <a:endParaRPr lang="zh-CN" altLang="en-US" dirty="0"/>
          </a:p>
        </p:txBody>
      </p:sp>
      <p:sp>
        <p:nvSpPr>
          <p:cNvPr id="15376" name="圆角矩形 57"/>
          <p:cNvSpPr>
            <a:spLocks noChangeArrowheads="1"/>
          </p:cNvSpPr>
          <p:nvPr/>
        </p:nvSpPr>
        <p:spPr bwMode="auto">
          <a:xfrm>
            <a:off x="4134891" y="2760654"/>
            <a:ext cx="1611102" cy="554037"/>
          </a:xfrm>
          <a:prstGeom prst="roundRect">
            <a:avLst>
              <a:gd name="adj" fmla="val 8653"/>
            </a:avLst>
          </a:prstGeom>
          <a:noFill/>
          <a:ln>
            <a:noFill/>
          </a:ln>
          <a:extLst/>
        </p:spPr>
        <p:txBody>
          <a:bodyPr anchor="ctr"/>
          <a:lstStyle/>
          <a:p>
            <a:pPr algn="ctr"/>
            <a:r>
              <a:rPr lang="zh-CN" altLang="en-US" sz="2400" b="1" dirty="0">
                <a:latin typeface="微软雅黑" pitchFamily="34" charset="-122"/>
                <a:ea typeface="微软雅黑" pitchFamily="34" charset="-122"/>
                <a:sym typeface="微软雅黑" pitchFamily="34" charset="-122"/>
              </a:rPr>
              <a:t>符合身份</a:t>
            </a:r>
          </a:p>
        </p:txBody>
      </p:sp>
      <p:sp>
        <p:nvSpPr>
          <p:cNvPr id="15377" name="圆角矩形 59"/>
          <p:cNvSpPr>
            <a:spLocks noChangeArrowheads="1"/>
          </p:cNvSpPr>
          <p:nvPr/>
        </p:nvSpPr>
        <p:spPr bwMode="auto">
          <a:xfrm>
            <a:off x="4134891" y="3695690"/>
            <a:ext cx="1611102" cy="554038"/>
          </a:xfrm>
          <a:prstGeom prst="roundRect">
            <a:avLst>
              <a:gd name="adj" fmla="val 8653"/>
            </a:avLst>
          </a:prstGeom>
          <a:noFill/>
          <a:ln>
            <a:noFill/>
          </a:ln>
          <a:extLst/>
        </p:spPr>
        <p:txBody>
          <a:bodyPr anchor="ctr"/>
          <a:lstStyle/>
          <a:p>
            <a:pPr algn="ctr"/>
            <a:r>
              <a:rPr lang="zh-CN" altLang="en-US" sz="2400" b="1" dirty="0">
                <a:latin typeface="微软雅黑" pitchFamily="34" charset="-122"/>
                <a:ea typeface="微软雅黑" pitchFamily="34" charset="-122"/>
                <a:sym typeface="微软雅黑" pitchFamily="34" charset="-122"/>
              </a:rPr>
              <a:t>以少为佳</a:t>
            </a:r>
          </a:p>
        </p:txBody>
      </p:sp>
      <p:sp>
        <p:nvSpPr>
          <p:cNvPr id="15378" name="圆角矩形 60"/>
          <p:cNvSpPr>
            <a:spLocks noChangeArrowheads="1"/>
          </p:cNvSpPr>
          <p:nvPr/>
        </p:nvSpPr>
        <p:spPr bwMode="auto">
          <a:xfrm>
            <a:off x="4134891" y="4632315"/>
            <a:ext cx="1611102" cy="554038"/>
          </a:xfrm>
          <a:prstGeom prst="roundRect">
            <a:avLst>
              <a:gd name="adj" fmla="val 8653"/>
            </a:avLst>
          </a:prstGeom>
          <a:noFill/>
          <a:ln>
            <a:noFill/>
          </a:ln>
          <a:extLst/>
        </p:spPr>
        <p:txBody>
          <a:bodyPr anchor="ctr"/>
          <a:lstStyle/>
          <a:p>
            <a:pPr algn="ctr"/>
            <a:r>
              <a:rPr lang="zh-CN" altLang="en-US" sz="2400" b="1" dirty="0">
                <a:latin typeface="微软雅黑" pitchFamily="34" charset="-122"/>
                <a:ea typeface="微软雅黑" pitchFamily="34" charset="-122"/>
                <a:sym typeface="微软雅黑" pitchFamily="34" charset="-122"/>
              </a:rPr>
              <a:t>同质同色</a:t>
            </a:r>
          </a:p>
        </p:txBody>
      </p:sp>
      <p:sp>
        <p:nvSpPr>
          <p:cNvPr id="15379" name="圆角矩形 61"/>
          <p:cNvSpPr>
            <a:spLocks noChangeArrowheads="1"/>
          </p:cNvSpPr>
          <p:nvPr/>
        </p:nvSpPr>
        <p:spPr bwMode="auto">
          <a:xfrm>
            <a:off x="4134891" y="5568940"/>
            <a:ext cx="1611102" cy="554038"/>
          </a:xfrm>
          <a:prstGeom prst="roundRect">
            <a:avLst>
              <a:gd name="adj" fmla="val 8653"/>
            </a:avLst>
          </a:prstGeom>
          <a:noFill/>
          <a:ln>
            <a:noFill/>
          </a:ln>
          <a:extLst/>
        </p:spPr>
        <p:txBody>
          <a:bodyPr anchor="ctr"/>
          <a:lstStyle/>
          <a:p>
            <a:pPr algn="ctr"/>
            <a:r>
              <a:rPr lang="zh-CN" altLang="en-US" sz="2400" b="1" dirty="0">
                <a:latin typeface="微软雅黑" pitchFamily="34" charset="-122"/>
                <a:ea typeface="微软雅黑" pitchFamily="34" charset="-122"/>
                <a:sym typeface="微软雅黑" pitchFamily="34" charset="-122"/>
              </a:rPr>
              <a:t>符合习俗</a:t>
            </a:r>
          </a:p>
        </p:txBody>
      </p:sp>
      <p:grpSp>
        <p:nvGrpSpPr>
          <p:cNvPr id="20" name="组合 19"/>
          <p:cNvGrpSpPr/>
          <p:nvPr/>
        </p:nvGrpSpPr>
        <p:grpSpPr>
          <a:xfrm>
            <a:off x="4625603" y="408986"/>
            <a:ext cx="3007992" cy="654128"/>
            <a:chOff x="2727392" y="2746323"/>
            <a:chExt cx="2082005" cy="452760"/>
          </a:xfrm>
        </p:grpSpPr>
        <p:sp>
          <p:nvSpPr>
            <p:cNvPr id="21"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22" name="组合 21"/>
            <p:cNvGrpSpPr/>
            <p:nvPr/>
          </p:nvGrpSpPr>
          <p:grpSpPr>
            <a:xfrm>
              <a:off x="2727392" y="2746323"/>
              <a:ext cx="2082005" cy="452760"/>
              <a:chOff x="6096000" y="2039786"/>
              <a:chExt cx="3246120" cy="705912"/>
            </a:xfrm>
          </p:grpSpPr>
          <p:sp>
            <p:nvSpPr>
              <p:cNvPr id="23" name="任意多边形 22"/>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4" name="圆角矩形 23"/>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圆角矩形 24"/>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50" name="组合 49"/>
          <p:cNvGrpSpPr/>
          <p:nvPr/>
        </p:nvGrpSpPr>
        <p:grpSpPr>
          <a:xfrm>
            <a:off x="908719" y="1226969"/>
            <a:ext cx="2227346" cy="416316"/>
            <a:chOff x="603196" y="3180076"/>
            <a:chExt cx="1670727" cy="312165"/>
          </a:xfrm>
        </p:grpSpPr>
        <p:sp>
          <p:nvSpPr>
            <p:cNvPr id="51" name="圆角矩形 50"/>
            <p:cNvSpPr/>
            <p:nvPr/>
          </p:nvSpPr>
          <p:spPr>
            <a:xfrm>
              <a:off x="603196" y="3180076"/>
              <a:ext cx="1670727" cy="312165"/>
            </a:xfrm>
            <a:prstGeom prst="roundRect">
              <a:avLst/>
            </a:prstGeom>
            <a:solidFill>
              <a:schemeClr val="accent6"/>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 name="矩形 51"/>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职业女性着装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53" name="任意多边形 52"/>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9" name="TextBox 3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1139221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5369"/>
                                        </p:tgtEl>
                                        <p:attrNameLst>
                                          <p:attrName>style.visibility</p:attrName>
                                        </p:attrNameLst>
                                      </p:cBhvr>
                                      <p:to>
                                        <p:strVal val="visible"/>
                                      </p:to>
                                    </p:set>
                                    <p:animEffect transition="in" filter="wipe(left)">
                                      <p:cBhvr>
                                        <p:cTn id="13" dur="500"/>
                                        <p:tgtEl>
                                          <p:spTgt spid="1536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5370"/>
                                        </p:tgtEl>
                                        <p:attrNameLst>
                                          <p:attrName>style.visibility</p:attrName>
                                        </p:attrNameLst>
                                      </p:cBhvr>
                                      <p:to>
                                        <p:strVal val="visible"/>
                                      </p:to>
                                    </p:set>
                                    <p:animEffect transition="in" filter="wipe(left)">
                                      <p:cBhvr>
                                        <p:cTn id="16" dur="500"/>
                                        <p:tgtEl>
                                          <p:spTgt spid="15370"/>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371"/>
                                        </p:tgtEl>
                                        <p:attrNameLst>
                                          <p:attrName>style.visibility</p:attrName>
                                        </p:attrNameLst>
                                      </p:cBhvr>
                                      <p:to>
                                        <p:strVal val="visible"/>
                                      </p:to>
                                    </p:set>
                                    <p:animEffect transition="in" filter="wipe(up)">
                                      <p:cBhvr>
                                        <p:cTn id="20" dur="500"/>
                                        <p:tgtEl>
                                          <p:spTgt spid="15371"/>
                                        </p:tgtEl>
                                      </p:cBhvr>
                                    </p:animEffect>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p:tgtEl>
                                          <p:spTgt spid="26"/>
                                        </p:tgtEl>
                                        <p:attrNameLst>
                                          <p:attrName>ppt_x</p:attrName>
                                        </p:attrNameLst>
                                      </p:cBhvr>
                                      <p:tavLst>
                                        <p:tav tm="0">
                                          <p:val>
                                            <p:strVal val="#ppt_x+#ppt_w*1.125000"/>
                                          </p:val>
                                        </p:tav>
                                        <p:tav tm="100000">
                                          <p:val>
                                            <p:strVal val="#ppt_x"/>
                                          </p:val>
                                        </p:tav>
                                      </p:tavLst>
                                    </p:anim>
                                    <p:animEffect transition="in" filter="wipe(left)">
                                      <p:cBhvr>
                                        <p:cTn id="25" dur="500"/>
                                        <p:tgtEl>
                                          <p:spTgt spid="26"/>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15376"/>
                                        </p:tgtEl>
                                        <p:attrNameLst>
                                          <p:attrName>style.visibility</p:attrName>
                                        </p:attrNameLst>
                                      </p:cBhvr>
                                      <p:to>
                                        <p:strVal val="visible"/>
                                      </p:to>
                                    </p:set>
                                    <p:animEffect transition="in" filter="barn(inVertical)">
                                      <p:cBhvr>
                                        <p:cTn id="29" dur="500"/>
                                        <p:tgtEl>
                                          <p:spTgt spid="15376"/>
                                        </p:tgtEl>
                                      </p:cBhvr>
                                    </p:animEffect>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15372"/>
                                        </p:tgtEl>
                                        <p:attrNameLst>
                                          <p:attrName>style.visibility</p:attrName>
                                        </p:attrNameLst>
                                      </p:cBhvr>
                                      <p:to>
                                        <p:strVal val="visible"/>
                                      </p:to>
                                    </p:set>
                                    <p:anim calcmode="lin" valueType="num">
                                      <p:cBhvr additive="base">
                                        <p:cTn id="33" dur="500" fill="hold"/>
                                        <p:tgtEl>
                                          <p:spTgt spid="15372"/>
                                        </p:tgtEl>
                                        <p:attrNameLst>
                                          <p:attrName>ppt_x</p:attrName>
                                        </p:attrNameLst>
                                      </p:cBhvr>
                                      <p:tavLst>
                                        <p:tav tm="0">
                                          <p:val>
                                            <p:strVal val="1+#ppt_w/2"/>
                                          </p:val>
                                        </p:tav>
                                        <p:tav tm="100000">
                                          <p:val>
                                            <p:strVal val="#ppt_x"/>
                                          </p:val>
                                        </p:tav>
                                      </p:tavLst>
                                    </p:anim>
                                    <p:anim calcmode="lin" valueType="num">
                                      <p:cBhvr additive="base">
                                        <p:cTn id="34" dur="500" fill="hold"/>
                                        <p:tgtEl>
                                          <p:spTgt spid="1537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12" presetClass="entr" presetSubtype="2"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p:tgtEl>
                                          <p:spTgt spid="42"/>
                                        </p:tgtEl>
                                        <p:attrNameLst>
                                          <p:attrName>ppt_x</p:attrName>
                                        </p:attrNameLst>
                                      </p:cBhvr>
                                      <p:tavLst>
                                        <p:tav tm="0">
                                          <p:val>
                                            <p:strVal val="#ppt_x+#ppt_w*1.125000"/>
                                          </p:val>
                                        </p:tav>
                                        <p:tav tm="100000">
                                          <p:val>
                                            <p:strVal val="#ppt_x"/>
                                          </p:val>
                                        </p:tav>
                                      </p:tavLst>
                                    </p:anim>
                                    <p:animEffect transition="in" filter="wipe(left)">
                                      <p:cBhvr>
                                        <p:cTn id="39" dur="500"/>
                                        <p:tgtEl>
                                          <p:spTgt spid="42"/>
                                        </p:tgtEl>
                                      </p:cBhvr>
                                    </p:animEffect>
                                  </p:childTnLst>
                                </p:cTn>
                              </p:par>
                            </p:childTnLst>
                          </p:cTn>
                        </p:par>
                        <p:par>
                          <p:cTn id="40" fill="hold">
                            <p:stCondLst>
                              <p:cond delay="3500"/>
                            </p:stCondLst>
                            <p:childTnLst>
                              <p:par>
                                <p:cTn id="41" presetID="16" presetClass="entr" presetSubtype="21" fill="hold" nodeType="afterEffect">
                                  <p:stCondLst>
                                    <p:cond delay="0"/>
                                  </p:stCondLst>
                                  <p:childTnLst>
                                    <p:set>
                                      <p:cBhvr>
                                        <p:cTn id="42" dur="1" fill="hold">
                                          <p:stCondLst>
                                            <p:cond delay="0"/>
                                          </p:stCondLst>
                                        </p:cTn>
                                        <p:tgtEl>
                                          <p:spTgt spid="15377">
                                            <p:txEl>
                                              <p:pRg st="0" end="0"/>
                                            </p:txEl>
                                          </p:spTgt>
                                        </p:tgtEl>
                                        <p:attrNameLst>
                                          <p:attrName>style.visibility</p:attrName>
                                        </p:attrNameLst>
                                      </p:cBhvr>
                                      <p:to>
                                        <p:strVal val="visible"/>
                                      </p:to>
                                    </p:set>
                                    <p:animEffect transition="in" filter="barn(inVertical)">
                                      <p:cBhvr>
                                        <p:cTn id="43" dur="500"/>
                                        <p:tgtEl>
                                          <p:spTgt spid="15377">
                                            <p:txEl>
                                              <p:pRg st="0" end="0"/>
                                            </p:txEl>
                                          </p:spTgt>
                                        </p:tgtEl>
                                      </p:cBhvr>
                                    </p:animEffect>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5373"/>
                                        </p:tgtEl>
                                        <p:attrNameLst>
                                          <p:attrName>style.visibility</p:attrName>
                                        </p:attrNameLst>
                                      </p:cBhvr>
                                      <p:to>
                                        <p:strVal val="visible"/>
                                      </p:to>
                                    </p:set>
                                    <p:anim calcmode="lin" valueType="num">
                                      <p:cBhvr additive="base">
                                        <p:cTn id="47" dur="500" fill="hold"/>
                                        <p:tgtEl>
                                          <p:spTgt spid="15373"/>
                                        </p:tgtEl>
                                        <p:attrNameLst>
                                          <p:attrName>ppt_x</p:attrName>
                                        </p:attrNameLst>
                                      </p:cBhvr>
                                      <p:tavLst>
                                        <p:tav tm="0">
                                          <p:val>
                                            <p:strVal val="1+#ppt_w/2"/>
                                          </p:val>
                                        </p:tav>
                                        <p:tav tm="100000">
                                          <p:val>
                                            <p:strVal val="#ppt_x"/>
                                          </p:val>
                                        </p:tav>
                                      </p:tavLst>
                                    </p:anim>
                                    <p:anim calcmode="lin" valueType="num">
                                      <p:cBhvr additive="base">
                                        <p:cTn id="48" dur="500" fill="hold"/>
                                        <p:tgtEl>
                                          <p:spTgt spid="1537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12" presetClass="entr" presetSubtype="2"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p:tgtEl>
                                          <p:spTgt spid="34"/>
                                        </p:tgtEl>
                                        <p:attrNameLst>
                                          <p:attrName>ppt_x</p:attrName>
                                        </p:attrNameLst>
                                      </p:cBhvr>
                                      <p:tavLst>
                                        <p:tav tm="0">
                                          <p:val>
                                            <p:strVal val="#ppt_x+#ppt_w*1.125000"/>
                                          </p:val>
                                        </p:tav>
                                        <p:tav tm="100000">
                                          <p:val>
                                            <p:strVal val="#ppt_x"/>
                                          </p:val>
                                        </p:tav>
                                      </p:tavLst>
                                    </p:anim>
                                    <p:animEffect transition="in" filter="wipe(left)">
                                      <p:cBhvr>
                                        <p:cTn id="53" dur="500"/>
                                        <p:tgtEl>
                                          <p:spTgt spid="34"/>
                                        </p:tgtEl>
                                      </p:cBhvr>
                                    </p:animEffect>
                                  </p:childTnLst>
                                </p:cTn>
                              </p:par>
                            </p:childTnLst>
                          </p:cTn>
                        </p:par>
                        <p:par>
                          <p:cTn id="54" fill="hold">
                            <p:stCondLst>
                              <p:cond delay="5000"/>
                            </p:stCondLst>
                            <p:childTnLst>
                              <p:par>
                                <p:cTn id="55" presetID="16" presetClass="entr" presetSubtype="21" fill="hold" nodeType="afterEffect">
                                  <p:stCondLst>
                                    <p:cond delay="0"/>
                                  </p:stCondLst>
                                  <p:childTnLst>
                                    <p:set>
                                      <p:cBhvr>
                                        <p:cTn id="56" dur="1" fill="hold">
                                          <p:stCondLst>
                                            <p:cond delay="0"/>
                                          </p:stCondLst>
                                        </p:cTn>
                                        <p:tgtEl>
                                          <p:spTgt spid="15378">
                                            <p:txEl>
                                              <p:pRg st="0" end="0"/>
                                            </p:txEl>
                                          </p:spTgt>
                                        </p:tgtEl>
                                        <p:attrNameLst>
                                          <p:attrName>style.visibility</p:attrName>
                                        </p:attrNameLst>
                                      </p:cBhvr>
                                      <p:to>
                                        <p:strVal val="visible"/>
                                      </p:to>
                                    </p:set>
                                    <p:animEffect transition="in" filter="barn(inVertical)">
                                      <p:cBhvr>
                                        <p:cTn id="57" dur="500"/>
                                        <p:tgtEl>
                                          <p:spTgt spid="15378">
                                            <p:txEl>
                                              <p:pRg st="0" end="0"/>
                                            </p:txEl>
                                          </p:spTgt>
                                        </p:tgtEl>
                                      </p:cBhvr>
                                    </p:animEffect>
                                  </p:childTnLst>
                                </p:cTn>
                              </p:par>
                            </p:childTnLst>
                          </p:cTn>
                        </p:par>
                        <p:par>
                          <p:cTn id="58" fill="hold">
                            <p:stCondLst>
                              <p:cond delay="5500"/>
                            </p:stCondLst>
                            <p:childTnLst>
                              <p:par>
                                <p:cTn id="59" presetID="2" presetClass="entr" presetSubtype="2" fill="hold" grpId="0" nodeType="afterEffect">
                                  <p:stCondLst>
                                    <p:cond delay="0"/>
                                  </p:stCondLst>
                                  <p:childTnLst>
                                    <p:set>
                                      <p:cBhvr>
                                        <p:cTn id="60" dur="1" fill="hold">
                                          <p:stCondLst>
                                            <p:cond delay="0"/>
                                          </p:stCondLst>
                                        </p:cTn>
                                        <p:tgtEl>
                                          <p:spTgt spid="15374"/>
                                        </p:tgtEl>
                                        <p:attrNameLst>
                                          <p:attrName>style.visibility</p:attrName>
                                        </p:attrNameLst>
                                      </p:cBhvr>
                                      <p:to>
                                        <p:strVal val="visible"/>
                                      </p:to>
                                    </p:set>
                                    <p:anim calcmode="lin" valueType="num">
                                      <p:cBhvr additive="base">
                                        <p:cTn id="61" dur="500" fill="hold"/>
                                        <p:tgtEl>
                                          <p:spTgt spid="15374"/>
                                        </p:tgtEl>
                                        <p:attrNameLst>
                                          <p:attrName>ppt_x</p:attrName>
                                        </p:attrNameLst>
                                      </p:cBhvr>
                                      <p:tavLst>
                                        <p:tav tm="0">
                                          <p:val>
                                            <p:strVal val="1+#ppt_w/2"/>
                                          </p:val>
                                        </p:tav>
                                        <p:tav tm="100000">
                                          <p:val>
                                            <p:strVal val="#ppt_x"/>
                                          </p:val>
                                        </p:tav>
                                      </p:tavLst>
                                    </p:anim>
                                    <p:anim calcmode="lin" valueType="num">
                                      <p:cBhvr additive="base">
                                        <p:cTn id="62" dur="500" fill="hold"/>
                                        <p:tgtEl>
                                          <p:spTgt spid="15374"/>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12" presetClass="entr" presetSubtype="2" fill="hold"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p:tgtEl>
                                          <p:spTgt spid="46"/>
                                        </p:tgtEl>
                                        <p:attrNameLst>
                                          <p:attrName>ppt_x</p:attrName>
                                        </p:attrNameLst>
                                      </p:cBhvr>
                                      <p:tavLst>
                                        <p:tav tm="0">
                                          <p:val>
                                            <p:strVal val="#ppt_x+#ppt_w*1.125000"/>
                                          </p:val>
                                        </p:tav>
                                        <p:tav tm="100000">
                                          <p:val>
                                            <p:strVal val="#ppt_x"/>
                                          </p:val>
                                        </p:tav>
                                      </p:tavLst>
                                    </p:anim>
                                    <p:animEffect transition="in" filter="wipe(left)">
                                      <p:cBhvr>
                                        <p:cTn id="67" dur="500"/>
                                        <p:tgtEl>
                                          <p:spTgt spid="46"/>
                                        </p:tgtEl>
                                      </p:cBhvr>
                                    </p:animEffect>
                                  </p:childTnLst>
                                </p:cTn>
                              </p:par>
                            </p:childTnLst>
                          </p:cTn>
                        </p:par>
                        <p:par>
                          <p:cTn id="68" fill="hold">
                            <p:stCondLst>
                              <p:cond delay="6500"/>
                            </p:stCondLst>
                            <p:childTnLst>
                              <p:par>
                                <p:cTn id="69" presetID="16" presetClass="entr" presetSubtype="21" fill="hold" nodeType="afterEffect">
                                  <p:stCondLst>
                                    <p:cond delay="0"/>
                                  </p:stCondLst>
                                  <p:childTnLst>
                                    <p:set>
                                      <p:cBhvr>
                                        <p:cTn id="70" dur="1" fill="hold">
                                          <p:stCondLst>
                                            <p:cond delay="0"/>
                                          </p:stCondLst>
                                        </p:cTn>
                                        <p:tgtEl>
                                          <p:spTgt spid="15379">
                                            <p:txEl>
                                              <p:pRg st="0" end="0"/>
                                            </p:txEl>
                                          </p:spTgt>
                                        </p:tgtEl>
                                        <p:attrNameLst>
                                          <p:attrName>style.visibility</p:attrName>
                                        </p:attrNameLst>
                                      </p:cBhvr>
                                      <p:to>
                                        <p:strVal val="visible"/>
                                      </p:to>
                                    </p:set>
                                    <p:animEffect transition="in" filter="barn(inVertical)">
                                      <p:cBhvr>
                                        <p:cTn id="71" dur="500"/>
                                        <p:tgtEl>
                                          <p:spTgt spid="15379">
                                            <p:txEl>
                                              <p:pRg st="0" end="0"/>
                                            </p:txEl>
                                          </p:spTgt>
                                        </p:tgtEl>
                                      </p:cBhvr>
                                    </p:animEffect>
                                  </p:childTnLst>
                                </p:cTn>
                              </p:par>
                            </p:childTnLst>
                          </p:cTn>
                        </p:par>
                        <p:par>
                          <p:cTn id="72" fill="hold">
                            <p:stCondLst>
                              <p:cond delay="7000"/>
                            </p:stCondLst>
                            <p:childTnLst>
                              <p:par>
                                <p:cTn id="73" presetID="2" presetClass="entr" presetSubtype="2" fill="hold" grpId="0" nodeType="afterEffect">
                                  <p:stCondLst>
                                    <p:cond delay="0"/>
                                  </p:stCondLst>
                                  <p:childTnLst>
                                    <p:set>
                                      <p:cBhvr>
                                        <p:cTn id="74" dur="1" fill="hold">
                                          <p:stCondLst>
                                            <p:cond delay="0"/>
                                          </p:stCondLst>
                                        </p:cTn>
                                        <p:tgtEl>
                                          <p:spTgt spid="15375"/>
                                        </p:tgtEl>
                                        <p:attrNameLst>
                                          <p:attrName>style.visibility</p:attrName>
                                        </p:attrNameLst>
                                      </p:cBhvr>
                                      <p:to>
                                        <p:strVal val="visible"/>
                                      </p:to>
                                    </p:set>
                                    <p:anim calcmode="lin" valueType="num">
                                      <p:cBhvr additive="base">
                                        <p:cTn id="75" dur="500" fill="hold"/>
                                        <p:tgtEl>
                                          <p:spTgt spid="15375"/>
                                        </p:tgtEl>
                                        <p:attrNameLst>
                                          <p:attrName>ppt_x</p:attrName>
                                        </p:attrNameLst>
                                      </p:cBhvr>
                                      <p:tavLst>
                                        <p:tav tm="0">
                                          <p:val>
                                            <p:strVal val="1+#ppt_w/2"/>
                                          </p:val>
                                        </p:tav>
                                        <p:tav tm="100000">
                                          <p:val>
                                            <p:strVal val="#ppt_x"/>
                                          </p:val>
                                        </p:tav>
                                      </p:tavLst>
                                    </p:anim>
                                    <p:anim calcmode="lin" valueType="num">
                                      <p:cBhvr additive="base">
                                        <p:cTn id="76" dur="500" fill="hold"/>
                                        <p:tgtEl>
                                          <p:spTgt spid="15375"/>
                                        </p:tgtEl>
                                        <p:attrNameLst>
                                          <p:attrName>ppt_y</p:attrName>
                                        </p:attrNameLst>
                                      </p:cBhvr>
                                      <p:tavLst>
                                        <p:tav tm="0">
                                          <p:val>
                                            <p:strVal val="#ppt_y"/>
                                          </p:val>
                                        </p:tav>
                                        <p:tav tm="100000">
                                          <p:val>
                                            <p:strVal val="#ppt_y"/>
                                          </p:val>
                                        </p:tav>
                                      </p:tavLst>
                                    </p:anim>
                                  </p:childTnLst>
                                </p:cTn>
                              </p:par>
                            </p:childTnLst>
                          </p:cTn>
                        </p:par>
                        <p:par>
                          <p:cTn id="77" fill="hold">
                            <p:stCondLst>
                              <p:cond delay="7500"/>
                            </p:stCondLst>
                            <p:childTnLst>
                              <p:par>
                                <p:cTn id="78" presetID="10"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p:bldP spid="15370" grpId="0"/>
      <p:bldP spid="15372" grpId="0"/>
      <p:bldP spid="15373" grpId="0"/>
      <p:bldP spid="15374" grpId="0"/>
      <p:bldP spid="15375" grpId="0"/>
      <p:bldP spid="15376"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椭圆 3"/>
          <p:cNvSpPr>
            <a:spLocks noChangeArrowheads="1"/>
          </p:cNvSpPr>
          <p:nvPr/>
        </p:nvSpPr>
        <p:spPr bwMode="auto">
          <a:xfrm>
            <a:off x="692061" y="6529389"/>
            <a:ext cx="180951"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6388" name="椭圆 4"/>
          <p:cNvSpPr>
            <a:spLocks noChangeArrowheads="1"/>
          </p:cNvSpPr>
          <p:nvPr/>
        </p:nvSpPr>
        <p:spPr bwMode="auto">
          <a:xfrm>
            <a:off x="1119043" y="6529389"/>
            <a:ext cx="179364" cy="179387"/>
          </a:xfrm>
          <a:prstGeom prst="ellipse">
            <a:avLst/>
          </a:prstGeom>
          <a:solidFill>
            <a:srgbClr val="333134"/>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6389" name="椭圆 5"/>
          <p:cNvSpPr>
            <a:spLocks noChangeArrowheads="1"/>
          </p:cNvSpPr>
          <p:nvPr/>
        </p:nvSpPr>
        <p:spPr bwMode="auto">
          <a:xfrm>
            <a:off x="1544437" y="6529389"/>
            <a:ext cx="179364"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6390" name="椭圆 6"/>
          <p:cNvSpPr>
            <a:spLocks noChangeArrowheads="1"/>
          </p:cNvSpPr>
          <p:nvPr/>
        </p:nvSpPr>
        <p:spPr bwMode="auto">
          <a:xfrm>
            <a:off x="1971418" y="6529389"/>
            <a:ext cx="179365"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16393" name="矩形 4"/>
          <p:cNvSpPr>
            <a:spLocks noChangeArrowheads="1"/>
          </p:cNvSpPr>
          <p:nvPr/>
        </p:nvSpPr>
        <p:spPr bwMode="auto">
          <a:xfrm>
            <a:off x="1390469" y="5381626"/>
            <a:ext cx="9523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400" b="1">
                <a:solidFill>
                  <a:srgbClr val="FF6600"/>
                </a:solidFill>
                <a:latin typeface="微软雅黑" pitchFamily="34" charset="-122"/>
                <a:ea typeface="微软雅黑" pitchFamily="34" charset="-122"/>
                <a:sym typeface="微软雅黑" pitchFamily="34" charset="-122"/>
              </a:rPr>
              <a:t>西装</a:t>
            </a:r>
            <a:endParaRPr lang="zh-CN" altLang="en-US"/>
          </a:p>
        </p:txBody>
      </p:sp>
      <p:pic>
        <p:nvPicPr>
          <p:cNvPr id="16394" name="Picture 2" descr="E:\仝德志文件，勿删！\03-参考文档\！PPT图片及版面资源\06-PPT精选插图\04-图标\red-tie-su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140" y="5276851"/>
            <a:ext cx="75237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2" descr="C:\Documents and Settings\tdz\桌面\礼仪培训\西装男.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1859" y="365444"/>
            <a:ext cx="2838081" cy="681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6" name="直接连接符 6"/>
          <p:cNvSpPr>
            <a:spLocks noChangeShapeType="1"/>
          </p:cNvSpPr>
          <p:nvPr/>
        </p:nvSpPr>
        <p:spPr bwMode="auto">
          <a:xfrm flipH="1">
            <a:off x="4107915" y="2347442"/>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6397" name="矩形 7"/>
          <p:cNvSpPr>
            <a:spLocks noChangeArrowheads="1"/>
          </p:cNvSpPr>
          <p:nvPr/>
        </p:nvSpPr>
        <p:spPr bwMode="auto">
          <a:xfrm>
            <a:off x="4133312" y="1691804"/>
            <a:ext cx="46793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E87071"/>
                </a:solidFill>
                <a:latin typeface="微软雅黑" pitchFamily="34" charset="-122"/>
                <a:ea typeface="微软雅黑" pitchFamily="34" charset="-122"/>
                <a:sym typeface="微软雅黑" pitchFamily="34" charset="-122"/>
              </a:rPr>
              <a:t>西装</a:t>
            </a:r>
            <a:r>
              <a:rPr lang="en-US" sz="2800" b="1" dirty="0">
                <a:solidFill>
                  <a:srgbClr val="FF6600"/>
                </a:solidFill>
                <a:latin typeface="微软雅黑" pitchFamily="34" charset="-122"/>
                <a:ea typeface="微软雅黑" pitchFamily="34" charset="-122"/>
                <a:sym typeface="微软雅黑" pitchFamily="34" charset="-122"/>
              </a:rPr>
              <a:t> </a:t>
            </a:r>
            <a:r>
              <a:rPr lang="zh-CN" altLang="en-US" sz="2000" b="1" dirty="0">
                <a:solidFill>
                  <a:srgbClr val="595959"/>
                </a:solidFill>
                <a:latin typeface="微软雅黑" pitchFamily="34" charset="-122"/>
                <a:ea typeface="微软雅黑" pitchFamily="34" charset="-122"/>
                <a:sym typeface="微软雅黑" pitchFamily="34" charset="-122"/>
              </a:rPr>
              <a:t>的颜色搭配</a:t>
            </a:r>
          </a:p>
        </p:txBody>
      </p:sp>
      <p:sp>
        <p:nvSpPr>
          <p:cNvPr id="16398" name="圆角矩形 8"/>
          <p:cNvSpPr>
            <a:spLocks noChangeArrowheads="1"/>
          </p:cNvSpPr>
          <p:nvPr/>
        </p:nvSpPr>
        <p:spPr bwMode="auto">
          <a:xfrm>
            <a:off x="4107915" y="2683993"/>
            <a:ext cx="4679341" cy="371475"/>
          </a:xfrm>
          <a:prstGeom prst="roundRect">
            <a:avLst>
              <a:gd name="adj" fmla="val 6435"/>
            </a:avLst>
          </a:prstGeom>
          <a:solidFill>
            <a:srgbClr val="01ACBE"/>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99" name="矩形 9"/>
          <p:cNvSpPr>
            <a:spLocks noChangeArrowheads="1"/>
          </p:cNvSpPr>
          <p:nvPr/>
        </p:nvSpPr>
        <p:spPr bwMode="auto">
          <a:xfrm>
            <a:off x="4133312" y="2687168"/>
            <a:ext cx="314442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itchFamily="34" charset="-122"/>
                <a:ea typeface="微软雅黑" pitchFamily="34" charset="-122"/>
                <a:sym typeface="微软雅黑" pitchFamily="34" charset="-122"/>
              </a:rPr>
              <a:t>两个单色，一个图案</a:t>
            </a:r>
            <a:endParaRPr lang="zh-CN" altLang="en-US" dirty="0"/>
          </a:p>
        </p:txBody>
      </p:sp>
      <p:sp>
        <p:nvSpPr>
          <p:cNvPr id="16400" name="矩形 10"/>
          <p:cNvSpPr>
            <a:spLocks noChangeArrowheads="1"/>
          </p:cNvSpPr>
          <p:nvPr/>
        </p:nvSpPr>
        <p:spPr bwMode="auto">
          <a:xfrm>
            <a:off x="4107915" y="3226917"/>
            <a:ext cx="4653944"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0000"/>
              </a:lnSpc>
              <a:spcBef>
                <a:spcPts val="600"/>
              </a:spcBef>
              <a:spcAft>
                <a:spcPts val="600"/>
              </a:spcAft>
              <a:buFont typeface="Wingdings" pitchFamily="2" charset="2"/>
              <a:buChar char="n"/>
            </a:pPr>
            <a:r>
              <a:rPr lang="zh-CN" altLang="en-US">
                <a:solidFill>
                  <a:srgbClr val="595959"/>
                </a:solidFill>
                <a:latin typeface="微软雅黑" pitchFamily="34" charset="-122"/>
                <a:ea typeface="微软雅黑" pitchFamily="34" charset="-122"/>
                <a:sym typeface="Times New Roman" pitchFamily="18" charset="0"/>
              </a:rPr>
              <a:t>在西服套装、衬衣、领带中，最少要有两个单色，最多一个图案。</a:t>
            </a:r>
            <a:endParaRPr lang="zh-CN" altLang="en-US">
              <a:solidFill>
                <a:srgbClr val="595959"/>
              </a:solidFill>
              <a:latin typeface="微软雅黑" pitchFamily="34" charset="-122"/>
              <a:ea typeface="微软雅黑" pitchFamily="34" charset="-122"/>
              <a:sym typeface="微软雅黑" pitchFamily="34" charset="-122"/>
            </a:endParaRPr>
          </a:p>
        </p:txBody>
      </p:sp>
      <p:sp>
        <p:nvSpPr>
          <p:cNvPr id="16401" name="圆角矩形 11"/>
          <p:cNvSpPr>
            <a:spLocks noChangeArrowheads="1"/>
          </p:cNvSpPr>
          <p:nvPr/>
        </p:nvSpPr>
        <p:spPr bwMode="auto">
          <a:xfrm>
            <a:off x="4107915" y="4403255"/>
            <a:ext cx="4679341" cy="371475"/>
          </a:xfrm>
          <a:prstGeom prst="roundRect">
            <a:avLst>
              <a:gd name="adj" fmla="val 6435"/>
            </a:avLst>
          </a:prstGeom>
          <a:solidFill>
            <a:schemeClr val="accent6"/>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402" name="矩形 12"/>
          <p:cNvSpPr>
            <a:spLocks noChangeArrowheads="1"/>
          </p:cNvSpPr>
          <p:nvPr/>
        </p:nvSpPr>
        <p:spPr bwMode="auto">
          <a:xfrm>
            <a:off x="4133312" y="4406429"/>
            <a:ext cx="314442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itchFamily="34" charset="-122"/>
                <a:ea typeface="微软雅黑" pitchFamily="34" charset="-122"/>
                <a:sym typeface="微软雅黑" pitchFamily="34" charset="-122"/>
              </a:rPr>
              <a:t>深浅交错</a:t>
            </a:r>
          </a:p>
        </p:txBody>
      </p:sp>
      <p:sp>
        <p:nvSpPr>
          <p:cNvPr id="16403" name="矩形 13"/>
          <p:cNvSpPr>
            <a:spLocks noChangeArrowheads="1"/>
          </p:cNvSpPr>
          <p:nvPr/>
        </p:nvSpPr>
        <p:spPr bwMode="auto">
          <a:xfrm>
            <a:off x="4107915" y="4946180"/>
            <a:ext cx="4653944" cy="124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3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深色西服配浅色衬衫和鲜艳、中深色领带；</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3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中深色西服配浅色衬衫和深色领带；</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3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浅色西服配中深色衬衫和深色领带。</a:t>
            </a:r>
            <a:endParaRPr lang="zh-CN" altLang="en-US" dirty="0"/>
          </a:p>
        </p:txBody>
      </p:sp>
      <p:grpSp>
        <p:nvGrpSpPr>
          <p:cNvPr id="20" name="组合 19"/>
          <p:cNvGrpSpPr/>
          <p:nvPr/>
        </p:nvGrpSpPr>
        <p:grpSpPr>
          <a:xfrm>
            <a:off x="4625603" y="408986"/>
            <a:ext cx="3007992" cy="654128"/>
            <a:chOff x="2727392" y="2746323"/>
            <a:chExt cx="2082005" cy="452760"/>
          </a:xfrm>
        </p:grpSpPr>
        <p:sp>
          <p:nvSpPr>
            <p:cNvPr id="21"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22" name="组合 21"/>
            <p:cNvGrpSpPr/>
            <p:nvPr/>
          </p:nvGrpSpPr>
          <p:grpSpPr>
            <a:xfrm>
              <a:off x="2727392" y="2746323"/>
              <a:ext cx="2082005" cy="452760"/>
              <a:chOff x="6096000" y="2039786"/>
              <a:chExt cx="3246120" cy="705912"/>
            </a:xfrm>
          </p:grpSpPr>
          <p:sp>
            <p:nvSpPr>
              <p:cNvPr id="23" name="任意多边形 22"/>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4" name="圆角矩形 23"/>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圆角矩形 24"/>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6" name="组合 25"/>
          <p:cNvGrpSpPr/>
          <p:nvPr/>
        </p:nvGrpSpPr>
        <p:grpSpPr>
          <a:xfrm>
            <a:off x="908719" y="1226969"/>
            <a:ext cx="2227346" cy="416316"/>
            <a:chOff x="603196" y="3180076"/>
            <a:chExt cx="1670727" cy="312165"/>
          </a:xfrm>
        </p:grpSpPr>
        <p:sp>
          <p:nvSpPr>
            <p:cNvPr id="27" name="圆角矩形 26"/>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矩形 27"/>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职业男性着装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9" name="任意多边形 28"/>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0" name="TextBox 2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75341015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387"/>
                                        </p:tgtEl>
                                        <p:attrNameLst>
                                          <p:attrName>style.visibility</p:attrName>
                                        </p:attrNameLst>
                                      </p:cBhvr>
                                      <p:to>
                                        <p:strVal val="visible"/>
                                      </p:to>
                                    </p:set>
                                    <p:animEffect transition="in" filter="fade">
                                      <p:cBhvr>
                                        <p:cTn id="12" dur="500"/>
                                        <p:tgtEl>
                                          <p:spTgt spid="1638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388"/>
                                        </p:tgtEl>
                                        <p:attrNameLst>
                                          <p:attrName>style.visibility</p:attrName>
                                        </p:attrNameLst>
                                      </p:cBhvr>
                                      <p:to>
                                        <p:strVal val="visible"/>
                                      </p:to>
                                    </p:set>
                                    <p:animEffect transition="in" filter="fade">
                                      <p:cBhvr>
                                        <p:cTn id="15" dur="500"/>
                                        <p:tgtEl>
                                          <p:spTgt spid="1638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389"/>
                                        </p:tgtEl>
                                        <p:attrNameLst>
                                          <p:attrName>style.visibility</p:attrName>
                                        </p:attrNameLst>
                                      </p:cBhvr>
                                      <p:to>
                                        <p:strVal val="visible"/>
                                      </p:to>
                                    </p:set>
                                    <p:animEffect transition="in" filter="fade">
                                      <p:cBhvr>
                                        <p:cTn id="18" dur="500"/>
                                        <p:tgtEl>
                                          <p:spTgt spid="1638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390"/>
                                        </p:tgtEl>
                                        <p:attrNameLst>
                                          <p:attrName>style.visibility</p:attrName>
                                        </p:attrNameLst>
                                      </p:cBhvr>
                                      <p:to>
                                        <p:strVal val="visible"/>
                                      </p:to>
                                    </p:set>
                                    <p:animEffect transition="in" filter="fade">
                                      <p:cBhvr>
                                        <p:cTn id="21" dur="500"/>
                                        <p:tgtEl>
                                          <p:spTgt spid="1639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393"/>
                                        </p:tgtEl>
                                        <p:attrNameLst>
                                          <p:attrName>style.visibility</p:attrName>
                                        </p:attrNameLst>
                                      </p:cBhvr>
                                      <p:to>
                                        <p:strVal val="visible"/>
                                      </p:to>
                                    </p:set>
                                    <p:animEffect transition="in" filter="fade">
                                      <p:cBhvr>
                                        <p:cTn id="24" dur="500"/>
                                        <p:tgtEl>
                                          <p:spTgt spid="16393"/>
                                        </p:tgtEl>
                                      </p:cBhvr>
                                    </p:animEffect>
                                  </p:childTnLst>
                                </p:cTn>
                              </p:par>
                              <p:par>
                                <p:cTn id="25" presetID="10" presetClass="entr" presetSubtype="0" fill="hold" nodeType="withEffect">
                                  <p:stCondLst>
                                    <p:cond delay="0"/>
                                  </p:stCondLst>
                                  <p:childTnLst>
                                    <p:set>
                                      <p:cBhvr>
                                        <p:cTn id="26" dur="1" fill="hold">
                                          <p:stCondLst>
                                            <p:cond delay="0"/>
                                          </p:stCondLst>
                                        </p:cTn>
                                        <p:tgtEl>
                                          <p:spTgt spid="16394"/>
                                        </p:tgtEl>
                                        <p:attrNameLst>
                                          <p:attrName>style.visibility</p:attrName>
                                        </p:attrNameLst>
                                      </p:cBhvr>
                                      <p:to>
                                        <p:strVal val="visible"/>
                                      </p:to>
                                    </p:set>
                                    <p:animEffect transition="in" filter="fade">
                                      <p:cBhvr>
                                        <p:cTn id="27" dur="500"/>
                                        <p:tgtEl>
                                          <p:spTgt spid="16394"/>
                                        </p:tgtEl>
                                      </p:cBhvr>
                                    </p:animEffect>
                                  </p:childTnLst>
                                </p:cTn>
                              </p:par>
                            </p:childTnLst>
                          </p:cTn>
                        </p:par>
                        <p:par>
                          <p:cTn id="28" fill="hold">
                            <p:stCondLst>
                              <p:cond delay="1000"/>
                            </p:stCondLst>
                            <p:childTnLst>
                              <p:par>
                                <p:cTn id="29" presetID="2" presetClass="entr" presetSubtype="1" fill="hold" grpId="0" nodeType="afterEffect">
                                  <p:stCondLst>
                                    <p:cond delay="0"/>
                                  </p:stCondLst>
                                  <p:childTnLst>
                                    <p:set>
                                      <p:cBhvr>
                                        <p:cTn id="30" dur="1" fill="hold">
                                          <p:stCondLst>
                                            <p:cond delay="0"/>
                                          </p:stCondLst>
                                        </p:cTn>
                                        <p:tgtEl>
                                          <p:spTgt spid="16396"/>
                                        </p:tgtEl>
                                        <p:attrNameLst>
                                          <p:attrName>style.visibility</p:attrName>
                                        </p:attrNameLst>
                                      </p:cBhvr>
                                      <p:to>
                                        <p:strVal val="visible"/>
                                      </p:to>
                                    </p:set>
                                    <p:anim calcmode="lin" valueType="num">
                                      <p:cBhvr additive="base">
                                        <p:cTn id="31" dur="500" fill="hold"/>
                                        <p:tgtEl>
                                          <p:spTgt spid="16396"/>
                                        </p:tgtEl>
                                        <p:attrNameLst>
                                          <p:attrName>ppt_x</p:attrName>
                                        </p:attrNameLst>
                                      </p:cBhvr>
                                      <p:tavLst>
                                        <p:tav tm="0">
                                          <p:val>
                                            <p:strVal val="#ppt_x"/>
                                          </p:val>
                                        </p:tav>
                                        <p:tav tm="100000">
                                          <p:val>
                                            <p:strVal val="#ppt_x"/>
                                          </p:val>
                                        </p:tav>
                                      </p:tavLst>
                                    </p:anim>
                                    <p:anim calcmode="lin" valueType="num">
                                      <p:cBhvr additive="base">
                                        <p:cTn id="32" dur="500" fill="hold"/>
                                        <p:tgtEl>
                                          <p:spTgt spid="1639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6397"/>
                                        </p:tgtEl>
                                        <p:attrNameLst>
                                          <p:attrName>style.visibility</p:attrName>
                                        </p:attrNameLst>
                                      </p:cBhvr>
                                      <p:to>
                                        <p:strVal val="visible"/>
                                      </p:to>
                                    </p:set>
                                    <p:anim calcmode="lin" valueType="num">
                                      <p:cBhvr additive="base">
                                        <p:cTn id="35" dur="500" fill="hold"/>
                                        <p:tgtEl>
                                          <p:spTgt spid="16397"/>
                                        </p:tgtEl>
                                        <p:attrNameLst>
                                          <p:attrName>ppt_x</p:attrName>
                                        </p:attrNameLst>
                                      </p:cBhvr>
                                      <p:tavLst>
                                        <p:tav tm="0">
                                          <p:val>
                                            <p:strVal val="#ppt_x"/>
                                          </p:val>
                                        </p:tav>
                                        <p:tav tm="100000">
                                          <p:val>
                                            <p:strVal val="#ppt_x"/>
                                          </p:val>
                                        </p:tav>
                                      </p:tavLst>
                                    </p:anim>
                                    <p:anim calcmode="lin" valueType="num">
                                      <p:cBhvr additive="base">
                                        <p:cTn id="36" dur="500" fill="hold"/>
                                        <p:tgtEl>
                                          <p:spTgt spid="16397"/>
                                        </p:tgtEl>
                                        <p:attrNameLst>
                                          <p:attrName>ppt_y</p:attrName>
                                        </p:attrNameLst>
                                      </p:cBhvr>
                                      <p:tavLst>
                                        <p:tav tm="0">
                                          <p:val>
                                            <p:strVal val="0-#ppt_h/2"/>
                                          </p:val>
                                        </p:tav>
                                        <p:tav tm="100000">
                                          <p:val>
                                            <p:strVal val="#ppt_y"/>
                                          </p:val>
                                        </p:tav>
                                      </p:tavLst>
                                    </p:anim>
                                  </p:childTnLst>
                                </p:cTn>
                              </p:par>
                            </p:childTnLst>
                          </p:cTn>
                        </p:par>
                        <p:par>
                          <p:cTn id="37" fill="hold">
                            <p:stCondLst>
                              <p:cond delay="1500"/>
                            </p:stCondLst>
                            <p:childTnLst>
                              <p:par>
                                <p:cTn id="38" presetID="2" presetClass="entr" presetSubtype="8" fill="hold" grpId="0" nodeType="afterEffect">
                                  <p:stCondLst>
                                    <p:cond delay="0"/>
                                  </p:stCondLst>
                                  <p:childTnLst>
                                    <p:set>
                                      <p:cBhvr>
                                        <p:cTn id="39" dur="1" fill="hold">
                                          <p:stCondLst>
                                            <p:cond delay="0"/>
                                          </p:stCondLst>
                                        </p:cTn>
                                        <p:tgtEl>
                                          <p:spTgt spid="16398"/>
                                        </p:tgtEl>
                                        <p:attrNameLst>
                                          <p:attrName>style.visibility</p:attrName>
                                        </p:attrNameLst>
                                      </p:cBhvr>
                                      <p:to>
                                        <p:strVal val="visible"/>
                                      </p:to>
                                    </p:set>
                                    <p:anim calcmode="lin" valueType="num">
                                      <p:cBhvr additive="base">
                                        <p:cTn id="40" dur="500" fill="hold"/>
                                        <p:tgtEl>
                                          <p:spTgt spid="16398"/>
                                        </p:tgtEl>
                                        <p:attrNameLst>
                                          <p:attrName>ppt_x</p:attrName>
                                        </p:attrNameLst>
                                      </p:cBhvr>
                                      <p:tavLst>
                                        <p:tav tm="0">
                                          <p:val>
                                            <p:strVal val="0-#ppt_w/2"/>
                                          </p:val>
                                        </p:tav>
                                        <p:tav tm="100000">
                                          <p:val>
                                            <p:strVal val="#ppt_x"/>
                                          </p:val>
                                        </p:tav>
                                      </p:tavLst>
                                    </p:anim>
                                    <p:anim calcmode="lin" valueType="num">
                                      <p:cBhvr additive="base">
                                        <p:cTn id="41" dur="500" fill="hold"/>
                                        <p:tgtEl>
                                          <p:spTgt spid="16398"/>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16399"/>
                                        </p:tgtEl>
                                        <p:attrNameLst>
                                          <p:attrName>style.visibility</p:attrName>
                                        </p:attrNameLst>
                                      </p:cBhvr>
                                      <p:to>
                                        <p:strVal val="visible"/>
                                      </p:to>
                                    </p:set>
                                    <p:animEffect transition="in" filter="wipe(left)">
                                      <p:cBhvr>
                                        <p:cTn id="45" dur="500"/>
                                        <p:tgtEl>
                                          <p:spTgt spid="16399"/>
                                        </p:tgtEl>
                                      </p:cBhvr>
                                    </p:animEffect>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fade">
                                      <p:cBhvr>
                                        <p:cTn id="49" dur="1000"/>
                                        <p:tgtEl>
                                          <p:spTgt spid="16400"/>
                                        </p:tgtEl>
                                      </p:cBhvr>
                                    </p:animEffect>
                                    <p:anim calcmode="lin" valueType="num">
                                      <p:cBhvr>
                                        <p:cTn id="50" dur="1000" fill="hold"/>
                                        <p:tgtEl>
                                          <p:spTgt spid="16400"/>
                                        </p:tgtEl>
                                        <p:attrNameLst>
                                          <p:attrName>ppt_x</p:attrName>
                                        </p:attrNameLst>
                                      </p:cBhvr>
                                      <p:tavLst>
                                        <p:tav tm="0">
                                          <p:val>
                                            <p:strVal val="#ppt_x"/>
                                          </p:val>
                                        </p:tav>
                                        <p:tav tm="100000">
                                          <p:val>
                                            <p:strVal val="#ppt_x"/>
                                          </p:val>
                                        </p:tav>
                                      </p:tavLst>
                                    </p:anim>
                                    <p:anim calcmode="lin" valueType="num">
                                      <p:cBhvr>
                                        <p:cTn id="51" dur="1000" fill="hold"/>
                                        <p:tgtEl>
                                          <p:spTgt spid="16400"/>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 presetClass="entr" presetSubtype="2" fill="hold" grpId="0" nodeType="afterEffect">
                                  <p:stCondLst>
                                    <p:cond delay="0"/>
                                  </p:stCondLst>
                                  <p:childTnLst>
                                    <p:set>
                                      <p:cBhvr>
                                        <p:cTn id="54" dur="1" fill="hold">
                                          <p:stCondLst>
                                            <p:cond delay="0"/>
                                          </p:stCondLst>
                                        </p:cTn>
                                        <p:tgtEl>
                                          <p:spTgt spid="16401"/>
                                        </p:tgtEl>
                                        <p:attrNameLst>
                                          <p:attrName>style.visibility</p:attrName>
                                        </p:attrNameLst>
                                      </p:cBhvr>
                                      <p:to>
                                        <p:strVal val="visible"/>
                                      </p:to>
                                    </p:set>
                                    <p:anim calcmode="lin" valueType="num">
                                      <p:cBhvr additive="base">
                                        <p:cTn id="55" dur="500" fill="hold"/>
                                        <p:tgtEl>
                                          <p:spTgt spid="16401"/>
                                        </p:tgtEl>
                                        <p:attrNameLst>
                                          <p:attrName>ppt_x</p:attrName>
                                        </p:attrNameLst>
                                      </p:cBhvr>
                                      <p:tavLst>
                                        <p:tav tm="0">
                                          <p:val>
                                            <p:strVal val="1+#ppt_w/2"/>
                                          </p:val>
                                        </p:tav>
                                        <p:tav tm="100000">
                                          <p:val>
                                            <p:strVal val="#ppt_x"/>
                                          </p:val>
                                        </p:tav>
                                      </p:tavLst>
                                    </p:anim>
                                    <p:anim calcmode="lin" valueType="num">
                                      <p:cBhvr additive="base">
                                        <p:cTn id="56" dur="500" fill="hold"/>
                                        <p:tgtEl>
                                          <p:spTgt spid="16401"/>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16402"/>
                                        </p:tgtEl>
                                        <p:attrNameLst>
                                          <p:attrName>style.visibility</p:attrName>
                                        </p:attrNameLst>
                                      </p:cBhvr>
                                      <p:to>
                                        <p:strVal val="visible"/>
                                      </p:to>
                                    </p:set>
                                    <p:animEffect transition="in" filter="wipe(left)">
                                      <p:cBhvr>
                                        <p:cTn id="60" dur="500"/>
                                        <p:tgtEl>
                                          <p:spTgt spid="16402"/>
                                        </p:tgtEl>
                                      </p:cBhvr>
                                    </p:animEffect>
                                  </p:childTnLst>
                                </p:cTn>
                              </p:par>
                            </p:childTnLst>
                          </p:cTn>
                        </p:par>
                        <p:par>
                          <p:cTn id="61" fill="hold">
                            <p:stCondLst>
                              <p:cond delay="4500"/>
                            </p:stCondLst>
                            <p:childTnLst>
                              <p:par>
                                <p:cTn id="62" presetID="42" presetClass="entr" presetSubtype="0" fill="hold" grpId="0" nodeType="afterEffect">
                                  <p:stCondLst>
                                    <p:cond delay="0"/>
                                  </p:stCondLst>
                                  <p:childTnLst>
                                    <p:set>
                                      <p:cBhvr>
                                        <p:cTn id="63" dur="1" fill="hold">
                                          <p:stCondLst>
                                            <p:cond delay="0"/>
                                          </p:stCondLst>
                                        </p:cTn>
                                        <p:tgtEl>
                                          <p:spTgt spid="16403"/>
                                        </p:tgtEl>
                                        <p:attrNameLst>
                                          <p:attrName>style.visibility</p:attrName>
                                        </p:attrNameLst>
                                      </p:cBhvr>
                                      <p:to>
                                        <p:strVal val="visible"/>
                                      </p:to>
                                    </p:set>
                                    <p:animEffect transition="in" filter="fade">
                                      <p:cBhvr>
                                        <p:cTn id="64" dur="1000"/>
                                        <p:tgtEl>
                                          <p:spTgt spid="16403"/>
                                        </p:tgtEl>
                                      </p:cBhvr>
                                    </p:animEffect>
                                    <p:anim calcmode="lin" valueType="num">
                                      <p:cBhvr>
                                        <p:cTn id="65" dur="1000" fill="hold"/>
                                        <p:tgtEl>
                                          <p:spTgt spid="16403"/>
                                        </p:tgtEl>
                                        <p:attrNameLst>
                                          <p:attrName>ppt_x</p:attrName>
                                        </p:attrNameLst>
                                      </p:cBhvr>
                                      <p:tavLst>
                                        <p:tav tm="0">
                                          <p:val>
                                            <p:strVal val="#ppt_x"/>
                                          </p:val>
                                        </p:tav>
                                        <p:tav tm="100000">
                                          <p:val>
                                            <p:strVal val="#ppt_x"/>
                                          </p:val>
                                        </p:tav>
                                      </p:tavLst>
                                    </p:anim>
                                    <p:anim calcmode="lin" valueType="num">
                                      <p:cBhvr>
                                        <p:cTn id="66" dur="1000" fill="hold"/>
                                        <p:tgtEl>
                                          <p:spTgt spid="16403"/>
                                        </p:tgtEl>
                                        <p:attrNameLst>
                                          <p:attrName>ppt_y</p:attrName>
                                        </p:attrNameLst>
                                      </p:cBhvr>
                                      <p:tavLst>
                                        <p:tav tm="0">
                                          <p:val>
                                            <p:strVal val="#ppt_y+.1"/>
                                          </p:val>
                                        </p:tav>
                                        <p:tav tm="100000">
                                          <p:val>
                                            <p:strVal val="#ppt_y"/>
                                          </p:val>
                                        </p:tav>
                                      </p:tavLst>
                                    </p:anim>
                                  </p:childTnLst>
                                </p:cTn>
                              </p:par>
                            </p:childTnLst>
                          </p:cTn>
                        </p:par>
                        <p:par>
                          <p:cTn id="67" fill="hold">
                            <p:stCondLst>
                              <p:cond delay="5500"/>
                            </p:stCondLst>
                            <p:childTnLst>
                              <p:par>
                                <p:cTn id="68" presetID="42" presetClass="entr" presetSubtype="0" fill="hold" nodeType="afterEffect">
                                  <p:stCondLst>
                                    <p:cond delay="0"/>
                                  </p:stCondLst>
                                  <p:childTnLst>
                                    <p:set>
                                      <p:cBhvr>
                                        <p:cTn id="69" dur="1" fill="hold">
                                          <p:stCondLst>
                                            <p:cond delay="0"/>
                                          </p:stCondLst>
                                        </p:cTn>
                                        <p:tgtEl>
                                          <p:spTgt spid="16395"/>
                                        </p:tgtEl>
                                        <p:attrNameLst>
                                          <p:attrName>style.visibility</p:attrName>
                                        </p:attrNameLst>
                                      </p:cBhvr>
                                      <p:to>
                                        <p:strVal val="visible"/>
                                      </p:to>
                                    </p:set>
                                    <p:animEffect transition="in" filter="fade">
                                      <p:cBhvr>
                                        <p:cTn id="70" dur="1000"/>
                                        <p:tgtEl>
                                          <p:spTgt spid="16395"/>
                                        </p:tgtEl>
                                      </p:cBhvr>
                                    </p:animEffect>
                                    <p:anim calcmode="lin" valueType="num">
                                      <p:cBhvr>
                                        <p:cTn id="71" dur="1000" fill="hold"/>
                                        <p:tgtEl>
                                          <p:spTgt spid="16395"/>
                                        </p:tgtEl>
                                        <p:attrNameLst>
                                          <p:attrName>ppt_x</p:attrName>
                                        </p:attrNameLst>
                                      </p:cBhvr>
                                      <p:tavLst>
                                        <p:tav tm="0">
                                          <p:val>
                                            <p:strVal val="#ppt_x"/>
                                          </p:val>
                                        </p:tav>
                                        <p:tav tm="100000">
                                          <p:val>
                                            <p:strVal val="#ppt_x"/>
                                          </p:val>
                                        </p:tav>
                                      </p:tavLst>
                                    </p:anim>
                                    <p:anim calcmode="lin" valueType="num">
                                      <p:cBhvr>
                                        <p:cTn id="72" dur="1000" fill="hold"/>
                                        <p:tgtEl>
                                          <p:spTgt spid="16395"/>
                                        </p:tgtEl>
                                        <p:attrNameLst>
                                          <p:attrName>ppt_y</p:attrName>
                                        </p:attrNameLst>
                                      </p:cBhvr>
                                      <p:tavLst>
                                        <p:tav tm="0">
                                          <p:val>
                                            <p:strVal val="#ppt_y+.1"/>
                                          </p:val>
                                        </p:tav>
                                        <p:tav tm="100000">
                                          <p:val>
                                            <p:strVal val="#ppt_y"/>
                                          </p:val>
                                        </p:tav>
                                      </p:tavLst>
                                    </p:anim>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P spid="16388" grpId="0" animBg="1"/>
      <p:bldP spid="16389" grpId="0" animBg="1"/>
      <p:bldP spid="16390" grpId="0" animBg="1"/>
      <p:bldP spid="16393" grpId="0"/>
      <p:bldP spid="16396" grpId="0" animBg="1"/>
      <p:bldP spid="16397" grpId="0"/>
      <p:bldP spid="16398" grpId="0" animBg="1"/>
      <p:bldP spid="16399" grpId="0"/>
      <p:bldP spid="16400" grpId="0"/>
      <p:bldP spid="16401" grpId="0" animBg="1"/>
      <p:bldP spid="16402" grpId="0"/>
      <p:bldP spid="16403"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8"/>
          <p:cNvSpPr>
            <a:spLocks noChangeArrowheads="1"/>
          </p:cNvSpPr>
          <p:nvPr/>
        </p:nvSpPr>
        <p:spPr bwMode="auto">
          <a:xfrm>
            <a:off x="2884113" y="6419850"/>
            <a:ext cx="5112671"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sz="1400">
                <a:solidFill>
                  <a:schemeClr val="bg1"/>
                </a:solidFill>
                <a:latin typeface="微软雅黑" pitchFamily="34" charset="-122"/>
                <a:ea typeface="微软雅黑" pitchFamily="34" charset="-122"/>
                <a:sym typeface="微软雅黑" pitchFamily="34" charset="-122"/>
              </a:rPr>
              <a:t>第二章</a:t>
            </a:r>
            <a:r>
              <a:rPr lang="zh-CN" sz="1600">
                <a:solidFill>
                  <a:schemeClr val="bg1"/>
                </a:solidFill>
                <a:latin typeface="微软雅黑" pitchFamily="34" charset="-122"/>
                <a:ea typeface="微软雅黑" pitchFamily="34" charset="-122"/>
                <a:sym typeface="微软雅黑" pitchFamily="34" charset="-122"/>
              </a:rPr>
              <a:t> </a:t>
            </a:r>
            <a:r>
              <a:rPr lang="zh-CN" sz="2000">
                <a:solidFill>
                  <a:schemeClr val="bg1"/>
                </a:solidFill>
                <a:latin typeface="微软雅黑" pitchFamily="34" charset="-122"/>
                <a:ea typeface="微软雅黑" pitchFamily="34" charset="-122"/>
                <a:sym typeface="微软雅黑" pitchFamily="34" charset="-122"/>
              </a:rPr>
              <a:t> 职业形象</a:t>
            </a:r>
          </a:p>
        </p:txBody>
      </p:sp>
      <p:sp>
        <p:nvSpPr>
          <p:cNvPr id="17419" name="直接连接符 6"/>
          <p:cNvSpPr>
            <a:spLocks noChangeShapeType="1"/>
          </p:cNvSpPr>
          <p:nvPr/>
        </p:nvSpPr>
        <p:spPr bwMode="auto">
          <a:xfrm flipH="1">
            <a:off x="6353936" y="2274872"/>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7420" name="矩形 7"/>
          <p:cNvSpPr>
            <a:spLocks noChangeArrowheads="1"/>
          </p:cNvSpPr>
          <p:nvPr/>
        </p:nvSpPr>
        <p:spPr bwMode="auto">
          <a:xfrm>
            <a:off x="6379332" y="1619234"/>
            <a:ext cx="4679341" cy="66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E87071"/>
                </a:solidFill>
                <a:latin typeface="微软雅黑" pitchFamily="34" charset="-122"/>
                <a:ea typeface="微软雅黑" pitchFamily="34" charset="-122"/>
                <a:sym typeface="微软雅黑" pitchFamily="34" charset="-122"/>
              </a:rPr>
              <a:t>西装</a:t>
            </a:r>
            <a:r>
              <a:rPr lang="en-US" sz="2800" b="1" dirty="0">
                <a:solidFill>
                  <a:srgbClr val="FF6600"/>
                </a:solidFill>
                <a:latin typeface="微软雅黑" pitchFamily="34" charset="-122"/>
                <a:ea typeface="微软雅黑" pitchFamily="34" charset="-122"/>
                <a:sym typeface="微软雅黑" pitchFamily="34" charset="-122"/>
              </a:rPr>
              <a:t> </a:t>
            </a:r>
            <a:r>
              <a:rPr lang="zh-CN" altLang="en-US" sz="2000" b="1" dirty="0">
                <a:solidFill>
                  <a:srgbClr val="595959"/>
                </a:solidFill>
                <a:latin typeface="微软雅黑" pitchFamily="34" charset="-122"/>
                <a:ea typeface="微软雅黑" pitchFamily="34" charset="-122"/>
                <a:sym typeface="微软雅黑" pitchFamily="34" charset="-122"/>
              </a:rPr>
              <a:t>的三个“三”原则</a:t>
            </a:r>
          </a:p>
        </p:txBody>
      </p:sp>
      <p:sp>
        <p:nvSpPr>
          <p:cNvPr id="17421" name="圆角矩形 8"/>
          <p:cNvSpPr>
            <a:spLocks noChangeArrowheads="1"/>
          </p:cNvSpPr>
          <p:nvPr/>
        </p:nvSpPr>
        <p:spPr bwMode="auto">
          <a:xfrm>
            <a:off x="6353936" y="2611423"/>
            <a:ext cx="4679341" cy="371475"/>
          </a:xfrm>
          <a:prstGeom prst="roundRect">
            <a:avLst>
              <a:gd name="adj" fmla="val 6435"/>
            </a:avLst>
          </a:prstGeom>
          <a:solidFill>
            <a:srgbClr val="E87071"/>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22" name="矩形 9"/>
          <p:cNvSpPr>
            <a:spLocks noChangeArrowheads="1"/>
          </p:cNvSpPr>
          <p:nvPr/>
        </p:nvSpPr>
        <p:spPr bwMode="auto">
          <a:xfrm>
            <a:off x="6379333" y="2614598"/>
            <a:ext cx="314442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latin typeface="微软雅黑" pitchFamily="34" charset="-122"/>
                <a:ea typeface="微软雅黑" pitchFamily="34" charset="-122"/>
                <a:sym typeface="微软雅黑" pitchFamily="34" charset="-122"/>
              </a:rPr>
              <a:t>三色原则</a:t>
            </a:r>
            <a:endParaRPr lang="zh-CN" altLang="en-US" dirty="0"/>
          </a:p>
        </p:txBody>
      </p:sp>
      <p:sp>
        <p:nvSpPr>
          <p:cNvPr id="17423" name="矩形 10"/>
          <p:cNvSpPr>
            <a:spLocks noChangeArrowheads="1"/>
          </p:cNvSpPr>
          <p:nvPr/>
        </p:nvSpPr>
        <p:spPr bwMode="auto">
          <a:xfrm>
            <a:off x="6353936" y="3089260"/>
            <a:ext cx="465553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0000"/>
              </a:lnSpc>
              <a:spcBef>
                <a:spcPts val="600"/>
              </a:spcBef>
              <a:spcAft>
                <a:spcPts val="6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即全身穿着限制在三种颜色之内。</a:t>
            </a:r>
            <a:endParaRPr lang="zh-CN" altLang="en-US" dirty="0"/>
          </a:p>
        </p:txBody>
      </p:sp>
      <p:sp>
        <p:nvSpPr>
          <p:cNvPr id="17424" name="圆角矩形 11"/>
          <p:cNvSpPr>
            <a:spLocks noChangeArrowheads="1"/>
          </p:cNvSpPr>
          <p:nvPr/>
        </p:nvSpPr>
        <p:spPr bwMode="auto">
          <a:xfrm>
            <a:off x="6353936" y="3736960"/>
            <a:ext cx="4679341" cy="373063"/>
          </a:xfrm>
          <a:prstGeom prst="roundRect">
            <a:avLst>
              <a:gd name="adj" fmla="val 6435"/>
            </a:avLst>
          </a:prstGeom>
          <a:solidFill>
            <a:schemeClr val="accent6"/>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25" name="矩形 12"/>
          <p:cNvSpPr>
            <a:spLocks noChangeArrowheads="1"/>
          </p:cNvSpPr>
          <p:nvPr/>
        </p:nvSpPr>
        <p:spPr bwMode="auto">
          <a:xfrm>
            <a:off x="6379333" y="3740134"/>
            <a:ext cx="314442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三一定律</a:t>
            </a:r>
            <a:endParaRPr lang="zh-CN" altLang="en-US"/>
          </a:p>
        </p:txBody>
      </p:sp>
      <p:sp>
        <p:nvSpPr>
          <p:cNvPr id="17426" name="矩形 13"/>
          <p:cNvSpPr>
            <a:spLocks noChangeArrowheads="1"/>
          </p:cNvSpPr>
          <p:nvPr/>
        </p:nvSpPr>
        <p:spPr bwMode="auto">
          <a:xfrm>
            <a:off x="6353936" y="4216385"/>
            <a:ext cx="465553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300"/>
              </a:spcAft>
              <a:buFont typeface="Wingdings" pitchFamily="2" charset="2"/>
              <a:buChar char="n"/>
            </a:pPr>
            <a:r>
              <a:rPr lang="zh-CN" altLang="en-US">
                <a:solidFill>
                  <a:srgbClr val="595959"/>
                </a:solidFill>
                <a:latin typeface="微软雅黑" pitchFamily="34" charset="-122"/>
                <a:ea typeface="微软雅黑" pitchFamily="34" charset="-122"/>
                <a:sym typeface="Times New Roman" pitchFamily="18" charset="0"/>
              </a:rPr>
              <a:t>鞋子、皮带、公文包 一个颜色。</a:t>
            </a:r>
            <a:endParaRPr lang="zh-CN" altLang="en-US"/>
          </a:p>
        </p:txBody>
      </p:sp>
      <p:pic>
        <p:nvPicPr>
          <p:cNvPr id="17427" name="Picture 3" descr="C:\Documents and Settings\tdz\桌面\礼仪培训\高凳做.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1161" y="1757422"/>
            <a:ext cx="2672614" cy="46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8" name="圆角矩形 15"/>
          <p:cNvSpPr>
            <a:spLocks noChangeArrowheads="1"/>
          </p:cNvSpPr>
          <p:nvPr/>
        </p:nvSpPr>
        <p:spPr bwMode="auto">
          <a:xfrm>
            <a:off x="6353936" y="4892660"/>
            <a:ext cx="4679341" cy="371475"/>
          </a:xfrm>
          <a:prstGeom prst="roundRect">
            <a:avLst>
              <a:gd name="adj" fmla="val 6435"/>
            </a:avLst>
          </a:prstGeom>
          <a:solidFill>
            <a:srgbClr val="01ACBE"/>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29" name="矩形 16"/>
          <p:cNvSpPr>
            <a:spLocks noChangeArrowheads="1"/>
          </p:cNvSpPr>
          <p:nvPr/>
        </p:nvSpPr>
        <p:spPr bwMode="auto">
          <a:xfrm>
            <a:off x="6379333" y="4895834"/>
            <a:ext cx="314442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itchFamily="34" charset="-122"/>
                <a:ea typeface="微软雅黑" pitchFamily="34" charset="-122"/>
                <a:sym typeface="微软雅黑" pitchFamily="34" charset="-122"/>
              </a:rPr>
              <a:t>三大禁忌</a:t>
            </a:r>
          </a:p>
        </p:txBody>
      </p:sp>
      <p:sp>
        <p:nvSpPr>
          <p:cNvPr id="17430" name="矩形 17"/>
          <p:cNvSpPr>
            <a:spLocks noChangeArrowheads="1"/>
          </p:cNvSpPr>
          <p:nvPr/>
        </p:nvSpPr>
        <p:spPr bwMode="auto">
          <a:xfrm>
            <a:off x="6353936" y="5370498"/>
            <a:ext cx="4655531"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3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忌衣袖商标未摘掉、忌西装与皮鞋不相配、</a:t>
            </a:r>
            <a:r>
              <a:rPr lang="zh-CN" altLang="en-US" b="1" dirty="0">
                <a:solidFill>
                  <a:srgbClr val="FF6600"/>
                </a:solidFill>
                <a:latin typeface="微软雅黑" pitchFamily="34" charset="-122"/>
                <a:ea typeface="微软雅黑" pitchFamily="34" charset="-122"/>
                <a:sym typeface="Times New Roman" pitchFamily="18" charset="0"/>
              </a:rPr>
              <a:t>忌不打领带</a:t>
            </a:r>
            <a:r>
              <a:rPr lang="zh-CN" altLang="en-US" dirty="0">
                <a:solidFill>
                  <a:srgbClr val="595959"/>
                </a:solidFill>
                <a:latin typeface="微软雅黑" pitchFamily="34" charset="-122"/>
                <a:ea typeface="微软雅黑" pitchFamily="34" charset="-122"/>
                <a:sym typeface="Times New Roman" pitchFamily="18" charset="0"/>
              </a:rPr>
              <a:t>。</a:t>
            </a:r>
            <a:endParaRPr lang="zh-CN" altLang="en-US" dirty="0"/>
          </a:p>
        </p:txBody>
      </p:sp>
      <p:grpSp>
        <p:nvGrpSpPr>
          <p:cNvPr id="23" name="组合 22"/>
          <p:cNvGrpSpPr/>
          <p:nvPr/>
        </p:nvGrpSpPr>
        <p:grpSpPr>
          <a:xfrm>
            <a:off x="4625603" y="408986"/>
            <a:ext cx="3007992" cy="654128"/>
            <a:chOff x="2727392" y="2746323"/>
            <a:chExt cx="2082005" cy="452760"/>
          </a:xfrm>
        </p:grpSpPr>
        <p:sp>
          <p:nvSpPr>
            <p:cNvPr id="24"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25" name="组合 24"/>
            <p:cNvGrpSpPr/>
            <p:nvPr/>
          </p:nvGrpSpPr>
          <p:grpSpPr>
            <a:xfrm>
              <a:off x="2727392" y="2746323"/>
              <a:ext cx="2082005" cy="452760"/>
              <a:chOff x="6096000" y="2039786"/>
              <a:chExt cx="3246120" cy="705912"/>
            </a:xfrm>
          </p:grpSpPr>
          <p:sp>
            <p:nvSpPr>
              <p:cNvPr id="26" name="任意多边形 25"/>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7" name="圆角矩形 26"/>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8" name="圆角矩形 27"/>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9" name="组合 28"/>
          <p:cNvGrpSpPr/>
          <p:nvPr/>
        </p:nvGrpSpPr>
        <p:grpSpPr>
          <a:xfrm>
            <a:off x="908719" y="1226969"/>
            <a:ext cx="2227346" cy="416316"/>
            <a:chOff x="603196" y="3180076"/>
            <a:chExt cx="1670727" cy="312165"/>
          </a:xfrm>
        </p:grpSpPr>
        <p:sp>
          <p:nvSpPr>
            <p:cNvPr id="30" name="圆角矩形 29"/>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1" name="矩形 30"/>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职业男性着装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32" name="任意多边形 31"/>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 name="椭圆 3"/>
          <p:cNvSpPr>
            <a:spLocks noChangeArrowheads="1"/>
          </p:cNvSpPr>
          <p:nvPr/>
        </p:nvSpPr>
        <p:spPr bwMode="auto">
          <a:xfrm>
            <a:off x="692061" y="6529389"/>
            <a:ext cx="180951"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4" name="椭圆 4"/>
          <p:cNvSpPr>
            <a:spLocks noChangeArrowheads="1"/>
          </p:cNvSpPr>
          <p:nvPr/>
        </p:nvSpPr>
        <p:spPr bwMode="auto">
          <a:xfrm>
            <a:off x="1119043" y="6529389"/>
            <a:ext cx="179364" cy="179387"/>
          </a:xfrm>
          <a:prstGeom prst="ellipse">
            <a:avLst/>
          </a:prstGeom>
          <a:solidFill>
            <a:srgbClr val="333134"/>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5" name="椭圆 5"/>
          <p:cNvSpPr>
            <a:spLocks noChangeArrowheads="1"/>
          </p:cNvSpPr>
          <p:nvPr/>
        </p:nvSpPr>
        <p:spPr bwMode="auto">
          <a:xfrm>
            <a:off x="1544437" y="6529389"/>
            <a:ext cx="179364"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6" name="椭圆 6"/>
          <p:cNvSpPr>
            <a:spLocks noChangeArrowheads="1"/>
          </p:cNvSpPr>
          <p:nvPr/>
        </p:nvSpPr>
        <p:spPr bwMode="auto">
          <a:xfrm>
            <a:off x="1971418" y="6529389"/>
            <a:ext cx="179365"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7" name="矩形 4"/>
          <p:cNvSpPr>
            <a:spLocks noChangeArrowheads="1"/>
          </p:cNvSpPr>
          <p:nvPr/>
        </p:nvSpPr>
        <p:spPr bwMode="auto">
          <a:xfrm>
            <a:off x="1390469" y="5381626"/>
            <a:ext cx="9523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400" b="1">
                <a:solidFill>
                  <a:srgbClr val="FF6600"/>
                </a:solidFill>
                <a:latin typeface="微软雅黑" pitchFamily="34" charset="-122"/>
                <a:ea typeface="微软雅黑" pitchFamily="34" charset="-122"/>
                <a:sym typeface="微软雅黑" pitchFamily="34" charset="-122"/>
              </a:rPr>
              <a:t>西装</a:t>
            </a:r>
            <a:endParaRPr lang="zh-CN" altLang="en-US"/>
          </a:p>
        </p:txBody>
      </p:sp>
      <p:pic>
        <p:nvPicPr>
          <p:cNvPr id="38" name="Picture 2" descr="E:\仝德志文件，勿删！\03-参考文档\！PPT图片及版面资源\06-PPT精选插图\04-图标\red-tie-su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140" y="5276851"/>
            <a:ext cx="75237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4121904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17427"/>
                                        </p:tgtEl>
                                        <p:attrNameLst>
                                          <p:attrName>style.visibility</p:attrName>
                                        </p:attrNameLst>
                                      </p:cBhvr>
                                      <p:to>
                                        <p:strVal val="visible"/>
                                      </p:to>
                                    </p:set>
                                    <p:animEffect transition="in" filter="fade">
                                      <p:cBhvr>
                                        <p:cTn id="31" dur="1000"/>
                                        <p:tgtEl>
                                          <p:spTgt spid="17427"/>
                                        </p:tgtEl>
                                      </p:cBhvr>
                                    </p:animEffect>
                                    <p:anim calcmode="lin" valueType="num">
                                      <p:cBhvr>
                                        <p:cTn id="32" dur="1000" fill="hold"/>
                                        <p:tgtEl>
                                          <p:spTgt spid="17427"/>
                                        </p:tgtEl>
                                        <p:attrNameLst>
                                          <p:attrName>ppt_x</p:attrName>
                                        </p:attrNameLst>
                                      </p:cBhvr>
                                      <p:tavLst>
                                        <p:tav tm="0">
                                          <p:val>
                                            <p:strVal val="#ppt_x"/>
                                          </p:val>
                                        </p:tav>
                                        <p:tav tm="100000">
                                          <p:val>
                                            <p:strVal val="#ppt_x"/>
                                          </p:val>
                                        </p:tav>
                                      </p:tavLst>
                                    </p:anim>
                                    <p:anim calcmode="lin" valueType="num">
                                      <p:cBhvr>
                                        <p:cTn id="33" dur="1000" fill="hold"/>
                                        <p:tgtEl>
                                          <p:spTgt spid="17427"/>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17419"/>
                                        </p:tgtEl>
                                        <p:attrNameLst>
                                          <p:attrName>style.visibility</p:attrName>
                                        </p:attrNameLst>
                                      </p:cBhvr>
                                      <p:to>
                                        <p:strVal val="visible"/>
                                      </p:to>
                                    </p:set>
                                    <p:animEffect transition="in" filter="wipe(left)">
                                      <p:cBhvr>
                                        <p:cTn id="37" dur="500"/>
                                        <p:tgtEl>
                                          <p:spTgt spid="1741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7420"/>
                                        </p:tgtEl>
                                        <p:attrNameLst>
                                          <p:attrName>style.visibility</p:attrName>
                                        </p:attrNameLst>
                                      </p:cBhvr>
                                      <p:to>
                                        <p:strVal val="visible"/>
                                      </p:to>
                                    </p:set>
                                    <p:animEffect transition="in" filter="wipe(left)">
                                      <p:cBhvr>
                                        <p:cTn id="40" dur="500"/>
                                        <p:tgtEl>
                                          <p:spTgt spid="17420"/>
                                        </p:tgtEl>
                                      </p:cBhvr>
                                    </p:animEffect>
                                  </p:childTnLst>
                                </p:cTn>
                              </p:par>
                            </p:childTnLst>
                          </p:cTn>
                        </p:par>
                        <p:par>
                          <p:cTn id="41" fill="hold">
                            <p:stCondLst>
                              <p:cond delay="2500"/>
                            </p:stCondLst>
                            <p:childTnLst>
                              <p:par>
                                <p:cTn id="42" presetID="2" presetClass="entr" presetSubtype="2" fill="hold" grpId="0" nodeType="afterEffect">
                                  <p:stCondLst>
                                    <p:cond delay="0"/>
                                  </p:stCondLst>
                                  <p:childTnLst>
                                    <p:set>
                                      <p:cBhvr>
                                        <p:cTn id="43" dur="1" fill="hold">
                                          <p:stCondLst>
                                            <p:cond delay="0"/>
                                          </p:stCondLst>
                                        </p:cTn>
                                        <p:tgtEl>
                                          <p:spTgt spid="17421"/>
                                        </p:tgtEl>
                                        <p:attrNameLst>
                                          <p:attrName>style.visibility</p:attrName>
                                        </p:attrNameLst>
                                      </p:cBhvr>
                                      <p:to>
                                        <p:strVal val="visible"/>
                                      </p:to>
                                    </p:set>
                                    <p:anim calcmode="lin" valueType="num">
                                      <p:cBhvr additive="base">
                                        <p:cTn id="44" dur="500" fill="hold"/>
                                        <p:tgtEl>
                                          <p:spTgt spid="17421"/>
                                        </p:tgtEl>
                                        <p:attrNameLst>
                                          <p:attrName>ppt_x</p:attrName>
                                        </p:attrNameLst>
                                      </p:cBhvr>
                                      <p:tavLst>
                                        <p:tav tm="0">
                                          <p:val>
                                            <p:strVal val="1+#ppt_w/2"/>
                                          </p:val>
                                        </p:tav>
                                        <p:tav tm="100000">
                                          <p:val>
                                            <p:strVal val="#ppt_x"/>
                                          </p:val>
                                        </p:tav>
                                      </p:tavLst>
                                    </p:anim>
                                    <p:anim calcmode="lin" valueType="num">
                                      <p:cBhvr additive="base">
                                        <p:cTn id="45" dur="500" fill="hold"/>
                                        <p:tgtEl>
                                          <p:spTgt spid="17421"/>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7424"/>
                                        </p:tgtEl>
                                        <p:attrNameLst>
                                          <p:attrName>style.visibility</p:attrName>
                                        </p:attrNameLst>
                                      </p:cBhvr>
                                      <p:to>
                                        <p:strVal val="visible"/>
                                      </p:to>
                                    </p:set>
                                    <p:anim calcmode="lin" valueType="num">
                                      <p:cBhvr additive="base">
                                        <p:cTn id="48" dur="500" fill="hold"/>
                                        <p:tgtEl>
                                          <p:spTgt spid="17424"/>
                                        </p:tgtEl>
                                        <p:attrNameLst>
                                          <p:attrName>ppt_x</p:attrName>
                                        </p:attrNameLst>
                                      </p:cBhvr>
                                      <p:tavLst>
                                        <p:tav tm="0">
                                          <p:val>
                                            <p:strVal val="0-#ppt_w/2"/>
                                          </p:val>
                                        </p:tav>
                                        <p:tav tm="100000">
                                          <p:val>
                                            <p:strVal val="#ppt_x"/>
                                          </p:val>
                                        </p:tav>
                                      </p:tavLst>
                                    </p:anim>
                                    <p:anim calcmode="lin" valueType="num">
                                      <p:cBhvr additive="base">
                                        <p:cTn id="49" dur="500" fill="hold"/>
                                        <p:tgtEl>
                                          <p:spTgt spid="17424"/>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7428"/>
                                        </p:tgtEl>
                                        <p:attrNameLst>
                                          <p:attrName>style.visibility</p:attrName>
                                        </p:attrNameLst>
                                      </p:cBhvr>
                                      <p:to>
                                        <p:strVal val="visible"/>
                                      </p:to>
                                    </p:set>
                                    <p:anim calcmode="lin" valueType="num">
                                      <p:cBhvr additive="base">
                                        <p:cTn id="52" dur="500" fill="hold"/>
                                        <p:tgtEl>
                                          <p:spTgt spid="17428"/>
                                        </p:tgtEl>
                                        <p:attrNameLst>
                                          <p:attrName>ppt_x</p:attrName>
                                        </p:attrNameLst>
                                      </p:cBhvr>
                                      <p:tavLst>
                                        <p:tav tm="0">
                                          <p:val>
                                            <p:strVal val="1+#ppt_w/2"/>
                                          </p:val>
                                        </p:tav>
                                        <p:tav tm="100000">
                                          <p:val>
                                            <p:strVal val="#ppt_x"/>
                                          </p:val>
                                        </p:tav>
                                      </p:tavLst>
                                    </p:anim>
                                    <p:anim calcmode="lin" valueType="num">
                                      <p:cBhvr additive="base">
                                        <p:cTn id="53" dur="500" fill="hold"/>
                                        <p:tgtEl>
                                          <p:spTgt spid="17428"/>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7422"/>
                                        </p:tgtEl>
                                        <p:attrNameLst>
                                          <p:attrName>style.visibility</p:attrName>
                                        </p:attrNameLst>
                                      </p:cBhvr>
                                      <p:to>
                                        <p:strVal val="visible"/>
                                      </p:to>
                                    </p:set>
                                    <p:animEffect transition="in" filter="wipe(left)">
                                      <p:cBhvr>
                                        <p:cTn id="57" dur="500"/>
                                        <p:tgtEl>
                                          <p:spTgt spid="17422"/>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7425"/>
                                        </p:tgtEl>
                                        <p:attrNameLst>
                                          <p:attrName>style.visibility</p:attrName>
                                        </p:attrNameLst>
                                      </p:cBhvr>
                                      <p:to>
                                        <p:strVal val="visible"/>
                                      </p:to>
                                    </p:set>
                                    <p:animEffect transition="in" filter="wipe(left)">
                                      <p:cBhvr>
                                        <p:cTn id="61" dur="500"/>
                                        <p:tgtEl>
                                          <p:spTgt spid="17425"/>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17429"/>
                                        </p:tgtEl>
                                        <p:attrNameLst>
                                          <p:attrName>style.visibility</p:attrName>
                                        </p:attrNameLst>
                                      </p:cBhvr>
                                      <p:to>
                                        <p:strVal val="visible"/>
                                      </p:to>
                                    </p:set>
                                    <p:animEffect transition="in" filter="wipe(left)">
                                      <p:cBhvr>
                                        <p:cTn id="65" dur="500"/>
                                        <p:tgtEl>
                                          <p:spTgt spid="17429"/>
                                        </p:tgtEl>
                                      </p:cBhvr>
                                    </p:animEffect>
                                  </p:childTnLst>
                                </p:cTn>
                              </p:par>
                            </p:childTnLst>
                          </p:cTn>
                        </p:par>
                        <p:par>
                          <p:cTn id="66" fill="hold">
                            <p:stCondLst>
                              <p:cond delay="45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7423"/>
                                        </p:tgtEl>
                                        <p:attrNameLst>
                                          <p:attrName>style.visibility</p:attrName>
                                        </p:attrNameLst>
                                      </p:cBhvr>
                                      <p:to>
                                        <p:strVal val="visible"/>
                                      </p:to>
                                    </p:set>
                                    <p:anim calcmode="lin" valueType="num">
                                      <p:cBhvr>
                                        <p:cTn id="69" dur="500" fill="hold"/>
                                        <p:tgtEl>
                                          <p:spTgt spid="1742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7423"/>
                                        </p:tgtEl>
                                        <p:attrNameLst>
                                          <p:attrName>ppt_y</p:attrName>
                                        </p:attrNameLst>
                                      </p:cBhvr>
                                      <p:tavLst>
                                        <p:tav tm="0">
                                          <p:val>
                                            <p:strVal val="#ppt_y"/>
                                          </p:val>
                                        </p:tav>
                                        <p:tav tm="100000">
                                          <p:val>
                                            <p:strVal val="#ppt_y"/>
                                          </p:val>
                                        </p:tav>
                                      </p:tavLst>
                                    </p:anim>
                                    <p:anim calcmode="lin" valueType="num">
                                      <p:cBhvr>
                                        <p:cTn id="71" dur="500" fill="hold"/>
                                        <p:tgtEl>
                                          <p:spTgt spid="1742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742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17423"/>
                                        </p:tgtEl>
                                      </p:cBhvr>
                                    </p:animEffect>
                                  </p:childTnLst>
                                </p:cTn>
                              </p:par>
                            </p:childTnLst>
                          </p:cTn>
                        </p:par>
                        <p:par>
                          <p:cTn id="74" fill="hold">
                            <p:stCondLst>
                              <p:cond delay="57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17426"/>
                                        </p:tgtEl>
                                        <p:attrNameLst>
                                          <p:attrName>style.visibility</p:attrName>
                                        </p:attrNameLst>
                                      </p:cBhvr>
                                      <p:to>
                                        <p:strVal val="visible"/>
                                      </p:to>
                                    </p:set>
                                    <p:anim calcmode="lin" valueType="num">
                                      <p:cBhvr>
                                        <p:cTn id="77" dur="500" fill="hold"/>
                                        <p:tgtEl>
                                          <p:spTgt spid="17426"/>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7426"/>
                                        </p:tgtEl>
                                        <p:attrNameLst>
                                          <p:attrName>ppt_y</p:attrName>
                                        </p:attrNameLst>
                                      </p:cBhvr>
                                      <p:tavLst>
                                        <p:tav tm="0">
                                          <p:val>
                                            <p:strVal val="#ppt_y"/>
                                          </p:val>
                                        </p:tav>
                                        <p:tav tm="100000">
                                          <p:val>
                                            <p:strVal val="#ppt_y"/>
                                          </p:val>
                                        </p:tav>
                                      </p:tavLst>
                                    </p:anim>
                                    <p:anim calcmode="lin" valueType="num">
                                      <p:cBhvr>
                                        <p:cTn id="79" dur="500" fill="hold"/>
                                        <p:tgtEl>
                                          <p:spTgt spid="17426"/>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7426"/>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17426"/>
                                        </p:tgtEl>
                                      </p:cBhvr>
                                    </p:animEffect>
                                  </p:childTnLst>
                                </p:cTn>
                              </p:par>
                            </p:childTnLst>
                          </p:cTn>
                        </p:par>
                        <p:par>
                          <p:cTn id="82" fill="hold">
                            <p:stCondLst>
                              <p:cond delay="685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17430"/>
                                        </p:tgtEl>
                                        <p:attrNameLst>
                                          <p:attrName>style.visibility</p:attrName>
                                        </p:attrNameLst>
                                      </p:cBhvr>
                                      <p:to>
                                        <p:strVal val="visible"/>
                                      </p:to>
                                    </p:set>
                                    <p:anim calcmode="lin" valueType="num">
                                      <p:cBhvr>
                                        <p:cTn id="85" dur="500" fill="hold"/>
                                        <p:tgtEl>
                                          <p:spTgt spid="17430"/>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17430"/>
                                        </p:tgtEl>
                                        <p:attrNameLst>
                                          <p:attrName>ppt_y</p:attrName>
                                        </p:attrNameLst>
                                      </p:cBhvr>
                                      <p:tavLst>
                                        <p:tav tm="0">
                                          <p:val>
                                            <p:strVal val="#ppt_y"/>
                                          </p:val>
                                        </p:tav>
                                        <p:tav tm="100000">
                                          <p:val>
                                            <p:strVal val="#ppt_y"/>
                                          </p:val>
                                        </p:tav>
                                      </p:tavLst>
                                    </p:anim>
                                    <p:anim calcmode="lin" valueType="num">
                                      <p:cBhvr>
                                        <p:cTn id="87" dur="500" fill="hold"/>
                                        <p:tgtEl>
                                          <p:spTgt spid="17430"/>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17430"/>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17430"/>
                                        </p:tgtEl>
                                      </p:cBhvr>
                                    </p:animEffect>
                                  </p:childTnLst>
                                </p:cTn>
                              </p:par>
                            </p:childTnLst>
                          </p:cTn>
                        </p:par>
                        <p:par>
                          <p:cTn id="90" fill="hold">
                            <p:stCondLst>
                              <p:cond delay="8550"/>
                            </p:stCondLst>
                            <p:childTnLst>
                              <p:par>
                                <p:cTn id="91" presetID="10" presetClass="entr" presetSubtype="0" fill="hold" grpId="0" nodeType="afterEffect">
                                  <p:stCondLst>
                                    <p:cond delay="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nimBg="1"/>
      <p:bldP spid="17420" grpId="0"/>
      <p:bldP spid="17421" grpId="0" animBg="1"/>
      <p:bldP spid="17422" grpId="0"/>
      <p:bldP spid="17423" grpId="0"/>
      <p:bldP spid="17424" grpId="0" animBg="1"/>
      <p:bldP spid="17425" grpId="0"/>
      <p:bldP spid="17426" grpId="0"/>
      <p:bldP spid="17428" grpId="0" animBg="1"/>
      <p:bldP spid="17429" grpId="0"/>
      <p:bldP spid="17430" grpId="0"/>
      <p:bldP spid="33" grpId="0" animBg="1"/>
      <p:bldP spid="34" grpId="0" animBg="1"/>
      <p:bldP spid="35" grpId="0" animBg="1"/>
      <p:bldP spid="36" grpId="0" animBg="1"/>
      <p:bldP spid="37"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3" name="直接连接符 6"/>
          <p:cNvSpPr>
            <a:spLocks noChangeShapeType="1"/>
          </p:cNvSpPr>
          <p:nvPr/>
        </p:nvSpPr>
        <p:spPr bwMode="auto">
          <a:xfrm flipH="1">
            <a:off x="6677786" y="1966913"/>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8444" name="矩形 7"/>
          <p:cNvSpPr>
            <a:spLocks noChangeArrowheads="1"/>
          </p:cNvSpPr>
          <p:nvPr/>
        </p:nvSpPr>
        <p:spPr bwMode="auto">
          <a:xfrm>
            <a:off x="6703182" y="1244600"/>
            <a:ext cx="46793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E87071"/>
                </a:solidFill>
                <a:latin typeface="微软雅黑" pitchFamily="34" charset="-122"/>
                <a:ea typeface="微软雅黑" pitchFamily="34" charset="-122"/>
                <a:sym typeface="微软雅黑" pitchFamily="34" charset="-122"/>
              </a:rPr>
              <a:t>西装</a:t>
            </a:r>
            <a:r>
              <a:rPr lang="en-US" sz="2800" b="1" dirty="0">
                <a:solidFill>
                  <a:srgbClr val="FF6600"/>
                </a:solidFill>
                <a:latin typeface="微软雅黑" pitchFamily="34" charset="-122"/>
                <a:ea typeface="微软雅黑" pitchFamily="34" charset="-122"/>
                <a:sym typeface="微软雅黑" pitchFamily="34" charset="-122"/>
              </a:rPr>
              <a:t> </a:t>
            </a:r>
            <a:r>
              <a:rPr lang="zh-CN" altLang="en-US" sz="2000" b="1" dirty="0">
                <a:solidFill>
                  <a:srgbClr val="595959"/>
                </a:solidFill>
                <a:latin typeface="微软雅黑" pitchFamily="34" charset="-122"/>
                <a:ea typeface="微软雅黑" pitchFamily="34" charset="-122"/>
                <a:sym typeface="微软雅黑" pitchFamily="34" charset="-122"/>
              </a:rPr>
              <a:t>的纽扣扣法</a:t>
            </a:r>
          </a:p>
        </p:txBody>
      </p:sp>
      <p:pic>
        <p:nvPicPr>
          <p:cNvPr id="18445" name="图片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2502" y="3267077"/>
            <a:ext cx="3666648" cy="358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6" name="线形标注 3 30"/>
          <p:cNvSpPr>
            <a:spLocks/>
          </p:cNvSpPr>
          <p:nvPr/>
        </p:nvSpPr>
        <p:spPr bwMode="auto">
          <a:xfrm>
            <a:off x="3624568" y="2355853"/>
            <a:ext cx="2311099" cy="719137"/>
          </a:xfrm>
          <a:prstGeom prst="borderCallout3">
            <a:avLst>
              <a:gd name="adj1" fmla="val 18750"/>
              <a:gd name="adj2" fmla="val -8329"/>
              <a:gd name="adj3" fmla="val 18750"/>
              <a:gd name="adj4" fmla="val -16667"/>
              <a:gd name="adj5" fmla="val 100000"/>
              <a:gd name="adj6" fmla="val -16667"/>
              <a:gd name="adj7" fmla="val 404690"/>
              <a:gd name="adj8" fmla="val 68690"/>
            </a:avLst>
          </a:prstGeom>
          <a:solidFill>
            <a:srgbClr val="E87071"/>
          </a:solidFill>
          <a:ln w="3175" cap="flat" cmpd="sng">
            <a:solidFill>
              <a:srgbClr val="E87071"/>
            </a:solidFill>
            <a:prstDash val="dash"/>
            <a:bevel/>
            <a:headEnd/>
            <a:tailEnd type="oval" w="med" len="med"/>
          </a:ln>
          <a:extLst/>
        </p:spPr>
        <p:txBody>
          <a:bodyPr anchor="ctr"/>
          <a:lstStyle/>
          <a:p>
            <a:pPr>
              <a:lnSpc>
                <a:spcPct val="120000"/>
              </a:lnSpc>
            </a:pPr>
            <a:r>
              <a:rPr lang="zh-CN" altLang="en-US" sz="1600" b="1" dirty="0">
                <a:solidFill>
                  <a:schemeClr val="bg1"/>
                </a:solidFill>
                <a:latin typeface="微软雅黑" pitchFamily="34" charset="-122"/>
                <a:ea typeface="微软雅黑" pitchFamily="34" charset="-122"/>
                <a:sym typeface="微软雅黑" pitchFamily="34" charset="-122"/>
              </a:rPr>
              <a:t>三粒扣</a:t>
            </a:r>
            <a:r>
              <a:rPr lang="zh-CN" altLang="en-US" sz="1600" dirty="0">
                <a:solidFill>
                  <a:schemeClr val="bg1"/>
                </a:solidFill>
                <a:latin typeface="微软雅黑" pitchFamily="34" charset="-122"/>
                <a:ea typeface="微软雅黑" pitchFamily="34" charset="-122"/>
                <a:sym typeface="微软雅黑" pitchFamily="34" charset="-122"/>
              </a:rPr>
              <a:t>：扣上面两粒或只扣中间一粒或都不扣</a:t>
            </a:r>
            <a:endParaRPr lang="zh-CN" altLang="en-US" dirty="0">
              <a:solidFill>
                <a:schemeClr val="bg1"/>
              </a:solidFill>
            </a:endParaRPr>
          </a:p>
        </p:txBody>
      </p:sp>
      <p:sp>
        <p:nvSpPr>
          <p:cNvPr id="18447" name="线形标注 2 31"/>
          <p:cNvSpPr>
            <a:spLocks/>
          </p:cNvSpPr>
          <p:nvPr/>
        </p:nvSpPr>
        <p:spPr bwMode="auto">
          <a:xfrm>
            <a:off x="7988038" y="4516439"/>
            <a:ext cx="2103163" cy="719138"/>
          </a:xfrm>
          <a:prstGeom prst="borderCallout2">
            <a:avLst>
              <a:gd name="adj1" fmla="val 18750"/>
              <a:gd name="adj2" fmla="val -8329"/>
              <a:gd name="adj3" fmla="val 18750"/>
              <a:gd name="adj4" fmla="val -16667"/>
              <a:gd name="adj5" fmla="val 192231"/>
              <a:gd name="adj6" fmla="val -64398"/>
            </a:avLst>
          </a:prstGeom>
          <a:solidFill>
            <a:srgbClr val="663A77"/>
          </a:solidFill>
          <a:ln w="3175" cap="flat" cmpd="sng">
            <a:solidFill>
              <a:srgbClr val="663A77"/>
            </a:solidFill>
            <a:prstDash val="dash"/>
            <a:bevel/>
            <a:headEnd/>
            <a:tailEnd type="oval" w="med" len="med"/>
          </a:ln>
          <a:extLst/>
        </p:spPr>
        <p:txBody>
          <a:bodyPr anchor="ctr"/>
          <a:lstStyle/>
          <a:p>
            <a:pPr>
              <a:lnSpc>
                <a:spcPct val="120000"/>
              </a:lnSpc>
            </a:pPr>
            <a:r>
              <a:rPr lang="zh-CN" altLang="en-US" sz="1600" b="1" dirty="0">
                <a:solidFill>
                  <a:schemeClr val="bg1"/>
                </a:solidFill>
                <a:latin typeface="微软雅黑" pitchFamily="34" charset="-122"/>
                <a:ea typeface="微软雅黑" pitchFamily="34" charset="-122"/>
                <a:sym typeface="微软雅黑" pitchFamily="34" charset="-122"/>
              </a:rPr>
              <a:t>一粒扣：</a:t>
            </a:r>
            <a:r>
              <a:rPr lang="zh-CN" altLang="en-US" sz="1600" dirty="0">
                <a:solidFill>
                  <a:schemeClr val="bg1"/>
                </a:solidFill>
                <a:latin typeface="微软雅黑" pitchFamily="34" charset="-122"/>
                <a:ea typeface="微软雅黑" pitchFamily="34" charset="-122"/>
                <a:sym typeface="微软雅黑" pitchFamily="34" charset="-122"/>
              </a:rPr>
              <a:t>可扣可不扣</a:t>
            </a:r>
          </a:p>
        </p:txBody>
      </p:sp>
      <p:sp>
        <p:nvSpPr>
          <p:cNvPr id="18448" name="矩形 32"/>
          <p:cNvSpPr>
            <a:spLocks/>
          </p:cNvSpPr>
          <p:nvPr/>
        </p:nvSpPr>
        <p:spPr bwMode="auto">
          <a:xfrm>
            <a:off x="7988038" y="3467103"/>
            <a:ext cx="2103163" cy="688975"/>
          </a:xfrm>
          <a:prstGeom prst="rect">
            <a:avLst/>
          </a:prstGeom>
          <a:solidFill>
            <a:srgbClr val="01ACBE"/>
          </a:solidFill>
          <a:ln w="3175" cap="flat" cmpd="sng">
            <a:solidFill>
              <a:srgbClr val="01ACBE"/>
            </a:solidFill>
            <a:prstDash val="dash"/>
            <a:bevel/>
            <a:headEnd type="oval" w="med" len="med"/>
            <a:tailEnd/>
          </a:ln>
          <a:extLst/>
        </p:spPr>
        <p:txBody>
          <a:bodyPr anchor="ctr"/>
          <a:lstStyle/>
          <a:p>
            <a:pPr>
              <a:lnSpc>
                <a:spcPct val="120000"/>
              </a:lnSpc>
            </a:pPr>
            <a:r>
              <a:rPr lang="zh-CN" altLang="en-US" sz="1600" b="1" dirty="0">
                <a:solidFill>
                  <a:schemeClr val="bg1"/>
                </a:solidFill>
                <a:latin typeface="微软雅黑" pitchFamily="34" charset="-122"/>
                <a:ea typeface="微软雅黑" pitchFamily="34" charset="-122"/>
                <a:sym typeface="微软雅黑" pitchFamily="34" charset="-122"/>
              </a:rPr>
              <a:t>两粒扣：</a:t>
            </a:r>
            <a:r>
              <a:rPr lang="zh-CN" altLang="en-US" sz="1600" dirty="0">
                <a:solidFill>
                  <a:schemeClr val="bg1"/>
                </a:solidFill>
                <a:latin typeface="微软雅黑" pitchFamily="34" charset="-122"/>
                <a:ea typeface="微软雅黑" pitchFamily="34" charset="-122"/>
                <a:sym typeface="微软雅黑" pitchFamily="34" charset="-122"/>
              </a:rPr>
              <a:t>扣上面第一粒或都不扣</a:t>
            </a:r>
            <a:endParaRPr lang="zh-CN" altLang="en-US" sz="1600" b="1" dirty="0">
              <a:solidFill>
                <a:schemeClr val="bg1"/>
              </a:solidFill>
              <a:latin typeface="微软雅黑" pitchFamily="34" charset="-122"/>
              <a:ea typeface="微软雅黑" pitchFamily="34" charset="-122"/>
              <a:sym typeface="微软雅黑" pitchFamily="34" charset="-122"/>
            </a:endParaRPr>
          </a:p>
        </p:txBody>
      </p:sp>
      <p:sp>
        <p:nvSpPr>
          <p:cNvPr id="18449" name="矩形 33"/>
          <p:cNvSpPr>
            <a:spLocks/>
          </p:cNvSpPr>
          <p:nvPr/>
        </p:nvSpPr>
        <p:spPr bwMode="auto">
          <a:xfrm>
            <a:off x="7988038" y="2371728"/>
            <a:ext cx="2103163" cy="688975"/>
          </a:xfrm>
          <a:prstGeom prst="rect">
            <a:avLst/>
          </a:prstGeom>
          <a:solidFill>
            <a:schemeClr val="accent6"/>
          </a:solidFill>
          <a:ln w="3175" cap="flat" cmpd="sng">
            <a:solidFill>
              <a:srgbClr val="FF6600"/>
            </a:solidFill>
            <a:prstDash val="dash"/>
            <a:bevel/>
            <a:headEnd type="oval" w="med" len="med"/>
            <a:tailEnd/>
          </a:ln>
          <a:extLst/>
        </p:spPr>
        <p:txBody>
          <a:bodyPr anchor="ctr"/>
          <a:lstStyle/>
          <a:p>
            <a:pPr>
              <a:lnSpc>
                <a:spcPct val="120000"/>
              </a:lnSpc>
            </a:pPr>
            <a:r>
              <a:rPr lang="zh-CN" altLang="en-US" sz="1600" b="1" dirty="0">
                <a:solidFill>
                  <a:schemeClr val="bg1"/>
                </a:solidFill>
                <a:latin typeface="微软雅黑" pitchFamily="34" charset="-122"/>
                <a:ea typeface="微软雅黑" pitchFamily="34" charset="-122"/>
                <a:sym typeface="微软雅黑" pitchFamily="34" charset="-122"/>
              </a:rPr>
              <a:t>四粒扣：</a:t>
            </a:r>
            <a:r>
              <a:rPr lang="zh-CN" altLang="en-US" sz="1600" dirty="0">
                <a:solidFill>
                  <a:schemeClr val="bg1"/>
                </a:solidFill>
                <a:latin typeface="微软雅黑" pitchFamily="34" charset="-122"/>
                <a:ea typeface="微软雅黑" pitchFamily="34" charset="-122"/>
                <a:sym typeface="微软雅黑" pitchFamily="34" charset="-122"/>
              </a:rPr>
              <a:t>扣中间两粒或都不扣</a:t>
            </a:r>
            <a:endParaRPr lang="zh-CN" altLang="en-US" sz="1600" b="1" dirty="0">
              <a:solidFill>
                <a:schemeClr val="bg1"/>
              </a:solidFill>
              <a:latin typeface="微软雅黑" pitchFamily="34" charset="-122"/>
              <a:ea typeface="微软雅黑" pitchFamily="34" charset="-122"/>
              <a:sym typeface="微软雅黑" pitchFamily="34" charset="-122"/>
            </a:endParaRPr>
          </a:p>
        </p:txBody>
      </p:sp>
      <p:cxnSp>
        <p:nvCxnSpPr>
          <p:cNvPr id="18450" name="直接连接符 34"/>
          <p:cNvCxnSpPr>
            <a:cxnSpLocks noChangeShapeType="1"/>
            <a:stCxn id="18447" idx="2"/>
            <a:endCxn id="18448" idx="2"/>
          </p:cNvCxnSpPr>
          <p:nvPr/>
        </p:nvCxnSpPr>
        <p:spPr bwMode="auto">
          <a:xfrm flipV="1">
            <a:off x="9040413" y="4156077"/>
            <a:ext cx="0" cy="360362"/>
          </a:xfrm>
          <a:prstGeom prst="line">
            <a:avLst/>
          </a:prstGeom>
          <a:noFill/>
          <a:ln w="3175" cap="flat" cmpd="sng">
            <a:solidFill>
              <a:srgbClr val="663A77"/>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18451" name="直接连接符 35"/>
          <p:cNvCxnSpPr>
            <a:cxnSpLocks noChangeShapeType="1"/>
            <a:stCxn id="18448" idx="0"/>
            <a:endCxn id="18449" idx="2"/>
          </p:cNvCxnSpPr>
          <p:nvPr/>
        </p:nvCxnSpPr>
        <p:spPr bwMode="auto">
          <a:xfrm flipV="1">
            <a:off x="9040413" y="3059114"/>
            <a:ext cx="0" cy="407988"/>
          </a:xfrm>
          <a:prstGeom prst="line">
            <a:avLst/>
          </a:prstGeom>
          <a:noFill/>
          <a:ln w="3175" cap="flat" cmpd="sng">
            <a:solidFill>
              <a:srgbClr val="01ACBE"/>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18452" name="直接连接符 36"/>
          <p:cNvCxnSpPr>
            <a:cxnSpLocks noChangeShapeType="1"/>
            <a:stCxn id="18449" idx="1"/>
            <a:endCxn id="18446" idx="2"/>
          </p:cNvCxnSpPr>
          <p:nvPr/>
        </p:nvCxnSpPr>
        <p:spPr bwMode="auto">
          <a:xfrm flipH="1">
            <a:off x="5935667" y="2716214"/>
            <a:ext cx="2052371" cy="0"/>
          </a:xfrm>
          <a:prstGeom prst="line">
            <a:avLst/>
          </a:prstGeom>
          <a:noFill/>
          <a:ln w="3175" cap="flat" cmpd="sng">
            <a:solidFill>
              <a:srgbClr val="FF6600"/>
            </a:solidFill>
            <a:prstDash val="dash"/>
            <a:bevel/>
            <a:headEnd type="oval" w="med" len="med"/>
            <a:tailEnd type="oval" w="med" len="med"/>
          </a:ln>
          <a:extLst>
            <a:ext uri="{909E8E84-426E-40DD-AFC4-6F175D3DCCD1}">
              <a14:hiddenFill xmlns:a14="http://schemas.microsoft.com/office/drawing/2010/main">
                <a:noFill/>
              </a14:hiddenFill>
            </a:ext>
          </a:extLst>
        </p:spPr>
      </p:cxnSp>
      <p:grpSp>
        <p:nvGrpSpPr>
          <p:cNvPr id="21" name="组合 20"/>
          <p:cNvGrpSpPr/>
          <p:nvPr/>
        </p:nvGrpSpPr>
        <p:grpSpPr>
          <a:xfrm>
            <a:off x="4625603" y="408986"/>
            <a:ext cx="3007992" cy="654128"/>
            <a:chOff x="2727392" y="2746323"/>
            <a:chExt cx="2082005" cy="452760"/>
          </a:xfrm>
        </p:grpSpPr>
        <p:sp>
          <p:nvSpPr>
            <p:cNvPr id="2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23" name="组合 22"/>
            <p:cNvGrpSpPr/>
            <p:nvPr/>
          </p:nvGrpSpPr>
          <p:grpSpPr>
            <a:xfrm>
              <a:off x="2727392" y="2746323"/>
              <a:ext cx="2082005" cy="452760"/>
              <a:chOff x="6096000" y="2039786"/>
              <a:chExt cx="3246120" cy="705912"/>
            </a:xfrm>
          </p:grpSpPr>
          <p:sp>
            <p:nvSpPr>
              <p:cNvPr id="24" name="任意多边形 2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圆角矩形 2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6" name="圆角矩形 2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7" name="组合 26"/>
          <p:cNvGrpSpPr/>
          <p:nvPr/>
        </p:nvGrpSpPr>
        <p:grpSpPr>
          <a:xfrm>
            <a:off x="908719" y="1226969"/>
            <a:ext cx="2227346" cy="416316"/>
            <a:chOff x="603196" y="3180076"/>
            <a:chExt cx="1670727" cy="312165"/>
          </a:xfrm>
        </p:grpSpPr>
        <p:sp>
          <p:nvSpPr>
            <p:cNvPr id="28" name="圆角矩形 27"/>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矩形 28"/>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职业男性着装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30" name="任意多边形 29"/>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1" name="椭圆 3"/>
          <p:cNvSpPr>
            <a:spLocks noChangeArrowheads="1"/>
          </p:cNvSpPr>
          <p:nvPr/>
        </p:nvSpPr>
        <p:spPr bwMode="auto">
          <a:xfrm>
            <a:off x="692061" y="6529389"/>
            <a:ext cx="180951"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2" name="椭圆 4"/>
          <p:cNvSpPr>
            <a:spLocks noChangeArrowheads="1"/>
          </p:cNvSpPr>
          <p:nvPr/>
        </p:nvSpPr>
        <p:spPr bwMode="auto">
          <a:xfrm>
            <a:off x="1119043" y="6529389"/>
            <a:ext cx="179364" cy="179387"/>
          </a:xfrm>
          <a:prstGeom prst="ellipse">
            <a:avLst/>
          </a:prstGeom>
          <a:solidFill>
            <a:srgbClr val="333134"/>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3" name="椭圆 5"/>
          <p:cNvSpPr>
            <a:spLocks noChangeArrowheads="1"/>
          </p:cNvSpPr>
          <p:nvPr/>
        </p:nvSpPr>
        <p:spPr bwMode="auto">
          <a:xfrm>
            <a:off x="1544437" y="6529389"/>
            <a:ext cx="179364"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4" name="椭圆 6"/>
          <p:cNvSpPr>
            <a:spLocks noChangeArrowheads="1"/>
          </p:cNvSpPr>
          <p:nvPr/>
        </p:nvSpPr>
        <p:spPr bwMode="auto">
          <a:xfrm>
            <a:off x="1971418" y="6529389"/>
            <a:ext cx="179365" cy="179387"/>
          </a:xfrm>
          <a:prstGeom prst="ellipse">
            <a:avLst/>
          </a:prstGeom>
          <a:solidFill>
            <a:srgbClr val="A5A5A5"/>
          </a:solidFill>
          <a:ln w="15240" cap="flat" cmpd="sng">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35" name="矩形 4"/>
          <p:cNvSpPr>
            <a:spLocks noChangeArrowheads="1"/>
          </p:cNvSpPr>
          <p:nvPr/>
        </p:nvSpPr>
        <p:spPr bwMode="auto">
          <a:xfrm>
            <a:off x="1390469" y="5381626"/>
            <a:ext cx="9523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400" b="1">
                <a:solidFill>
                  <a:srgbClr val="FF6600"/>
                </a:solidFill>
                <a:latin typeface="微软雅黑" pitchFamily="34" charset="-122"/>
                <a:ea typeface="微软雅黑" pitchFamily="34" charset="-122"/>
                <a:sym typeface="微软雅黑" pitchFamily="34" charset="-122"/>
              </a:rPr>
              <a:t>西装</a:t>
            </a:r>
            <a:endParaRPr lang="zh-CN" altLang="en-US"/>
          </a:p>
        </p:txBody>
      </p:sp>
      <p:pic>
        <p:nvPicPr>
          <p:cNvPr id="36" name="Picture 2" descr="E:\仝德志文件，勿删！\03-参考文档\！PPT图片及版面资源\06-PPT精选插图\04-图标\red-tie-su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140" y="5276851"/>
            <a:ext cx="75237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3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050630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8443"/>
                                        </p:tgtEl>
                                        <p:attrNameLst>
                                          <p:attrName>style.visibility</p:attrName>
                                        </p:attrNameLst>
                                      </p:cBhvr>
                                      <p:to>
                                        <p:strVal val="visible"/>
                                      </p:to>
                                    </p:set>
                                    <p:animEffect transition="in" filter="wipe(left)">
                                      <p:cBhvr>
                                        <p:cTn id="31" dur="500"/>
                                        <p:tgtEl>
                                          <p:spTgt spid="1844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8444"/>
                                        </p:tgtEl>
                                        <p:attrNameLst>
                                          <p:attrName>style.visibility</p:attrName>
                                        </p:attrNameLst>
                                      </p:cBhvr>
                                      <p:to>
                                        <p:strVal val="visible"/>
                                      </p:to>
                                    </p:set>
                                    <p:animEffect transition="in" filter="wipe(left)">
                                      <p:cBhvr>
                                        <p:cTn id="34" dur="500"/>
                                        <p:tgtEl>
                                          <p:spTgt spid="18444"/>
                                        </p:tgtEl>
                                      </p:cBhvr>
                                    </p:animEffect>
                                  </p:childTnLst>
                                </p:cTn>
                              </p:par>
                            </p:childTnLst>
                          </p:cTn>
                        </p:par>
                        <p:par>
                          <p:cTn id="35" fill="hold">
                            <p:stCondLst>
                              <p:cond delay="1500"/>
                            </p:stCondLst>
                            <p:childTnLst>
                              <p:par>
                                <p:cTn id="36" presetID="31" presetClass="entr" presetSubtype="0" fill="hold" nodeType="afterEffect">
                                  <p:stCondLst>
                                    <p:cond delay="0"/>
                                  </p:stCondLst>
                                  <p:childTnLst>
                                    <p:set>
                                      <p:cBhvr>
                                        <p:cTn id="37" dur="1" fill="hold">
                                          <p:stCondLst>
                                            <p:cond delay="0"/>
                                          </p:stCondLst>
                                        </p:cTn>
                                        <p:tgtEl>
                                          <p:spTgt spid="18445"/>
                                        </p:tgtEl>
                                        <p:attrNameLst>
                                          <p:attrName>style.visibility</p:attrName>
                                        </p:attrNameLst>
                                      </p:cBhvr>
                                      <p:to>
                                        <p:strVal val="visible"/>
                                      </p:to>
                                    </p:set>
                                    <p:anim calcmode="lin" valueType="num">
                                      <p:cBhvr>
                                        <p:cTn id="38" dur="500" fill="hold"/>
                                        <p:tgtEl>
                                          <p:spTgt spid="18445"/>
                                        </p:tgtEl>
                                        <p:attrNameLst>
                                          <p:attrName>ppt_w</p:attrName>
                                        </p:attrNameLst>
                                      </p:cBhvr>
                                      <p:tavLst>
                                        <p:tav tm="0">
                                          <p:val>
                                            <p:fltVal val="0"/>
                                          </p:val>
                                        </p:tav>
                                        <p:tav tm="100000">
                                          <p:val>
                                            <p:strVal val="#ppt_w"/>
                                          </p:val>
                                        </p:tav>
                                      </p:tavLst>
                                    </p:anim>
                                    <p:anim calcmode="lin" valueType="num">
                                      <p:cBhvr>
                                        <p:cTn id="39" dur="500" fill="hold"/>
                                        <p:tgtEl>
                                          <p:spTgt spid="18445"/>
                                        </p:tgtEl>
                                        <p:attrNameLst>
                                          <p:attrName>ppt_h</p:attrName>
                                        </p:attrNameLst>
                                      </p:cBhvr>
                                      <p:tavLst>
                                        <p:tav tm="0">
                                          <p:val>
                                            <p:fltVal val="0"/>
                                          </p:val>
                                        </p:tav>
                                        <p:tav tm="100000">
                                          <p:val>
                                            <p:strVal val="#ppt_h"/>
                                          </p:val>
                                        </p:tav>
                                      </p:tavLst>
                                    </p:anim>
                                    <p:anim calcmode="lin" valueType="num">
                                      <p:cBhvr>
                                        <p:cTn id="40" dur="500" fill="hold"/>
                                        <p:tgtEl>
                                          <p:spTgt spid="18445"/>
                                        </p:tgtEl>
                                        <p:attrNameLst>
                                          <p:attrName>style.rotation</p:attrName>
                                        </p:attrNameLst>
                                      </p:cBhvr>
                                      <p:tavLst>
                                        <p:tav tm="0">
                                          <p:val>
                                            <p:fltVal val="90"/>
                                          </p:val>
                                        </p:tav>
                                        <p:tav tm="100000">
                                          <p:val>
                                            <p:fltVal val="0"/>
                                          </p:val>
                                        </p:tav>
                                      </p:tavLst>
                                    </p:anim>
                                    <p:animEffect transition="in" filter="fade">
                                      <p:cBhvr>
                                        <p:cTn id="41" dur="500"/>
                                        <p:tgtEl>
                                          <p:spTgt spid="18445"/>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18446"/>
                                        </p:tgtEl>
                                        <p:attrNameLst>
                                          <p:attrName>style.visibility</p:attrName>
                                        </p:attrNameLst>
                                      </p:cBhvr>
                                      <p:to>
                                        <p:strVal val="visible"/>
                                      </p:to>
                                    </p:set>
                                    <p:animEffect transition="in" filter="wipe(down)">
                                      <p:cBhvr>
                                        <p:cTn id="45" dur="500"/>
                                        <p:tgtEl>
                                          <p:spTgt spid="18446"/>
                                        </p:tgtEl>
                                      </p:cBhvr>
                                    </p:animEffect>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18452"/>
                                        </p:tgtEl>
                                        <p:attrNameLst>
                                          <p:attrName>style.visibility</p:attrName>
                                        </p:attrNameLst>
                                      </p:cBhvr>
                                      <p:to>
                                        <p:strVal val="visible"/>
                                      </p:to>
                                    </p:set>
                                    <p:animEffect transition="in" filter="wipe(left)">
                                      <p:cBhvr>
                                        <p:cTn id="49" dur="500"/>
                                        <p:tgtEl>
                                          <p:spTgt spid="18452"/>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18449"/>
                                        </p:tgtEl>
                                        <p:attrNameLst>
                                          <p:attrName>style.visibility</p:attrName>
                                        </p:attrNameLst>
                                      </p:cBhvr>
                                      <p:to>
                                        <p:strVal val="visible"/>
                                      </p:to>
                                    </p:set>
                                    <p:animEffect transition="in" filter="wipe(left)">
                                      <p:cBhvr>
                                        <p:cTn id="53" dur="500"/>
                                        <p:tgtEl>
                                          <p:spTgt spid="18449"/>
                                        </p:tgtEl>
                                      </p:cBhvr>
                                    </p:animEffect>
                                  </p:childTnLst>
                                </p:cTn>
                              </p:par>
                            </p:childTnLst>
                          </p:cTn>
                        </p:par>
                        <p:par>
                          <p:cTn id="54" fill="hold">
                            <p:stCondLst>
                              <p:cond delay="3500"/>
                            </p:stCondLst>
                            <p:childTnLst>
                              <p:par>
                                <p:cTn id="55" presetID="22" presetClass="entr" presetSubtype="1" fill="hold" nodeType="afterEffect">
                                  <p:stCondLst>
                                    <p:cond delay="0"/>
                                  </p:stCondLst>
                                  <p:childTnLst>
                                    <p:set>
                                      <p:cBhvr>
                                        <p:cTn id="56" dur="1" fill="hold">
                                          <p:stCondLst>
                                            <p:cond delay="0"/>
                                          </p:stCondLst>
                                        </p:cTn>
                                        <p:tgtEl>
                                          <p:spTgt spid="18451"/>
                                        </p:tgtEl>
                                        <p:attrNameLst>
                                          <p:attrName>style.visibility</p:attrName>
                                        </p:attrNameLst>
                                      </p:cBhvr>
                                      <p:to>
                                        <p:strVal val="visible"/>
                                      </p:to>
                                    </p:set>
                                    <p:animEffect transition="in" filter="wipe(up)">
                                      <p:cBhvr>
                                        <p:cTn id="57" dur="500"/>
                                        <p:tgtEl>
                                          <p:spTgt spid="18451"/>
                                        </p:tgtEl>
                                      </p:cBhvr>
                                    </p:animEffect>
                                  </p:childTnLst>
                                </p:cTn>
                              </p:par>
                            </p:childTnLst>
                          </p:cTn>
                        </p:par>
                        <p:par>
                          <p:cTn id="58" fill="hold">
                            <p:stCondLst>
                              <p:cond delay="4000"/>
                            </p:stCondLst>
                            <p:childTnLst>
                              <p:par>
                                <p:cTn id="59" presetID="22" presetClass="entr" presetSubtype="1" fill="hold" grpId="0" nodeType="afterEffect">
                                  <p:stCondLst>
                                    <p:cond delay="0"/>
                                  </p:stCondLst>
                                  <p:childTnLst>
                                    <p:set>
                                      <p:cBhvr>
                                        <p:cTn id="60" dur="1" fill="hold">
                                          <p:stCondLst>
                                            <p:cond delay="0"/>
                                          </p:stCondLst>
                                        </p:cTn>
                                        <p:tgtEl>
                                          <p:spTgt spid="18448"/>
                                        </p:tgtEl>
                                        <p:attrNameLst>
                                          <p:attrName>style.visibility</p:attrName>
                                        </p:attrNameLst>
                                      </p:cBhvr>
                                      <p:to>
                                        <p:strVal val="visible"/>
                                      </p:to>
                                    </p:set>
                                    <p:animEffect transition="in" filter="wipe(up)">
                                      <p:cBhvr>
                                        <p:cTn id="61" dur="500"/>
                                        <p:tgtEl>
                                          <p:spTgt spid="18448"/>
                                        </p:tgtEl>
                                      </p:cBhvr>
                                    </p:animEffect>
                                  </p:childTnLst>
                                </p:cTn>
                              </p:par>
                            </p:childTnLst>
                          </p:cTn>
                        </p:par>
                        <p:par>
                          <p:cTn id="62" fill="hold">
                            <p:stCondLst>
                              <p:cond delay="4500"/>
                            </p:stCondLst>
                            <p:childTnLst>
                              <p:par>
                                <p:cTn id="63" presetID="22" presetClass="entr" presetSubtype="1" fill="hold" nodeType="afterEffect">
                                  <p:stCondLst>
                                    <p:cond delay="0"/>
                                  </p:stCondLst>
                                  <p:childTnLst>
                                    <p:set>
                                      <p:cBhvr>
                                        <p:cTn id="64" dur="1" fill="hold">
                                          <p:stCondLst>
                                            <p:cond delay="0"/>
                                          </p:stCondLst>
                                        </p:cTn>
                                        <p:tgtEl>
                                          <p:spTgt spid="18450"/>
                                        </p:tgtEl>
                                        <p:attrNameLst>
                                          <p:attrName>style.visibility</p:attrName>
                                        </p:attrNameLst>
                                      </p:cBhvr>
                                      <p:to>
                                        <p:strVal val="visible"/>
                                      </p:to>
                                    </p:set>
                                    <p:animEffect transition="in" filter="wipe(up)">
                                      <p:cBhvr>
                                        <p:cTn id="65" dur="500"/>
                                        <p:tgtEl>
                                          <p:spTgt spid="18450"/>
                                        </p:tgtEl>
                                      </p:cBhvr>
                                    </p:animEffect>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18447"/>
                                        </p:tgtEl>
                                        <p:attrNameLst>
                                          <p:attrName>style.visibility</p:attrName>
                                        </p:attrNameLst>
                                      </p:cBhvr>
                                      <p:to>
                                        <p:strVal val="visible"/>
                                      </p:to>
                                    </p:set>
                                    <p:animEffect transition="in" filter="wipe(up)">
                                      <p:cBhvr>
                                        <p:cTn id="69" dur="500"/>
                                        <p:tgtEl>
                                          <p:spTgt spid="18447"/>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animBg="1"/>
      <p:bldP spid="18444" grpId="0"/>
      <p:bldP spid="18446" grpId="0" animBg="1"/>
      <p:bldP spid="18447" grpId="0" animBg="1"/>
      <p:bldP spid="18448" grpId="0" animBg="1"/>
      <p:bldP spid="18449" grpId="0" animBg="1"/>
      <p:bldP spid="31" grpId="0" animBg="1"/>
      <p:bldP spid="32" grpId="0" animBg="1"/>
      <p:bldP spid="33" grpId="0" animBg="1"/>
      <p:bldP spid="34" grpId="0" animBg="1"/>
      <p:bldP spid="35"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5" name="矩形 4"/>
          <p:cNvSpPr>
            <a:spLocks noChangeArrowheads="1"/>
          </p:cNvSpPr>
          <p:nvPr/>
        </p:nvSpPr>
        <p:spPr bwMode="auto">
          <a:xfrm>
            <a:off x="1390470" y="5381625"/>
            <a:ext cx="1780943"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400" b="1" dirty="0">
                <a:solidFill>
                  <a:srgbClr val="01ACBE"/>
                </a:solidFill>
                <a:latin typeface="微软雅黑" pitchFamily="34" charset="-122"/>
                <a:ea typeface="微软雅黑" pitchFamily="34" charset="-122"/>
                <a:sym typeface="微软雅黑" pitchFamily="34" charset="-122"/>
              </a:rPr>
              <a:t>衬衫和领带</a:t>
            </a:r>
          </a:p>
        </p:txBody>
      </p:sp>
      <p:sp>
        <p:nvSpPr>
          <p:cNvPr id="19466" name="直接连接符 6"/>
          <p:cNvSpPr>
            <a:spLocks noChangeShapeType="1"/>
          </p:cNvSpPr>
          <p:nvPr/>
        </p:nvSpPr>
        <p:spPr bwMode="auto">
          <a:xfrm flipH="1">
            <a:off x="6353936" y="2719388"/>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9467" name="矩形 7"/>
          <p:cNvSpPr>
            <a:spLocks noChangeArrowheads="1"/>
          </p:cNvSpPr>
          <p:nvPr/>
        </p:nvSpPr>
        <p:spPr bwMode="auto">
          <a:xfrm>
            <a:off x="6379332" y="2063750"/>
            <a:ext cx="4679341" cy="6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000" b="1" dirty="0">
                <a:solidFill>
                  <a:srgbClr val="595959"/>
                </a:solidFill>
                <a:latin typeface="微软雅黑" pitchFamily="34" charset="-122"/>
                <a:ea typeface="微软雅黑" pitchFamily="34" charset="-122"/>
                <a:sym typeface="微软雅黑" pitchFamily="34" charset="-122"/>
              </a:rPr>
              <a:t>白衬衣是男士永远的</a:t>
            </a:r>
            <a:r>
              <a:rPr lang="zh-CN" altLang="en-US" sz="2800" b="1" dirty="0">
                <a:solidFill>
                  <a:srgbClr val="01ACBE"/>
                </a:solidFill>
                <a:latin typeface="微软雅黑" pitchFamily="34" charset="-122"/>
                <a:ea typeface="微软雅黑" pitchFamily="34" charset="-122"/>
                <a:sym typeface="微软雅黑" pitchFamily="34" charset="-122"/>
              </a:rPr>
              <a:t>时装</a:t>
            </a:r>
            <a:endParaRPr lang="zh-CN" altLang="en-US" dirty="0">
              <a:solidFill>
                <a:srgbClr val="01ACBE"/>
              </a:solidFill>
            </a:endParaRPr>
          </a:p>
        </p:txBody>
      </p:sp>
      <p:pic>
        <p:nvPicPr>
          <p:cNvPr id="19468" name="Picture 2" descr="C:\Documents and Settings\tdz\桌面\shirt_tie_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02" y="5303838"/>
            <a:ext cx="749202"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图片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1095" y="1689100"/>
            <a:ext cx="2560304"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0" name="矩形 19"/>
          <p:cNvSpPr>
            <a:spLocks noChangeArrowheads="1"/>
          </p:cNvSpPr>
          <p:nvPr/>
        </p:nvSpPr>
        <p:spPr bwMode="auto">
          <a:xfrm>
            <a:off x="6353936" y="3224214"/>
            <a:ext cx="4655531"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合体，系上最上一粒纽扣，能伸进去一个到两个手指；</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衬衫领子应露在西服领子外</a:t>
            </a:r>
            <a:r>
              <a:rPr lang="en-US" dirty="0">
                <a:solidFill>
                  <a:srgbClr val="595959"/>
                </a:solidFill>
                <a:latin typeface="微软雅黑" pitchFamily="34" charset="-122"/>
                <a:ea typeface="微软雅黑" pitchFamily="34" charset="-122"/>
                <a:sym typeface="Times New Roman" pitchFamily="18" charset="0"/>
              </a:rPr>
              <a:t>1.5CM</a:t>
            </a:r>
            <a:r>
              <a:rPr lang="zh-CN" altLang="en-US" dirty="0">
                <a:solidFill>
                  <a:srgbClr val="595959"/>
                </a:solidFill>
                <a:latin typeface="微软雅黑" pitchFamily="34" charset="-122"/>
                <a:ea typeface="微软雅黑" pitchFamily="34" charset="-122"/>
                <a:sym typeface="Times New Roman" pitchFamily="18" charset="0"/>
              </a:rPr>
              <a:t>左右；</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抬起手臂时，衬衫袖口也应露出西服袖口外</a:t>
            </a:r>
            <a:r>
              <a:rPr lang="en-US" dirty="0">
                <a:solidFill>
                  <a:srgbClr val="595959"/>
                </a:solidFill>
                <a:latin typeface="微软雅黑" pitchFamily="34" charset="-122"/>
                <a:ea typeface="微软雅黑" pitchFamily="34" charset="-122"/>
                <a:sym typeface="Times New Roman" pitchFamily="18" charset="0"/>
              </a:rPr>
              <a:t>1.5CM</a:t>
            </a:r>
            <a:r>
              <a:rPr lang="zh-CN" altLang="en-US" dirty="0">
                <a:solidFill>
                  <a:srgbClr val="595959"/>
                </a:solidFill>
                <a:latin typeface="微软雅黑" pitchFamily="34" charset="-122"/>
                <a:ea typeface="微软雅黑" pitchFamily="34" charset="-122"/>
                <a:sym typeface="Times New Roman" pitchFamily="18" charset="0"/>
              </a:rPr>
              <a:t>左右。以保护西服的清洁；</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b="1" dirty="0">
                <a:solidFill>
                  <a:srgbClr val="01ACBE"/>
                </a:solidFill>
                <a:latin typeface="微软雅黑" pitchFamily="34" charset="-122"/>
                <a:ea typeface="微软雅黑" pitchFamily="34" charset="-122"/>
                <a:sym typeface="Times New Roman" pitchFamily="18" charset="0"/>
              </a:rPr>
              <a:t>衬衣的下摆一定要塞到裤腰里</a:t>
            </a:r>
            <a:r>
              <a:rPr lang="zh-CN" altLang="en-US" dirty="0">
                <a:solidFill>
                  <a:srgbClr val="595959"/>
                </a:solidFill>
                <a:latin typeface="微软雅黑" pitchFamily="34" charset="-122"/>
                <a:ea typeface="微软雅黑" pitchFamily="34" charset="-122"/>
                <a:sym typeface="Times New Roman" pitchFamily="18" charset="0"/>
              </a:rPr>
              <a:t>。</a:t>
            </a:r>
          </a:p>
        </p:txBody>
      </p:sp>
      <p:grpSp>
        <p:nvGrpSpPr>
          <p:cNvPr id="15" name="组合 14"/>
          <p:cNvGrpSpPr/>
          <p:nvPr/>
        </p:nvGrpSpPr>
        <p:grpSpPr>
          <a:xfrm>
            <a:off x="4625603" y="408986"/>
            <a:ext cx="3007992" cy="654128"/>
            <a:chOff x="2727392" y="2746323"/>
            <a:chExt cx="2082005" cy="452760"/>
          </a:xfrm>
        </p:grpSpPr>
        <p:sp>
          <p:nvSpPr>
            <p:cNvPr id="16"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17" name="组合 16"/>
            <p:cNvGrpSpPr/>
            <p:nvPr/>
          </p:nvGrpSpPr>
          <p:grpSpPr>
            <a:xfrm>
              <a:off x="2727392" y="2746323"/>
              <a:ext cx="2082005" cy="452760"/>
              <a:chOff x="6096000" y="2039786"/>
              <a:chExt cx="3246120" cy="705912"/>
            </a:xfrm>
          </p:grpSpPr>
          <p:sp>
            <p:nvSpPr>
              <p:cNvPr id="18" name="任意多边形 1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9" name="圆角矩形 18"/>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圆角矩形 19"/>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1" name="组合 20"/>
          <p:cNvGrpSpPr/>
          <p:nvPr/>
        </p:nvGrpSpPr>
        <p:grpSpPr>
          <a:xfrm>
            <a:off x="908719" y="1226969"/>
            <a:ext cx="2227346" cy="416316"/>
            <a:chOff x="603196" y="3180076"/>
            <a:chExt cx="1670727" cy="312165"/>
          </a:xfrm>
        </p:grpSpPr>
        <p:sp>
          <p:nvSpPr>
            <p:cNvPr id="22" name="圆角矩形 21"/>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矩形 22"/>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职业男性着装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4" name="任意多边形 23"/>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5" name="TextBox 2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17600219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465"/>
                                        </p:tgtEl>
                                        <p:attrNameLst>
                                          <p:attrName>style.visibility</p:attrName>
                                        </p:attrNameLst>
                                      </p:cBhvr>
                                      <p:to>
                                        <p:strVal val="visible"/>
                                      </p:to>
                                    </p:set>
                                    <p:animEffect transition="in" filter="fade">
                                      <p:cBhvr>
                                        <p:cTn id="12" dur="500"/>
                                        <p:tgtEl>
                                          <p:spTgt spid="19465"/>
                                        </p:tgtEl>
                                      </p:cBhvr>
                                    </p:animEffect>
                                  </p:childTnLst>
                                </p:cTn>
                              </p:par>
                              <p:par>
                                <p:cTn id="13" presetID="10" presetClass="entr" presetSubtype="0" fill="hold" nodeType="withEffect">
                                  <p:stCondLst>
                                    <p:cond delay="0"/>
                                  </p:stCondLst>
                                  <p:childTnLst>
                                    <p:set>
                                      <p:cBhvr>
                                        <p:cTn id="14" dur="1" fill="hold">
                                          <p:stCondLst>
                                            <p:cond delay="0"/>
                                          </p:stCondLst>
                                        </p:cTn>
                                        <p:tgtEl>
                                          <p:spTgt spid="19468"/>
                                        </p:tgtEl>
                                        <p:attrNameLst>
                                          <p:attrName>style.visibility</p:attrName>
                                        </p:attrNameLst>
                                      </p:cBhvr>
                                      <p:to>
                                        <p:strVal val="visible"/>
                                      </p:to>
                                    </p:set>
                                    <p:animEffect transition="in" filter="fade">
                                      <p:cBhvr>
                                        <p:cTn id="15" dur="500"/>
                                        <p:tgtEl>
                                          <p:spTgt spid="19468"/>
                                        </p:tgtEl>
                                      </p:cBhvr>
                                    </p:animEffect>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19469"/>
                                        </p:tgtEl>
                                        <p:attrNameLst>
                                          <p:attrName>style.visibility</p:attrName>
                                        </p:attrNameLst>
                                      </p:cBhvr>
                                      <p:to>
                                        <p:strVal val="visible"/>
                                      </p:to>
                                    </p:set>
                                    <p:animEffect transition="in" filter="barn(inVertical)">
                                      <p:cBhvr>
                                        <p:cTn id="19" dur="500"/>
                                        <p:tgtEl>
                                          <p:spTgt spid="19469"/>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9466"/>
                                        </p:tgtEl>
                                        <p:attrNameLst>
                                          <p:attrName>style.visibility</p:attrName>
                                        </p:attrNameLst>
                                      </p:cBhvr>
                                      <p:to>
                                        <p:strVal val="visible"/>
                                      </p:to>
                                    </p:set>
                                    <p:animEffect transition="in" filter="wipe(left)">
                                      <p:cBhvr>
                                        <p:cTn id="23" dur="500"/>
                                        <p:tgtEl>
                                          <p:spTgt spid="1946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9467"/>
                                        </p:tgtEl>
                                        <p:attrNameLst>
                                          <p:attrName>style.visibility</p:attrName>
                                        </p:attrNameLst>
                                      </p:cBhvr>
                                      <p:to>
                                        <p:strVal val="visible"/>
                                      </p:to>
                                    </p:set>
                                    <p:animEffect transition="in" filter="wipe(left)">
                                      <p:cBhvr>
                                        <p:cTn id="26" dur="500"/>
                                        <p:tgtEl>
                                          <p:spTgt spid="19467"/>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19470"/>
                                        </p:tgtEl>
                                        <p:attrNameLst>
                                          <p:attrName>style.visibility</p:attrName>
                                        </p:attrNameLst>
                                      </p:cBhvr>
                                      <p:to>
                                        <p:strVal val="visible"/>
                                      </p:to>
                                    </p:set>
                                    <p:animEffect transition="in" filter="wipe(up)">
                                      <p:cBhvr>
                                        <p:cTn id="30" dur="500"/>
                                        <p:tgtEl>
                                          <p:spTgt spid="19470"/>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p:bldP spid="19466" grpId="0" animBg="1"/>
      <p:bldP spid="19467" grpId="0"/>
      <p:bldP spid="19470"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9" name="矩形 4"/>
          <p:cNvSpPr>
            <a:spLocks noChangeArrowheads="1"/>
          </p:cNvSpPr>
          <p:nvPr/>
        </p:nvSpPr>
        <p:spPr bwMode="auto">
          <a:xfrm>
            <a:off x="1390470" y="5381625"/>
            <a:ext cx="178094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400" b="1" dirty="0">
                <a:solidFill>
                  <a:srgbClr val="663A77"/>
                </a:solidFill>
                <a:latin typeface="微软雅黑" pitchFamily="34" charset="-122"/>
                <a:ea typeface="微软雅黑" pitchFamily="34" charset="-122"/>
                <a:sym typeface="微软雅黑" pitchFamily="34" charset="-122"/>
              </a:rPr>
              <a:t>衬衫和领带</a:t>
            </a:r>
          </a:p>
        </p:txBody>
      </p:sp>
      <p:sp>
        <p:nvSpPr>
          <p:cNvPr id="20490" name="直接连接符 6"/>
          <p:cNvSpPr>
            <a:spLocks noChangeShapeType="1"/>
          </p:cNvSpPr>
          <p:nvPr/>
        </p:nvSpPr>
        <p:spPr bwMode="auto">
          <a:xfrm flipH="1">
            <a:off x="6353936" y="2366963"/>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491" name="矩形 7"/>
          <p:cNvSpPr>
            <a:spLocks noChangeArrowheads="1"/>
          </p:cNvSpPr>
          <p:nvPr/>
        </p:nvSpPr>
        <p:spPr bwMode="auto">
          <a:xfrm>
            <a:off x="6379332" y="1711325"/>
            <a:ext cx="4679341" cy="6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000" b="1" dirty="0">
                <a:solidFill>
                  <a:srgbClr val="595959"/>
                </a:solidFill>
                <a:latin typeface="微软雅黑" pitchFamily="34" charset="-122"/>
                <a:ea typeface="微软雅黑" pitchFamily="34" charset="-122"/>
                <a:sym typeface="微软雅黑" pitchFamily="34" charset="-122"/>
              </a:rPr>
              <a:t>领带是男士服装的</a:t>
            </a:r>
            <a:r>
              <a:rPr lang="zh-CN" altLang="en-US" sz="2800" b="1" dirty="0">
                <a:solidFill>
                  <a:srgbClr val="663A77"/>
                </a:solidFill>
                <a:latin typeface="微软雅黑" pitchFamily="34" charset="-122"/>
                <a:ea typeface="微软雅黑" pitchFamily="34" charset="-122"/>
                <a:sym typeface="微软雅黑" pitchFamily="34" charset="-122"/>
              </a:rPr>
              <a:t>灵魂</a:t>
            </a:r>
            <a:endParaRPr lang="zh-CN" altLang="en-US" dirty="0">
              <a:solidFill>
                <a:srgbClr val="663A77"/>
              </a:solidFill>
            </a:endParaRPr>
          </a:p>
        </p:txBody>
      </p:sp>
      <p:pic>
        <p:nvPicPr>
          <p:cNvPr id="20492" name="Picture 2" descr="C:\Documents and Settings\tdz\桌面\shirt_tie_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02" y="5303838"/>
            <a:ext cx="749202"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图片 11"/>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9851" r="89851"/>
                    </a14:imgEffect>
                  </a14:imgLayer>
                </a14:imgProps>
              </a:ext>
              <a:ext uri="{28A0092B-C50C-407E-A947-70E740481C1C}">
                <a14:useLocalDpi xmlns:a14="http://schemas.microsoft.com/office/drawing/2010/main" val="0"/>
              </a:ext>
            </a:extLst>
          </a:blip>
          <a:stretch>
            <a:fillRect/>
          </a:stretch>
        </p:blipFill>
        <p:spPr bwMode="auto">
          <a:xfrm>
            <a:off x="3183411" y="1539875"/>
            <a:ext cx="2884384" cy="4623626"/>
          </a:xfrm>
          <a:prstGeom prst="rect">
            <a:avLst/>
          </a:prstGeom>
          <a:noFill/>
          <a:ln w="28575" cmpd="sng">
            <a:noFill/>
            <a:bevel/>
            <a:headEnd/>
            <a:tailEnd/>
          </a:ln>
          <a:extLst>
            <a:ext uri="{909E8E84-426E-40DD-AFC4-6F175D3DCCD1}">
              <a14:hiddenFill xmlns:a14="http://schemas.microsoft.com/office/drawing/2010/main">
                <a:solidFill>
                  <a:srgbClr val="FFFFFF"/>
                </a:solidFill>
              </a14:hiddenFill>
            </a:ext>
          </a:extLst>
        </p:spPr>
      </p:pic>
      <p:sp>
        <p:nvSpPr>
          <p:cNvPr id="20494" name="矩形 13"/>
          <p:cNvSpPr>
            <a:spLocks noChangeArrowheads="1"/>
          </p:cNvSpPr>
          <p:nvPr/>
        </p:nvSpPr>
        <p:spPr bwMode="auto">
          <a:xfrm>
            <a:off x="6353936" y="2871789"/>
            <a:ext cx="4655531"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当站立时，领带的长度要及皮带或皮带扣下端</a:t>
            </a:r>
            <a:r>
              <a:rPr lang="en-US" dirty="0">
                <a:solidFill>
                  <a:srgbClr val="595959"/>
                </a:solidFill>
                <a:latin typeface="微软雅黑" pitchFamily="34" charset="-122"/>
                <a:ea typeface="微软雅黑" pitchFamily="34" charset="-122"/>
                <a:sym typeface="Times New Roman" pitchFamily="18" charset="0"/>
              </a:rPr>
              <a:t>1~1.5cm</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领带结的大小应与衬衫领口敞开的角度相配合；</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当打上领带时，衬衫的领口和袖口都应该系上；</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b="1" dirty="0">
                <a:solidFill>
                  <a:srgbClr val="663A77"/>
                </a:solidFill>
                <a:latin typeface="微软雅黑" pitchFamily="34" charset="-122"/>
                <a:ea typeface="微软雅黑" pitchFamily="34" charset="-122"/>
                <a:sym typeface="Times New Roman" pitchFamily="18" charset="0"/>
              </a:rPr>
              <a:t>如果取下领带，领口的纽扣一定要解开</a:t>
            </a:r>
            <a:r>
              <a:rPr lang="zh-CN" altLang="en-US" dirty="0">
                <a:solidFill>
                  <a:srgbClr val="595959"/>
                </a:solidFill>
                <a:latin typeface="微软雅黑" pitchFamily="34" charset="-122"/>
                <a:ea typeface="微软雅黑" pitchFamily="34" charset="-122"/>
                <a:sym typeface="Times New Roman" pitchFamily="18" charset="0"/>
              </a:rPr>
              <a:t>。</a:t>
            </a:r>
          </a:p>
        </p:txBody>
      </p:sp>
      <p:grpSp>
        <p:nvGrpSpPr>
          <p:cNvPr id="15" name="组合 14"/>
          <p:cNvGrpSpPr/>
          <p:nvPr/>
        </p:nvGrpSpPr>
        <p:grpSpPr>
          <a:xfrm>
            <a:off x="4625603" y="408986"/>
            <a:ext cx="3007992" cy="654128"/>
            <a:chOff x="2727392" y="2746323"/>
            <a:chExt cx="2082005" cy="452760"/>
          </a:xfrm>
        </p:grpSpPr>
        <p:sp>
          <p:nvSpPr>
            <p:cNvPr id="16"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17" name="组合 16"/>
            <p:cNvGrpSpPr/>
            <p:nvPr/>
          </p:nvGrpSpPr>
          <p:grpSpPr>
            <a:xfrm>
              <a:off x="2727392" y="2746323"/>
              <a:ext cx="2082005" cy="452760"/>
              <a:chOff x="6096000" y="2039786"/>
              <a:chExt cx="3246120" cy="705912"/>
            </a:xfrm>
          </p:grpSpPr>
          <p:sp>
            <p:nvSpPr>
              <p:cNvPr id="18" name="任意多边形 1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9" name="圆角矩形 18"/>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圆角矩形 19"/>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1" name="组合 20"/>
          <p:cNvGrpSpPr/>
          <p:nvPr/>
        </p:nvGrpSpPr>
        <p:grpSpPr>
          <a:xfrm>
            <a:off x="908719" y="1226969"/>
            <a:ext cx="2227346" cy="416316"/>
            <a:chOff x="603196" y="3180076"/>
            <a:chExt cx="1670727" cy="312165"/>
          </a:xfrm>
        </p:grpSpPr>
        <p:sp>
          <p:nvSpPr>
            <p:cNvPr id="22" name="圆角矩形 21"/>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矩形 22"/>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职业男性着装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4" name="任意多边形 23"/>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5" name="TextBox 2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49664229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0489"/>
                                        </p:tgtEl>
                                        <p:attrNameLst>
                                          <p:attrName>style.visibility</p:attrName>
                                        </p:attrNameLst>
                                      </p:cBhvr>
                                      <p:to>
                                        <p:strVal val="visible"/>
                                      </p:to>
                                    </p:set>
                                    <p:animEffect transition="in" filter="fade">
                                      <p:cBhvr>
                                        <p:cTn id="12" dur="500"/>
                                        <p:tgtEl>
                                          <p:spTgt spid="20489"/>
                                        </p:tgtEl>
                                      </p:cBhvr>
                                    </p:animEffect>
                                  </p:childTnLst>
                                </p:cTn>
                              </p:par>
                              <p:par>
                                <p:cTn id="13" presetID="10" presetClass="entr" presetSubtype="0" fill="hold" nodeType="withEffect">
                                  <p:stCondLst>
                                    <p:cond delay="0"/>
                                  </p:stCondLst>
                                  <p:childTnLst>
                                    <p:set>
                                      <p:cBhvr>
                                        <p:cTn id="14" dur="1" fill="hold">
                                          <p:stCondLst>
                                            <p:cond delay="0"/>
                                          </p:stCondLst>
                                        </p:cTn>
                                        <p:tgtEl>
                                          <p:spTgt spid="20492"/>
                                        </p:tgtEl>
                                        <p:attrNameLst>
                                          <p:attrName>style.visibility</p:attrName>
                                        </p:attrNameLst>
                                      </p:cBhvr>
                                      <p:to>
                                        <p:strVal val="visible"/>
                                      </p:to>
                                    </p:set>
                                    <p:animEffect transition="in" filter="fade">
                                      <p:cBhvr>
                                        <p:cTn id="15" dur="500"/>
                                        <p:tgtEl>
                                          <p:spTgt spid="2049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493"/>
                                        </p:tgtEl>
                                        <p:attrNameLst>
                                          <p:attrName>style.visibility</p:attrName>
                                        </p:attrNameLst>
                                      </p:cBhvr>
                                      <p:to>
                                        <p:strVal val="visible"/>
                                      </p:to>
                                    </p:set>
                                    <p:anim calcmode="lin" valueType="num">
                                      <p:cBhvr>
                                        <p:cTn id="19" dur="500" fill="hold"/>
                                        <p:tgtEl>
                                          <p:spTgt spid="20493"/>
                                        </p:tgtEl>
                                        <p:attrNameLst>
                                          <p:attrName>ppt_w</p:attrName>
                                        </p:attrNameLst>
                                      </p:cBhvr>
                                      <p:tavLst>
                                        <p:tav tm="0">
                                          <p:val>
                                            <p:fltVal val="0"/>
                                          </p:val>
                                        </p:tav>
                                        <p:tav tm="100000">
                                          <p:val>
                                            <p:strVal val="#ppt_w"/>
                                          </p:val>
                                        </p:tav>
                                      </p:tavLst>
                                    </p:anim>
                                    <p:anim calcmode="lin" valueType="num">
                                      <p:cBhvr>
                                        <p:cTn id="20" dur="500" fill="hold"/>
                                        <p:tgtEl>
                                          <p:spTgt spid="20493"/>
                                        </p:tgtEl>
                                        <p:attrNameLst>
                                          <p:attrName>ppt_h</p:attrName>
                                        </p:attrNameLst>
                                      </p:cBhvr>
                                      <p:tavLst>
                                        <p:tav tm="0">
                                          <p:val>
                                            <p:fltVal val="0"/>
                                          </p:val>
                                        </p:tav>
                                        <p:tav tm="100000">
                                          <p:val>
                                            <p:strVal val="#ppt_h"/>
                                          </p:val>
                                        </p:tav>
                                      </p:tavLst>
                                    </p:anim>
                                    <p:animEffect transition="in" filter="fade">
                                      <p:cBhvr>
                                        <p:cTn id="21" dur="500"/>
                                        <p:tgtEl>
                                          <p:spTgt spid="20493"/>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0490"/>
                                        </p:tgtEl>
                                        <p:attrNameLst>
                                          <p:attrName>style.visibility</p:attrName>
                                        </p:attrNameLst>
                                      </p:cBhvr>
                                      <p:to>
                                        <p:strVal val="visible"/>
                                      </p:to>
                                    </p:set>
                                    <p:animEffect transition="in" filter="wipe(left)">
                                      <p:cBhvr>
                                        <p:cTn id="25" dur="500"/>
                                        <p:tgtEl>
                                          <p:spTgt spid="2049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0491"/>
                                        </p:tgtEl>
                                        <p:attrNameLst>
                                          <p:attrName>style.visibility</p:attrName>
                                        </p:attrNameLst>
                                      </p:cBhvr>
                                      <p:to>
                                        <p:strVal val="visible"/>
                                      </p:to>
                                    </p:set>
                                    <p:animEffect transition="in" filter="wipe(left)">
                                      <p:cBhvr>
                                        <p:cTn id="28" dur="500"/>
                                        <p:tgtEl>
                                          <p:spTgt spid="20491"/>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20494"/>
                                        </p:tgtEl>
                                        <p:attrNameLst>
                                          <p:attrName>style.visibility</p:attrName>
                                        </p:attrNameLst>
                                      </p:cBhvr>
                                      <p:to>
                                        <p:strVal val="visible"/>
                                      </p:to>
                                    </p:set>
                                    <p:animEffect transition="in" filter="fade">
                                      <p:cBhvr>
                                        <p:cTn id="32" dur="1000"/>
                                        <p:tgtEl>
                                          <p:spTgt spid="20494"/>
                                        </p:tgtEl>
                                      </p:cBhvr>
                                    </p:animEffect>
                                    <p:anim calcmode="lin" valueType="num">
                                      <p:cBhvr>
                                        <p:cTn id="33" dur="1000" fill="hold"/>
                                        <p:tgtEl>
                                          <p:spTgt spid="20494"/>
                                        </p:tgtEl>
                                        <p:attrNameLst>
                                          <p:attrName>ppt_x</p:attrName>
                                        </p:attrNameLst>
                                      </p:cBhvr>
                                      <p:tavLst>
                                        <p:tav tm="0">
                                          <p:val>
                                            <p:strVal val="#ppt_x"/>
                                          </p:val>
                                        </p:tav>
                                        <p:tav tm="100000">
                                          <p:val>
                                            <p:strVal val="#ppt_x"/>
                                          </p:val>
                                        </p:tav>
                                      </p:tavLst>
                                    </p:anim>
                                    <p:anim calcmode="lin" valueType="num">
                                      <p:cBhvr>
                                        <p:cTn id="34" dur="1000" fill="hold"/>
                                        <p:tgtEl>
                                          <p:spTgt spid="20494"/>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p:bldP spid="20490" grpId="0" animBg="1"/>
      <p:bldP spid="20491" grpId="0"/>
      <p:bldP spid="2049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3" name="矩形 4"/>
          <p:cNvSpPr>
            <a:spLocks noChangeArrowheads="1"/>
          </p:cNvSpPr>
          <p:nvPr/>
        </p:nvSpPr>
        <p:spPr bwMode="auto">
          <a:xfrm>
            <a:off x="1390470" y="5381626"/>
            <a:ext cx="17809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400" b="1">
                <a:solidFill>
                  <a:srgbClr val="FF6600"/>
                </a:solidFill>
                <a:latin typeface="微软雅黑" pitchFamily="34" charset="-122"/>
                <a:ea typeface="微软雅黑" pitchFamily="34" charset="-122"/>
                <a:sym typeface="微软雅黑" pitchFamily="34" charset="-122"/>
              </a:rPr>
              <a:t>鞋和袜</a:t>
            </a:r>
          </a:p>
        </p:txBody>
      </p:sp>
      <p:sp>
        <p:nvSpPr>
          <p:cNvPr id="21514" name="直接连接符 6"/>
          <p:cNvSpPr>
            <a:spLocks noChangeShapeType="1"/>
          </p:cNvSpPr>
          <p:nvPr/>
        </p:nvSpPr>
        <p:spPr bwMode="auto">
          <a:xfrm flipH="1">
            <a:off x="6353936" y="2425700"/>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1515" name="矩形 7"/>
          <p:cNvSpPr>
            <a:spLocks noChangeArrowheads="1"/>
          </p:cNvSpPr>
          <p:nvPr/>
        </p:nvSpPr>
        <p:spPr bwMode="auto">
          <a:xfrm>
            <a:off x="6379332" y="1770062"/>
            <a:ext cx="4679341"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000" b="1">
                <a:solidFill>
                  <a:srgbClr val="595959"/>
                </a:solidFill>
                <a:latin typeface="微软雅黑" pitchFamily="34" charset="-122"/>
                <a:ea typeface="微软雅黑" pitchFamily="34" charset="-122"/>
                <a:sym typeface="微软雅黑" pitchFamily="34" charset="-122"/>
              </a:rPr>
              <a:t>鞋与袜，决不可忽视的</a:t>
            </a:r>
            <a:r>
              <a:rPr lang="zh-CN" altLang="en-US" sz="2800" b="1">
                <a:solidFill>
                  <a:srgbClr val="FF6600"/>
                </a:solidFill>
                <a:latin typeface="微软雅黑" pitchFamily="34" charset="-122"/>
                <a:ea typeface="微软雅黑" pitchFamily="34" charset="-122"/>
                <a:sym typeface="微软雅黑" pitchFamily="34" charset="-122"/>
              </a:rPr>
              <a:t>细节</a:t>
            </a:r>
          </a:p>
        </p:txBody>
      </p:sp>
      <p:sp>
        <p:nvSpPr>
          <p:cNvPr id="21516" name="矩形 13"/>
          <p:cNvSpPr>
            <a:spLocks noChangeArrowheads="1"/>
          </p:cNvSpPr>
          <p:nvPr/>
        </p:nvSpPr>
        <p:spPr bwMode="auto">
          <a:xfrm>
            <a:off x="6353936" y="2930526"/>
            <a:ext cx="4704738"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正式西服不应配休闲鞋；</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黑色的皮鞋搭配任何西装都没错；</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b="1" dirty="0">
                <a:solidFill>
                  <a:srgbClr val="FF6600"/>
                </a:solidFill>
                <a:latin typeface="微软雅黑" pitchFamily="34" charset="-122"/>
                <a:ea typeface="微软雅黑" pitchFamily="34" charset="-122"/>
                <a:sym typeface="Times New Roman" pitchFamily="18" charset="0"/>
              </a:rPr>
              <a:t>浅色的皮鞋只能搭配浅色的休闲西服</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正式西服时应穿深色（如黑色）的袜子；</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穿白西装、白皮鞋时才能穿白袜子；</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最好选择长及小腿肚的中长袜。</a:t>
            </a:r>
          </a:p>
        </p:txBody>
      </p:sp>
      <p:pic>
        <p:nvPicPr>
          <p:cNvPr id="21517"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680" y="5308600"/>
            <a:ext cx="871425" cy="74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图片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3637" y="2214563"/>
            <a:ext cx="2411099"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14"/>
          <p:cNvGrpSpPr/>
          <p:nvPr/>
        </p:nvGrpSpPr>
        <p:grpSpPr>
          <a:xfrm>
            <a:off x="4625603" y="408986"/>
            <a:ext cx="3007992" cy="654128"/>
            <a:chOff x="2727392" y="2746323"/>
            <a:chExt cx="2082005" cy="452760"/>
          </a:xfrm>
        </p:grpSpPr>
        <p:sp>
          <p:nvSpPr>
            <p:cNvPr id="16"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仪表（着装）</a:t>
              </a:r>
            </a:p>
          </p:txBody>
        </p:sp>
        <p:grpSp>
          <p:nvGrpSpPr>
            <p:cNvPr id="17" name="组合 16"/>
            <p:cNvGrpSpPr/>
            <p:nvPr/>
          </p:nvGrpSpPr>
          <p:grpSpPr>
            <a:xfrm>
              <a:off x="2727392" y="2746323"/>
              <a:ext cx="2082005" cy="452760"/>
              <a:chOff x="6096000" y="2039786"/>
              <a:chExt cx="3246120" cy="705912"/>
            </a:xfrm>
          </p:grpSpPr>
          <p:sp>
            <p:nvSpPr>
              <p:cNvPr id="18" name="任意多边形 1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9" name="圆角矩形 18"/>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圆角矩形 19"/>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1" name="组合 20"/>
          <p:cNvGrpSpPr/>
          <p:nvPr/>
        </p:nvGrpSpPr>
        <p:grpSpPr>
          <a:xfrm>
            <a:off x="908719" y="1226969"/>
            <a:ext cx="2227346" cy="416316"/>
            <a:chOff x="603196" y="3180076"/>
            <a:chExt cx="1670727" cy="312165"/>
          </a:xfrm>
        </p:grpSpPr>
        <p:sp>
          <p:nvSpPr>
            <p:cNvPr id="22" name="圆角矩形 21"/>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矩形 22"/>
            <p:cNvSpPr>
              <a:spLocks noChangeArrowheads="1"/>
            </p:cNvSpPr>
            <p:nvPr/>
          </p:nvSpPr>
          <p:spPr bwMode="auto">
            <a:xfrm>
              <a:off x="728259" y="3223695"/>
              <a:ext cx="1393246" cy="2270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职业男性着装</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4" name="任意多边形 23"/>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5" name="TextBox 2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39132005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513"/>
                                        </p:tgtEl>
                                        <p:attrNameLst>
                                          <p:attrName>style.visibility</p:attrName>
                                        </p:attrNameLst>
                                      </p:cBhvr>
                                      <p:to>
                                        <p:strVal val="visible"/>
                                      </p:to>
                                    </p:set>
                                    <p:animEffect transition="in" filter="fade">
                                      <p:cBhvr>
                                        <p:cTn id="12" dur="500"/>
                                        <p:tgtEl>
                                          <p:spTgt spid="21513"/>
                                        </p:tgtEl>
                                      </p:cBhvr>
                                    </p:animEffect>
                                  </p:childTnLst>
                                </p:cTn>
                              </p:par>
                              <p:par>
                                <p:cTn id="13" presetID="10" presetClass="entr" presetSubtype="0" fill="hold" nodeType="withEffect">
                                  <p:stCondLst>
                                    <p:cond delay="0"/>
                                  </p:stCondLst>
                                  <p:childTnLst>
                                    <p:set>
                                      <p:cBhvr>
                                        <p:cTn id="14" dur="1" fill="hold">
                                          <p:stCondLst>
                                            <p:cond delay="0"/>
                                          </p:stCondLst>
                                        </p:cTn>
                                        <p:tgtEl>
                                          <p:spTgt spid="21517"/>
                                        </p:tgtEl>
                                        <p:attrNameLst>
                                          <p:attrName>style.visibility</p:attrName>
                                        </p:attrNameLst>
                                      </p:cBhvr>
                                      <p:to>
                                        <p:strVal val="visible"/>
                                      </p:to>
                                    </p:set>
                                    <p:animEffect transition="in" filter="fade">
                                      <p:cBhvr>
                                        <p:cTn id="15" dur="500"/>
                                        <p:tgtEl>
                                          <p:spTgt spid="21517"/>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21518"/>
                                        </p:tgtEl>
                                        <p:attrNameLst>
                                          <p:attrName>style.visibility</p:attrName>
                                        </p:attrNameLst>
                                      </p:cBhvr>
                                      <p:to>
                                        <p:strVal val="visible"/>
                                      </p:to>
                                    </p:set>
                                    <p:animEffect transition="in" filter="wipe(up)">
                                      <p:cBhvr>
                                        <p:cTn id="19" dur="500"/>
                                        <p:tgtEl>
                                          <p:spTgt spid="2151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1514"/>
                                        </p:tgtEl>
                                        <p:attrNameLst>
                                          <p:attrName>style.visibility</p:attrName>
                                        </p:attrNameLst>
                                      </p:cBhvr>
                                      <p:to>
                                        <p:strVal val="visible"/>
                                      </p:to>
                                    </p:set>
                                    <p:animEffect transition="in" filter="wipe(left)">
                                      <p:cBhvr>
                                        <p:cTn id="23" dur="500"/>
                                        <p:tgtEl>
                                          <p:spTgt spid="2151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1515"/>
                                        </p:tgtEl>
                                        <p:attrNameLst>
                                          <p:attrName>style.visibility</p:attrName>
                                        </p:attrNameLst>
                                      </p:cBhvr>
                                      <p:to>
                                        <p:strVal val="visible"/>
                                      </p:to>
                                    </p:set>
                                    <p:animEffect transition="in" filter="wipe(left)">
                                      <p:cBhvr>
                                        <p:cTn id="26" dur="500"/>
                                        <p:tgtEl>
                                          <p:spTgt spid="21515"/>
                                        </p:tgtEl>
                                      </p:cBhvr>
                                    </p:animEffect>
                                  </p:childTnLst>
                                </p:cTn>
                              </p:par>
                            </p:childTnLst>
                          </p:cTn>
                        </p:par>
                        <p:par>
                          <p:cTn id="27" fill="hold">
                            <p:stCondLst>
                              <p:cond delay="2000"/>
                            </p:stCondLst>
                            <p:childTnLst>
                              <p:par>
                                <p:cTn id="28" presetID="22" presetClass="entr" presetSubtype="4" fill="hold" grpId="0" nodeType="afterEffect">
                                  <p:stCondLst>
                                    <p:cond delay="0"/>
                                  </p:stCondLst>
                                  <p:iterate type="lt">
                                    <p:tmPct val="10000"/>
                                  </p:iterate>
                                  <p:childTnLst>
                                    <p:set>
                                      <p:cBhvr>
                                        <p:cTn id="29" dur="1" fill="hold">
                                          <p:stCondLst>
                                            <p:cond delay="0"/>
                                          </p:stCondLst>
                                        </p:cTn>
                                        <p:tgtEl>
                                          <p:spTgt spid="21516"/>
                                        </p:tgtEl>
                                        <p:attrNameLst>
                                          <p:attrName>style.visibility</p:attrName>
                                        </p:attrNameLst>
                                      </p:cBhvr>
                                      <p:to>
                                        <p:strVal val="visible"/>
                                      </p:to>
                                    </p:set>
                                    <p:animEffect transition="in" filter="wipe(down)">
                                      <p:cBhvr>
                                        <p:cTn id="30" dur="500"/>
                                        <p:tgtEl>
                                          <p:spTgt spid="21516"/>
                                        </p:tgtEl>
                                      </p:cBhvr>
                                    </p:animEffect>
                                  </p:childTnLst>
                                </p:cTn>
                              </p:par>
                            </p:childTnLst>
                          </p:cTn>
                        </p:par>
                        <p:par>
                          <p:cTn id="31" fill="hold">
                            <p:stCondLst>
                              <p:cond delay="7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3" grpId="0"/>
      <p:bldP spid="21514" grpId="0" animBg="1"/>
      <p:bldP spid="21515" grpId="0"/>
      <p:bldP spid="21516"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6" name="TextBox 3"/>
          <p:cNvSpPr>
            <a:spLocks noChangeArrowheads="1"/>
          </p:cNvSpPr>
          <p:nvPr/>
        </p:nvSpPr>
        <p:spPr bwMode="auto">
          <a:xfrm>
            <a:off x="1544437" y="1209675"/>
            <a:ext cx="925868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dirty="0">
                <a:solidFill>
                  <a:srgbClr val="595959"/>
                </a:solidFill>
                <a:latin typeface="微软雅黑" pitchFamily="34" charset="-122"/>
                <a:ea typeface="微软雅黑" pitchFamily="34" charset="-122"/>
                <a:sym typeface="微软雅黑" pitchFamily="34" charset="-122"/>
              </a:rPr>
              <a:t>仪态即是你的</a:t>
            </a:r>
            <a:r>
              <a:rPr lang="zh-CN" altLang="en-US" sz="2000" b="1" dirty="0">
                <a:solidFill>
                  <a:srgbClr val="E87071"/>
                </a:solidFill>
                <a:latin typeface="微软雅黑" pitchFamily="34" charset="-122"/>
                <a:ea typeface="微软雅黑" pitchFamily="34" charset="-122"/>
                <a:sym typeface="微软雅黑" pitchFamily="34" charset="-122"/>
              </a:rPr>
              <a:t>身体语言</a:t>
            </a:r>
            <a:r>
              <a:rPr lang="zh-CN" altLang="en-US" dirty="0">
                <a:solidFill>
                  <a:srgbClr val="595959"/>
                </a:solidFill>
                <a:latin typeface="微软雅黑" pitchFamily="34" charset="-122"/>
                <a:ea typeface="微软雅黑" pitchFamily="34" charset="-122"/>
                <a:sym typeface="微软雅黑" pitchFamily="34" charset="-122"/>
              </a:rPr>
              <a:t>，仪态为什么重要呢，请看仪态在信息传播中的重要程度。</a:t>
            </a:r>
            <a:endParaRPr lang="zh-CN" altLang="en-US" dirty="0"/>
          </a:p>
        </p:txBody>
      </p:sp>
      <p:grpSp>
        <p:nvGrpSpPr>
          <p:cNvPr id="10" name="组合 9"/>
          <p:cNvGrpSpPr/>
          <p:nvPr/>
        </p:nvGrpSpPr>
        <p:grpSpPr>
          <a:xfrm>
            <a:off x="4625603" y="408986"/>
            <a:ext cx="3007992" cy="654128"/>
            <a:chOff x="2727392" y="2746323"/>
            <a:chExt cx="2082005" cy="452760"/>
          </a:xfrm>
        </p:grpSpPr>
        <p:sp>
          <p:nvSpPr>
            <p:cNvPr id="11"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仪态（举止神态）</a:t>
              </a:r>
            </a:p>
          </p:txBody>
        </p:sp>
        <p:grpSp>
          <p:nvGrpSpPr>
            <p:cNvPr id="12" name="组合 11"/>
            <p:cNvGrpSpPr/>
            <p:nvPr/>
          </p:nvGrpSpPr>
          <p:grpSpPr>
            <a:xfrm>
              <a:off x="2727392" y="2746323"/>
              <a:ext cx="2082005" cy="452760"/>
              <a:chOff x="6096000" y="2039786"/>
              <a:chExt cx="3246120" cy="705912"/>
            </a:xfrm>
          </p:grpSpPr>
          <p:sp>
            <p:nvSpPr>
              <p:cNvPr id="13" name="任意多边形 12"/>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4" name="圆角矩形 13"/>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16" name="组合 15"/>
          <p:cNvGrpSpPr/>
          <p:nvPr/>
        </p:nvGrpSpPr>
        <p:grpSpPr>
          <a:xfrm>
            <a:off x="1857003" y="1903173"/>
            <a:ext cx="1459345" cy="1459345"/>
            <a:chOff x="4179570" y="1588770"/>
            <a:chExt cx="2735580" cy="2735580"/>
          </a:xfrm>
        </p:grpSpPr>
        <p:sp>
          <p:nvSpPr>
            <p:cNvPr id="17" name="椭圆 16"/>
            <p:cNvSpPr/>
            <p:nvPr/>
          </p:nvSpPr>
          <p:spPr>
            <a:xfrm>
              <a:off x="4179570" y="1588770"/>
              <a:ext cx="2735580" cy="2735580"/>
            </a:xfrm>
            <a:prstGeom prst="ellipse">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574903" y="1984103"/>
              <a:ext cx="1944914" cy="1944914"/>
            </a:xfrm>
            <a:prstGeom prst="ellipse">
              <a:avLst/>
            </a:prstGeom>
            <a:gradFill>
              <a:gsLst>
                <a:gs pos="100000">
                  <a:schemeClr val="bg1"/>
                </a:gs>
                <a:gs pos="2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4185336" y="1903173"/>
            <a:ext cx="1459345" cy="1459345"/>
            <a:chOff x="4179570" y="1588770"/>
            <a:chExt cx="2735580" cy="2735580"/>
          </a:xfrm>
        </p:grpSpPr>
        <p:sp>
          <p:nvSpPr>
            <p:cNvPr id="20" name="椭圆 19"/>
            <p:cNvSpPr/>
            <p:nvPr/>
          </p:nvSpPr>
          <p:spPr>
            <a:xfrm>
              <a:off x="4179570" y="1588770"/>
              <a:ext cx="2735580" cy="2735580"/>
            </a:xfrm>
            <a:prstGeom prst="ellipse">
              <a:avLst/>
            </a:prstGeom>
            <a:solidFill>
              <a:schemeClr val="accent6"/>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574903" y="1984103"/>
              <a:ext cx="1944914" cy="1944914"/>
            </a:xfrm>
            <a:prstGeom prst="ellipse">
              <a:avLst/>
            </a:prstGeom>
            <a:gradFill>
              <a:gsLst>
                <a:gs pos="0">
                  <a:schemeClr val="bg1"/>
                </a:gs>
                <a:gs pos="100000">
                  <a:schemeClr val="bg1">
                    <a:lumMod val="9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6513670" y="1903173"/>
            <a:ext cx="1459345" cy="1459345"/>
            <a:chOff x="4179570" y="1588770"/>
            <a:chExt cx="2735580" cy="2735580"/>
          </a:xfrm>
        </p:grpSpPr>
        <p:sp>
          <p:nvSpPr>
            <p:cNvPr id="23" name="椭圆 22"/>
            <p:cNvSpPr/>
            <p:nvPr/>
          </p:nvSpPr>
          <p:spPr>
            <a:xfrm>
              <a:off x="4179570" y="1588770"/>
              <a:ext cx="2735580" cy="2735580"/>
            </a:xfrm>
            <a:prstGeom prst="ellipse">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574903" y="1984103"/>
              <a:ext cx="1944914" cy="1944914"/>
            </a:xfrm>
            <a:prstGeom prst="ellipse">
              <a:avLst/>
            </a:prstGeom>
            <a:gradFill>
              <a:gsLst>
                <a:gs pos="0">
                  <a:schemeClr val="bg1"/>
                </a:gs>
                <a:gs pos="100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8842003" y="1903173"/>
            <a:ext cx="1459345" cy="1459345"/>
            <a:chOff x="4179570" y="1588770"/>
            <a:chExt cx="2735580" cy="2735580"/>
          </a:xfrm>
        </p:grpSpPr>
        <p:sp>
          <p:nvSpPr>
            <p:cNvPr id="26" name="椭圆 25"/>
            <p:cNvSpPr/>
            <p:nvPr/>
          </p:nvSpPr>
          <p:spPr>
            <a:xfrm>
              <a:off x="4179570" y="1588770"/>
              <a:ext cx="2735580" cy="2735580"/>
            </a:xfrm>
            <a:prstGeom prst="ellipse">
              <a:avLst/>
            </a:prstGeom>
            <a:solidFill>
              <a:srgbClr val="663A77"/>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4574903" y="1984103"/>
              <a:ext cx="1944914" cy="1944914"/>
            </a:xfrm>
            <a:prstGeom prst="ellipse">
              <a:avLst/>
            </a:prstGeom>
            <a:gradFill>
              <a:gsLst>
                <a:gs pos="0">
                  <a:schemeClr val="bg1"/>
                </a:gs>
                <a:gs pos="100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18"/>
          <p:cNvSpPr txBox="1"/>
          <p:nvPr/>
        </p:nvSpPr>
        <p:spPr>
          <a:xfrm>
            <a:off x="2161109" y="2274167"/>
            <a:ext cx="848591" cy="707886"/>
          </a:xfrm>
          <a:prstGeom prst="rect">
            <a:avLst/>
          </a:prstGeom>
          <a:noFill/>
        </p:spPr>
        <p:txBody>
          <a:bodyPr wrap="square" rtlCol="0">
            <a:spAutoFit/>
          </a:bodyPr>
          <a:lstStyle/>
          <a:p>
            <a:pPr algn="ctr"/>
            <a:r>
              <a:rPr lang="en-US" altLang="zh-CN" sz="4000" dirty="0">
                <a:solidFill>
                  <a:srgbClr val="E87071"/>
                </a:solidFill>
                <a:latin typeface="Impact" panose="020B0806030902050204" pitchFamily="34" charset="0"/>
              </a:rPr>
              <a:t>01</a:t>
            </a:r>
            <a:endParaRPr lang="zh-CN" altLang="en-US" sz="4000" dirty="0">
              <a:solidFill>
                <a:srgbClr val="E87071"/>
              </a:solidFill>
              <a:latin typeface="Impact" panose="020B0806030902050204" pitchFamily="34" charset="0"/>
            </a:endParaRPr>
          </a:p>
        </p:txBody>
      </p:sp>
      <p:sp>
        <p:nvSpPr>
          <p:cNvPr id="29" name="文本框 19"/>
          <p:cNvSpPr txBox="1"/>
          <p:nvPr/>
        </p:nvSpPr>
        <p:spPr>
          <a:xfrm>
            <a:off x="4490712" y="2274167"/>
            <a:ext cx="848591" cy="707886"/>
          </a:xfrm>
          <a:prstGeom prst="rect">
            <a:avLst/>
          </a:prstGeom>
          <a:noFill/>
        </p:spPr>
        <p:txBody>
          <a:bodyPr wrap="square" rtlCol="0">
            <a:spAutoFit/>
          </a:bodyPr>
          <a:lstStyle/>
          <a:p>
            <a:pPr algn="ctr"/>
            <a:r>
              <a:rPr lang="en-US" altLang="zh-CN" sz="4000" dirty="0">
                <a:solidFill>
                  <a:schemeClr val="accent6"/>
                </a:solidFill>
                <a:latin typeface="Impact" panose="020B0806030902050204" pitchFamily="34" charset="0"/>
              </a:rPr>
              <a:t>02</a:t>
            </a:r>
            <a:endParaRPr lang="zh-CN" altLang="en-US" sz="4000" dirty="0">
              <a:solidFill>
                <a:schemeClr val="accent6"/>
              </a:solidFill>
              <a:latin typeface="Impact" panose="020B0806030902050204" pitchFamily="34" charset="0"/>
            </a:endParaRPr>
          </a:p>
        </p:txBody>
      </p:sp>
      <p:sp>
        <p:nvSpPr>
          <p:cNvPr id="30" name="文本框 20"/>
          <p:cNvSpPr txBox="1"/>
          <p:nvPr/>
        </p:nvSpPr>
        <p:spPr>
          <a:xfrm>
            <a:off x="6819046" y="2274167"/>
            <a:ext cx="848591" cy="707886"/>
          </a:xfrm>
          <a:prstGeom prst="rect">
            <a:avLst/>
          </a:prstGeom>
          <a:noFill/>
        </p:spPr>
        <p:txBody>
          <a:bodyPr wrap="square" rtlCol="0">
            <a:spAutoFit/>
          </a:bodyPr>
          <a:lstStyle/>
          <a:p>
            <a:pPr algn="ctr"/>
            <a:r>
              <a:rPr lang="en-US" altLang="zh-CN" sz="4000" dirty="0">
                <a:solidFill>
                  <a:srgbClr val="01ACBE"/>
                </a:solidFill>
                <a:latin typeface="Impact" panose="020B0806030902050204" pitchFamily="34" charset="0"/>
              </a:rPr>
              <a:t>03</a:t>
            </a:r>
            <a:endParaRPr lang="zh-CN" altLang="en-US" sz="4000" dirty="0">
              <a:solidFill>
                <a:srgbClr val="01ACBE"/>
              </a:solidFill>
              <a:latin typeface="Impact" panose="020B0806030902050204" pitchFamily="34" charset="0"/>
            </a:endParaRPr>
          </a:p>
        </p:txBody>
      </p:sp>
      <p:sp>
        <p:nvSpPr>
          <p:cNvPr id="31" name="文本框 21"/>
          <p:cNvSpPr txBox="1"/>
          <p:nvPr/>
        </p:nvSpPr>
        <p:spPr>
          <a:xfrm>
            <a:off x="9147379" y="2274167"/>
            <a:ext cx="848591" cy="707886"/>
          </a:xfrm>
          <a:prstGeom prst="rect">
            <a:avLst/>
          </a:prstGeom>
          <a:noFill/>
        </p:spPr>
        <p:txBody>
          <a:bodyPr wrap="square" rtlCol="0">
            <a:spAutoFit/>
          </a:bodyPr>
          <a:lstStyle/>
          <a:p>
            <a:pPr algn="ctr"/>
            <a:r>
              <a:rPr lang="en-US" altLang="zh-CN" sz="4000" dirty="0">
                <a:solidFill>
                  <a:srgbClr val="663A77"/>
                </a:solidFill>
                <a:latin typeface="Impact" panose="020B0806030902050204" pitchFamily="34" charset="0"/>
              </a:rPr>
              <a:t>04</a:t>
            </a:r>
            <a:endParaRPr lang="zh-CN" altLang="en-US" sz="4000" dirty="0">
              <a:solidFill>
                <a:srgbClr val="663A77"/>
              </a:solidFill>
              <a:latin typeface="Impact" panose="020B0806030902050204" pitchFamily="34" charset="0"/>
            </a:endParaRPr>
          </a:p>
        </p:txBody>
      </p:sp>
      <p:grpSp>
        <p:nvGrpSpPr>
          <p:cNvPr id="32" name="组合 31"/>
          <p:cNvGrpSpPr/>
          <p:nvPr/>
        </p:nvGrpSpPr>
        <p:grpSpPr>
          <a:xfrm>
            <a:off x="1584557" y="5027838"/>
            <a:ext cx="2169333" cy="1438061"/>
            <a:chOff x="3776606" y="2004244"/>
            <a:chExt cx="2169333" cy="1438061"/>
          </a:xfrm>
        </p:grpSpPr>
        <p:sp>
          <p:nvSpPr>
            <p:cNvPr id="33" name="文本框 24"/>
            <p:cNvSpPr txBox="1"/>
            <p:nvPr/>
          </p:nvSpPr>
          <p:spPr>
            <a:xfrm>
              <a:off x="3776606" y="2004244"/>
              <a:ext cx="2169333"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你在说什么</a:t>
              </a:r>
            </a:p>
          </p:txBody>
        </p:sp>
        <p:sp>
          <p:nvSpPr>
            <p:cNvPr id="34" name="文本框 25"/>
            <p:cNvSpPr txBox="1"/>
            <p:nvPr/>
          </p:nvSpPr>
          <p:spPr>
            <a:xfrm>
              <a:off x="3782527" y="2389709"/>
              <a:ext cx="2011012" cy="1052596"/>
            </a:xfrm>
            <a:prstGeom prst="rect">
              <a:avLst/>
            </a:prstGeom>
            <a:noFill/>
          </p:spPr>
          <p:txBody>
            <a:bodyPr wrap="square" rtlCol="0">
              <a:spAutoFit/>
            </a:bodyPr>
            <a:lstStyle/>
            <a:p>
              <a:pPr algn="ctr">
                <a:lnSpc>
                  <a:spcPct val="130000"/>
                </a:lnSpc>
              </a:pPr>
              <a:r>
                <a:rPr lang="zh-CN" altLang="en-US" sz="12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35" name="组合 34"/>
          <p:cNvGrpSpPr/>
          <p:nvPr/>
        </p:nvGrpSpPr>
        <p:grpSpPr>
          <a:xfrm>
            <a:off x="3914160" y="5027838"/>
            <a:ext cx="2169333" cy="1438061"/>
            <a:chOff x="3776606" y="2004244"/>
            <a:chExt cx="2169333" cy="1438061"/>
          </a:xfrm>
        </p:grpSpPr>
        <p:sp>
          <p:nvSpPr>
            <p:cNvPr id="36" name="文本框 28"/>
            <p:cNvSpPr txBox="1"/>
            <p:nvPr/>
          </p:nvSpPr>
          <p:spPr>
            <a:xfrm>
              <a:off x="3776606" y="2004244"/>
              <a:ext cx="2169333"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你是怎么说的</a:t>
              </a:r>
            </a:p>
          </p:txBody>
        </p:sp>
        <p:sp>
          <p:nvSpPr>
            <p:cNvPr id="37" name="文本框 29"/>
            <p:cNvSpPr txBox="1"/>
            <p:nvPr/>
          </p:nvSpPr>
          <p:spPr>
            <a:xfrm>
              <a:off x="3782527" y="2389709"/>
              <a:ext cx="2011012" cy="1052596"/>
            </a:xfrm>
            <a:prstGeom prst="rect">
              <a:avLst/>
            </a:prstGeom>
            <a:noFill/>
          </p:spPr>
          <p:txBody>
            <a:bodyPr wrap="square" rtlCol="0">
              <a:spAutoFit/>
            </a:bodyPr>
            <a:lstStyle/>
            <a:p>
              <a:pPr algn="ctr">
                <a:lnSpc>
                  <a:spcPct val="130000"/>
                </a:lnSpc>
              </a:pPr>
              <a:r>
                <a:rPr lang="zh-CN" altLang="en-US" sz="12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38" name="组合 37"/>
          <p:cNvGrpSpPr/>
          <p:nvPr/>
        </p:nvGrpSpPr>
        <p:grpSpPr>
          <a:xfrm>
            <a:off x="6242494" y="5027838"/>
            <a:ext cx="2169333" cy="1438061"/>
            <a:chOff x="3776606" y="2004244"/>
            <a:chExt cx="2169333" cy="1438061"/>
          </a:xfrm>
        </p:grpSpPr>
        <p:sp>
          <p:nvSpPr>
            <p:cNvPr id="39" name="文本框 34"/>
            <p:cNvSpPr txBox="1"/>
            <p:nvPr/>
          </p:nvSpPr>
          <p:spPr>
            <a:xfrm>
              <a:off x="3776606" y="2004244"/>
              <a:ext cx="2169333"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你的身体语言</a:t>
              </a:r>
            </a:p>
          </p:txBody>
        </p:sp>
        <p:sp>
          <p:nvSpPr>
            <p:cNvPr id="40" name="文本框 35"/>
            <p:cNvSpPr txBox="1"/>
            <p:nvPr/>
          </p:nvSpPr>
          <p:spPr>
            <a:xfrm>
              <a:off x="3782527" y="2389709"/>
              <a:ext cx="2011012" cy="1052596"/>
            </a:xfrm>
            <a:prstGeom prst="rect">
              <a:avLst/>
            </a:prstGeom>
            <a:noFill/>
          </p:spPr>
          <p:txBody>
            <a:bodyPr wrap="square" rtlCol="0">
              <a:spAutoFit/>
            </a:bodyPr>
            <a:lstStyle/>
            <a:p>
              <a:pPr algn="ctr">
                <a:lnSpc>
                  <a:spcPct val="130000"/>
                </a:lnSpc>
              </a:pPr>
              <a:r>
                <a:rPr lang="zh-CN" altLang="en-US" sz="12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41" name="组合 40"/>
          <p:cNvGrpSpPr/>
          <p:nvPr/>
        </p:nvGrpSpPr>
        <p:grpSpPr>
          <a:xfrm>
            <a:off x="8570827" y="5027838"/>
            <a:ext cx="2169333" cy="1438061"/>
            <a:chOff x="3776606" y="2004244"/>
            <a:chExt cx="2169333" cy="1438061"/>
          </a:xfrm>
        </p:grpSpPr>
        <p:sp>
          <p:nvSpPr>
            <p:cNvPr id="42" name="文本框 37"/>
            <p:cNvSpPr txBox="1"/>
            <p:nvPr/>
          </p:nvSpPr>
          <p:spPr>
            <a:xfrm>
              <a:off x="3776606" y="2004244"/>
              <a:ext cx="2169333" cy="400110"/>
            </a:xfrm>
            <a:prstGeom prst="rect">
              <a:avLst/>
            </a:prstGeom>
            <a:noFill/>
          </p:spPr>
          <p:txBody>
            <a:bodyPr wrap="square" rtlCol="0">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信息的传递</a:t>
              </a:r>
            </a:p>
          </p:txBody>
        </p:sp>
        <p:sp>
          <p:nvSpPr>
            <p:cNvPr id="43" name="文本框 38"/>
            <p:cNvSpPr txBox="1"/>
            <p:nvPr/>
          </p:nvSpPr>
          <p:spPr>
            <a:xfrm>
              <a:off x="3782527" y="2389709"/>
              <a:ext cx="2011012" cy="1052596"/>
            </a:xfrm>
            <a:prstGeom prst="rect">
              <a:avLst/>
            </a:prstGeom>
            <a:noFill/>
          </p:spPr>
          <p:txBody>
            <a:bodyPr wrap="square" rtlCol="0">
              <a:spAutoFit/>
            </a:bodyPr>
            <a:lstStyle/>
            <a:p>
              <a:pPr algn="ctr">
                <a:lnSpc>
                  <a:spcPct val="130000"/>
                </a:lnSpc>
              </a:pPr>
              <a:r>
                <a:rPr lang="zh-CN" altLang="en-US" sz="12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44" name="Group 4"/>
          <p:cNvGrpSpPr>
            <a:grpSpLocks noChangeAspect="1"/>
          </p:cNvGrpSpPr>
          <p:nvPr/>
        </p:nvGrpSpPr>
        <p:grpSpPr bwMode="auto">
          <a:xfrm>
            <a:off x="2375110" y="4344460"/>
            <a:ext cx="420586" cy="492878"/>
            <a:chOff x="1776" y="1776"/>
            <a:chExt cx="64" cy="75"/>
          </a:xfrm>
          <a:solidFill>
            <a:srgbClr val="E87071"/>
          </a:solidFill>
          <a:effectLst/>
        </p:grpSpPr>
        <p:sp>
          <p:nvSpPr>
            <p:cNvPr id="4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9" name="Group 18"/>
          <p:cNvGrpSpPr>
            <a:grpSpLocks noChangeAspect="1"/>
          </p:cNvGrpSpPr>
          <p:nvPr/>
        </p:nvGrpSpPr>
        <p:grpSpPr bwMode="auto">
          <a:xfrm>
            <a:off x="9336745" y="4386377"/>
            <a:ext cx="469856" cy="437818"/>
            <a:chOff x="3802" y="2858"/>
            <a:chExt cx="616" cy="574"/>
          </a:xfrm>
          <a:solidFill>
            <a:srgbClr val="663A77"/>
          </a:solidFill>
          <a:effectLst/>
        </p:grpSpPr>
        <p:sp>
          <p:nvSpPr>
            <p:cNvPr id="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5" name="Group 13"/>
          <p:cNvGrpSpPr>
            <a:grpSpLocks noChangeAspect="1"/>
          </p:cNvGrpSpPr>
          <p:nvPr/>
        </p:nvGrpSpPr>
        <p:grpSpPr bwMode="auto">
          <a:xfrm>
            <a:off x="4658561" y="4319599"/>
            <a:ext cx="512890" cy="518946"/>
            <a:chOff x="2426" y="2781"/>
            <a:chExt cx="593" cy="600"/>
          </a:xfrm>
          <a:solidFill>
            <a:schemeClr val="accent6"/>
          </a:solidFill>
          <a:effectLst/>
        </p:grpSpPr>
        <p:sp>
          <p:nvSpPr>
            <p:cNvPr id="5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7048155" y="4362256"/>
            <a:ext cx="440762" cy="479640"/>
            <a:chOff x="4873620" y="1965325"/>
            <a:chExt cx="269882" cy="293688"/>
          </a:xfrm>
          <a:solidFill>
            <a:srgbClr val="01ACBE"/>
          </a:solidFill>
          <a:effectLst/>
        </p:grpSpPr>
        <p:sp>
          <p:nvSpPr>
            <p:cNvPr id="5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3" name="组合 62"/>
          <p:cNvGrpSpPr/>
          <p:nvPr/>
        </p:nvGrpSpPr>
        <p:grpSpPr>
          <a:xfrm>
            <a:off x="2523236" y="3444810"/>
            <a:ext cx="101068" cy="720000"/>
            <a:chOff x="2563325" y="3120190"/>
            <a:chExt cx="77804" cy="1081862"/>
          </a:xfrm>
        </p:grpSpPr>
        <p:sp>
          <p:nvSpPr>
            <p:cNvPr id="64" name="椭圆 63"/>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a:stCxn id="64"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4849942" y="3444810"/>
            <a:ext cx="101068" cy="720000"/>
            <a:chOff x="2563325" y="3120190"/>
            <a:chExt cx="77804" cy="1081862"/>
          </a:xfrm>
        </p:grpSpPr>
        <p:sp>
          <p:nvSpPr>
            <p:cNvPr id="68" name="椭圆 67"/>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stCxn id="68"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7182930" y="3444810"/>
            <a:ext cx="101068" cy="720000"/>
            <a:chOff x="2563325" y="3120190"/>
            <a:chExt cx="77804" cy="1081862"/>
          </a:xfrm>
        </p:grpSpPr>
        <p:sp>
          <p:nvSpPr>
            <p:cNvPr id="72" name="椭圆 71"/>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a:stCxn id="72"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9509508" y="3444810"/>
            <a:ext cx="101068" cy="720000"/>
            <a:chOff x="2563325" y="3120190"/>
            <a:chExt cx="77804" cy="1081862"/>
          </a:xfrm>
        </p:grpSpPr>
        <p:sp>
          <p:nvSpPr>
            <p:cNvPr id="76" name="椭圆 75"/>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7" name="直接连接符 76"/>
            <p:cNvCxnSpPr>
              <a:stCxn id="76"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TextBox 7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413854037"/>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6"/>
                                            </p:tgtEl>
                                            <p:attrNameLst>
                                              <p:attrName>style.visibility</p:attrName>
                                            </p:attrNameLst>
                                          </p:cBhvr>
                                          <p:to>
                                            <p:strVal val="visible"/>
                                          </p:to>
                                        </p:set>
                                        <p:animEffect transition="in" filter="wipe(left)">
                                          <p:cBhvr>
                                            <p:cTn id="7" dur="500"/>
                                            <p:tgtEl>
                                              <p:spTgt spid="22536"/>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14:bounceEnd="40000">
                                          <p:cBhvr additive="base">
                                            <p:cTn id="11" dur="150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14:bounceEnd="40000">
                                          <p:cBhvr additive="base">
                                            <p:cTn id="15" dur="15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500"/>
                                      </p:stCondLst>
                                      <p:childTnLst>
                                        <p:set>
                                          <p:cBhvr>
                                            <p:cTn id="18" dur="1" fill="hold">
                                              <p:stCondLst>
                                                <p:cond delay="0"/>
                                              </p:stCondLst>
                                            </p:cTn>
                                            <p:tgtEl>
                                              <p:spTgt spid="19"/>
                                            </p:tgtEl>
                                            <p:attrNameLst>
                                              <p:attrName>style.visibility</p:attrName>
                                            </p:attrNameLst>
                                          </p:cBhvr>
                                          <p:to>
                                            <p:strVal val="visible"/>
                                          </p:to>
                                        </p:set>
                                        <p:anim calcmode="lin" valueType="num" p14:bounceEnd="40000">
                                          <p:cBhvr additive="base">
                                            <p:cTn id="19"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750"/>
                                      </p:stCondLst>
                                      <p:childTnLst>
                                        <p:set>
                                          <p:cBhvr>
                                            <p:cTn id="22" dur="1" fill="hold">
                                              <p:stCondLst>
                                                <p:cond delay="0"/>
                                              </p:stCondLst>
                                            </p:cTn>
                                            <p:tgtEl>
                                              <p:spTgt spid="16"/>
                                            </p:tgtEl>
                                            <p:attrNameLst>
                                              <p:attrName>style.visibility</p:attrName>
                                            </p:attrNameLst>
                                          </p:cBhvr>
                                          <p:to>
                                            <p:strVal val="visible"/>
                                          </p:to>
                                        </p:set>
                                        <p:anim calcmode="lin" valueType="num" p14:bounceEnd="40000">
                                          <p:cBhvr additive="base">
                                            <p:cTn id="23" dur="1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250"/>
                                            <p:tgtEl>
                                              <p:spTgt spid="28"/>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50"/>
                                            <p:tgtEl>
                                              <p:spTgt spid="29"/>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250"/>
                                            <p:tgtEl>
                                              <p:spTgt spid="31"/>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up)">
                                          <p:cBhvr>
                                            <p:cTn id="44" dur="500"/>
                                            <p:tgtEl>
                                              <p:spTgt spid="63"/>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randombar(horizontal)">
                                          <p:cBhvr>
                                            <p:cTn id="48" dur="500"/>
                                            <p:tgtEl>
                                              <p:spTgt spid="44"/>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up)">
                                          <p:cBhvr>
                                            <p:cTn id="52" dur="500"/>
                                            <p:tgtEl>
                                              <p:spTgt spid="32"/>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wipe(up)">
                                          <p:cBhvr>
                                            <p:cTn id="56" dur="500"/>
                                            <p:tgtEl>
                                              <p:spTgt spid="67"/>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wipe(up)">
                                          <p:cBhvr>
                                            <p:cTn id="64" dur="500"/>
                                            <p:tgtEl>
                                              <p:spTgt spid="35"/>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up)">
                                          <p:cBhvr>
                                            <p:cTn id="68" dur="500"/>
                                            <p:tgtEl>
                                              <p:spTgt spid="71"/>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randombar(horizontal)">
                                          <p:cBhvr>
                                            <p:cTn id="72" dur="500"/>
                                            <p:tgtEl>
                                              <p:spTgt spid="58"/>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wipe(up)">
                                          <p:cBhvr>
                                            <p:cTn id="80" dur="500"/>
                                            <p:tgtEl>
                                              <p:spTgt spid="75"/>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randombar(horizontal)">
                                          <p:cBhvr>
                                            <p:cTn id="84" dur="500"/>
                                            <p:tgtEl>
                                              <p:spTgt spid="49"/>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up)">
                                          <p:cBhvr>
                                            <p:cTn id="88" dur="500"/>
                                            <p:tgtEl>
                                              <p:spTgt spid="41"/>
                                            </p:tgtEl>
                                          </p:cBhvr>
                                        </p:animEffect>
                                      </p:childTnLst>
                                    </p:cTn>
                                  </p:par>
                                </p:childTnLst>
                              </p:cTn>
                            </p:par>
                            <p:par>
                              <p:cTn id="89" fill="hold">
                                <p:stCondLst>
                                  <p:cond delay="9750"/>
                                </p:stCondLst>
                                <p:childTnLst>
                                  <p:par>
                                    <p:cTn id="90" presetID="10" presetClass="entr" presetSubtype="0" fill="hold" grpId="0" nodeType="afterEffect">
                                      <p:stCondLst>
                                        <p:cond delay="0"/>
                                      </p:stCondLst>
                                      <p:childTnLst>
                                        <p:set>
                                          <p:cBhvr>
                                            <p:cTn id="91" dur="1" fill="hold">
                                              <p:stCondLst>
                                                <p:cond delay="0"/>
                                              </p:stCondLst>
                                            </p:cTn>
                                            <p:tgtEl>
                                              <p:spTgt spid="79"/>
                                            </p:tgtEl>
                                            <p:attrNameLst>
                                              <p:attrName>style.visibility</p:attrName>
                                            </p:attrNameLst>
                                          </p:cBhvr>
                                          <p:to>
                                            <p:strVal val="visible"/>
                                          </p:to>
                                        </p:set>
                                        <p:animEffect transition="in" filter="fade">
                                          <p:cBhvr>
                                            <p:cTn id="9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p:bldP spid="28" grpId="0"/>
          <p:bldP spid="29" grpId="0"/>
          <p:bldP spid="30" grpId="0"/>
          <p:bldP spid="31"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6"/>
                                            </p:tgtEl>
                                            <p:attrNameLst>
                                              <p:attrName>style.visibility</p:attrName>
                                            </p:attrNameLst>
                                          </p:cBhvr>
                                          <p:to>
                                            <p:strVal val="visible"/>
                                          </p:to>
                                        </p:set>
                                        <p:animEffect transition="in" filter="wipe(left)">
                                          <p:cBhvr>
                                            <p:cTn id="7" dur="500"/>
                                            <p:tgtEl>
                                              <p:spTgt spid="22536"/>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500" fill="hold"/>
                                            <p:tgtEl>
                                              <p:spTgt spid="25"/>
                                            </p:tgtEl>
                                            <p:attrNameLst>
                                              <p:attrName>ppt_x</p:attrName>
                                            </p:attrNameLst>
                                          </p:cBhvr>
                                          <p:tavLst>
                                            <p:tav tm="0">
                                              <p:val>
                                                <p:strVal val="0-#ppt_w/2"/>
                                              </p:val>
                                            </p:tav>
                                            <p:tav tm="100000">
                                              <p:val>
                                                <p:strVal val="#ppt_x"/>
                                              </p:val>
                                            </p:tav>
                                          </p:tavLst>
                                        </p:anim>
                                        <p:anim calcmode="lin" valueType="num">
                                          <p:cBhvr additive="base">
                                            <p:cTn id="12" dur="1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500" fill="hold"/>
                                            <p:tgtEl>
                                              <p:spTgt spid="22"/>
                                            </p:tgtEl>
                                            <p:attrNameLst>
                                              <p:attrName>ppt_x</p:attrName>
                                            </p:attrNameLst>
                                          </p:cBhvr>
                                          <p:tavLst>
                                            <p:tav tm="0">
                                              <p:val>
                                                <p:strVal val="0-#ppt_w/2"/>
                                              </p:val>
                                            </p:tav>
                                            <p:tav tm="100000">
                                              <p:val>
                                                <p:strVal val="#ppt_x"/>
                                              </p:val>
                                            </p:tav>
                                          </p:tavLst>
                                        </p:anim>
                                        <p:anim calcmode="lin" valueType="num">
                                          <p:cBhvr additive="base">
                                            <p:cTn id="16" dur="1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5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0-#ppt_w/2"/>
                                              </p:val>
                                            </p:tav>
                                            <p:tav tm="100000">
                                              <p:val>
                                                <p:strVal val="#ppt_x"/>
                                              </p:val>
                                            </p:tav>
                                          </p:tavLst>
                                        </p:anim>
                                        <p:anim calcmode="lin" valueType="num">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75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500" fill="hold"/>
                                            <p:tgtEl>
                                              <p:spTgt spid="16"/>
                                            </p:tgtEl>
                                            <p:attrNameLst>
                                              <p:attrName>ppt_x</p:attrName>
                                            </p:attrNameLst>
                                          </p:cBhvr>
                                          <p:tavLst>
                                            <p:tav tm="0">
                                              <p:val>
                                                <p:strVal val="0-#ppt_w/2"/>
                                              </p:val>
                                            </p:tav>
                                            <p:tav tm="100000">
                                              <p:val>
                                                <p:strVal val="#ppt_x"/>
                                              </p:val>
                                            </p:tav>
                                          </p:tavLst>
                                        </p:anim>
                                        <p:anim calcmode="lin" valueType="num">
                                          <p:cBhvr additive="base">
                                            <p:cTn id="24" dur="1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250"/>
                                            <p:tgtEl>
                                              <p:spTgt spid="28"/>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50"/>
                                            <p:tgtEl>
                                              <p:spTgt spid="29"/>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250"/>
                                            <p:tgtEl>
                                              <p:spTgt spid="31"/>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up)">
                                          <p:cBhvr>
                                            <p:cTn id="44" dur="500"/>
                                            <p:tgtEl>
                                              <p:spTgt spid="63"/>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randombar(horizontal)">
                                          <p:cBhvr>
                                            <p:cTn id="48" dur="500"/>
                                            <p:tgtEl>
                                              <p:spTgt spid="44"/>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up)">
                                          <p:cBhvr>
                                            <p:cTn id="52" dur="500"/>
                                            <p:tgtEl>
                                              <p:spTgt spid="32"/>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wipe(up)">
                                          <p:cBhvr>
                                            <p:cTn id="56" dur="500"/>
                                            <p:tgtEl>
                                              <p:spTgt spid="67"/>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wipe(up)">
                                          <p:cBhvr>
                                            <p:cTn id="64" dur="500"/>
                                            <p:tgtEl>
                                              <p:spTgt spid="35"/>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up)">
                                          <p:cBhvr>
                                            <p:cTn id="68" dur="500"/>
                                            <p:tgtEl>
                                              <p:spTgt spid="71"/>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randombar(horizontal)">
                                          <p:cBhvr>
                                            <p:cTn id="72" dur="500"/>
                                            <p:tgtEl>
                                              <p:spTgt spid="58"/>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wipe(up)">
                                          <p:cBhvr>
                                            <p:cTn id="80" dur="500"/>
                                            <p:tgtEl>
                                              <p:spTgt spid="75"/>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randombar(horizontal)">
                                          <p:cBhvr>
                                            <p:cTn id="84" dur="500"/>
                                            <p:tgtEl>
                                              <p:spTgt spid="49"/>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up)">
                                          <p:cBhvr>
                                            <p:cTn id="88" dur="500"/>
                                            <p:tgtEl>
                                              <p:spTgt spid="41"/>
                                            </p:tgtEl>
                                          </p:cBhvr>
                                        </p:animEffect>
                                      </p:childTnLst>
                                    </p:cTn>
                                  </p:par>
                                </p:childTnLst>
                              </p:cTn>
                            </p:par>
                            <p:par>
                              <p:cTn id="89" fill="hold">
                                <p:stCondLst>
                                  <p:cond delay="9750"/>
                                </p:stCondLst>
                                <p:childTnLst>
                                  <p:par>
                                    <p:cTn id="90" presetID="10" presetClass="entr" presetSubtype="0" fill="hold" grpId="0" nodeType="afterEffect">
                                      <p:stCondLst>
                                        <p:cond delay="0"/>
                                      </p:stCondLst>
                                      <p:childTnLst>
                                        <p:set>
                                          <p:cBhvr>
                                            <p:cTn id="91" dur="1" fill="hold">
                                              <p:stCondLst>
                                                <p:cond delay="0"/>
                                              </p:stCondLst>
                                            </p:cTn>
                                            <p:tgtEl>
                                              <p:spTgt spid="79"/>
                                            </p:tgtEl>
                                            <p:attrNameLst>
                                              <p:attrName>style.visibility</p:attrName>
                                            </p:attrNameLst>
                                          </p:cBhvr>
                                          <p:to>
                                            <p:strVal val="visible"/>
                                          </p:to>
                                        </p:set>
                                        <p:animEffect transition="in" filter="fade">
                                          <p:cBhvr>
                                            <p:cTn id="9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p:bldP spid="28" grpId="0"/>
          <p:bldP spid="29" grpId="0"/>
          <p:bldP spid="30" grpId="0"/>
          <p:bldP spid="31" grpId="0"/>
          <p:bldP spid="7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直接连接符 5"/>
          <p:cNvSpPr>
            <a:spLocks noChangeShapeType="1"/>
          </p:cNvSpPr>
          <p:nvPr/>
        </p:nvSpPr>
        <p:spPr bwMode="auto">
          <a:xfrm flipH="1">
            <a:off x="5017955" y="2651603"/>
            <a:ext cx="4679341" cy="1588"/>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3561" name="矩形 6"/>
          <p:cNvSpPr>
            <a:spLocks noChangeArrowheads="1"/>
          </p:cNvSpPr>
          <p:nvPr/>
        </p:nvSpPr>
        <p:spPr bwMode="auto">
          <a:xfrm>
            <a:off x="5043351" y="1792767"/>
            <a:ext cx="4679341" cy="82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595959"/>
                </a:solidFill>
                <a:latin typeface="微软雅黑" pitchFamily="34" charset="-122"/>
                <a:ea typeface="微软雅黑" pitchFamily="34" charset="-122"/>
                <a:sym typeface="微软雅黑" pitchFamily="34" charset="-122"/>
              </a:rPr>
              <a:t>端正的站：站如</a:t>
            </a:r>
            <a:r>
              <a:rPr lang="zh-CN" altLang="en-US" sz="3600" b="1" dirty="0">
                <a:solidFill>
                  <a:srgbClr val="E87071"/>
                </a:solidFill>
                <a:latin typeface="微软雅黑" pitchFamily="34" charset="-122"/>
                <a:ea typeface="微软雅黑" pitchFamily="34" charset="-122"/>
                <a:sym typeface="微软雅黑" pitchFamily="34" charset="-122"/>
              </a:rPr>
              <a:t>松</a:t>
            </a:r>
          </a:p>
        </p:txBody>
      </p:sp>
      <p:sp>
        <p:nvSpPr>
          <p:cNvPr id="23562" name="矩形 7"/>
          <p:cNvSpPr>
            <a:spLocks noChangeArrowheads="1"/>
          </p:cNvSpPr>
          <p:nvPr/>
        </p:nvSpPr>
        <p:spPr bwMode="auto">
          <a:xfrm>
            <a:off x="5017954" y="3156428"/>
            <a:ext cx="4704738"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挺胸，抬头，收腹，目视前方，形成一种端正、挺拔、优美、典雅的</a:t>
            </a:r>
            <a:r>
              <a:rPr lang="zh-CN" altLang="en-US" b="1" dirty="0">
                <a:solidFill>
                  <a:srgbClr val="01ACBE"/>
                </a:solidFill>
                <a:latin typeface="微软雅黑" pitchFamily="34" charset="-122"/>
                <a:ea typeface="微软雅黑" pitchFamily="34" charset="-122"/>
                <a:sym typeface="Times New Roman" pitchFamily="18" charset="0"/>
              </a:rPr>
              <a:t>气质美</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女士双臂自然下垂，或者交叠着放在小腹部，</a:t>
            </a:r>
            <a:r>
              <a:rPr lang="zh-CN" altLang="en-US" b="1" dirty="0">
                <a:solidFill>
                  <a:srgbClr val="663A77"/>
                </a:solidFill>
                <a:latin typeface="微软雅黑" pitchFamily="34" charset="-122"/>
                <a:ea typeface="微软雅黑" pitchFamily="34" charset="-122"/>
                <a:sym typeface="Times New Roman" pitchFamily="18" charset="0"/>
              </a:rPr>
              <a:t>左手在下，右手在上</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男士两手也是自然下垂，或交叠放在身前或背于身后。</a:t>
            </a:r>
            <a:endParaRPr lang="zh-CN" altLang="en-US" dirty="0"/>
          </a:p>
        </p:txBody>
      </p:sp>
      <p:pic>
        <p:nvPicPr>
          <p:cNvPr id="23563" name="图片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402864" y="841375"/>
            <a:ext cx="2877763" cy="602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组合 11"/>
          <p:cNvGrpSpPr/>
          <p:nvPr/>
        </p:nvGrpSpPr>
        <p:grpSpPr>
          <a:xfrm>
            <a:off x="4625603" y="408986"/>
            <a:ext cx="3007992" cy="654128"/>
            <a:chOff x="2727392" y="2746323"/>
            <a:chExt cx="2082005" cy="452760"/>
          </a:xfrm>
        </p:grpSpPr>
        <p:sp>
          <p:nvSpPr>
            <p:cNvPr id="1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仪态（举止神态）</a:t>
              </a:r>
            </a:p>
          </p:txBody>
        </p:sp>
        <p:grpSp>
          <p:nvGrpSpPr>
            <p:cNvPr id="14" name="组合 13"/>
            <p:cNvGrpSpPr/>
            <p:nvPr/>
          </p:nvGrpSpPr>
          <p:grpSpPr>
            <a:xfrm>
              <a:off x="2727392" y="2746323"/>
              <a:ext cx="2082005" cy="452760"/>
              <a:chOff x="6096000" y="2039786"/>
              <a:chExt cx="3246120" cy="705912"/>
            </a:xfrm>
          </p:grpSpPr>
          <p:sp>
            <p:nvSpPr>
              <p:cNvPr id="15" name="任意多边形 1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8" name="TextBox 1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99252736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563"/>
                                        </p:tgtEl>
                                        <p:attrNameLst>
                                          <p:attrName>style.visibility</p:attrName>
                                        </p:attrNameLst>
                                      </p:cBhvr>
                                      <p:to>
                                        <p:strVal val="visible"/>
                                      </p:to>
                                    </p:set>
                                    <p:animEffect transition="in" filter="wipe(down)">
                                      <p:cBhvr>
                                        <p:cTn id="7" dur="500"/>
                                        <p:tgtEl>
                                          <p:spTgt spid="235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560"/>
                                        </p:tgtEl>
                                        <p:attrNameLst>
                                          <p:attrName>style.visibility</p:attrName>
                                        </p:attrNameLst>
                                      </p:cBhvr>
                                      <p:to>
                                        <p:strVal val="visible"/>
                                      </p:to>
                                    </p:set>
                                    <p:animEffect transition="in" filter="wipe(left)">
                                      <p:cBhvr>
                                        <p:cTn id="11" dur="500"/>
                                        <p:tgtEl>
                                          <p:spTgt spid="2356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3561"/>
                                        </p:tgtEl>
                                        <p:attrNameLst>
                                          <p:attrName>style.visibility</p:attrName>
                                        </p:attrNameLst>
                                      </p:cBhvr>
                                      <p:to>
                                        <p:strVal val="visible"/>
                                      </p:to>
                                    </p:set>
                                    <p:animEffect transition="in" filter="wipe(left)">
                                      <p:cBhvr>
                                        <p:cTn id="14" dur="500"/>
                                        <p:tgtEl>
                                          <p:spTgt spid="23561"/>
                                        </p:tgtEl>
                                      </p:cBhvr>
                                    </p:animEffect>
                                  </p:childTnLst>
                                </p:cTn>
                              </p:par>
                            </p:childTnLst>
                          </p:cTn>
                        </p:par>
                        <p:par>
                          <p:cTn id="15" fill="hold">
                            <p:stCondLst>
                              <p:cond delay="1000"/>
                            </p:stCondLst>
                            <p:childTnLst>
                              <p:par>
                                <p:cTn id="16" presetID="16" presetClass="entr" presetSubtype="21" fill="hold" grpId="0" nodeType="afterEffect">
                                  <p:stCondLst>
                                    <p:cond delay="0"/>
                                  </p:stCondLst>
                                  <p:iterate type="lt">
                                    <p:tmPct val="10000"/>
                                  </p:iterate>
                                  <p:childTnLst>
                                    <p:set>
                                      <p:cBhvr>
                                        <p:cTn id="17" dur="1" fill="hold">
                                          <p:stCondLst>
                                            <p:cond delay="0"/>
                                          </p:stCondLst>
                                        </p:cTn>
                                        <p:tgtEl>
                                          <p:spTgt spid="23562"/>
                                        </p:tgtEl>
                                        <p:attrNameLst>
                                          <p:attrName>style.visibility</p:attrName>
                                        </p:attrNameLst>
                                      </p:cBhvr>
                                      <p:to>
                                        <p:strVal val="visible"/>
                                      </p:to>
                                    </p:set>
                                    <p:animEffect transition="in" filter="barn(inVertical)">
                                      <p:cBhvr>
                                        <p:cTn id="18" dur="500"/>
                                        <p:tgtEl>
                                          <p:spTgt spid="23562"/>
                                        </p:tgtEl>
                                      </p:cBhvr>
                                    </p:animEffect>
                                  </p:childTnLst>
                                </p:cTn>
                              </p:par>
                            </p:childTnLst>
                          </p:cTn>
                        </p:par>
                        <p:par>
                          <p:cTn id="19" fill="hold">
                            <p:stCondLst>
                              <p:cond delay="5850"/>
                            </p:stCondLst>
                            <p:childTnLst>
                              <p:par>
                                <p:cTn id="20" presetID="10"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nimBg="1"/>
      <p:bldP spid="23561" grpId="0"/>
      <p:bldP spid="23562"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直接连接符 8"/>
          <p:cNvSpPr>
            <a:spLocks noChangeShapeType="1"/>
          </p:cNvSpPr>
          <p:nvPr/>
        </p:nvSpPr>
        <p:spPr bwMode="auto">
          <a:xfrm flipH="1">
            <a:off x="6503698" y="2587626"/>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4585" name="矩形 10"/>
          <p:cNvSpPr>
            <a:spLocks noChangeArrowheads="1"/>
          </p:cNvSpPr>
          <p:nvPr/>
        </p:nvSpPr>
        <p:spPr bwMode="auto">
          <a:xfrm>
            <a:off x="6529094" y="1716088"/>
            <a:ext cx="46793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595959"/>
                </a:solidFill>
                <a:latin typeface="微软雅黑" pitchFamily="34" charset="-122"/>
                <a:ea typeface="微软雅黑" pitchFamily="34" charset="-122"/>
                <a:sym typeface="微软雅黑" pitchFamily="34" charset="-122"/>
              </a:rPr>
              <a:t>稳重的坐：坐如</a:t>
            </a:r>
            <a:r>
              <a:rPr lang="zh-CN" altLang="en-US" sz="3600" b="1" dirty="0">
                <a:solidFill>
                  <a:srgbClr val="FF6600"/>
                </a:solidFill>
                <a:latin typeface="微软雅黑" pitchFamily="34" charset="-122"/>
                <a:ea typeface="微软雅黑" pitchFamily="34" charset="-122"/>
                <a:sym typeface="微软雅黑" pitchFamily="34" charset="-122"/>
              </a:rPr>
              <a:t>钟</a:t>
            </a:r>
          </a:p>
        </p:txBody>
      </p:sp>
      <p:sp>
        <p:nvSpPr>
          <p:cNvPr id="24586" name="矩形 11"/>
          <p:cNvSpPr>
            <a:spLocks noChangeArrowheads="1"/>
          </p:cNvSpPr>
          <p:nvPr/>
        </p:nvSpPr>
        <p:spPr bwMode="auto">
          <a:xfrm>
            <a:off x="6503698" y="2876551"/>
            <a:ext cx="4704738" cy="283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不满坐是</a:t>
            </a:r>
            <a:r>
              <a:rPr lang="zh-CN" altLang="en-US" b="1" dirty="0">
                <a:solidFill>
                  <a:srgbClr val="FF6600"/>
                </a:solidFill>
                <a:latin typeface="微软雅黑" pitchFamily="34" charset="-122"/>
                <a:ea typeface="微软雅黑" pitchFamily="34" charset="-122"/>
                <a:sym typeface="Times New Roman" pitchFamily="18" charset="0"/>
              </a:rPr>
              <a:t>谦恭</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女士的膝盖一定要并起来，脚可以放中间，也可以放在侧边；</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男士膝盖可稍微分开，但不宜超过肩宽；</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翘腿时，要注意收紧上面的腿，脚尖下压，绝不能以脚尖指向别人；</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不要抖腿。</a:t>
            </a:r>
          </a:p>
        </p:txBody>
      </p:sp>
      <p:grpSp>
        <p:nvGrpSpPr>
          <p:cNvPr id="12" name="组合 11"/>
          <p:cNvGrpSpPr/>
          <p:nvPr/>
        </p:nvGrpSpPr>
        <p:grpSpPr>
          <a:xfrm>
            <a:off x="4625603" y="408986"/>
            <a:ext cx="3007992" cy="654128"/>
            <a:chOff x="2727392" y="2746323"/>
            <a:chExt cx="2082005" cy="452760"/>
          </a:xfrm>
        </p:grpSpPr>
        <p:sp>
          <p:nvSpPr>
            <p:cNvPr id="1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仪态（举止神态）</a:t>
              </a:r>
            </a:p>
          </p:txBody>
        </p:sp>
        <p:grpSp>
          <p:nvGrpSpPr>
            <p:cNvPr id="14" name="组合 13"/>
            <p:cNvGrpSpPr/>
            <p:nvPr/>
          </p:nvGrpSpPr>
          <p:grpSpPr>
            <a:xfrm>
              <a:off x="2727392" y="2746323"/>
              <a:ext cx="2082005" cy="452760"/>
              <a:chOff x="6096000" y="2039786"/>
              <a:chExt cx="3246120" cy="705912"/>
            </a:xfrm>
          </p:grpSpPr>
          <p:sp>
            <p:nvSpPr>
              <p:cNvPr id="15" name="任意多边形 1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pic>
        <p:nvPicPr>
          <p:cNvPr id="1026" name="Picture 2" descr="C:\Users\Administrator\Desktop\fd8b3def-0474-49f9-bd51-02418d2d69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413" y="2562226"/>
            <a:ext cx="5249685" cy="308133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5833095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584"/>
                                        </p:tgtEl>
                                        <p:attrNameLst>
                                          <p:attrName>style.visibility</p:attrName>
                                        </p:attrNameLst>
                                      </p:cBhvr>
                                      <p:to>
                                        <p:strVal val="visible"/>
                                      </p:to>
                                    </p:set>
                                    <p:anim calcmode="lin" valueType="num">
                                      <p:cBhvr additive="base">
                                        <p:cTn id="12" dur="500" fill="hold"/>
                                        <p:tgtEl>
                                          <p:spTgt spid="24584"/>
                                        </p:tgtEl>
                                        <p:attrNameLst>
                                          <p:attrName>ppt_x</p:attrName>
                                        </p:attrNameLst>
                                      </p:cBhvr>
                                      <p:tavLst>
                                        <p:tav tm="0">
                                          <p:val>
                                            <p:strVal val="1+#ppt_w/2"/>
                                          </p:val>
                                        </p:tav>
                                        <p:tav tm="100000">
                                          <p:val>
                                            <p:strVal val="#ppt_x"/>
                                          </p:val>
                                        </p:tav>
                                      </p:tavLst>
                                    </p:anim>
                                    <p:anim calcmode="lin" valueType="num">
                                      <p:cBhvr additive="base">
                                        <p:cTn id="13" dur="500" fill="hold"/>
                                        <p:tgtEl>
                                          <p:spTgt spid="2458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24585"/>
                                        </p:tgtEl>
                                        <p:attrNameLst>
                                          <p:attrName>style.visibility</p:attrName>
                                        </p:attrNameLst>
                                      </p:cBhvr>
                                      <p:to>
                                        <p:strVal val="visible"/>
                                      </p:to>
                                    </p:set>
                                    <p:anim calcmode="lin" valueType="num">
                                      <p:cBhvr additive="base">
                                        <p:cTn id="16" dur="500" fill="hold"/>
                                        <p:tgtEl>
                                          <p:spTgt spid="24585"/>
                                        </p:tgtEl>
                                        <p:attrNameLst>
                                          <p:attrName>ppt_x</p:attrName>
                                        </p:attrNameLst>
                                      </p:cBhvr>
                                      <p:tavLst>
                                        <p:tav tm="0">
                                          <p:val>
                                            <p:strVal val="1+#ppt_w/2"/>
                                          </p:val>
                                        </p:tav>
                                        <p:tav tm="100000">
                                          <p:val>
                                            <p:strVal val="#ppt_x"/>
                                          </p:val>
                                        </p:tav>
                                      </p:tavLst>
                                    </p:anim>
                                    <p:anim calcmode="lin" valueType="num">
                                      <p:cBhvr additive="base">
                                        <p:cTn id="17" dur="500" fill="hold"/>
                                        <p:tgtEl>
                                          <p:spTgt spid="2458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24586"/>
                                        </p:tgtEl>
                                        <p:attrNameLst>
                                          <p:attrName>style.visibility</p:attrName>
                                        </p:attrNameLst>
                                      </p:cBhvr>
                                      <p:to>
                                        <p:strVal val="visible"/>
                                      </p:to>
                                    </p:set>
                                    <p:anim calcmode="lin" valueType="num">
                                      <p:cBhvr additive="base">
                                        <p:cTn id="21" dur="500" fill="hold"/>
                                        <p:tgtEl>
                                          <p:spTgt spid="24586"/>
                                        </p:tgtEl>
                                        <p:attrNameLst>
                                          <p:attrName>ppt_x</p:attrName>
                                        </p:attrNameLst>
                                      </p:cBhvr>
                                      <p:tavLst>
                                        <p:tav tm="0">
                                          <p:val>
                                            <p:strVal val="#ppt_x"/>
                                          </p:val>
                                        </p:tav>
                                        <p:tav tm="100000">
                                          <p:val>
                                            <p:strVal val="#ppt_x"/>
                                          </p:val>
                                        </p:tav>
                                      </p:tavLst>
                                    </p:anim>
                                    <p:anim calcmode="lin" valueType="num">
                                      <p:cBhvr additive="base">
                                        <p:cTn id="22" dur="500" fill="hold"/>
                                        <p:tgtEl>
                                          <p:spTgt spid="24586"/>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4" grpId="0" animBg="1"/>
      <p:bldP spid="24585" grpId="0"/>
      <p:bldP spid="24586"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直接连接符 8"/>
          <p:cNvSpPr>
            <a:spLocks noChangeShapeType="1"/>
          </p:cNvSpPr>
          <p:nvPr/>
        </p:nvSpPr>
        <p:spPr bwMode="auto">
          <a:xfrm flipH="1">
            <a:off x="6353936" y="2160588"/>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5609" name="矩形 10"/>
          <p:cNvSpPr>
            <a:spLocks noChangeArrowheads="1"/>
          </p:cNvSpPr>
          <p:nvPr/>
        </p:nvSpPr>
        <p:spPr bwMode="auto">
          <a:xfrm>
            <a:off x="6379332" y="1327150"/>
            <a:ext cx="4679341" cy="82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595959"/>
                </a:solidFill>
                <a:latin typeface="微软雅黑" pitchFamily="34" charset="-122"/>
                <a:ea typeface="微软雅黑" pitchFamily="34" charset="-122"/>
                <a:sym typeface="微软雅黑" pitchFamily="34" charset="-122"/>
              </a:rPr>
              <a:t>优雅的走：行如</a:t>
            </a:r>
            <a:r>
              <a:rPr lang="zh-CN" altLang="en-US" sz="3600" b="1" dirty="0">
                <a:solidFill>
                  <a:srgbClr val="01ACBE"/>
                </a:solidFill>
                <a:latin typeface="微软雅黑" pitchFamily="34" charset="-122"/>
                <a:ea typeface="微软雅黑" pitchFamily="34" charset="-122"/>
                <a:sym typeface="微软雅黑" pitchFamily="34" charset="-122"/>
              </a:rPr>
              <a:t>风</a:t>
            </a:r>
          </a:p>
        </p:txBody>
      </p:sp>
      <p:sp>
        <p:nvSpPr>
          <p:cNvPr id="25610" name="矩形 11"/>
          <p:cNvSpPr>
            <a:spLocks noChangeArrowheads="1"/>
          </p:cNvSpPr>
          <p:nvPr/>
        </p:nvSpPr>
        <p:spPr bwMode="auto">
          <a:xfrm>
            <a:off x="6353936" y="2665413"/>
            <a:ext cx="4704738"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男士要稳定、矫健；女士要轻盈、优雅；</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两眼平视前方，低头一般也拣不着钱；</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步履轻捷不要拖拉（脚后跟不要拖地）；</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两臂在身体两侧自然摆动，有节奏感；</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身体应当保持正直，不要过分摇摆。</a:t>
            </a:r>
            <a:endParaRPr lang="zh-CN" altLang="en-US" dirty="0"/>
          </a:p>
        </p:txBody>
      </p:sp>
      <p:pic>
        <p:nvPicPr>
          <p:cNvPr id="25611"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770" y="2160589"/>
            <a:ext cx="4366644" cy="2974975"/>
          </a:xfrm>
          <a:prstGeom prst="rect">
            <a:avLst/>
          </a:prstGeom>
          <a:blipFill dpi="0" rotWithShape="1">
            <a:blip r:embed="rId4"/>
            <a:srcRect/>
            <a:stretch>
              <a:fillRect/>
            </a:stretch>
          </a:blipFill>
          <a:ln w="28575" cap="flat" cmpd="sng">
            <a:solidFill>
              <a:schemeClr val="bg1"/>
            </a:solidFill>
            <a:bevel/>
            <a:headEnd/>
            <a:tailEnd/>
          </a:ln>
        </p:spPr>
      </p:pic>
      <p:sp>
        <p:nvSpPr>
          <p:cNvPr id="25612" name="矩形 9"/>
          <p:cNvSpPr>
            <a:spLocks noChangeArrowheads="1"/>
          </p:cNvSpPr>
          <p:nvPr/>
        </p:nvSpPr>
        <p:spPr bwMode="auto">
          <a:xfrm>
            <a:off x="1339676" y="5562600"/>
            <a:ext cx="971899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b="1" dirty="0">
                <a:solidFill>
                  <a:srgbClr val="01ACBE"/>
                </a:solidFill>
                <a:latin typeface="微软雅黑" pitchFamily="34" charset="-122"/>
                <a:ea typeface="微软雅黑" pitchFamily="34" charset="-122"/>
                <a:sym typeface="微软雅黑" pitchFamily="34" charset="-122"/>
              </a:rPr>
              <a:t>走路的姿势最能体现一个人是否有信心</a:t>
            </a:r>
            <a:endParaRPr lang="zh-CN" altLang="en-US" dirty="0">
              <a:solidFill>
                <a:srgbClr val="01ACBE"/>
              </a:solidFill>
            </a:endParaRPr>
          </a:p>
        </p:txBody>
      </p:sp>
      <p:grpSp>
        <p:nvGrpSpPr>
          <p:cNvPr id="13" name="组合 12"/>
          <p:cNvGrpSpPr/>
          <p:nvPr/>
        </p:nvGrpSpPr>
        <p:grpSpPr>
          <a:xfrm>
            <a:off x="4625603" y="408986"/>
            <a:ext cx="3007992" cy="654128"/>
            <a:chOff x="2727392" y="2746323"/>
            <a:chExt cx="2082005" cy="452760"/>
          </a:xfrm>
        </p:grpSpPr>
        <p:sp>
          <p:nvSpPr>
            <p:cNvPr id="14"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仪态（举止神态）</a:t>
              </a:r>
            </a:p>
          </p:txBody>
        </p:sp>
        <p:grpSp>
          <p:nvGrpSpPr>
            <p:cNvPr id="15" name="组合 14"/>
            <p:cNvGrpSpPr/>
            <p:nvPr/>
          </p:nvGrpSpPr>
          <p:grpSpPr>
            <a:xfrm>
              <a:off x="2727392" y="2746323"/>
              <a:ext cx="2082005" cy="452760"/>
              <a:chOff x="6096000" y="2039786"/>
              <a:chExt cx="3246120" cy="705912"/>
            </a:xfrm>
          </p:grpSpPr>
          <p:sp>
            <p:nvSpPr>
              <p:cNvPr id="16" name="任意多边形 15"/>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圆角矩形 17"/>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9" name="TextBox 1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5658011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611"/>
                                        </p:tgtEl>
                                        <p:attrNameLst>
                                          <p:attrName>style.visibility</p:attrName>
                                        </p:attrNameLst>
                                      </p:cBhvr>
                                      <p:to>
                                        <p:strVal val="visible"/>
                                      </p:to>
                                    </p:set>
                                    <p:anim calcmode="lin" valueType="num">
                                      <p:cBhvr additive="base">
                                        <p:cTn id="7" dur="500" fill="hold"/>
                                        <p:tgtEl>
                                          <p:spTgt spid="25611"/>
                                        </p:tgtEl>
                                        <p:attrNameLst>
                                          <p:attrName>ppt_x</p:attrName>
                                        </p:attrNameLst>
                                      </p:cBhvr>
                                      <p:tavLst>
                                        <p:tav tm="0">
                                          <p:val>
                                            <p:strVal val="0-#ppt_w/2"/>
                                          </p:val>
                                        </p:tav>
                                        <p:tav tm="100000">
                                          <p:val>
                                            <p:strVal val="#ppt_x"/>
                                          </p:val>
                                        </p:tav>
                                      </p:tavLst>
                                    </p:anim>
                                    <p:anim calcmode="lin" valueType="num">
                                      <p:cBhvr additive="base">
                                        <p:cTn id="8" dur="500" fill="hold"/>
                                        <p:tgtEl>
                                          <p:spTgt spid="256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608"/>
                                        </p:tgtEl>
                                        <p:attrNameLst>
                                          <p:attrName>style.visibility</p:attrName>
                                        </p:attrNameLst>
                                      </p:cBhvr>
                                      <p:to>
                                        <p:strVal val="visible"/>
                                      </p:to>
                                    </p:set>
                                    <p:anim calcmode="lin" valueType="num">
                                      <p:cBhvr additive="base">
                                        <p:cTn id="12" dur="500" fill="hold"/>
                                        <p:tgtEl>
                                          <p:spTgt spid="25608"/>
                                        </p:tgtEl>
                                        <p:attrNameLst>
                                          <p:attrName>ppt_x</p:attrName>
                                        </p:attrNameLst>
                                      </p:cBhvr>
                                      <p:tavLst>
                                        <p:tav tm="0">
                                          <p:val>
                                            <p:strVal val="#ppt_x"/>
                                          </p:val>
                                        </p:tav>
                                        <p:tav tm="100000">
                                          <p:val>
                                            <p:strVal val="#ppt_x"/>
                                          </p:val>
                                        </p:tav>
                                      </p:tavLst>
                                    </p:anim>
                                    <p:anim calcmode="lin" valueType="num">
                                      <p:cBhvr additive="base">
                                        <p:cTn id="13" dur="500" fill="hold"/>
                                        <p:tgtEl>
                                          <p:spTgt spid="2560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5609"/>
                                        </p:tgtEl>
                                        <p:attrNameLst>
                                          <p:attrName>style.visibility</p:attrName>
                                        </p:attrNameLst>
                                      </p:cBhvr>
                                      <p:to>
                                        <p:strVal val="visible"/>
                                      </p:to>
                                    </p:set>
                                    <p:anim calcmode="lin" valueType="num">
                                      <p:cBhvr additive="base">
                                        <p:cTn id="16" dur="500" fill="hold"/>
                                        <p:tgtEl>
                                          <p:spTgt spid="25609"/>
                                        </p:tgtEl>
                                        <p:attrNameLst>
                                          <p:attrName>ppt_x</p:attrName>
                                        </p:attrNameLst>
                                      </p:cBhvr>
                                      <p:tavLst>
                                        <p:tav tm="0">
                                          <p:val>
                                            <p:strVal val="#ppt_x"/>
                                          </p:val>
                                        </p:tav>
                                        <p:tav tm="100000">
                                          <p:val>
                                            <p:strVal val="#ppt_x"/>
                                          </p:val>
                                        </p:tav>
                                      </p:tavLst>
                                    </p:anim>
                                    <p:anim calcmode="lin" valueType="num">
                                      <p:cBhvr additive="base">
                                        <p:cTn id="17" dur="500" fill="hold"/>
                                        <p:tgtEl>
                                          <p:spTgt spid="2560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childTnLst>
                                    <p:set>
                                      <p:cBhvr>
                                        <p:cTn id="20" dur="1" fill="hold">
                                          <p:stCondLst>
                                            <p:cond delay="0"/>
                                          </p:stCondLst>
                                        </p:cTn>
                                        <p:tgtEl>
                                          <p:spTgt spid="25610"/>
                                        </p:tgtEl>
                                        <p:attrNameLst>
                                          <p:attrName>style.visibility</p:attrName>
                                        </p:attrNameLst>
                                      </p:cBhvr>
                                      <p:to>
                                        <p:strVal val="visible"/>
                                      </p:to>
                                    </p:set>
                                    <p:anim calcmode="lin" valueType="num">
                                      <p:cBhvr additive="base">
                                        <p:cTn id="21" dur="500" fill="hold"/>
                                        <p:tgtEl>
                                          <p:spTgt spid="25610"/>
                                        </p:tgtEl>
                                        <p:attrNameLst>
                                          <p:attrName>ppt_x</p:attrName>
                                        </p:attrNameLst>
                                      </p:cBhvr>
                                      <p:tavLst>
                                        <p:tav tm="0">
                                          <p:val>
                                            <p:strVal val="1+#ppt_w/2"/>
                                          </p:val>
                                        </p:tav>
                                        <p:tav tm="100000">
                                          <p:val>
                                            <p:strVal val="#ppt_x"/>
                                          </p:val>
                                        </p:tav>
                                      </p:tavLst>
                                    </p:anim>
                                    <p:anim calcmode="lin" valueType="num">
                                      <p:cBhvr additive="base">
                                        <p:cTn id="22" dur="500" fill="hold"/>
                                        <p:tgtEl>
                                          <p:spTgt spid="25610"/>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5612"/>
                                        </p:tgtEl>
                                        <p:attrNameLst>
                                          <p:attrName>style.visibility</p:attrName>
                                        </p:attrNameLst>
                                      </p:cBhvr>
                                      <p:to>
                                        <p:strVal val="visible"/>
                                      </p:to>
                                    </p:set>
                                    <p:anim calcmode="lin" valueType="num">
                                      <p:cBhvr>
                                        <p:cTn id="26" dur="500" fill="hold"/>
                                        <p:tgtEl>
                                          <p:spTgt spid="2561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5612"/>
                                        </p:tgtEl>
                                        <p:attrNameLst>
                                          <p:attrName>ppt_y</p:attrName>
                                        </p:attrNameLst>
                                      </p:cBhvr>
                                      <p:tavLst>
                                        <p:tav tm="0">
                                          <p:val>
                                            <p:strVal val="#ppt_y"/>
                                          </p:val>
                                        </p:tav>
                                        <p:tav tm="100000">
                                          <p:val>
                                            <p:strVal val="#ppt_y"/>
                                          </p:val>
                                        </p:tav>
                                      </p:tavLst>
                                    </p:anim>
                                    <p:anim calcmode="lin" valueType="num">
                                      <p:cBhvr>
                                        <p:cTn id="28" dur="500" fill="hold"/>
                                        <p:tgtEl>
                                          <p:spTgt spid="2561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561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5612"/>
                                        </p:tgtEl>
                                      </p:cBhvr>
                                    </p:animEffect>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8" grpId="0" animBg="1"/>
      <p:bldP spid="25609" grpId="0"/>
      <p:bldP spid="25610" grpId="0"/>
      <p:bldP spid="25612"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2" name="直接连接符 8"/>
          <p:cNvSpPr>
            <a:spLocks noChangeShapeType="1"/>
          </p:cNvSpPr>
          <p:nvPr/>
        </p:nvSpPr>
        <p:spPr bwMode="auto">
          <a:xfrm flipH="1">
            <a:off x="3901703" y="3125788"/>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6633" name="矩形 10"/>
          <p:cNvSpPr>
            <a:spLocks noChangeArrowheads="1"/>
          </p:cNvSpPr>
          <p:nvPr/>
        </p:nvSpPr>
        <p:spPr bwMode="auto">
          <a:xfrm>
            <a:off x="3927099" y="2292350"/>
            <a:ext cx="4679341" cy="834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595959"/>
                </a:solidFill>
                <a:latin typeface="微软雅黑" pitchFamily="34" charset="-122"/>
                <a:ea typeface="微软雅黑" pitchFamily="34" charset="-122"/>
                <a:sym typeface="微软雅黑" pitchFamily="34" charset="-122"/>
              </a:rPr>
              <a:t>得体的蹲：</a:t>
            </a:r>
            <a:r>
              <a:rPr lang="zh-CN" altLang="en-US" sz="3600" b="1" dirty="0">
                <a:solidFill>
                  <a:srgbClr val="E87071"/>
                </a:solidFill>
                <a:latin typeface="微软雅黑" pitchFamily="34" charset="-122"/>
                <a:ea typeface="微软雅黑" pitchFamily="34" charset="-122"/>
                <a:sym typeface="微软雅黑" pitchFamily="34" charset="-122"/>
              </a:rPr>
              <a:t>不走光</a:t>
            </a:r>
            <a:endParaRPr lang="zh-CN" altLang="en-US" sz="2400" dirty="0">
              <a:solidFill>
                <a:srgbClr val="E87071"/>
              </a:solidFill>
            </a:endParaRPr>
          </a:p>
        </p:txBody>
      </p:sp>
      <p:sp>
        <p:nvSpPr>
          <p:cNvPr id="26634" name="矩形 11"/>
          <p:cNvSpPr>
            <a:spLocks noChangeArrowheads="1"/>
          </p:cNvSpPr>
          <p:nvPr/>
        </p:nvSpPr>
        <p:spPr bwMode="auto">
          <a:xfrm>
            <a:off x="3901703" y="3630614"/>
            <a:ext cx="470473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一脚前，一脚后，然后下蹲；</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忌弯腰、翘臀或两脚平蹲</a:t>
            </a:r>
            <a:r>
              <a:rPr lang="zh-CN" altLang="en-US" sz="1600" dirty="0">
                <a:solidFill>
                  <a:srgbClr val="595959"/>
                </a:solidFill>
                <a:latin typeface="微软雅黑" pitchFamily="34" charset="-122"/>
                <a:ea typeface="微软雅黑" pitchFamily="34" charset="-122"/>
                <a:sym typeface="Times New Roman" pitchFamily="18" charset="0"/>
              </a:rPr>
              <a:t>（卫生间姿势）</a:t>
            </a:r>
            <a:r>
              <a:rPr lang="zh-CN" altLang="en-US" dirty="0">
                <a:solidFill>
                  <a:srgbClr val="595959"/>
                </a:solidFill>
                <a:latin typeface="微软雅黑" pitchFamily="34" charset="-122"/>
                <a:ea typeface="微软雅黑" pitchFamily="34" charset="-122"/>
                <a:sym typeface="Times New Roman" pitchFamily="18" charset="0"/>
              </a:rPr>
              <a:t>。</a:t>
            </a:r>
          </a:p>
        </p:txBody>
      </p:sp>
      <p:pic>
        <p:nvPicPr>
          <p:cNvPr id="26635"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672" y="1358900"/>
            <a:ext cx="2164350"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组合 11"/>
          <p:cNvGrpSpPr/>
          <p:nvPr/>
        </p:nvGrpSpPr>
        <p:grpSpPr>
          <a:xfrm>
            <a:off x="4625603" y="408986"/>
            <a:ext cx="3007992" cy="654128"/>
            <a:chOff x="2727392" y="2746323"/>
            <a:chExt cx="2082005" cy="452760"/>
          </a:xfrm>
        </p:grpSpPr>
        <p:sp>
          <p:nvSpPr>
            <p:cNvPr id="1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仪态（举止神态）</a:t>
              </a:r>
            </a:p>
          </p:txBody>
        </p:sp>
        <p:grpSp>
          <p:nvGrpSpPr>
            <p:cNvPr id="14" name="组合 13"/>
            <p:cNvGrpSpPr/>
            <p:nvPr/>
          </p:nvGrpSpPr>
          <p:grpSpPr>
            <a:xfrm>
              <a:off x="2727392" y="2746323"/>
              <a:ext cx="2082005" cy="452760"/>
              <a:chOff x="6096000" y="2039786"/>
              <a:chExt cx="3246120" cy="705912"/>
            </a:xfrm>
          </p:grpSpPr>
          <p:sp>
            <p:nvSpPr>
              <p:cNvPr id="15" name="任意多边形 1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8" name="TextBox 1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5191282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6635"/>
                                        </p:tgtEl>
                                        <p:attrNameLst>
                                          <p:attrName>style.visibility</p:attrName>
                                        </p:attrNameLst>
                                      </p:cBhvr>
                                      <p:to>
                                        <p:strVal val="visible"/>
                                      </p:to>
                                    </p:set>
                                    <p:animEffect transition="in" filter="barn(inVertical)">
                                      <p:cBhvr>
                                        <p:cTn id="7" dur="500"/>
                                        <p:tgtEl>
                                          <p:spTgt spid="2663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6632"/>
                                        </p:tgtEl>
                                        <p:attrNameLst>
                                          <p:attrName>style.visibility</p:attrName>
                                        </p:attrNameLst>
                                      </p:cBhvr>
                                      <p:to>
                                        <p:strVal val="visible"/>
                                      </p:to>
                                    </p:set>
                                    <p:animEffect transition="in" filter="fade">
                                      <p:cBhvr>
                                        <p:cTn id="11" dur="1000"/>
                                        <p:tgtEl>
                                          <p:spTgt spid="26632"/>
                                        </p:tgtEl>
                                      </p:cBhvr>
                                    </p:animEffect>
                                    <p:anim calcmode="lin" valueType="num">
                                      <p:cBhvr>
                                        <p:cTn id="12" dur="1000" fill="hold"/>
                                        <p:tgtEl>
                                          <p:spTgt spid="26632"/>
                                        </p:tgtEl>
                                        <p:attrNameLst>
                                          <p:attrName>ppt_x</p:attrName>
                                        </p:attrNameLst>
                                      </p:cBhvr>
                                      <p:tavLst>
                                        <p:tav tm="0">
                                          <p:val>
                                            <p:strVal val="#ppt_x"/>
                                          </p:val>
                                        </p:tav>
                                        <p:tav tm="100000">
                                          <p:val>
                                            <p:strVal val="#ppt_x"/>
                                          </p:val>
                                        </p:tav>
                                      </p:tavLst>
                                    </p:anim>
                                    <p:anim calcmode="lin" valueType="num">
                                      <p:cBhvr>
                                        <p:cTn id="13" dur="1000" fill="hold"/>
                                        <p:tgtEl>
                                          <p:spTgt spid="2663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6633"/>
                                        </p:tgtEl>
                                        <p:attrNameLst>
                                          <p:attrName>style.visibility</p:attrName>
                                        </p:attrNameLst>
                                      </p:cBhvr>
                                      <p:to>
                                        <p:strVal val="visible"/>
                                      </p:to>
                                    </p:set>
                                    <p:animEffect transition="in" filter="fade">
                                      <p:cBhvr>
                                        <p:cTn id="16" dur="1000"/>
                                        <p:tgtEl>
                                          <p:spTgt spid="26633"/>
                                        </p:tgtEl>
                                      </p:cBhvr>
                                    </p:animEffect>
                                    <p:anim calcmode="lin" valueType="num">
                                      <p:cBhvr>
                                        <p:cTn id="17" dur="1000" fill="hold"/>
                                        <p:tgtEl>
                                          <p:spTgt spid="26633"/>
                                        </p:tgtEl>
                                        <p:attrNameLst>
                                          <p:attrName>ppt_x</p:attrName>
                                        </p:attrNameLst>
                                      </p:cBhvr>
                                      <p:tavLst>
                                        <p:tav tm="0">
                                          <p:val>
                                            <p:strVal val="#ppt_x"/>
                                          </p:val>
                                        </p:tav>
                                        <p:tav tm="100000">
                                          <p:val>
                                            <p:strVal val="#ppt_x"/>
                                          </p:val>
                                        </p:tav>
                                      </p:tavLst>
                                    </p:anim>
                                    <p:anim calcmode="lin" valueType="num">
                                      <p:cBhvr>
                                        <p:cTn id="18" dur="1000" fill="hold"/>
                                        <p:tgtEl>
                                          <p:spTgt spid="2663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6634"/>
                                        </p:tgtEl>
                                        <p:attrNameLst>
                                          <p:attrName>style.visibility</p:attrName>
                                        </p:attrNameLst>
                                      </p:cBhvr>
                                      <p:to>
                                        <p:strVal val="visible"/>
                                      </p:to>
                                    </p:set>
                                    <p:anim calcmode="lin" valueType="num">
                                      <p:cBhvr additive="base">
                                        <p:cTn id="22" dur="500" fill="hold"/>
                                        <p:tgtEl>
                                          <p:spTgt spid="26634"/>
                                        </p:tgtEl>
                                        <p:attrNameLst>
                                          <p:attrName>ppt_x</p:attrName>
                                        </p:attrNameLst>
                                      </p:cBhvr>
                                      <p:tavLst>
                                        <p:tav tm="0">
                                          <p:val>
                                            <p:strVal val="#ppt_x"/>
                                          </p:val>
                                        </p:tav>
                                        <p:tav tm="100000">
                                          <p:val>
                                            <p:strVal val="#ppt_x"/>
                                          </p:val>
                                        </p:tav>
                                      </p:tavLst>
                                    </p:anim>
                                    <p:anim calcmode="lin" valueType="num">
                                      <p:cBhvr additive="base">
                                        <p:cTn id="23" dur="500" fill="hold"/>
                                        <p:tgtEl>
                                          <p:spTgt spid="2663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2" grpId="0" animBg="1"/>
      <p:bldP spid="26633" grpId="0"/>
      <p:bldP spid="26634"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6" name="直接连接符 8"/>
          <p:cNvSpPr>
            <a:spLocks noChangeShapeType="1"/>
          </p:cNvSpPr>
          <p:nvPr/>
        </p:nvSpPr>
        <p:spPr bwMode="auto">
          <a:xfrm flipH="1">
            <a:off x="6353936" y="2071688"/>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7657" name="矩形 10"/>
          <p:cNvSpPr>
            <a:spLocks noChangeArrowheads="1"/>
          </p:cNvSpPr>
          <p:nvPr/>
        </p:nvSpPr>
        <p:spPr bwMode="auto">
          <a:xfrm>
            <a:off x="6379332" y="1238250"/>
            <a:ext cx="4679341" cy="82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595959"/>
                </a:solidFill>
                <a:latin typeface="微软雅黑" pitchFamily="34" charset="-122"/>
                <a:ea typeface="微软雅黑" pitchFamily="34" charset="-122"/>
                <a:sym typeface="微软雅黑" pitchFamily="34" charset="-122"/>
              </a:rPr>
              <a:t>专注的目光：</a:t>
            </a:r>
            <a:r>
              <a:rPr lang="zh-CN" altLang="en-US" sz="3600" b="1" dirty="0">
                <a:solidFill>
                  <a:srgbClr val="663A77"/>
                </a:solidFill>
                <a:latin typeface="微软雅黑" pitchFamily="34" charset="-122"/>
                <a:ea typeface="微软雅黑" pitchFamily="34" charset="-122"/>
                <a:sym typeface="微软雅黑" pitchFamily="34" charset="-122"/>
              </a:rPr>
              <a:t>尊重</a:t>
            </a:r>
          </a:p>
        </p:txBody>
      </p:sp>
      <p:sp>
        <p:nvSpPr>
          <p:cNvPr id="27658" name="矩形 11"/>
          <p:cNvSpPr>
            <a:spLocks noChangeArrowheads="1"/>
          </p:cNvSpPr>
          <p:nvPr/>
        </p:nvSpPr>
        <p:spPr bwMode="auto">
          <a:xfrm>
            <a:off x="6353936" y="2576513"/>
            <a:ext cx="4704738"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在与人谈话时，大部分时间应看着对方，否则是不礼貌或不真诚；</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正确的目光是自然地注视对方眉与鼻梁三角区，不能左顾右盼，也不能紧盯对方；</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道别或握手时，则应该用目光注视着对方的眼睛。</a:t>
            </a:r>
          </a:p>
        </p:txBody>
      </p:sp>
      <p:sp>
        <p:nvSpPr>
          <p:cNvPr id="27659" name="矩形 6"/>
          <p:cNvSpPr>
            <a:spLocks noChangeArrowheads="1"/>
          </p:cNvSpPr>
          <p:nvPr/>
        </p:nvSpPr>
        <p:spPr bwMode="auto">
          <a:xfrm>
            <a:off x="1339676" y="5173663"/>
            <a:ext cx="9718998"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200" b="1" dirty="0">
                <a:solidFill>
                  <a:srgbClr val="663A77"/>
                </a:solidFill>
                <a:latin typeface="微软雅黑" pitchFamily="34" charset="-122"/>
                <a:ea typeface="微软雅黑" pitchFamily="34" charset="-122"/>
                <a:sym typeface="微软雅黑" pitchFamily="34" charset="-122"/>
              </a:rPr>
              <a:t>眼睛是心灵的窗户</a:t>
            </a:r>
            <a:endParaRPr lang="en-US" sz="3200" b="1" dirty="0">
              <a:solidFill>
                <a:srgbClr val="663A77"/>
              </a:solidFill>
              <a:latin typeface="微软雅黑" pitchFamily="34" charset="-122"/>
              <a:ea typeface="微软雅黑" pitchFamily="34" charset="-122"/>
              <a:sym typeface="微软雅黑" pitchFamily="34" charset="-122"/>
            </a:endParaRPr>
          </a:p>
          <a:p>
            <a:pPr algn="ctr">
              <a:lnSpc>
                <a:spcPct val="130000"/>
              </a:lnSpc>
            </a:pPr>
            <a:r>
              <a:rPr lang="zh-CN" altLang="en-US" sz="2200" b="1" dirty="0">
                <a:solidFill>
                  <a:srgbClr val="595959"/>
                </a:solidFill>
                <a:latin typeface="微软雅黑" pitchFamily="34" charset="-122"/>
                <a:ea typeface="微软雅黑" pitchFamily="34" charset="-122"/>
                <a:sym typeface="微软雅黑" pitchFamily="34" charset="-122"/>
              </a:rPr>
              <a:t>目光是否运用得当，直接会影响沟通的效果</a:t>
            </a:r>
            <a:endParaRPr lang="zh-CN" altLang="en-US" dirty="0"/>
          </a:p>
        </p:txBody>
      </p:sp>
      <p:pic>
        <p:nvPicPr>
          <p:cNvPr id="27660" name="图片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68400" y="2071689"/>
            <a:ext cx="4637484" cy="2998787"/>
          </a:xfrm>
          <a:prstGeom prst="rect">
            <a:avLst/>
          </a:prstGeom>
          <a:blipFill dpi="0" rotWithShape="1">
            <a:blip r:embed="rId4"/>
            <a:srcRect/>
            <a:stretch>
              <a:fillRect/>
            </a:stretch>
          </a:blipFill>
          <a:ln w="28575" cap="flat" cmpd="sng">
            <a:solidFill>
              <a:schemeClr val="bg1"/>
            </a:solidFill>
            <a:bevel/>
            <a:headEnd/>
            <a:tailEnd/>
          </a:ln>
        </p:spPr>
      </p:pic>
      <p:grpSp>
        <p:nvGrpSpPr>
          <p:cNvPr id="13" name="组合 12"/>
          <p:cNvGrpSpPr/>
          <p:nvPr/>
        </p:nvGrpSpPr>
        <p:grpSpPr>
          <a:xfrm>
            <a:off x="4625603" y="408986"/>
            <a:ext cx="3007992" cy="654128"/>
            <a:chOff x="2727392" y="2746323"/>
            <a:chExt cx="2082005" cy="452760"/>
          </a:xfrm>
        </p:grpSpPr>
        <p:sp>
          <p:nvSpPr>
            <p:cNvPr id="14"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仪态（举止神态）</a:t>
              </a:r>
            </a:p>
          </p:txBody>
        </p:sp>
        <p:grpSp>
          <p:nvGrpSpPr>
            <p:cNvPr id="15" name="组合 14"/>
            <p:cNvGrpSpPr/>
            <p:nvPr/>
          </p:nvGrpSpPr>
          <p:grpSpPr>
            <a:xfrm>
              <a:off x="2727392" y="2746323"/>
              <a:ext cx="2082005" cy="452760"/>
              <a:chOff x="6096000" y="2039786"/>
              <a:chExt cx="3246120" cy="705912"/>
            </a:xfrm>
          </p:grpSpPr>
          <p:sp>
            <p:nvSpPr>
              <p:cNvPr id="16" name="任意多边形 15"/>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圆角矩形 17"/>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9" name="TextBox 1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3440759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7660"/>
                                        </p:tgtEl>
                                        <p:attrNameLst>
                                          <p:attrName>style.visibility</p:attrName>
                                        </p:attrNameLst>
                                      </p:cBhvr>
                                      <p:to>
                                        <p:strVal val="visible"/>
                                      </p:to>
                                    </p:set>
                                    <p:anim calcmode="lin" valueType="num">
                                      <p:cBhvr>
                                        <p:cTn id="7" dur="1000" fill="hold"/>
                                        <p:tgtEl>
                                          <p:spTgt spid="27660"/>
                                        </p:tgtEl>
                                        <p:attrNameLst>
                                          <p:attrName>ppt_w</p:attrName>
                                        </p:attrNameLst>
                                      </p:cBhvr>
                                      <p:tavLst>
                                        <p:tav tm="0">
                                          <p:val>
                                            <p:fltVal val="0"/>
                                          </p:val>
                                        </p:tav>
                                        <p:tav tm="100000">
                                          <p:val>
                                            <p:strVal val="#ppt_w"/>
                                          </p:val>
                                        </p:tav>
                                      </p:tavLst>
                                    </p:anim>
                                    <p:anim calcmode="lin" valueType="num">
                                      <p:cBhvr>
                                        <p:cTn id="8" dur="1000" fill="hold"/>
                                        <p:tgtEl>
                                          <p:spTgt spid="27660"/>
                                        </p:tgtEl>
                                        <p:attrNameLst>
                                          <p:attrName>ppt_h</p:attrName>
                                        </p:attrNameLst>
                                      </p:cBhvr>
                                      <p:tavLst>
                                        <p:tav tm="0">
                                          <p:val>
                                            <p:fltVal val="0"/>
                                          </p:val>
                                        </p:tav>
                                        <p:tav tm="100000">
                                          <p:val>
                                            <p:strVal val="#ppt_h"/>
                                          </p:val>
                                        </p:tav>
                                      </p:tavLst>
                                    </p:anim>
                                    <p:anim calcmode="lin" valueType="num">
                                      <p:cBhvr>
                                        <p:cTn id="9" dur="1000" fill="hold"/>
                                        <p:tgtEl>
                                          <p:spTgt spid="27660"/>
                                        </p:tgtEl>
                                        <p:attrNameLst>
                                          <p:attrName>style.rotation</p:attrName>
                                        </p:attrNameLst>
                                      </p:cBhvr>
                                      <p:tavLst>
                                        <p:tav tm="0">
                                          <p:val>
                                            <p:fltVal val="90"/>
                                          </p:val>
                                        </p:tav>
                                        <p:tav tm="100000">
                                          <p:val>
                                            <p:fltVal val="0"/>
                                          </p:val>
                                        </p:tav>
                                      </p:tavLst>
                                    </p:anim>
                                    <p:animEffect transition="in" filter="fade">
                                      <p:cBhvr>
                                        <p:cTn id="10" dur="1000"/>
                                        <p:tgtEl>
                                          <p:spTgt spid="27660"/>
                                        </p:tgtEl>
                                      </p:cBhvr>
                                    </p:animEffect>
                                  </p:childTnLst>
                                </p:cTn>
                              </p:par>
                            </p:childTnLst>
                          </p:cTn>
                        </p:par>
                        <p:par>
                          <p:cTn id="11" fill="hold">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27656"/>
                                        </p:tgtEl>
                                        <p:attrNameLst>
                                          <p:attrName>style.visibility</p:attrName>
                                        </p:attrNameLst>
                                      </p:cBhvr>
                                      <p:to>
                                        <p:strVal val="visible"/>
                                      </p:to>
                                    </p:set>
                                    <p:anim calcmode="lin" valueType="num">
                                      <p:cBhvr additive="base">
                                        <p:cTn id="14" dur="500" fill="hold"/>
                                        <p:tgtEl>
                                          <p:spTgt spid="27656"/>
                                        </p:tgtEl>
                                        <p:attrNameLst>
                                          <p:attrName>ppt_x</p:attrName>
                                        </p:attrNameLst>
                                      </p:cBhvr>
                                      <p:tavLst>
                                        <p:tav tm="0">
                                          <p:val>
                                            <p:strVal val="1+#ppt_w/2"/>
                                          </p:val>
                                        </p:tav>
                                        <p:tav tm="100000">
                                          <p:val>
                                            <p:strVal val="#ppt_x"/>
                                          </p:val>
                                        </p:tav>
                                      </p:tavLst>
                                    </p:anim>
                                    <p:anim calcmode="lin" valueType="num">
                                      <p:cBhvr additive="base">
                                        <p:cTn id="15" dur="500" fill="hold"/>
                                        <p:tgtEl>
                                          <p:spTgt spid="27656"/>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27657"/>
                                        </p:tgtEl>
                                        <p:attrNameLst>
                                          <p:attrName>style.visibility</p:attrName>
                                        </p:attrNameLst>
                                      </p:cBhvr>
                                      <p:to>
                                        <p:strVal val="visible"/>
                                      </p:to>
                                    </p:set>
                                    <p:anim calcmode="lin" valueType="num">
                                      <p:cBhvr additive="base">
                                        <p:cTn id="18" dur="500" fill="hold"/>
                                        <p:tgtEl>
                                          <p:spTgt spid="27657"/>
                                        </p:tgtEl>
                                        <p:attrNameLst>
                                          <p:attrName>ppt_x</p:attrName>
                                        </p:attrNameLst>
                                      </p:cBhvr>
                                      <p:tavLst>
                                        <p:tav tm="0">
                                          <p:val>
                                            <p:strVal val="1+#ppt_w/2"/>
                                          </p:val>
                                        </p:tav>
                                        <p:tav tm="100000">
                                          <p:val>
                                            <p:strVal val="#ppt_x"/>
                                          </p:val>
                                        </p:tav>
                                      </p:tavLst>
                                    </p:anim>
                                    <p:anim calcmode="lin" valueType="num">
                                      <p:cBhvr additive="base">
                                        <p:cTn id="19" dur="500" fill="hold"/>
                                        <p:tgtEl>
                                          <p:spTgt spid="2765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7658"/>
                                        </p:tgtEl>
                                        <p:attrNameLst>
                                          <p:attrName>style.visibility</p:attrName>
                                        </p:attrNameLst>
                                      </p:cBhvr>
                                      <p:to>
                                        <p:strVal val="visible"/>
                                      </p:to>
                                    </p:set>
                                    <p:anim calcmode="lin" valueType="num">
                                      <p:cBhvr additive="base">
                                        <p:cTn id="23" dur="500" fill="hold"/>
                                        <p:tgtEl>
                                          <p:spTgt spid="27658"/>
                                        </p:tgtEl>
                                        <p:attrNameLst>
                                          <p:attrName>ppt_x</p:attrName>
                                        </p:attrNameLst>
                                      </p:cBhvr>
                                      <p:tavLst>
                                        <p:tav tm="0">
                                          <p:val>
                                            <p:strVal val="1+#ppt_w/2"/>
                                          </p:val>
                                        </p:tav>
                                        <p:tav tm="100000">
                                          <p:val>
                                            <p:strVal val="#ppt_x"/>
                                          </p:val>
                                        </p:tav>
                                      </p:tavLst>
                                    </p:anim>
                                    <p:anim calcmode="lin" valueType="num">
                                      <p:cBhvr additive="base">
                                        <p:cTn id="24" dur="500" fill="hold"/>
                                        <p:tgtEl>
                                          <p:spTgt spid="2765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659"/>
                                        </p:tgtEl>
                                        <p:attrNameLst>
                                          <p:attrName>style.visibility</p:attrName>
                                        </p:attrNameLst>
                                      </p:cBhvr>
                                      <p:to>
                                        <p:strVal val="visible"/>
                                      </p:to>
                                    </p:set>
                                    <p:animEffect transition="in" filter="fade">
                                      <p:cBhvr>
                                        <p:cTn id="28" dur="1000"/>
                                        <p:tgtEl>
                                          <p:spTgt spid="27659"/>
                                        </p:tgtEl>
                                      </p:cBhvr>
                                    </p:animEffect>
                                    <p:anim calcmode="lin" valueType="num">
                                      <p:cBhvr>
                                        <p:cTn id="29" dur="1000" fill="hold"/>
                                        <p:tgtEl>
                                          <p:spTgt spid="27659"/>
                                        </p:tgtEl>
                                        <p:attrNameLst>
                                          <p:attrName>ppt_x</p:attrName>
                                        </p:attrNameLst>
                                      </p:cBhvr>
                                      <p:tavLst>
                                        <p:tav tm="0">
                                          <p:val>
                                            <p:strVal val="#ppt_x"/>
                                          </p:val>
                                        </p:tav>
                                        <p:tav tm="100000">
                                          <p:val>
                                            <p:strVal val="#ppt_x"/>
                                          </p:val>
                                        </p:tav>
                                      </p:tavLst>
                                    </p:anim>
                                    <p:anim calcmode="lin" valueType="num">
                                      <p:cBhvr>
                                        <p:cTn id="30" dur="1000" fill="hold"/>
                                        <p:tgtEl>
                                          <p:spTgt spid="27659"/>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6" grpId="0" animBg="1"/>
      <p:bldP spid="27657" grpId="0"/>
      <p:bldP spid="27658" grpId="0"/>
      <p:bldP spid="27659"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9" name="图片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1877" y="2324100"/>
            <a:ext cx="6928535"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矩形 6"/>
          <p:cNvSpPr>
            <a:spLocks noChangeArrowheads="1"/>
          </p:cNvSpPr>
          <p:nvPr/>
        </p:nvSpPr>
        <p:spPr bwMode="auto">
          <a:xfrm>
            <a:off x="724151" y="3851275"/>
            <a:ext cx="7252344"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800" b="1" dirty="0">
                <a:solidFill>
                  <a:srgbClr val="01ACBE"/>
                </a:solidFill>
                <a:latin typeface="微软雅黑" pitchFamily="34" charset="-122"/>
                <a:ea typeface="微软雅黑" pitchFamily="34" charset="-122"/>
                <a:sym typeface="微软雅黑" pitchFamily="34" charset="-122"/>
              </a:rPr>
              <a:t>微笑是唯一一种不分国籍的通用语言</a:t>
            </a:r>
            <a:endParaRPr lang="en-US" sz="2800" b="1" dirty="0">
              <a:solidFill>
                <a:srgbClr val="01ACBE"/>
              </a:solidFill>
              <a:latin typeface="微软雅黑" pitchFamily="34" charset="-122"/>
              <a:ea typeface="微软雅黑" pitchFamily="34" charset="-122"/>
              <a:sym typeface="微软雅黑" pitchFamily="34" charset="-122"/>
            </a:endParaRPr>
          </a:p>
          <a:p>
            <a:pPr>
              <a:lnSpc>
                <a:spcPct val="130000"/>
              </a:lnSpc>
            </a:pPr>
            <a:r>
              <a:rPr lang="zh-CN" altLang="en-US" sz="2200" b="1" dirty="0">
                <a:solidFill>
                  <a:srgbClr val="595959"/>
                </a:solidFill>
                <a:latin typeface="微软雅黑" pitchFamily="34" charset="-122"/>
                <a:ea typeface="微软雅黑" pitchFamily="34" charset="-122"/>
                <a:sym typeface="微软雅黑" pitchFamily="34" charset="-122"/>
              </a:rPr>
              <a:t>最能充分体现一个人的热情、修养和魅力</a:t>
            </a:r>
            <a:endParaRPr lang="zh-CN" altLang="en-US" dirty="0"/>
          </a:p>
        </p:txBody>
      </p:sp>
      <p:sp>
        <p:nvSpPr>
          <p:cNvPr id="28682" name="直接连接符 13"/>
          <p:cNvSpPr>
            <a:spLocks noChangeShapeType="1"/>
          </p:cNvSpPr>
          <p:nvPr/>
        </p:nvSpPr>
        <p:spPr bwMode="auto">
          <a:xfrm flipH="1">
            <a:off x="847616" y="2127804"/>
            <a:ext cx="4679341" cy="0"/>
          </a:xfrm>
          <a:prstGeom prst="line">
            <a:avLst/>
          </a:prstGeom>
          <a:noFill/>
          <a:ln w="9525" cap="flat" cmpd="sng">
            <a:solidFill>
              <a:srgbClr val="A5A5A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8683" name="矩形 14"/>
          <p:cNvSpPr>
            <a:spLocks noChangeArrowheads="1"/>
          </p:cNvSpPr>
          <p:nvPr/>
        </p:nvSpPr>
        <p:spPr bwMode="auto">
          <a:xfrm>
            <a:off x="873012" y="1294368"/>
            <a:ext cx="4679341" cy="834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lnSpc>
                <a:spcPct val="150000"/>
              </a:lnSpc>
              <a:spcBef>
                <a:spcPts val="200"/>
              </a:spcBef>
              <a:spcAft>
                <a:spcPts val="63"/>
              </a:spcAft>
            </a:pPr>
            <a:r>
              <a:rPr lang="zh-CN" altLang="en-US" sz="2800" b="1" dirty="0">
                <a:solidFill>
                  <a:srgbClr val="595959"/>
                </a:solidFill>
                <a:latin typeface="微软雅黑" pitchFamily="34" charset="-122"/>
                <a:ea typeface="微软雅黑" pitchFamily="34" charset="-122"/>
                <a:sym typeface="微软雅黑" pitchFamily="34" charset="-122"/>
              </a:rPr>
              <a:t>真诚的微笑：</a:t>
            </a:r>
            <a:r>
              <a:rPr lang="zh-CN" altLang="en-US" sz="3600" b="1" dirty="0">
                <a:solidFill>
                  <a:srgbClr val="E87071"/>
                </a:solidFill>
                <a:latin typeface="微软雅黑" pitchFamily="34" charset="-122"/>
                <a:ea typeface="微软雅黑" pitchFamily="34" charset="-122"/>
                <a:sym typeface="微软雅黑" pitchFamily="34" charset="-122"/>
              </a:rPr>
              <a:t>亲切</a:t>
            </a:r>
            <a:endParaRPr lang="zh-CN" altLang="en-US" sz="2400" dirty="0">
              <a:solidFill>
                <a:srgbClr val="E87071"/>
              </a:solidFill>
            </a:endParaRPr>
          </a:p>
        </p:txBody>
      </p:sp>
      <p:sp>
        <p:nvSpPr>
          <p:cNvPr id="28684" name="矩形 15"/>
          <p:cNvSpPr>
            <a:spLocks noChangeArrowheads="1"/>
          </p:cNvSpPr>
          <p:nvPr/>
        </p:nvSpPr>
        <p:spPr bwMode="auto">
          <a:xfrm>
            <a:off x="847615" y="2619930"/>
            <a:ext cx="470473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真诚微笑，不做作；</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职业微笑：露上面六颗牙齿。</a:t>
            </a:r>
          </a:p>
        </p:txBody>
      </p:sp>
      <p:sp>
        <p:nvSpPr>
          <p:cNvPr id="28685" name="矩形 3"/>
          <p:cNvSpPr>
            <a:spLocks noChangeArrowheads="1"/>
          </p:cNvSpPr>
          <p:nvPr/>
        </p:nvSpPr>
        <p:spPr bwMode="auto">
          <a:xfrm>
            <a:off x="863851" y="5194300"/>
            <a:ext cx="5230131"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4000"/>
              </a:lnSpc>
              <a:buClr>
                <a:srgbClr val="1C1C1C"/>
              </a:buClr>
              <a:buFont typeface="Wingdings" pitchFamily="2" charset="2"/>
              <a:buNone/>
            </a:pPr>
            <a:r>
              <a:rPr lang="zh-CN" altLang="en-US" b="1" dirty="0">
                <a:solidFill>
                  <a:srgbClr val="FF6600"/>
                </a:solidFill>
                <a:latin typeface="微软雅黑" pitchFamily="34" charset="-122"/>
                <a:ea typeface="微软雅黑" pitchFamily="34" charset="-122"/>
                <a:sym typeface="微软雅黑" pitchFamily="34" charset="-122"/>
              </a:rPr>
              <a:t>微笑，女性最重要、最美丽的妆容；</a:t>
            </a:r>
            <a:endParaRPr lang="en-US" b="1" dirty="0">
              <a:solidFill>
                <a:srgbClr val="FF6600"/>
              </a:solidFill>
              <a:latin typeface="微软雅黑" pitchFamily="34" charset="-122"/>
              <a:ea typeface="微软雅黑" pitchFamily="34" charset="-122"/>
              <a:sym typeface="微软雅黑" pitchFamily="34" charset="-122"/>
            </a:endParaRPr>
          </a:p>
          <a:p>
            <a:pPr algn="ctr">
              <a:lnSpc>
                <a:spcPct val="154000"/>
              </a:lnSpc>
              <a:buClr>
                <a:srgbClr val="1C1C1C"/>
              </a:buClr>
              <a:buFont typeface="Wingdings" pitchFamily="2" charset="2"/>
              <a:buNone/>
            </a:pPr>
            <a:r>
              <a:rPr lang="zh-CN" altLang="en-US" b="1" dirty="0">
                <a:solidFill>
                  <a:srgbClr val="FF6600"/>
                </a:solidFill>
                <a:latin typeface="微软雅黑" pitchFamily="34" charset="-122"/>
                <a:ea typeface="微软雅黑" pitchFamily="34" charset="-122"/>
                <a:sym typeface="微软雅黑" pitchFamily="34" charset="-122"/>
              </a:rPr>
              <a:t>微笑，是男士良好修养的最佳体现。</a:t>
            </a:r>
            <a:endParaRPr lang="en-US" sz="2400" b="1" dirty="0">
              <a:solidFill>
                <a:srgbClr val="FF6600"/>
              </a:solidFill>
              <a:latin typeface="华文细黑" pitchFamily="2" charset="-122"/>
              <a:ea typeface="华文细黑" pitchFamily="2" charset="-122"/>
              <a:sym typeface="华文细黑" pitchFamily="2" charset="-122"/>
            </a:endParaRPr>
          </a:p>
        </p:txBody>
      </p:sp>
      <p:grpSp>
        <p:nvGrpSpPr>
          <p:cNvPr id="14" name="组合 13"/>
          <p:cNvGrpSpPr/>
          <p:nvPr/>
        </p:nvGrpSpPr>
        <p:grpSpPr>
          <a:xfrm>
            <a:off x="4625603" y="408986"/>
            <a:ext cx="3007992" cy="654128"/>
            <a:chOff x="2727392" y="2746323"/>
            <a:chExt cx="2082005" cy="452760"/>
          </a:xfrm>
        </p:grpSpPr>
        <p:sp>
          <p:nvSpPr>
            <p:cNvPr id="15"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仪态（举止神态）</a:t>
              </a:r>
            </a:p>
          </p:txBody>
        </p:sp>
        <p:grpSp>
          <p:nvGrpSpPr>
            <p:cNvPr id="16" name="组合 15"/>
            <p:cNvGrpSpPr/>
            <p:nvPr/>
          </p:nvGrpSpPr>
          <p:grpSpPr>
            <a:xfrm>
              <a:off x="2727392" y="2746323"/>
              <a:ext cx="2082005" cy="452760"/>
              <a:chOff x="6096000" y="2039786"/>
              <a:chExt cx="3246120" cy="705912"/>
            </a:xfrm>
          </p:grpSpPr>
          <p:sp>
            <p:nvSpPr>
              <p:cNvPr id="17" name="任意多边形 16"/>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圆角矩形 17"/>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9" name="圆角矩形 18"/>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20" name="TextBox 1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76242132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8679"/>
                                        </p:tgtEl>
                                        <p:attrNameLst>
                                          <p:attrName>style.visibility</p:attrName>
                                        </p:attrNameLst>
                                      </p:cBhvr>
                                      <p:to>
                                        <p:strVal val="visible"/>
                                      </p:to>
                                    </p:set>
                                    <p:animEffect transition="in" filter="randombar(horizontal)">
                                      <p:cBhvr>
                                        <p:cTn id="7" dur="500"/>
                                        <p:tgtEl>
                                          <p:spTgt spid="2867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8682"/>
                                        </p:tgtEl>
                                        <p:attrNameLst>
                                          <p:attrName>style.visibility</p:attrName>
                                        </p:attrNameLst>
                                      </p:cBhvr>
                                      <p:to>
                                        <p:strVal val="visible"/>
                                      </p:to>
                                    </p:set>
                                    <p:animEffect transition="in" filter="fade">
                                      <p:cBhvr>
                                        <p:cTn id="11" dur="1000"/>
                                        <p:tgtEl>
                                          <p:spTgt spid="28682"/>
                                        </p:tgtEl>
                                      </p:cBhvr>
                                    </p:animEffect>
                                    <p:anim calcmode="lin" valueType="num">
                                      <p:cBhvr>
                                        <p:cTn id="12" dur="1000" fill="hold"/>
                                        <p:tgtEl>
                                          <p:spTgt spid="28682"/>
                                        </p:tgtEl>
                                        <p:attrNameLst>
                                          <p:attrName>ppt_x</p:attrName>
                                        </p:attrNameLst>
                                      </p:cBhvr>
                                      <p:tavLst>
                                        <p:tav tm="0">
                                          <p:val>
                                            <p:strVal val="#ppt_x"/>
                                          </p:val>
                                        </p:tav>
                                        <p:tav tm="100000">
                                          <p:val>
                                            <p:strVal val="#ppt_x"/>
                                          </p:val>
                                        </p:tav>
                                      </p:tavLst>
                                    </p:anim>
                                    <p:anim calcmode="lin" valueType="num">
                                      <p:cBhvr>
                                        <p:cTn id="13" dur="1000" fill="hold"/>
                                        <p:tgtEl>
                                          <p:spTgt spid="2868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8683"/>
                                        </p:tgtEl>
                                        <p:attrNameLst>
                                          <p:attrName>style.visibility</p:attrName>
                                        </p:attrNameLst>
                                      </p:cBhvr>
                                      <p:to>
                                        <p:strVal val="visible"/>
                                      </p:to>
                                    </p:set>
                                    <p:animEffect transition="in" filter="fade">
                                      <p:cBhvr>
                                        <p:cTn id="16" dur="1000"/>
                                        <p:tgtEl>
                                          <p:spTgt spid="28683"/>
                                        </p:tgtEl>
                                      </p:cBhvr>
                                    </p:animEffect>
                                    <p:anim calcmode="lin" valueType="num">
                                      <p:cBhvr>
                                        <p:cTn id="17" dur="1000" fill="hold"/>
                                        <p:tgtEl>
                                          <p:spTgt spid="28683"/>
                                        </p:tgtEl>
                                        <p:attrNameLst>
                                          <p:attrName>ppt_x</p:attrName>
                                        </p:attrNameLst>
                                      </p:cBhvr>
                                      <p:tavLst>
                                        <p:tav tm="0">
                                          <p:val>
                                            <p:strVal val="#ppt_x"/>
                                          </p:val>
                                        </p:tav>
                                        <p:tav tm="100000">
                                          <p:val>
                                            <p:strVal val="#ppt_x"/>
                                          </p:val>
                                        </p:tav>
                                      </p:tavLst>
                                    </p:anim>
                                    <p:anim calcmode="lin" valueType="num">
                                      <p:cBhvr>
                                        <p:cTn id="18" dur="1000" fill="hold"/>
                                        <p:tgtEl>
                                          <p:spTgt spid="2868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8684"/>
                                        </p:tgtEl>
                                        <p:attrNameLst>
                                          <p:attrName>style.visibility</p:attrName>
                                        </p:attrNameLst>
                                      </p:cBhvr>
                                      <p:to>
                                        <p:strVal val="visible"/>
                                      </p:to>
                                    </p:set>
                                    <p:anim calcmode="lin" valueType="num">
                                      <p:cBhvr additive="base">
                                        <p:cTn id="22" dur="500" fill="hold"/>
                                        <p:tgtEl>
                                          <p:spTgt spid="28684"/>
                                        </p:tgtEl>
                                        <p:attrNameLst>
                                          <p:attrName>ppt_x</p:attrName>
                                        </p:attrNameLst>
                                      </p:cBhvr>
                                      <p:tavLst>
                                        <p:tav tm="0">
                                          <p:val>
                                            <p:strVal val="1+#ppt_w/2"/>
                                          </p:val>
                                        </p:tav>
                                        <p:tav tm="100000">
                                          <p:val>
                                            <p:strVal val="#ppt_x"/>
                                          </p:val>
                                        </p:tav>
                                      </p:tavLst>
                                    </p:anim>
                                    <p:anim calcmode="lin" valueType="num">
                                      <p:cBhvr additive="base">
                                        <p:cTn id="23" dur="500" fill="hold"/>
                                        <p:tgtEl>
                                          <p:spTgt spid="2868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8681"/>
                                        </p:tgtEl>
                                        <p:attrNameLst>
                                          <p:attrName>style.visibility</p:attrName>
                                        </p:attrNameLst>
                                      </p:cBhvr>
                                      <p:to>
                                        <p:strVal val="visible"/>
                                      </p:to>
                                    </p:set>
                                    <p:anim calcmode="lin" valueType="num">
                                      <p:cBhvr>
                                        <p:cTn id="27" dur="500" fill="hold"/>
                                        <p:tgtEl>
                                          <p:spTgt spid="2868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8681"/>
                                        </p:tgtEl>
                                        <p:attrNameLst>
                                          <p:attrName>ppt_y</p:attrName>
                                        </p:attrNameLst>
                                      </p:cBhvr>
                                      <p:tavLst>
                                        <p:tav tm="0">
                                          <p:val>
                                            <p:strVal val="#ppt_y"/>
                                          </p:val>
                                        </p:tav>
                                        <p:tav tm="100000">
                                          <p:val>
                                            <p:strVal val="#ppt_y"/>
                                          </p:val>
                                        </p:tav>
                                      </p:tavLst>
                                    </p:anim>
                                    <p:anim calcmode="lin" valueType="num">
                                      <p:cBhvr>
                                        <p:cTn id="29" dur="500" fill="hold"/>
                                        <p:tgtEl>
                                          <p:spTgt spid="2868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868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8681"/>
                                        </p:tgtEl>
                                      </p:cBhvr>
                                    </p:animEffect>
                                  </p:childTnLst>
                                </p:cTn>
                              </p:par>
                            </p:childTnLst>
                          </p:cTn>
                        </p:par>
                        <p:par>
                          <p:cTn id="32" fill="hold">
                            <p:stCondLst>
                              <p:cond delay="4150"/>
                            </p:stCondLst>
                            <p:childTnLst>
                              <p:par>
                                <p:cTn id="33" presetID="16" presetClass="entr" presetSubtype="21" fill="hold" grpId="0" nodeType="afterEffect">
                                  <p:stCondLst>
                                    <p:cond delay="0"/>
                                  </p:stCondLst>
                                  <p:childTnLst>
                                    <p:set>
                                      <p:cBhvr>
                                        <p:cTn id="34" dur="1" fill="hold">
                                          <p:stCondLst>
                                            <p:cond delay="0"/>
                                          </p:stCondLst>
                                        </p:cTn>
                                        <p:tgtEl>
                                          <p:spTgt spid="28685"/>
                                        </p:tgtEl>
                                        <p:attrNameLst>
                                          <p:attrName>style.visibility</p:attrName>
                                        </p:attrNameLst>
                                      </p:cBhvr>
                                      <p:to>
                                        <p:strVal val="visible"/>
                                      </p:to>
                                    </p:set>
                                    <p:animEffect transition="in" filter="barn(inVertical)">
                                      <p:cBhvr>
                                        <p:cTn id="35" dur="500"/>
                                        <p:tgtEl>
                                          <p:spTgt spid="28685"/>
                                        </p:tgtEl>
                                      </p:cBhvr>
                                    </p:animEffect>
                                  </p:childTnLst>
                                </p:cTn>
                              </p:par>
                            </p:childTnLst>
                          </p:cTn>
                        </p:par>
                        <p:par>
                          <p:cTn id="36" fill="hold">
                            <p:stCondLst>
                              <p:cond delay="465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1" grpId="0"/>
      <p:bldP spid="28682" grpId="0" animBg="1"/>
      <p:bldP spid="28683" grpId="0"/>
      <p:bldP spid="28684" grpId="0"/>
      <p:bldP spid="28685"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rot="5400000">
            <a:off x="5380853" y="56379"/>
            <a:ext cx="3290297" cy="7817398"/>
            <a:chOff x="5593859" y="1238823"/>
            <a:chExt cx="1815933" cy="3206329"/>
          </a:xfrm>
        </p:grpSpPr>
        <p:grpSp>
          <p:nvGrpSpPr>
            <p:cNvPr id="67" name="组合 66"/>
            <p:cNvGrpSpPr/>
            <p:nvPr/>
          </p:nvGrpSpPr>
          <p:grpSpPr>
            <a:xfrm>
              <a:off x="5695075" y="1238823"/>
              <a:ext cx="1210040" cy="2498977"/>
              <a:chOff x="3423731" y="1553027"/>
              <a:chExt cx="1335323" cy="2757715"/>
            </a:xfrm>
            <a:effectLst>
              <a:outerShdw blurRad="215900" dist="50800" dir="2700000" algn="tl" rotWithShape="0">
                <a:prstClr val="black">
                  <a:alpha val="25000"/>
                </a:prstClr>
              </a:outerShdw>
            </a:effectLst>
          </p:grpSpPr>
          <p:sp>
            <p:nvSpPr>
              <p:cNvPr id="68" name="圆角矩形 67"/>
              <p:cNvSpPr/>
              <p:nvPr/>
            </p:nvSpPr>
            <p:spPr>
              <a:xfrm>
                <a:off x="3423739" y="1553028"/>
                <a:ext cx="1335315" cy="2757714"/>
              </a:xfrm>
              <a:prstGeom prst="roundRect">
                <a:avLst>
                  <a:gd name="adj" fmla="val 12319"/>
                </a:avLst>
              </a:pr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3423731" y="1553027"/>
                <a:ext cx="1335315" cy="2757715"/>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93859" y="1238823"/>
              <a:ext cx="1815933" cy="3206329"/>
              <a:chOff x="6484183" y="2413984"/>
              <a:chExt cx="1815933" cy="3206329"/>
            </a:xfrm>
          </p:grpSpPr>
          <p:sp>
            <p:nvSpPr>
              <p:cNvPr id="71" name="任意多边形 70"/>
              <p:cNvSpPr/>
              <p:nvPr/>
            </p:nvSpPr>
            <p:spPr>
              <a:xfrm flipH="1" flipV="1">
                <a:off x="6484183" y="2413984"/>
                <a:ext cx="1815933"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6530939" y="4211470"/>
                <a:ext cx="1318957" cy="890031"/>
                <a:chOff x="2911450" y="3596106"/>
                <a:chExt cx="1576118" cy="982183"/>
              </a:xfrm>
              <a:effectLst>
                <a:outerShdw blurRad="228600" dist="50800" dir="2700000" algn="tl" rotWithShape="0">
                  <a:prstClr val="black">
                    <a:alpha val="25000"/>
                  </a:prstClr>
                </a:outerShdw>
              </a:effectLst>
            </p:grpSpPr>
            <p:sp>
              <p:nvSpPr>
                <p:cNvPr id="73" name="同侧圆角矩形 72"/>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同侧圆角矩形 73"/>
                <p:cNvSpPr/>
                <p:nvPr/>
              </p:nvSpPr>
              <p:spPr>
                <a:xfrm flipV="1">
                  <a:off x="2911450" y="3596107"/>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61" name="圆角矩形 60"/>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圆角矩形 59"/>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0" name="组合 89"/>
          <p:cNvGrpSpPr/>
          <p:nvPr/>
        </p:nvGrpSpPr>
        <p:grpSpPr>
          <a:xfrm>
            <a:off x="908715" y="1841526"/>
            <a:ext cx="3202400" cy="3202400"/>
            <a:chOff x="4179570" y="1588770"/>
            <a:chExt cx="2735580" cy="2735580"/>
          </a:xfrm>
        </p:grpSpPr>
        <p:sp>
          <p:nvSpPr>
            <p:cNvPr id="91" name="椭圆 90"/>
            <p:cNvSpPr/>
            <p:nvPr/>
          </p:nvSpPr>
          <p:spPr>
            <a:xfrm>
              <a:off x="4179570" y="1588770"/>
              <a:ext cx="2735580" cy="2735580"/>
            </a:xfrm>
            <a:prstGeom prst="ellipse">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385545" y="1794746"/>
              <a:ext cx="2323632" cy="2323630"/>
            </a:xfrm>
            <a:prstGeom prst="ellipse">
              <a:avLst/>
            </a:prstGeom>
            <a:blipFill>
              <a:blip r:embed="rId3"/>
              <a:stretch>
                <a:fillRect/>
              </a:stretch>
            </a:blip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文本框 40"/>
          <p:cNvSpPr txBox="1"/>
          <p:nvPr/>
        </p:nvSpPr>
        <p:spPr>
          <a:xfrm>
            <a:off x="4894144" y="2964721"/>
            <a:ext cx="1182806" cy="1200329"/>
          </a:xfrm>
          <a:prstGeom prst="rect">
            <a:avLst/>
          </a:prstGeom>
          <a:noFill/>
        </p:spPr>
        <p:txBody>
          <a:bodyPr wrap="square" rtlCol="0">
            <a:spAutoFit/>
          </a:bodyPr>
          <a:lstStyle/>
          <a:p>
            <a:pPr algn="ctr"/>
            <a:r>
              <a:rPr lang="en-US" altLang="zh-CN" sz="7200" dirty="0">
                <a:latin typeface="Impact" panose="020B0806030902050204" pitchFamily="34" charset="0"/>
              </a:rPr>
              <a:t>03</a:t>
            </a:r>
            <a:endParaRPr lang="zh-CN" altLang="en-US" sz="7200" dirty="0">
              <a:latin typeface="Impact" panose="020B0806030902050204" pitchFamily="34" charset="0"/>
            </a:endParaRPr>
          </a:p>
        </p:txBody>
      </p:sp>
      <p:sp>
        <p:nvSpPr>
          <p:cNvPr id="85" name="矩形 84"/>
          <p:cNvSpPr/>
          <p:nvPr/>
        </p:nvSpPr>
        <p:spPr>
          <a:xfrm>
            <a:off x="7131784" y="3061865"/>
            <a:ext cx="3262432" cy="1015663"/>
          </a:xfrm>
          <a:prstGeom prst="rect">
            <a:avLst/>
          </a:prstGeom>
        </p:spPr>
        <p:txBody>
          <a:bodyPr wrap="none">
            <a:spAutoFit/>
          </a:bodyPr>
          <a:lstStyle/>
          <a:p>
            <a:pPr>
              <a:defRPr/>
            </a:pPr>
            <a:r>
              <a:rPr lang="zh-CN" altLang="en-US" sz="6000" b="1" kern="100" dirty="0">
                <a:solidFill>
                  <a:schemeClr val="bg1"/>
                </a:solidFill>
                <a:latin typeface="微软雅黑" pitchFamily="34" charset="-122"/>
                <a:ea typeface="微软雅黑" pitchFamily="34" charset="-122"/>
                <a:cs typeface="Times New Roman" pitchFamily="18" charset="0"/>
              </a:rPr>
              <a:t>社交礼仪</a:t>
            </a:r>
            <a:endParaRPr lang="zh-CN" altLang="zh-CN" sz="6000" b="1" kern="100" dirty="0">
              <a:solidFill>
                <a:schemeClr val="bg1"/>
              </a:solidFill>
              <a:latin typeface="微软雅黑" pitchFamily="34" charset="-122"/>
              <a:ea typeface="微软雅黑" pitchFamily="34" charset="-122"/>
              <a:cs typeface="Times New Roman" pitchFamily="18" charset="0"/>
            </a:endParaRPr>
          </a:p>
        </p:txBody>
      </p:sp>
      <p:grpSp>
        <p:nvGrpSpPr>
          <p:cNvPr id="23" name="组合 22"/>
          <p:cNvGrpSpPr/>
          <p:nvPr/>
        </p:nvGrpSpPr>
        <p:grpSpPr>
          <a:xfrm>
            <a:off x="8599374" y="-1038458"/>
            <a:ext cx="1572375" cy="1572375"/>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26" name="组合 25"/>
          <p:cNvGrpSpPr/>
          <p:nvPr/>
        </p:nvGrpSpPr>
        <p:grpSpPr>
          <a:xfrm>
            <a:off x="6563171" y="-378468"/>
            <a:ext cx="840307" cy="840307"/>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29" name="组合 28"/>
          <p:cNvGrpSpPr/>
          <p:nvPr/>
        </p:nvGrpSpPr>
        <p:grpSpPr>
          <a:xfrm>
            <a:off x="7468223" y="41686"/>
            <a:ext cx="1187359" cy="118735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32" name="组合 31"/>
          <p:cNvGrpSpPr/>
          <p:nvPr/>
        </p:nvGrpSpPr>
        <p:grpSpPr>
          <a:xfrm>
            <a:off x="10564893" y="-211484"/>
            <a:ext cx="914400" cy="91440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35" name="组合 34"/>
          <p:cNvGrpSpPr/>
          <p:nvPr/>
        </p:nvGrpSpPr>
        <p:grpSpPr>
          <a:xfrm>
            <a:off x="11505318" y="-1411776"/>
            <a:ext cx="1572375" cy="1572375"/>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Calibri"/>
                <a:ea typeface="宋体"/>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grpSp>
      <p:grpSp>
        <p:nvGrpSpPr>
          <p:cNvPr id="38" name="组合 37"/>
          <p:cNvGrpSpPr/>
          <p:nvPr/>
        </p:nvGrpSpPr>
        <p:grpSpPr>
          <a:xfrm>
            <a:off x="11539635" y="554196"/>
            <a:ext cx="297440" cy="29744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1" name="组合 40"/>
          <p:cNvGrpSpPr/>
          <p:nvPr/>
        </p:nvGrpSpPr>
        <p:grpSpPr>
          <a:xfrm>
            <a:off x="1022097" y="6720651"/>
            <a:ext cx="785143" cy="78514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4" name="组合 43"/>
          <p:cNvGrpSpPr/>
          <p:nvPr/>
        </p:nvGrpSpPr>
        <p:grpSpPr>
          <a:xfrm>
            <a:off x="5589053" y="6388139"/>
            <a:ext cx="336655" cy="33665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7" name="组合 46"/>
          <p:cNvGrpSpPr/>
          <p:nvPr/>
        </p:nvGrpSpPr>
        <p:grpSpPr>
          <a:xfrm>
            <a:off x="4547200" y="6117738"/>
            <a:ext cx="705433" cy="7054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0" name="组合 49"/>
          <p:cNvGrpSpPr/>
          <p:nvPr/>
        </p:nvGrpSpPr>
        <p:grpSpPr>
          <a:xfrm>
            <a:off x="2591301" y="6274859"/>
            <a:ext cx="1572375" cy="1572375"/>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52" name="椭圆 5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53" name="组合 52"/>
          <p:cNvGrpSpPr/>
          <p:nvPr/>
        </p:nvGrpSpPr>
        <p:grpSpPr>
          <a:xfrm>
            <a:off x="1700555" y="6142194"/>
            <a:ext cx="693589" cy="693589"/>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6" name="组合 55"/>
          <p:cNvGrpSpPr/>
          <p:nvPr/>
        </p:nvGrpSpPr>
        <p:grpSpPr>
          <a:xfrm>
            <a:off x="388171" y="6562346"/>
            <a:ext cx="422503" cy="42250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9" name="组合 58"/>
          <p:cNvGrpSpPr/>
          <p:nvPr/>
        </p:nvGrpSpPr>
        <p:grpSpPr>
          <a:xfrm>
            <a:off x="156219" y="6317936"/>
            <a:ext cx="211251" cy="21125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sp>
        <p:nvSpPr>
          <p:cNvPr id="66" name="TextBox 65"/>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41445977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40000">
                                          <p:cBhvr additive="base">
                                            <p:cTn id="7" dur="1500" fill="hold"/>
                                            <p:tgtEl>
                                              <p:spTgt spid="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2" presetClass="entr" presetSubtype="1" fill="hold" nodeType="afterEffect" p14:presetBounceEnd="8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80000">
                                          <p:cBhvr additive="base">
                                            <p:cTn id="19" dur="2000" fill="hold"/>
                                            <p:tgtEl>
                                              <p:spTgt spid="4"/>
                                            </p:tgtEl>
                                            <p:attrNameLst>
                                              <p:attrName>ppt_x</p:attrName>
                                            </p:attrNameLst>
                                          </p:cBhvr>
                                          <p:tavLst>
                                            <p:tav tm="0">
                                              <p:val>
                                                <p:strVal val="#ppt_x"/>
                                              </p:val>
                                            </p:tav>
                                            <p:tav tm="100000">
                                              <p:val>
                                                <p:strVal val="#ppt_x"/>
                                              </p:val>
                                            </p:tav>
                                          </p:tavLst>
                                        </p:anim>
                                        <p:anim calcmode="lin" valueType="num" p14:bounceEnd="80000">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16" presetClass="entr" presetSubtype="21"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barn(inVertical)">
                                          <p:cBhvr>
                                            <p:cTn id="24" dur="500"/>
                                            <p:tgtEl>
                                              <p:spTgt spid="84"/>
                                            </p:tgtEl>
                                          </p:cBhvr>
                                        </p:animEffect>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5000"/>
                                </p:stCondLst>
                                <p:childTnLst>
                                  <p:par>
                                    <p:cTn id="30" presetID="23" presetClass="entr" presetSubtype="52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 calcmode="lin" valueType="num">
                                          <p:cBhvr>
                                            <p:cTn id="40" dur="500" fill="hold"/>
                                            <p:tgtEl>
                                              <p:spTgt spid="26"/>
                                            </p:tgtEl>
                                            <p:attrNameLst>
                                              <p:attrName>ppt_x</p:attrName>
                                            </p:attrNameLst>
                                          </p:cBhvr>
                                          <p:tavLst>
                                            <p:tav tm="0">
                                              <p:val>
                                                <p:fltVal val="0.5"/>
                                              </p:val>
                                            </p:tav>
                                            <p:tav tm="100000">
                                              <p:val>
                                                <p:strVal val="#ppt_x"/>
                                              </p:val>
                                            </p:tav>
                                          </p:tavLst>
                                        </p:anim>
                                        <p:anim calcmode="lin" valueType="num">
                                          <p:cBhvr>
                                            <p:cTn id="41" dur="500" fill="hold"/>
                                            <p:tgtEl>
                                              <p:spTgt spid="26"/>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7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ppt_x</p:attrName>
                                            </p:attrNameLst>
                                          </p:cBhvr>
                                          <p:tavLst>
                                            <p:tav tm="0">
                                              <p:val>
                                                <p:fltVal val="0.5"/>
                                              </p:val>
                                            </p:tav>
                                            <p:tav tm="100000">
                                              <p:val>
                                                <p:strVal val="#ppt_x"/>
                                              </p:val>
                                            </p:tav>
                                          </p:tavLst>
                                        </p:anim>
                                        <p:anim calcmode="lin" valueType="num">
                                          <p:cBhvr>
                                            <p:cTn id="47" dur="500" fill="hold"/>
                                            <p:tgtEl>
                                              <p:spTgt spid="29"/>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3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 calcmode="lin" valueType="num">
                                          <p:cBhvr>
                                            <p:cTn id="52" dur="500" fill="hold"/>
                                            <p:tgtEl>
                                              <p:spTgt spid="32"/>
                                            </p:tgtEl>
                                            <p:attrNameLst>
                                              <p:attrName>ppt_x</p:attrName>
                                            </p:attrNameLst>
                                          </p:cBhvr>
                                          <p:tavLst>
                                            <p:tav tm="0">
                                              <p:val>
                                                <p:fltVal val="0.5"/>
                                              </p:val>
                                            </p:tav>
                                            <p:tav tm="100000">
                                              <p:val>
                                                <p:strVal val="#ppt_x"/>
                                              </p:val>
                                            </p:tav>
                                          </p:tavLst>
                                        </p:anim>
                                        <p:anim calcmode="lin" valueType="num">
                                          <p:cBhvr>
                                            <p:cTn id="53" dur="500" fill="hold"/>
                                            <p:tgtEl>
                                              <p:spTgt spid="32"/>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1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ppt_x</p:attrName>
                                            </p:attrNameLst>
                                          </p:cBhvr>
                                          <p:tavLst>
                                            <p:tav tm="0">
                                              <p:val>
                                                <p:fltVal val="0.5"/>
                                              </p:val>
                                            </p:tav>
                                            <p:tav tm="100000">
                                              <p:val>
                                                <p:strVal val="#ppt_x"/>
                                              </p:val>
                                            </p:tav>
                                          </p:tavLst>
                                        </p:anim>
                                        <p:anim calcmode="lin" valueType="num">
                                          <p:cBhvr>
                                            <p:cTn id="59" dur="500" fill="hold"/>
                                            <p:tgtEl>
                                              <p:spTgt spid="41"/>
                                            </p:tgtEl>
                                            <p:attrNameLst>
                                              <p:attrName>ppt_y</p:attrName>
                                            </p:attrNameLst>
                                          </p:cBhvr>
                                          <p:tavLst>
                                            <p:tav tm="0">
                                              <p:val>
                                                <p:fltVal val="0.5"/>
                                              </p:val>
                                            </p:tav>
                                            <p:tav tm="100000">
                                              <p:val>
                                                <p:strVal val="#ppt_y"/>
                                              </p:val>
                                            </p:tav>
                                          </p:tavLst>
                                        </p:anim>
                                      </p:childTnLst>
                                    </p:cTn>
                                  </p:par>
                                  <p:par>
                                    <p:cTn id="60" presetID="23" presetClass="entr" presetSubtype="528" fill="hold" nodeType="withEffect">
                                      <p:stCondLst>
                                        <p:cond delay="60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ppt_x</p:attrName>
                                            </p:attrNameLst>
                                          </p:cBhvr>
                                          <p:tavLst>
                                            <p:tav tm="0">
                                              <p:val>
                                                <p:fltVal val="0.5"/>
                                              </p:val>
                                            </p:tav>
                                            <p:tav tm="100000">
                                              <p:val>
                                                <p:strVal val="#ppt_x"/>
                                              </p:val>
                                            </p:tav>
                                          </p:tavLst>
                                        </p:anim>
                                        <p:anim calcmode="lin" valueType="num">
                                          <p:cBhvr>
                                            <p:cTn id="65" dur="500" fill="hold"/>
                                            <p:tgtEl>
                                              <p:spTgt spid="44"/>
                                            </p:tgtEl>
                                            <p:attrNameLst>
                                              <p:attrName>ppt_y</p:attrName>
                                            </p:attrNameLst>
                                          </p:cBhvr>
                                          <p:tavLst>
                                            <p:tav tm="0">
                                              <p:val>
                                                <p:fltVal val="0.5"/>
                                              </p:val>
                                            </p:tav>
                                            <p:tav tm="100000">
                                              <p:val>
                                                <p:strVal val="#ppt_y"/>
                                              </p:val>
                                            </p:tav>
                                          </p:tavLst>
                                        </p:anim>
                                      </p:childTnLst>
                                    </p:cTn>
                                  </p:par>
                                  <p:par>
                                    <p:cTn id="66" presetID="23" presetClass="entr" presetSubtype="528" fill="hold" nodeType="withEffect">
                                      <p:stCondLst>
                                        <p:cond delay="30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fill="hold"/>
                                            <p:tgtEl>
                                              <p:spTgt spid="47"/>
                                            </p:tgtEl>
                                            <p:attrNameLst>
                                              <p:attrName>ppt_w</p:attrName>
                                            </p:attrNameLst>
                                          </p:cBhvr>
                                          <p:tavLst>
                                            <p:tav tm="0">
                                              <p:val>
                                                <p:fltVal val="0"/>
                                              </p:val>
                                            </p:tav>
                                            <p:tav tm="100000">
                                              <p:val>
                                                <p:strVal val="#ppt_w"/>
                                              </p:val>
                                            </p:tav>
                                          </p:tavLst>
                                        </p:anim>
                                        <p:anim calcmode="lin" valueType="num">
                                          <p:cBhvr>
                                            <p:cTn id="69" dur="500" fill="hold"/>
                                            <p:tgtEl>
                                              <p:spTgt spid="47"/>
                                            </p:tgtEl>
                                            <p:attrNameLst>
                                              <p:attrName>ppt_h</p:attrName>
                                            </p:attrNameLst>
                                          </p:cBhvr>
                                          <p:tavLst>
                                            <p:tav tm="0">
                                              <p:val>
                                                <p:fltVal val="0"/>
                                              </p:val>
                                            </p:tav>
                                            <p:tav tm="100000">
                                              <p:val>
                                                <p:strVal val="#ppt_h"/>
                                              </p:val>
                                            </p:tav>
                                          </p:tavLst>
                                        </p:anim>
                                        <p:anim calcmode="lin" valueType="num">
                                          <p:cBhvr>
                                            <p:cTn id="70" dur="500" fill="hold"/>
                                            <p:tgtEl>
                                              <p:spTgt spid="47"/>
                                            </p:tgtEl>
                                            <p:attrNameLst>
                                              <p:attrName>ppt_x</p:attrName>
                                            </p:attrNameLst>
                                          </p:cBhvr>
                                          <p:tavLst>
                                            <p:tav tm="0">
                                              <p:val>
                                                <p:fltVal val="0.5"/>
                                              </p:val>
                                            </p:tav>
                                            <p:tav tm="100000">
                                              <p:val>
                                                <p:strVal val="#ppt_x"/>
                                              </p:val>
                                            </p:tav>
                                          </p:tavLst>
                                        </p:anim>
                                        <p:anim calcmode="lin" valueType="num">
                                          <p:cBhvr>
                                            <p:cTn id="71" dur="500" fill="hold"/>
                                            <p:tgtEl>
                                              <p:spTgt spid="47"/>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3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par>
                                    <p:cTn id="78" presetID="23" presetClass="entr" presetSubtype="528" fill="hold" nodeType="withEffect">
                                      <p:stCondLst>
                                        <p:cond delay="6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 calcmode="lin" valueType="num">
                                          <p:cBhvr>
                                            <p:cTn id="82" dur="500" fill="hold"/>
                                            <p:tgtEl>
                                              <p:spTgt spid="38"/>
                                            </p:tgtEl>
                                            <p:attrNameLst>
                                              <p:attrName>ppt_x</p:attrName>
                                            </p:attrNameLst>
                                          </p:cBhvr>
                                          <p:tavLst>
                                            <p:tav tm="0">
                                              <p:val>
                                                <p:fltVal val="0.5"/>
                                              </p:val>
                                            </p:tav>
                                            <p:tav tm="100000">
                                              <p:val>
                                                <p:strVal val="#ppt_x"/>
                                              </p:val>
                                            </p:tav>
                                          </p:tavLst>
                                        </p:anim>
                                        <p:anim calcmode="lin" valueType="num">
                                          <p:cBhvr>
                                            <p:cTn id="83" dur="500" fill="hold"/>
                                            <p:tgtEl>
                                              <p:spTgt spid="38"/>
                                            </p:tgtEl>
                                            <p:attrNameLst>
                                              <p:attrName>ppt_y</p:attrName>
                                            </p:attrNameLst>
                                          </p:cBhvr>
                                          <p:tavLst>
                                            <p:tav tm="0">
                                              <p:val>
                                                <p:fltVal val="0.5"/>
                                              </p:val>
                                            </p:tav>
                                            <p:tav tm="100000">
                                              <p:val>
                                                <p:strVal val="#ppt_y"/>
                                              </p:val>
                                            </p:tav>
                                          </p:tavLst>
                                        </p:anim>
                                      </p:childTnLst>
                                    </p:cTn>
                                  </p:par>
                                  <p:par>
                                    <p:cTn id="84" presetID="23" presetClass="entr" presetSubtype="528" fill="hold" nodeType="withEffect">
                                      <p:stCondLst>
                                        <p:cond delay="600"/>
                                      </p:stCondLst>
                                      <p:childTnLst>
                                        <p:set>
                                          <p:cBhvr>
                                            <p:cTn id="85" dur="1" fill="hold">
                                              <p:stCondLst>
                                                <p:cond delay="0"/>
                                              </p:stCondLst>
                                            </p:cTn>
                                            <p:tgtEl>
                                              <p:spTgt spid="50"/>
                                            </p:tgtEl>
                                            <p:attrNameLst>
                                              <p:attrName>style.visibility</p:attrName>
                                            </p:attrNameLst>
                                          </p:cBhvr>
                                          <p:to>
                                            <p:strVal val="visible"/>
                                          </p:to>
                                        </p:set>
                                        <p:anim calcmode="lin" valueType="num">
                                          <p:cBhvr>
                                            <p:cTn id="86" dur="500" fill="hold"/>
                                            <p:tgtEl>
                                              <p:spTgt spid="50"/>
                                            </p:tgtEl>
                                            <p:attrNameLst>
                                              <p:attrName>ppt_w</p:attrName>
                                            </p:attrNameLst>
                                          </p:cBhvr>
                                          <p:tavLst>
                                            <p:tav tm="0">
                                              <p:val>
                                                <p:fltVal val="0"/>
                                              </p:val>
                                            </p:tav>
                                            <p:tav tm="100000">
                                              <p:val>
                                                <p:strVal val="#ppt_w"/>
                                              </p:val>
                                            </p:tav>
                                          </p:tavLst>
                                        </p:anim>
                                        <p:anim calcmode="lin" valueType="num">
                                          <p:cBhvr>
                                            <p:cTn id="87" dur="500" fill="hold"/>
                                            <p:tgtEl>
                                              <p:spTgt spid="50"/>
                                            </p:tgtEl>
                                            <p:attrNameLst>
                                              <p:attrName>ppt_h</p:attrName>
                                            </p:attrNameLst>
                                          </p:cBhvr>
                                          <p:tavLst>
                                            <p:tav tm="0">
                                              <p:val>
                                                <p:fltVal val="0"/>
                                              </p:val>
                                            </p:tav>
                                            <p:tav tm="100000">
                                              <p:val>
                                                <p:strVal val="#ppt_h"/>
                                              </p:val>
                                            </p:tav>
                                          </p:tavLst>
                                        </p:anim>
                                        <p:anim calcmode="lin" valueType="num">
                                          <p:cBhvr>
                                            <p:cTn id="88" dur="500" fill="hold"/>
                                            <p:tgtEl>
                                              <p:spTgt spid="50"/>
                                            </p:tgtEl>
                                            <p:attrNameLst>
                                              <p:attrName>ppt_x</p:attrName>
                                            </p:attrNameLst>
                                          </p:cBhvr>
                                          <p:tavLst>
                                            <p:tav tm="0">
                                              <p:val>
                                                <p:fltVal val="0.5"/>
                                              </p:val>
                                            </p:tav>
                                            <p:tav tm="100000">
                                              <p:val>
                                                <p:strVal val="#ppt_x"/>
                                              </p:val>
                                            </p:tav>
                                          </p:tavLst>
                                        </p:anim>
                                        <p:anim calcmode="lin" valueType="num">
                                          <p:cBhvr>
                                            <p:cTn id="89" dur="500" fill="hold"/>
                                            <p:tgtEl>
                                              <p:spTgt spid="50"/>
                                            </p:tgtEl>
                                            <p:attrNameLst>
                                              <p:attrName>ppt_y</p:attrName>
                                            </p:attrNameLst>
                                          </p:cBhvr>
                                          <p:tavLst>
                                            <p:tav tm="0">
                                              <p:val>
                                                <p:fltVal val="0.5"/>
                                              </p:val>
                                            </p:tav>
                                            <p:tav tm="100000">
                                              <p:val>
                                                <p:strVal val="#ppt_y"/>
                                              </p:val>
                                            </p:tav>
                                          </p:tavLst>
                                        </p:anim>
                                      </p:childTnLst>
                                    </p:cTn>
                                  </p:par>
                                  <p:par>
                                    <p:cTn id="90" presetID="23" presetClass="entr" presetSubtype="528" fill="hold" nodeType="withEffect">
                                      <p:stCondLst>
                                        <p:cond delay="30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anim calcmode="lin" valueType="num">
                                          <p:cBhvr>
                                            <p:cTn id="94" dur="500" fill="hold"/>
                                            <p:tgtEl>
                                              <p:spTgt spid="53"/>
                                            </p:tgtEl>
                                            <p:attrNameLst>
                                              <p:attrName>ppt_x</p:attrName>
                                            </p:attrNameLst>
                                          </p:cBhvr>
                                          <p:tavLst>
                                            <p:tav tm="0">
                                              <p:val>
                                                <p:fltVal val="0.5"/>
                                              </p:val>
                                            </p:tav>
                                            <p:tav tm="100000">
                                              <p:val>
                                                <p:strVal val="#ppt_x"/>
                                              </p:val>
                                            </p:tav>
                                          </p:tavLst>
                                        </p:anim>
                                        <p:anim calcmode="lin" valueType="num">
                                          <p:cBhvr>
                                            <p:cTn id="95" dur="500" fill="hold"/>
                                            <p:tgtEl>
                                              <p:spTgt spid="53"/>
                                            </p:tgtEl>
                                            <p:attrNameLst>
                                              <p:attrName>ppt_y</p:attrName>
                                            </p:attrNameLst>
                                          </p:cBhvr>
                                          <p:tavLst>
                                            <p:tav tm="0">
                                              <p:val>
                                                <p:fltVal val="0.5"/>
                                              </p:val>
                                            </p:tav>
                                            <p:tav tm="100000">
                                              <p:val>
                                                <p:strVal val="#ppt_y"/>
                                              </p:val>
                                            </p:tav>
                                          </p:tavLst>
                                        </p:anim>
                                      </p:childTnLst>
                                    </p:cTn>
                                  </p:par>
                                  <p:par>
                                    <p:cTn id="96" presetID="23" presetClass="entr" presetSubtype="528" fill="hold" nodeType="withEffect">
                                      <p:stCondLst>
                                        <p:cond delay="600"/>
                                      </p:stCondLst>
                                      <p:childTnLst>
                                        <p:set>
                                          <p:cBhvr>
                                            <p:cTn id="97" dur="1" fill="hold">
                                              <p:stCondLst>
                                                <p:cond delay="0"/>
                                              </p:stCondLst>
                                            </p:cTn>
                                            <p:tgtEl>
                                              <p:spTgt spid="56"/>
                                            </p:tgtEl>
                                            <p:attrNameLst>
                                              <p:attrName>style.visibility</p:attrName>
                                            </p:attrNameLst>
                                          </p:cBhvr>
                                          <p:to>
                                            <p:strVal val="visible"/>
                                          </p:to>
                                        </p:set>
                                        <p:anim calcmode="lin" valueType="num">
                                          <p:cBhvr>
                                            <p:cTn id="98" dur="500" fill="hold"/>
                                            <p:tgtEl>
                                              <p:spTgt spid="56"/>
                                            </p:tgtEl>
                                            <p:attrNameLst>
                                              <p:attrName>ppt_w</p:attrName>
                                            </p:attrNameLst>
                                          </p:cBhvr>
                                          <p:tavLst>
                                            <p:tav tm="0">
                                              <p:val>
                                                <p:fltVal val="0"/>
                                              </p:val>
                                            </p:tav>
                                            <p:tav tm="100000">
                                              <p:val>
                                                <p:strVal val="#ppt_w"/>
                                              </p:val>
                                            </p:tav>
                                          </p:tavLst>
                                        </p:anim>
                                        <p:anim calcmode="lin" valueType="num">
                                          <p:cBhvr>
                                            <p:cTn id="99" dur="500" fill="hold"/>
                                            <p:tgtEl>
                                              <p:spTgt spid="56"/>
                                            </p:tgtEl>
                                            <p:attrNameLst>
                                              <p:attrName>ppt_h</p:attrName>
                                            </p:attrNameLst>
                                          </p:cBhvr>
                                          <p:tavLst>
                                            <p:tav tm="0">
                                              <p:val>
                                                <p:fltVal val="0"/>
                                              </p:val>
                                            </p:tav>
                                            <p:tav tm="100000">
                                              <p:val>
                                                <p:strVal val="#ppt_h"/>
                                              </p:val>
                                            </p:tav>
                                          </p:tavLst>
                                        </p:anim>
                                        <p:anim calcmode="lin" valueType="num">
                                          <p:cBhvr>
                                            <p:cTn id="100" dur="500" fill="hold"/>
                                            <p:tgtEl>
                                              <p:spTgt spid="56"/>
                                            </p:tgtEl>
                                            <p:attrNameLst>
                                              <p:attrName>ppt_x</p:attrName>
                                            </p:attrNameLst>
                                          </p:cBhvr>
                                          <p:tavLst>
                                            <p:tav tm="0">
                                              <p:val>
                                                <p:fltVal val="0.5"/>
                                              </p:val>
                                            </p:tav>
                                            <p:tav tm="100000">
                                              <p:val>
                                                <p:strVal val="#ppt_x"/>
                                              </p:val>
                                            </p:tav>
                                          </p:tavLst>
                                        </p:anim>
                                        <p:anim calcmode="lin" valueType="num">
                                          <p:cBhvr>
                                            <p:cTn id="101" dur="500" fill="hold"/>
                                            <p:tgtEl>
                                              <p:spTgt spid="56"/>
                                            </p:tgtEl>
                                            <p:attrNameLst>
                                              <p:attrName>ppt_y</p:attrName>
                                            </p:attrNameLst>
                                          </p:cBhvr>
                                          <p:tavLst>
                                            <p:tav tm="0">
                                              <p:val>
                                                <p:fltVal val="0.5"/>
                                              </p:val>
                                            </p:tav>
                                            <p:tav tm="100000">
                                              <p:val>
                                                <p:strVal val="#ppt_y"/>
                                              </p:val>
                                            </p:tav>
                                          </p:tavLst>
                                        </p:anim>
                                      </p:childTnLst>
                                    </p:cTn>
                                  </p:par>
                                  <p:par>
                                    <p:cTn id="102" presetID="23" presetClass="entr" presetSubtype="528" fill="hold" nodeType="withEffect">
                                      <p:stCondLst>
                                        <p:cond delay="6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500" fill="hold"/>
                                            <p:tgtEl>
                                              <p:spTgt spid="59"/>
                                            </p:tgtEl>
                                            <p:attrNameLst>
                                              <p:attrName>ppt_w</p:attrName>
                                            </p:attrNameLst>
                                          </p:cBhvr>
                                          <p:tavLst>
                                            <p:tav tm="0">
                                              <p:val>
                                                <p:fltVal val="0"/>
                                              </p:val>
                                            </p:tav>
                                            <p:tav tm="100000">
                                              <p:val>
                                                <p:strVal val="#ppt_w"/>
                                              </p:val>
                                            </p:tav>
                                          </p:tavLst>
                                        </p:anim>
                                        <p:anim calcmode="lin" valueType="num">
                                          <p:cBhvr>
                                            <p:cTn id="105" dur="500" fill="hold"/>
                                            <p:tgtEl>
                                              <p:spTgt spid="59"/>
                                            </p:tgtEl>
                                            <p:attrNameLst>
                                              <p:attrName>ppt_h</p:attrName>
                                            </p:attrNameLst>
                                          </p:cBhvr>
                                          <p:tavLst>
                                            <p:tav tm="0">
                                              <p:val>
                                                <p:fltVal val="0"/>
                                              </p:val>
                                            </p:tav>
                                            <p:tav tm="100000">
                                              <p:val>
                                                <p:strVal val="#ppt_h"/>
                                              </p:val>
                                            </p:tav>
                                          </p:tavLst>
                                        </p:anim>
                                        <p:anim calcmode="lin" valueType="num">
                                          <p:cBhvr>
                                            <p:cTn id="106" dur="500" fill="hold"/>
                                            <p:tgtEl>
                                              <p:spTgt spid="59"/>
                                            </p:tgtEl>
                                            <p:attrNameLst>
                                              <p:attrName>ppt_x</p:attrName>
                                            </p:attrNameLst>
                                          </p:cBhvr>
                                          <p:tavLst>
                                            <p:tav tm="0">
                                              <p:val>
                                                <p:fltVal val="0.5"/>
                                              </p:val>
                                            </p:tav>
                                            <p:tav tm="100000">
                                              <p:val>
                                                <p:strVal val="#ppt_x"/>
                                              </p:val>
                                            </p:tav>
                                          </p:tavLst>
                                        </p:anim>
                                        <p:anim calcmode="lin" valueType="num">
                                          <p:cBhvr>
                                            <p:cTn id="107" dur="500" fill="hold"/>
                                            <p:tgtEl>
                                              <p:spTgt spid="59"/>
                                            </p:tgtEl>
                                            <p:attrNameLst>
                                              <p:attrName>ppt_y</p:attrName>
                                            </p:attrNameLst>
                                          </p:cBhvr>
                                          <p:tavLst>
                                            <p:tav tm="0">
                                              <p:val>
                                                <p:fltVal val="0.5"/>
                                              </p:val>
                                            </p:tav>
                                            <p:tav tm="100000">
                                              <p:val>
                                                <p:strVal val="#ppt_y"/>
                                              </p:val>
                                            </p:tav>
                                          </p:tavLst>
                                        </p:anim>
                                      </p:childTnLst>
                                    </p:cTn>
                                  </p:par>
                                  <p:par>
                                    <p:cTn id="108" presetID="26" presetClass="emph" presetSubtype="0" repeatCount="3000" fill="hold" nodeType="withEffect">
                                      <p:stCondLst>
                                        <p:cond delay="600"/>
                                      </p:stCondLst>
                                      <p:childTnLst>
                                        <p:animEffect transition="out" filter="fade">
                                          <p:cBhvr>
                                            <p:cTn id="109" dur="500" tmFilter="0, 0; .2, .5; .8, .5; 1, 0"/>
                                            <p:tgtEl>
                                              <p:spTgt spid="23"/>
                                            </p:tgtEl>
                                          </p:cBhvr>
                                        </p:animEffect>
                                        <p:animScale>
                                          <p:cBhvr>
                                            <p:cTn id="110" dur="250" autoRev="1" fill="hold"/>
                                            <p:tgtEl>
                                              <p:spTgt spid="23"/>
                                            </p:tgtEl>
                                          </p:cBhvr>
                                          <p:by x="105000" y="105000"/>
                                        </p:animScale>
                                      </p:childTnLst>
                                    </p:cTn>
                                  </p:par>
                                  <p:par>
                                    <p:cTn id="111" presetID="26" presetClass="emph" presetSubtype="0" repeatCount="3000" fill="hold" nodeType="withEffect">
                                      <p:stCondLst>
                                        <p:cond delay="710"/>
                                      </p:stCondLst>
                                      <p:childTnLst>
                                        <p:animEffect transition="out" filter="fade">
                                          <p:cBhvr>
                                            <p:cTn id="112" dur="500" tmFilter="0, 0; .2, .5; .8, .5; 1, 0"/>
                                            <p:tgtEl>
                                              <p:spTgt spid="35"/>
                                            </p:tgtEl>
                                          </p:cBhvr>
                                        </p:animEffect>
                                        <p:animScale>
                                          <p:cBhvr>
                                            <p:cTn id="113" dur="250" autoRev="1" fill="hold"/>
                                            <p:tgtEl>
                                              <p:spTgt spid="35"/>
                                            </p:tgtEl>
                                          </p:cBhvr>
                                          <p:by x="105000" y="105000"/>
                                        </p:animScale>
                                      </p:childTnLst>
                                    </p:cTn>
                                  </p:par>
                                  <p:par>
                                    <p:cTn id="114" presetID="26" presetClass="emph" presetSubtype="0" repeatCount="3000" fill="hold" nodeType="withEffect">
                                      <p:stCondLst>
                                        <p:cond delay="410"/>
                                      </p:stCondLst>
                                      <p:childTnLst>
                                        <p:animEffect transition="out" filter="fade">
                                          <p:cBhvr>
                                            <p:cTn id="115" dur="500" tmFilter="0, 0; .2, .5; .8, .5; 1, 0"/>
                                            <p:tgtEl>
                                              <p:spTgt spid="50"/>
                                            </p:tgtEl>
                                          </p:cBhvr>
                                        </p:animEffect>
                                        <p:animScale>
                                          <p:cBhvr>
                                            <p:cTn id="116" dur="250" autoRev="1" fill="hold"/>
                                            <p:tgtEl>
                                              <p:spTgt spid="50"/>
                                            </p:tgtEl>
                                          </p:cBhvr>
                                          <p:by x="105000" y="105000"/>
                                        </p:animScale>
                                      </p:childTnLst>
                                    </p:cTn>
                                  </p:par>
                                  <p:par>
                                    <p:cTn id="117" presetID="26" presetClass="emph" presetSubtype="0" repeatCount="3000" fill="hold" nodeType="withEffect">
                                      <p:stCondLst>
                                        <p:cond delay="810"/>
                                      </p:stCondLst>
                                      <p:childTnLst>
                                        <p:animEffect transition="out" filter="fade">
                                          <p:cBhvr>
                                            <p:cTn id="118" dur="500" tmFilter="0, 0; .2, .5; .8, .5; 1, 0"/>
                                            <p:tgtEl>
                                              <p:spTgt spid="53"/>
                                            </p:tgtEl>
                                          </p:cBhvr>
                                        </p:animEffect>
                                        <p:animScale>
                                          <p:cBhvr>
                                            <p:cTn id="119" dur="250" autoRev="1" fill="hold"/>
                                            <p:tgtEl>
                                              <p:spTgt spid="53"/>
                                            </p:tgtEl>
                                          </p:cBhvr>
                                          <p:by x="105000" y="105000"/>
                                        </p:animScale>
                                      </p:childTnLst>
                                    </p:cTn>
                                  </p:par>
                                </p:childTnLst>
                              </p:cTn>
                            </p:par>
                            <p:par>
                              <p:cTn id="120" fill="hold">
                                <p:stCondLst>
                                  <p:cond delay="7310"/>
                                </p:stCondLst>
                                <p:childTnLst>
                                  <p:par>
                                    <p:cTn id="121" presetID="10" presetClass="entr" presetSubtype="0" fill="hold" grpId="0" nodeType="afterEffect">
                                      <p:stCondLst>
                                        <p:cond delay="0"/>
                                      </p:stCondLst>
                                      <p:childTnLst>
                                        <p:set>
                                          <p:cBhvr>
                                            <p:cTn id="122" dur="1" fill="hold">
                                              <p:stCondLst>
                                                <p:cond delay="0"/>
                                              </p:stCondLst>
                                            </p:cTn>
                                            <p:tgtEl>
                                              <p:spTgt spid="66"/>
                                            </p:tgtEl>
                                            <p:attrNameLst>
                                              <p:attrName>style.visibility</p:attrName>
                                            </p:attrNameLst>
                                          </p:cBhvr>
                                          <p:to>
                                            <p:strVal val="visible"/>
                                          </p:to>
                                        </p:set>
                                        <p:animEffect transition="in" filter="fade">
                                          <p:cBhvr>
                                            <p:cTn id="12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84" grpId="0"/>
          <p:bldP spid="85" grpId="0"/>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500" fill="hold"/>
                                            <p:tgtEl>
                                              <p:spTgt spid="90"/>
                                            </p:tgtEl>
                                            <p:attrNameLst>
                                              <p:attrName>ppt_x</p:attrName>
                                            </p:attrNameLst>
                                          </p:cBhvr>
                                          <p:tavLst>
                                            <p:tav tm="0">
                                              <p:val>
                                                <p:strVal val="0-#ppt_w/2"/>
                                              </p:val>
                                            </p:tav>
                                            <p:tav tm="100000">
                                              <p:val>
                                                <p:strVal val="#ppt_x"/>
                                              </p:val>
                                            </p:tav>
                                          </p:tavLst>
                                        </p:anim>
                                        <p:anim calcmode="lin" valueType="num">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16" presetClass="entr" presetSubtype="21"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barn(inVertical)">
                                          <p:cBhvr>
                                            <p:cTn id="24" dur="500"/>
                                            <p:tgtEl>
                                              <p:spTgt spid="84"/>
                                            </p:tgtEl>
                                          </p:cBhvr>
                                        </p:animEffect>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5000"/>
                                </p:stCondLst>
                                <p:childTnLst>
                                  <p:par>
                                    <p:cTn id="30" presetID="23" presetClass="entr" presetSubtype="52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 calcmode="lin" valueType="num">
                                          <p:cBhvr>
                                            <p:cTn id="40" dur="500" fill="hold"/>
                                            <p:tgtEl>
                                              <p:spTgt spid="26"/>
                                            </p:tgtEl>
                                            <p:attrNameLst>
                                              <p:attrName>ppt_x</p:attrName>
                                            </p:attrNameLst>
                                          </p:cBhvr>
                                          <p:tavLst>
                                            <p:tav tm="0">
                                              <p:val>
                                                <p:fltVal val="0.5"/>
                                              </p:val>
                                            </p:tav>
                                            <p:tav tm="100000">
                                              <p:val>
                                                <p:strVal val="#ppt_x"/>
                                              </p:val>
                                            </p:tav>
                                          </p:tavLst>
                                        </p:anim>
                                        <p:anim calcmode="lin" valueType="num">
                                          <p:cBhvr>
                                            <p:cTn id="41" dur="500" fill="hold"/>
                                            <p:tgtEl>
                                              <p:spTgt spid="26"/>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7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ppt_x</p:attrName>
                                            </p:attrNameLst>
                                          </p:cBhvr>
                                          <p:tavLst>
                                            <p:tav tm="0">
                                              <p:val>
                                                <p:fltVal val="0.5"/>
                                              </p:val>
                                            </p:tav>
                                            <p:tav tm="100000">
                                              <p:val>
                                                <p:strVal val="#ppt_x"/>
                                              </p:val>
                                            </p:tav>
                                          </p:tavLst>
                                        </p:anim>
                                        <p:anim calcmode="lin" valueType="num">
                                          <p:cBhvr>
                                            <p:cTn id="47" dur="500" fill="hold"/>
                                            <p:tgtEl>
                                              <p:spTgt spid="29"/>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3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 calcmode="lin" valueType="num">
                                          <p:cBhvr>
                                            <p:cTn id="52" dur="500" fill="hold"/>
                                            <p:tgtEl>
                                              <p:spTgt spid="32"/>
                                            </p:tgtEl>
                                            <p:attrNameLst>
                                              <p:attrName>ppt_x</p:attrName>
                                            </p:attrNameLst>
                                          </p:cBhvr>
                                          <p:tavLst>
                                            <p:tav tm="0">
                                              <p:val>
                                                <p:fltVal val="0.5"/>
                                              </p:val>
                                            </p:tav>
                                            <p:tav tm="100000">
                                              <p:val>
                                                <p:strVal val="#ppt_x"/>
                                              </p:val>
                                            </p:tav>
                                          </p:tavLst>
                                        </p:anim>
                                        <p:anim calcmode="lin" valueType="num">
                                          <p:cBhvr>
                                            <p:cTn id="53" dur="500" fill="hold"/>
                                            <p:tgtEl>
                                              <p:spTgt spid="32"/>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1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ppt_x</p:attrName>
                                            </p:attrNameLst>
                                          </p:cBhvr>
                                          <p:tavLst>
                                            <p:tav tm="0">
                                              <p:val>
                                                <p:fltVal val="0.5"/>
                                              </p:val>
                                            </p:tav>
                                            <p:tav tm="100000">
                                              <p:val>
                                                <p:strVal val="#ppt_x"/>
                                              </p:val>
                                            </p:tav>
                                          </p:tavLst>
                                        </p:anim>
                                        <p:anim calcmode="lin" valueType="num">
                                          <p:cBhvr>
                                            <p:cTn id="59" dur="500" fill="hold"/>
                                            <p:tgtEl>
                                              <p:spTgt spid="41"/>
                                            </p:tgtEl>
                                            <p:attrNameLst>
                                              <p:attrName>ppt_y</p:attrName>
                                            </p:attrNameLst>
                                          </p:cBhvr>
                                          <p:tavLst>
                                            <p:tav tm="0">
                                              <p:val>
                                                <p:fltVal val="0.5"/>
                                              </p:val>
                                            </p:tav>
                                            <p:tav tm="100000">
                                              <p:val>
                                                <p:strVal val="#ppt_y"/>
                                              </p:val>
                                            </p:tav>
                                          </p:tavLst>
                                        </p:anim>
                                      </p:childTnLst>
                                    </p:cTn>
                                  </p:par>
                                  <p:par>
                                    <p:cTn id="60" presetID="23" presetClass="entr" presetSubtype="528" fill="hold" nodeType="withEffect">
                                      <p:stCondLst>
                                        <p:cond delay="60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ppt_x</p:attrName>
                                            </p:attrNameLst>
                                          </p:cBhvr>
                                          <p:tavLst>
                                            <p:tav tm="0">
                                              <p:val>
                                                <p:fltVal val="0.5"/>
                                              </p:val>
                                            </p:tav>
                                            <p:tav tm="100000">
                                              <p:val>
                                                <p:strVal val="#ppt_x"/>
                                              </p:val>
                                            </p:tav>
                                          </p:tavLst>
                                        </p:anim>
                                        <p:anim calcmode="lin" valueType="num">
                                          <p:cBhvr>
                                            <p:cTn id="65" dur="500" fill="hold"/>
                                            <p:tgtEl>
                                              <p:spTgt spid="44"/>
                                            </p:tgtEl>
                                            <p:attrNameLst>
                                              <p:attrName>ppt_y</p:attrName>
                                            </p:attrNameLst>
                                          </p:cBhvr>
                                          <p:tavLst>
                                            <p:tav tm="0">
                                              <p:val>
                                                <p:fltVal val="0.5"/>
                                              </p:val>
                                            </p:tav>
                                            <p:tav tm="100000">
                                              <p:val>
                                                <p:strVal val="#ppt_y"/>
                                              </p:val>
                                            </p:tav>
                                          </p:tavLst>
                                        </p:anim>
                                      </p:childTnLst>
                                    </p:cTn>
                                  </p:par>
                                  <p:par>
                                    <p:cTn id="66" presetID="23" presetClass="entr" presetSubtype="528" fill="hold" nodeType="withEffect">
                                      <p:stCondLst>
                                        <p:cond delay="30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fill="hold"/>
                                            <p:tgtEl>
                                              <p:spTgt spid="47"/>
                                            </p:tgtEl>
                                            <p:attrNameLst>
                                              <p:attrName>ppt_w</p:attrName>
                                            </p:attrNameLst>
                                          </p:cBhvr>
                                          <p:tavLst>
                                            <p:tav tm="0">
                                              <p:val>
                                                <p:fltVal val="0"/>
                                              </p:val>
                                            </p:tav>
                                            <p:tav tm="100000">
                                              <p:val>
                                                <p:strVal val="#ppt_w"/>
                                              </p:val>
                                            </p:tav>
                                          </p:tavLst>
                                        </p:anim>
                                        <p:anim calcmode="lin" valueType="num">
                                          <p:cBhvr>
                                            <p:cTn id="69" dur="500" fill="hold"/>
                                            <p:tgtEl>
                                              <p:spTgt spid="47"/>
                                            </p:tgtEl>
                                            <p:attrNameLst>
                                              <p:attrName>ppt_h</p:attrName>
                                            </p:attrNameLst>
                                          </p:cBhvr>
                                          <p:tavLst>
                                            <p:tav tm="0">
                                              <p:val>
                                                <p:fltVal val="0"/>
                                              </p:val>
                                            </p:tav>
                                            <p:tav tm="100000">
                                              <p:val>
                                                <p:strVal val="#ppt_h"/>
                                              </p:val>
                                            </p:tav>
                                          </p:tavLst>
                                        </p:anim>
                                        <p:anim calcmode="lin" valueType="num">
                                          <p:cBhvr>
                                            <p:cTn id="70" dur="500" fill="hold"/>
                                            <p:tgtEl>
                                              <p:spTgt spid="47"/>
                                            </p:tgtEl>
                                            <p:attrNameLst>
                                              <p:attrName>ppt_x</p:attrName>
                                            </p:attrNameLst>
                                          </p:cBhvr>
                                          <p:tavLst>
                                            <p:tav tm="0">
                                              <p:val>
                                                <p:fltVal val="0.5"/>
                                              </p:val>
                                            </p:tav>
                                            <p:tav tm="100000">
                                              <p:val>
                                                <p:strVal val="#ppt_x"/>
                                              </p:val>
                                            </p:tav>
                                          </p:tavLst>
                                        </p:anim>
                                        <p:anim calcmode="lin" valueType="num">
                                          <p:cBhvr>
                                            <p:cTn id="71" dur="500" fill="hold"/>
                                            <p:tgtEl>
                                              <p:spTgt spid="47"/>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3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par>
                                    <p:cTn id="78" presetID="23" presetClass="entr" presetSubtype="528" fill="hold" nodeType="withEffect">
                                      <p:stCondLst>
                                        <p:cond delay="6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 calcmode="lin" valueType="num">
                                          <p:cBhvr>
                                            <p:cTn id="82" dur="500" fill="hold"/>
                                            <p:tgtEl>
                                              <p:spTgt spid="38"/>
                                            </p:tgtEl>
                                            <p:attrNameLst>
                                              <p:attrName>ppt_x</p:attrName>
                                            </p:attrNameLst>
                                          </p:cBhvr>
                                          <p:tavLst>
                                            <p:tav tm="0">
                                              <p:val>
                                                <p:fltVal val="0.5"/>
                                              </p:val>
                                            </p:tav>
                                            <p:tav tm="100000">
                                              <p:val>
                                                <p:strVal val="#ppt_x"/>
                                              </p:val>
                                            </p:tav>
                                          </p:tavLst>
                                        </p:anim>
                                        <p:anim calcmode="lin" valueType="num">
                                          <p:cBhvr>
                                            <p:cTn id="83" dur="500" fill="hold"/>
                                            <p:tgtEl>
                                              <p:spTgt spid="38"/>
                                            </p:tgtEl>
                                            <p:attrNameLst>
                                              <p:attrName>ppt_y</p:attrName>
                                            </p:attrNameLst>
                                          </p:cBhvr>
                                          <p:tavLst>
                                            <p:tav tm="0">
                                              <p:val>
                                                <p:fltVal val="0.5"/>
                                              </p:val>
                                            </p:tav>
                                            <p:tav tm="100000">
                                              <p:val>
                                                <p:strVal val="#ppt_y"/>
                                              </p:val>
                                            </p:tav>
                                          </p:tavLst>
                                        </p:anim>
                                      </p:childTnLst>
                                    </p:cTn>
                                  </p:par>
                                  <p:par>
                                    <p:cTn id="84" presetID="23" presetClass="entr" presetSubtype="528" fill="hold" nodeType="withEffect">
                                      <p:stCondLst>
                                        <p:cond delay="600"/>
                                      </p:stCondLst>
                                      <p:childTnLst>
                                        <p:set>
                                          <p:cBhvr>
                                            <p:cTn id="85" dur="1" fill="hold">
                                              <p:stCondLst>
                                                <p:cond delay="0"/>
                                              </p:stCondLst>
                                            </p:cTn>
                                            <p:tgtEl>
                                              <p:spTgt spid="50"/>
                                            </p:tgtEl>
                                            <p:attrNameLst>
                                              <p:attrName>style.visibility</p:attrName>
                                            </p:attrNameLst>
                                          </p:cBhvr>
                                          <p:to>
                                            <p:strVal val="visible"/>
                                          </p:to>
                                        </p:set>
                                        <p:anim calcmode="lin" valueType="num">
                                          <p:cBhvr>
                                            <p:cTn id="86" dur="500" fill="hold"/>
                                            <p:tgtEl>
                                              <p:spTgt spid="50"/>
                                            </p:tgtEl>
                                            <p:attrNameLst>
                                              <p:attrName>ppt_w</p:attrName>
                                            </p:attrNameLst>
                                          </p:cBhvr>
                                          <p:tavLst>
                                            <p:tav tm="0">
                                              <p:val>
                                                <p:fltVal val="0"/>
                                              </p:val>
                                            </p:tav>
                                            <p:tav tm="100000">
                                              <p:val>
                                                <p:strVal val="#ppt_w"/>
                                              </p:val>
                                            </p:tav>
                                          </p:tavLst>
                                        </p:anim>
                                        <p:anim calcmode="lin" valueType="num">
                                          <p:cBhvr>
                                            <p:cTn id="87" dur="500" fill="hold"/>
                                            <p:tgtEl>
                                              <p:spTgt spid="50"/>
                                            </p:tgtEl>
                                            <p:attrNameLst>
                                              <p:attrName>ppt_h</p:attrName>
                                            </p:attrNameLst>
                                          </p:cBhvr>
                                          <p:tavLst>
                                            <p:tav tm="0">
                                              <p:val>
                                                <p:fltVal val="0"/>
                                              </p:val>
                                            </p:tav>
                                            <p:tav tm="100000">
                                              <p:val>
                                                <p:strVal val="#ppt_h"/>
                                              </p:val>
                                            </p:tav>
                                          </p:tavLst>
                                        </p:anim>
                                        <p:anim calcmode="lin" valueType="num">
                                          <p:cBhvr>
                                            <p:cTn id="88" dur="500" fill="hold"/>
                                            <p:tgtEl>
                                              <p:spTgt spid="50"/>
                                            </p:tgtEl>
                                            <p:attrNameLst>
                                              <p:attrName>ppt_x</p:attrName>
                                            </p:attrNameLst>
                                          </p:cBhvr>
                                          <p:tavLst>
                                            <p:tav tm="0">
                                              <p:val>
                                                <p:fltVal val="0.5"/>
                                              </p:val>
                                            </p:tav>
                                            <p:tav tm="100000">
                                              <p:val>
                                                <p:strVal val="#ppt_x"/>
                                              </p:val>
                                            </p:tav>
                                          </p:tavLst>
                                        </p:anim>
                                        <p:anim calcmode="lin" valueType="num">
                                          <p:cBhvr>
                                            <p:cTn id="89" dur="500" fill="hold"/>
                                            <p:tgtEl>
                                              <p:spTgt spid="50"/>
                                            </p:tgtEl>
                                            <p:attrNameLst>
                                              <p:attrName>ppt_y</p:attrName>
                                            </p:attrNameLst>
                                          </p:cBhvr>
                                          <p:tavLst>
                                            <p:tav tm="0">
                                              <p:val>
                                                <p:fltVal val="0.5"/>
                                              </p:val>
                                            </p:tav>
                                            <p:tav tm="100000">
                                              <p:val>
                                                <p:strVal val="#ppt_y"/>
                                              </p:val>
                                            </p:tav>
                                          </p:tavLst>
                                        </p:anim>
                                      </p:childTnLst>
                                    </p:cTn>
                                  </p:par>
                                  <p:par>
                                    <p:cTn id="90" presetID="23" presetClass="entr" presetSubtype="528" fill="hold" nodeType="withEffect">
                                      <p:stCondLst>
                                        <p:cond delay="30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anim calcmode="lin" valueType="num">
                                          <p:cBhvr>
                                            <p:cTn id="94" dur="500" fill="hold"/>
                                            <p:tgtEl>
                                              <p:spTgt spid="53"/>
                                            </p:tgtEl>
                                            <p:attrNameLst>
                                              <p:attrName>ppt_x</p:attrName>
                                            </p:attrNameLst>
                                          </p:cBhvr>
                                          <p:tavLst>
                                            <p:tav tm="0">
                                              <p:val>
                                                <p:fltVal val="0.5"/>
                                              </p:val>
                                            </p:tav>
                                            <p:tav tm="100000">
                                              <p:val>
                                                <p:strVal val="#ppt_x"/>
                                              </p:val>
                                            </p:tav>
                                          </p:tavLst>
                                        </p:anim>
                                        <p:anim calcmode="lin" valueType="num">
                                          <p:cBhvr>
                                            <p:cTn id="95" dur="500" fill="hold"/>
                                            <p:tgtEl>
                                              <p:spTgt spid="53"/>
                                            </p:tgtEl>
                                            <p:attrNameLst>
                                              <p:attrName>ppt_y</p:attrName>
                                            </p:attrNameLst>
                                          </p:cBhvr>
                                          <p:tavLst>
                                            <p:tav tm="0">
                                              <p:val>
                                                <p:fltVal val="0.5"/>
                                              </p:val>
                                            </p:tav>
                                            <p:tav tm="100000">
                                              <p:val>
                                                <p:strVal val="#ppt_y"/>
                                              </p:val>
                                            </p:tav>
                                          </p:tavLst>
                                        </p:anim>
                                      </p:childTnLst>
                                    </p:cTn>
                                  </p:par>
                                  <p:par>
                                    <p:cTn id="96" presetID="23" presetClass="entr" presetSubtype="528" fill="hold" nodeType="withEffect">
                                      <p:stCondLst>
                                        <p:cond delay="600"/>
                                      </p:stCondLst>
                                      <p:childTnLst>
                                        <p:set>
                                          <p:cBhvr>
                                            <p:cTn id="97" dur="1" fill="hold">
                                              <p:stCondLst>
                                                <p:cond delay="0"/>
                                              </p:stCondLst>
                                            </p:cTn>
                                            <p:tgtEl>
                                              <p:spTgt spid="56"/>
                                            </p:tgtEl>
                                            <p:attrNameLst>
                                              <p:attrName>style.visibility</p:attrName>
                                            </p:attrNameLst>
                                          </p:cBhvr>
                                          <p:to>
                                            <p:strVal val="visible"/>
                                          </p:to>
                                        </p:set>
                                        <p:anim calcmode="lin" valueType="num">
                                          <p:cBhvr>
                                            <p:cTn id="98" dur="500" fill="hold"/>
                                            <p:tgtEl>
                                              <p:spTgt spid="56"/>
                                            </p:tgtEl>
                                            <p:attrNameLst>
                                              <p:attrName>ppt_w</p:attrName>
                                            </p:attrNameLst>
                                          </p:cBhvr>
                                          <p:tavLst>
                                            <p:tav tm="0">
                                              <p:val>
                                                <p:fltVal val="0"/>
                                              </p:val>
                                            </p:tav>
                                            <p:tav tm="100000">
                                              <p:val>
                                                <p:strVal val="#ppt_w"/>
                                              </p:val>
                                            </p:tav>
                                          </p:tavLst>
                                        </p:anim>
                                        <p:anim calcmode="lin" valueType="num">
                                          <p:cBhvr>
                                            <p:cTn id="99" dur="500" fill="hold"/>
                                            <p:tgtEl>
                                              <p:spTgt spid="56"/>
                                            </p:tgtEl>
                                            <p:attrNameLst>
                                              <p:attrName>ppt_h</p:attrName>
                                            </p:attrNameLst>
                                          </p:cBhvr>
                                          <p:tavLst>
                                            <p:tav tm="0">
                                              <p:val>
                                                <p:fltVal val="0"/>
                                              </p:val>
                                            </p:tav>
                                            <p:tav tm="100000">
                                              <p:val>
                                                <p:strVal val="#ppt_h"/>
                                              </p:val>
                                            </p:tav>
                                          </p:tavLst>
                                        </p:anim>
                                        <p:anim calcmode="lin" valueType="num">
                                          <p:cBhvr>
                                            <p:cTn id="100" dur="500" fill="hold"/>
                                            <p:tgtEl>
                                              <p:spTgt spid="56"/>
                                            </p:tgtEl>
                                            <p:attrNameLst>
                                              <p:attrName>ppt_x</p:attrName>
                                            </p:attrNameLst>
                                          </p:cBhvr>
                                          <p:tavLst>
                                            <p:tav tm="0">
                                              <p:val>
                                                <p:fltVal val="0.5"/>
                                              </p:val>
                                            </p:tav>
                                            <p:tav tm="100000">
                                              <p:val>
                                                <p:strVal val="#ppt_x"/>
                                              </p:val>
                                            </p:tav>
                                          </p:tavLst>
                                        </p:anim>
                                        <p:anim calcmode="lin" valueType="num">
                                          <p:cBhvr>
                                            <p:cTn id="101" dur="500" fill="hold"/>
                                            <p:tgtEl>
                                              <p:spTgt spid="56"/>
                                            </p:tgtEl>
                                            <p:attrNameLst>
                                              <p:attrName>ppt_y</p:attrName>
                                            </p:attrNameLst>
                                          </p:cBhvr>
                                          <p:tavLst>
                                            <p:tav tm="0">
                                              <p:val>
                                                <p:fltVal val="0.5"/>
                                              </p:val>
                                            </p:tav>
                                            <p:tav tm="100000">
                                              <p:val>
                                                <p:strVal val="#ppt_y"/>
                                              </p:val>
                                            </p:tav>
                                          </p:tavLst>
                                        </p:anim>
                                      </p:childTnLst>
                                    </p:cTn>
                                  </p:par>
                                  <p:par>
                                    <p:cTn id="102" presetID="23" presetClass="entr" presetSubtype="528" fill="hold" nodeType="withEffect">
                                      <p:stCondLst>
                                        <p:cond delay="6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500" fill="hold"/>
                                            <p:tgtEl>
                                              <p:spTgt spid="59"/>
                                            </p:tgtEl>
                                            <p:attrNameLst>
                                              <p:attrName>ppt_w</p:attrName>
                                            </p:attrNameLst>
                                          </p:cBhvr>
                                          <p:tavLst>
                                            <p:tav tm="0">
                                              <p:val>
                                                <p:fltVal val="0"/>
                                              </p:val>
                                            </p:tav>
                                            <p:tav tm="100000">
                                              <p:val>
                                                <p:strVal val="#ppt_w"/>
                                              </p:val>
                                            </p:tav>
                                          </p:tavLst>
                                        </p:anim>
                                        <p:anim calcmode="lin" valueType="num">
                                          <p:cBhvr>
                                            <p:cTn id="105" dur="500" fill="hold"/>
                                            <p:tgtEl>
                                              <p:spTgt spid="59"/>
                                            </p:tgtEl>
                                            <p:attrNameLst>
                                              <p:attrName>ppt_h</p:attrName>
                                            </p:attrNameLst>
                                          </p:cBhvr>
                                          <p:tavLst>
                                            <p:tav tm="0">
                                              <p:val>
                                                <p:fltVal val="0"/>
                                              </p:val>
                                            </p:tav>
                                            <p:tav tm="100000">
                                              <p:val>
                                                <p:strVal val="#ppt_h"/>
                                              </p:val>
                                            </p:tav>
                                          </p:tavLst>
                                        </p:anim>
                                        <p:anim calcmode="lin" valueType="num">
                                          <p:cBhvr>
                                            <p:cTn id="106" dur="500" fill="hold"/>
                                            <p:tgtEl>
                                              <p:spTgt spid="59"/>
                                            </p:tgtEl>
                                            <p:attrNameLst>
                                              <p:attrName>ppt_x</p:attrName>
                                            </p:attrNameLst>
                                          </p:cBhvr>
                                          <p:tavLst>
                                            <p:tav tm="0">
                                              <p:val>
                                                <p:fltVal val="0.5"/>
                                              </p:val>
                                            </p:tav>
                                            <p:tav tm="100000">
                                              <p:val>
                                                <p:strVal val="#ppt_x"/>
                                              </p:val>
                                            </p:tav>
                                          </p:tavLst>
                                        </p:anim>
                                        <p:anim calcmode="lin" valueType="num">
                                          <p:cBhvr>
                                            <p:cTn id="107" dur="500" fill="hold"/>
                                            <p:tgtEl>
                                              <p:spTgt spid="59"/>
                                            </p:tgtEl>
                                            <p:attrNameLst>
                                              <p:attrName>ppt_y</p:attrName>
                                            </p:attrNameLst>
                                          </p:cBhvr>
                                          <p:tavLst>
                                            <p:tav tm="0">
                                              <p:val>
                                                <p:fltVal val="0.5"/>
                                              </p:val>
                                            </p:tav>
                                            <p:tav tm="100000">
                                              <p:val>
                                                <p:strVal val="#ppt_y"/>
                                              </p:val>
                                            </p:tav>
                                          </p:tavLst>
                                        </p:anim>
                                      </p:childTnLst>
                                    </p:cTn>
                                  </p:par>
                                  <p:par>
                                    <p:cTn id="108" presetID="26" presetClass="emph" presetSubtype="0" repeatCount="3000" fill="hold" nodeType="withEffect">
                                      <p:stCondLst>
                                        <p:cond delay="600"/>
                                      </p:stCondLst>
                                      <p:childTnLst>
                                        <p:animEffect transition="out" filter="fade">
                                          <p:cBhvr>
                                            <p:cTn id="109" dur="500" tmFilter="0, 0; .2, .5; .8, .5; 1, 0"/>
                                            <p:tgtEl>
                                              <p:spTgt spid="23"/>
                                            </p:tgtEl>
                                          </p:cBhvr>
                                        </p:animEffect>
                                        <p:animScale>
                                          <p:cBhvr>
                                            <p:cTn id="110" dur="250" autoRev="1" fill="hold"/>
                                            <p:tgtEl>
                                              <p:spTgt spid="23"/>
                                            </p:tgtEl>
                                          </p:cBhvr>
                                          <p:by x="105000" y="105000"/>
                                        </p:animScale>
                                      </p:childTnLst>
                                    </p:cTn>
                                  </p:par>
                                  <p:par>
                                    <p:cTn id="111" presetID="26" presetClass="emph" presetSubtype="0" repeatCount="3000" fill="hold" nodeType="withEffect">
                                      <p:stCondLst>
                                        <p:cond delay="710"/>
                                      </p:stCondLst>
                                      <p:childTnLst>
                                        <p:animEffect transition="out" filter="fade">
                                          <p:cBhvr>
                                            <p:cTn id="112" dur="500" tmFilter="0, 0; .2, .5; .8, .5; 1, 0"/>
                                            <p:tgtEl>
                                              <p:spTgt spid="35"/>
                                            </p:tgtEl>
                                          </p:cBhvr>
                                        </p:animEffect>
                                        <p:animScale>
                                          <p:cBhvr>
                                            <p:cTn id="113" dur="250" autoRev="1" fill="hold"/>
                                            <p:tgtEl>
                                              <p:spTgt spid="35"/>
                                            </p:tgtEl>
                                          </p:cBhvr>
                                          <p:by x="105000" y="105000"/>
                                        </p:animScale>
                                      </p:childTnLst>
                                    </p:cTn>
                                  </p:par>
                                  <p:par>
                                    <p:cTn id="114" presetID="26" presetClass="emph" presetSubtype="0" repeatCount="3000" fill="hold" nodeType="withEffect">
                                      <p:stCondLst>
                                        <p:cond delay="410"/>
                                      </p:stCondLst>
                                      <p:childTnLst>
                                        <p:animEffect transition="out" filter="fade">
                                          <p:cBhvr>
                                            <p:cTn id="115" dur="500" tmFilter="0, 0; .2, .5; .8, .5; 1, 0"/>
                                            <p:tgtEl>
                                              <p:spTgt spid="50"/>
                                            </p:tgtEl>
                                          </p:cBhvr>
                                        </p:animEffect>
                                        <p:animScale>
                                          <p:cBhvr>
                                            <p:cTn id="116" dur="250" autoRev="1" fill="hold"/>
                                            <p:tgtEl>
                                              <p:spTgt spid="50"/>
                                            </p:tgtEl>
                                          </p:cBhvr>
                                          <p:by x="105000" y="105000"/>
                                        </p:animScale>
                                      </p:childTnLst>
                                    </p:cTn>
                                  </p:par>
                                  <p:par>
                                    <p:cTn id="117" presetID="26" presetClass="emph" presetSubtype="0" repeatCount="3000" fill="hold" nodeType="withEffect">
                                      <p:stCondLst>
                                        <p:cond delay="810"/>
                                      </p:stCondLst>
                                      <p:childTnLst>
                                        <p:animEffect transition="out" filter="fade">
                                          <p:cBhvr>
                                            <p:cTn id="118" dur="500" tmFilter="0, 0; .2, .5; .8, .5; 1, 0"/>
                                            <p:tgtEl>
                                              <p:spTgt spid="53"/>
                                            </p:tgtEl>
                                          </p:cBhvr>
                                        </p:animEffect>
                                        <p:animScale>
                                          <p:cBhvr>
                                            <p:cTn id="119" dur="250" autoRev="1" fill="hold"/>
                                            <p:tgtEl>
                                              <p:spTgt spid="53"/>
                                            </p:tgtEl>
                                          </p:cBhvr>
                                          <p:by x="105000" y="105000"/>
                                        </p:animScale>
                                      </p:childTnLst>
                                    </p:cTn>
                                  </p:par>
                                </p:childTnLst>
                              </p:cTn>
                            </p:par>
                            <p:par>
                              <p:cTn id="120" fill="hold">
                                <p:stCondLst>
                                  <p:cond delay="7310"/>
                                </p:stCondLst>
                                <p:childTnLst>
                                  <p:par>
                                    <p:cTn id="121" presetID="10" presetClass="entr" presetSubtype="0" fill="hold" grpId="0" nodeType="afterEffect">
                                      <p:stCondLst>
                                        <p:cond delay="0"/>
                                      </p:stCondLst>
                                      <p:childTnLst>
                                        <p:set>
                                          <p:cBhvr>
                                            <p:cTn id="122" dur="1" fill="hold">
                                              <p:stCondLst>
                                                <p:cond delay="0"/>
                                              </p:stCondLst>
                                            </p:cTn>
                                            <p:tgtEl>
                                              <p:spTgt spid="66"/>
                                            </p:tgtEl>
                                            <p:attrNameLst>
                                              <p:attrName>style.visibility</p:attrName>
                                            </p:attrNameLst>
                                          </p:cBhvr>
                                          <p:to>
                                            <p:strVal val="visible"/>
                                          </p:to>
                                        </p:set>
                                        <p:animEffect transition="in" filter="fade">
                                          <p:cBhvr>
                                            <p:cTn id="12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84" grpId="0"/>
          <p:bldP spid="85" grpId="0"/>
          <p:bldP spid="66"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720037" y="940708"/>
            <a:ext cx="2594663" cy="416316"/>
            <a:chOff x="603196" y="3180076"/>
            <a:chExt cx="1670727" cy="312165"/>
          </a:xfrm>
        </p:grpSpPr>
        <p:sp>
          <p:nvSpPr>
            <p:cNvPr id="36" name="圆角矩形 35"/>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矩形 36"/>
            <p:cNvSpPr>
              <a:spLocks noChangeArrowheads="1"/>
            </p:cNvSpPr>
            <p:nvPr/>
          </p:nvSpPr>
          <p:spPr bwMode="auto">
            <a:xfrm>
              <a:off x="704727" y="3223695"/>
              <a:ext cx="1304864" cy="26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1.</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礼貌用语不离身</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38" name="任意多边形 37"/>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30727" name="图片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1" y="1832915"/>
            <a:ext cx="3349621" cy="5025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3" name="矩形 6"/>
          <p:cNvSpPr>
            <a:spLocks noChangeArrowheads="1"/>
          </p:cNvSpPr>
          <p:nvPr/>
        </p:nvSpPr>
        <p:spPr bwMode="auto">
          <a:xfrm>
            <a:off x="4894479" y="4825990"/>
            <a:ext cx="541743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3200" b="1" dirty="0">
                <a:solidFill>
                  <a:srgbClr val="FF6600"/>
                </a:solidFill>
                <a:latin typeface="微软雅黑" pitchFamily="34" charset="-122"/>
                <a:ea typeface="微软雅黑" pitchFamily="34" charset="-122"/>
                <a:sym typeface="微软雅黑" pitchFamily="34" charset="-122"/>
              </a:rPr>
              <a:t>请</a:t>
            </a:r>
            <a:r>
              <a:rPr lang="zh-CN" altLang="en-US" sz="2800" b="1" dirty="0">
                <a:solidFill>
                  <a:srgbClr val="595959"/>
                </a:solidFill>
                <a:latin typeface="微软雅黑" pitchFamily="34" charset="-122"/>
                <a:ea typeface="微软雅黑" pitchFamily="34" charset="-122"/>
                <a:sym typeface="微软雅黑" pitchFamily="34" charset="-122"/>
              </a:rPr>
              <a:t>字不离口、</a:t>
            </a:r>
            <a:r>
              <a:rPr lang="zh-CN" altLang="en-US" sz="3200" b="1" dirty="0">
                <a:solidFill>
                  <a:srgbClr val="FF6600"/>
                </a:solidFill>
                <a:latin typeface="微软雅黑" pitchFamily="34" charset="-122"/>
                <a:ea typeface="微软雅黑" pitchFamily="34" charset="-122"/>
                <a:sym typeface="微软雅黑" pitchFamily="34" charset="-122"/>
              </a:rPr>
              <a:t>谢</a:t>
            </a:r>
            <a:r>
              <a:rPr lang="zh-CN" altLang="en-US" sz="2800" b="1" dirty="0">
                <a:solidFill>
                  <a:srgbClr val="595959"/>
                </a:solidFill>
                <a:latin typeface="微软雅黑" pitchFamily="34" charset="-122"/>
                <a:ea typeface="微软雅黑" pitchFamily="34" charset="-122"/>
                <a:sym typeface="微软雅黑" pitchFamily="34" charset="-122"/>
              </a:rPr>
              <a:t>字随身走</a:t>
            </a:r>
            <a:endParaRPr lang="en-US" sz="2800" b="1" dirty="0">
              <a:solidFill>
                <a:srgbClr val="595959"/>
              </a:solidFill>
              <a:latin typeface="微软雅黑" pitchFamily="34" charset="-122"/>
              <a:ea typeface="微软雅黑" pitchFamily="34" charset="-122"/>
              <a:sym typeface="微软雅黑" pitchFamily="34" charset="-122"/>
            </a:endParaRPr>
          </a:p>
          <a:p>
            <a:pPr algn="ctr">
              <a:lnSpc>
                <a:spcPct val="150000"/>
              </a:lnSpc>
            </a:pPr>
            <a:r>
              <a:rPr lang="zh-CN" altLang="en-US" sz="2400" b="1" dirty="0">
                <a:solidFill>
                  <a:srgbClr val="595959"/>
                </a:solidFill>
                <a:latin typeface="微软雅黑" pitchFamily="34" charset="-122"/>
                <a:ea typeface="微软雅黑" pitchFamily="34" charset="-122"/>
                <a:sym typeface="微软雅黑" pitchFamily="34" charset="-122"/>
              </a:rPr>
              <a:t>我们的每一天都要在爽朗的寒喧中开始</a:t>
            </a:r>
            <a:endParaRPr lang="zh-CN" altLang="en-US" dirty="0"/>
          </a:p>
        </p:txBody>
      </p:sp>
      <p:grpSp>
        <p:nvGrpSpPr>
          <p:cNvPr id="14" name="组合 13"/>
          <p:cNvGrpSpPr/>
          <p:nvPr/>
        </p:nvGrpSpPr>
        <p:grpSpPr>
          <a:xfrm>
            <a:off x="4625603" y="408986"/>
            <a:ext cx="3007992" cy="654128"/>
            <a:chOff x="2727392" y="2746323"/>
            <a:chExt cx="2082005" cy="452760"/>
          </a:xfrm>
        </p:grpSpPr>
        <p:sp>
          <p:nvSpPr>
            <p:cNvPr id="15"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语言沟通</a:t>
              </a:r>
            </a:p>
          </p:txBody>
        </p:sp>
        <p:grpSp>
          <p:nvGrpSpPr>
            <p:cNvPr id="16" name="组合 15"/>
            <p:cNvGrpSpPr/>
            <p:nvPr/>
          </p:nvGrpSpPr>
          <p:grpSpPr>
            <a:xfrm>
              <a:off x="2727392" y="2746323"/>
              <a:ext cx="2082005" cy="452760"/>
              <a:chOff x="6096000" y="2039786"/>
              <a:chExt cx="3246120" cy="705912"/>
            </a:xfrm>
          </p:grpSpPr>
          <p:sp>
            <p:nvSpPr>
              <p:cNvPr id="17" name="任意多边形 16"/>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圆角矩形 17"/>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9" name="圆角矩形 18"/>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0" name="组合 19"/>
          <p:cNvGrpSpPr/>
          <p:nvPr/>
        </p:nvGrpSpPr>
        <p:grpSpPr>
          <a:xfrm>
            <a:off x="3331889" y="2753716"/>
            <a:ext cx="9114744" cy="2073202"/>
            <a:chOff x="7370559" y="1437836"/>
            <a:chExt cx="4185030" cy="5038622"/>
          </a:xfrm>
        </p:grpSpPr>
        <p:sp>
          <p:nvSpPr>
            <p:cNvPr id="25" name="平行四边形 24"/>
            <p:cNvSpPr/>
            <p:nvPr/>
          </p:nvSpPr>
          <p:spPr>
            <a:xfrm flipH="1">
              <a:off x="7496061" y="5608186"/>
              <a:ext cx="4059528" cy="868272"/>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7469593" y="1500481"/>
              <a:ext cx="3879793" cy="4229896"/>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7370559" y="1437836"/>
              <a:ext cx="3899011" cy="4229896"/>
            </a:xfrm>
            <a:prstGeom prst="roundRect">
              <a:avLst>
                <a:gd name="adj" fmla="val 12783"/>
              </a:avLst>
            </a:prstGeom>
            <a:gradFill flip="none" rotWithShape="1">
              <a:gsLst>
                <a:gs pos="0">
                  <a:schemeClr val="bg1">
                    <a:lumMod val="95000"/>
                  </a:schemeClr>
                </a:gs>
                <a:gs pos="100000">
                  <a:schemeClr val="bg1"/>
                </a:gs>
              </a:gsLst>
              <a:lin ang="2700000" scaled="1"/>
              <a:tileRect/>
            </a:gradFill>
            <a:ln w="31750">
              <a:gradFill flip="none" rotWithShape="1">
                <a:gsLst>
                  <a:gs pos="0">
                    <a:schemeClr val="bg1"/>
                  </a:gs>
                  <a:gs pos="100000">
                    <a:schemeClr val="bg1">
                      <a:lumMod val="9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3379868" y="1695841"/>
            <a:ext cx="8926431" cy="936451"/>
            <a:chOff x="7714862" y="1646688"/>
            <a:chExt cx="2909667" cy="936668"/>
          </a:xfrm>
        </p:grpSpPr>
        <p:grpSp>
          <p:nvGrpSpPr>
            <p:cNvPr id="27" name="组合 26"/>
            <p:cNvGrpSpPr/>
            <p:nvPr/>
          </p:nvGrpSpPr>
          <p:grpSpPr>
            <a:xfrm>
              <a:off x="7714862" y="1646688"/>
              <a:ext cx="2909667" cy="936668"/>
              <a:chOff x="1992448" y="2251039"/>
              <a:chExt cx="2210923" cy="712610"/>
            </a:xfrm>
          </p:grpSpPr>
          <p:grpSp>
            <p:nvGrpSpPr>
              <p:cNvPr id="29" name="组合 28"/>
              <p:cNvGrpSpPr/>
              <p:nvPr/>
            </p:nvGrpSpPr>
            <p:grpSpPr>
              <a:xfrm>
                <a:off x="1994501" y="2251039"/>
                <a:ext cx="2208870" cy="712610"/>
                <a:chOff x="-3729752" y="2394136"/>
                <a:chExt cx="8752092" cy="2823536"/>
              </a:xfrm>
            </p:grpSpPr>
            <p:sp>
              <p:nvSpPr>
                <p:cNvPr id="32" name="平行四边形 31"/>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圆角矩形 29"/>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106"/>
            <p:cNvSpPr txBox="1"/>
            <p:nvPr/>
          </p:nvSpPr>
          <p:spPr>
            <a:xfrm>
              <a:off x="8046568" y="1726330"/>
              <a:ext cx="2145340" cy="646481"/>
            </a:xfrm>
            <a:prstGeom prst="rect">
              <a:avLst/>
            </a:prstGeom>
            <a:noFill/>
          </p:spPr>
          <p:txBody>
            <a:bodyPr wrap="square" rtlCol="0">
              <a:spAutoFit/>
            </a:bodyPr>
            <a:lstStyle/>
            <a:p>
              <a:r>
                <a:rPr lang="zh-CN" altLang="en-US" sz="2400" b="1" dirty="0">
                  <a:solidFill>
                    <a:schemeClr val="bg1"/>
                  </a:solidFill>
                  <a:latin typeface="微软雅黑" pitchFamily="34" charset="-122"/>
                  <a:ea typeface="微软雅黑" pitchFamily="34" charset="-122"/>
                  <a:sym typeface="微软雅黑" pitchFamily="34" charset="-122"/>
                </a:rPr>
                <a:t>良言一句三冬</a:t>
              </a:r>
              <a:r>
                <a:rPr lang="zh-CN" altLang="en-US" sz="3600" b="1" dirty="0">
                  <a:solidFill>
                    <a:schemeClr val="bg1"/>
                  </a:solidFill>
                  <a:latin typeface="微软雅黑" pitchFamily="34" charset="-122"/>
                  <a:ea typeface="微软雅黑" pitchFamily="34" charset="-122"/>
                  <a:sym typeface="微软雅黑" pitchFamily="34" charset="-122"/>
                </a:rPr>
                <a:t>暖</a:t>
              </a:r>
              <a:r>
                <a:rPr lang="zh-CN" altLang="en-US" sz="3200" dirty="0">
                  <a:solidFill>
                    <a:schemeClr val="bg1"/>
                  </a:solidFill>
                  <a:latin typeface="微软雅黑" pitchFamily="34" charset="-122"/>
                  <a:ea typeface="微软雅黑" pitchFamily="34" charset="-122"/>
                  <a:sym typeface="微软雅黑" pitchFamily="34" charset="-122"/>
                </a:rPr>
                <a:t>，</a:t>
              </a:r>
              <a:r>
                <a:rPr lang="zh-CN" altLang="en-US" sz="2400" b="1" dirty="0">
                  <a:solidFill>
                    <a:schemeClr val="bg1"/>
                  </a:solidFill>
                  <a:latin typeface="微软雅黑" pitchFamily="34" charset="-122"/>
                  <a:ea typeface="微软雅黑" pitchFamily="34" charset="-122"/>
                  <a:sym typeface="微软雅黑" pitchFamily="34" charset="-122"/>
                </a:rPr>
                <a:t>恶语伤人六月</a:t>
              </a:r>
              <a:r>
                <a:rPr lang="zh-CN" altLang="en-US" sz="3600" b="1" dirty="0">
                  <a:solidFill>
                    <a:schemeClr val="bg1"/>
                  </a:solidFill>
                  <a:latin typeface="微软雅黑" pitchFamily="34" charset="-122"/>
                  <a:ea typeface="微软雅黑" pitchFamily="34" charset="-122"/>
                  <a:sym typeface="微软雅黑" pitchFamily="34" charset="-122"/>
                </a:rPr>
                <a:t>寒</a:t>
              </a:r>
              <a:endParaRPr lang="zh-CN" altLang="en-US" sz="3600" dirty="0">
                <a:solidFill>
                  <a:schemeClr val="bg1"/>
                </a:solidFill>
                <a:latin typeface="Calibri" pitchFamily="34" charset="0"/>
                <a:sym typeface="宋体" pitchFamily="2" charset="-122"/>
              </a:endParaRPr>
            </a:p>
          </p:txBody>
        </p:sp>
      </p:grpSp>
      <p:sp>
        <p:nvSpPr>
          <p:cNvPr id="30732" name="矩形 5"/>
          <p:cNvSpPr>
            <a:spLocks noChangeArrowheads="1"/>
          </p:cNvSpPr>
          <p:nvPr/>
        </p:nvSpPr>
        <p:spPr bwMode="auto">
          <a:xfrm>
            <a:off x="3623779" y="2921507"/>
            <a:ext cx="775542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a:solidFill>
                  <a:srgbClr val="E87071"/>
                </a:solidFill>
                <a:latin typeface="微软雅黑" pitchFamily="34" charset="-122"/>
                <a:ea typeface="微软雅黑" pitchFamily="34" charset="-122"/>
                <a:sym typeface="Times New Roman" pitchFamily="18" charset="0"/>
              </a:rPr>
              <a:t>请</a:t>
            </a:r>
            <a:r>
              <a:rPr lang="zh-CN" altLang="en-US" sz="4400" b="1" dirty="0">
                <a:latin typeface="微软雅黑" pitchFamily="34" charset="-122"/>
                <a:ea typeface="微软雅黑" pitchFamily="34" charset="-122"/>
                <a:sym typeface="Times New Roman" pitchFamily="18" charset="0"/>
              </a:rPr>
              <a:t>、</a:t>
            </a:r>
            <a:r>
              <a:rPr lang="zh-CN" altLang="en-US" sz="4400" b="1" dirty="0">
                <a:solidFill>
                  <a:schemeClr val="accent6"/>
                </a:solidFill>
                <a:latin typeface="微软雅黑" pitchFamily="34" charset="-122"/>
                <a:ea typeface="微软雅黑" pitchFamily="34" charset="-122"/>
                <a:sym typeface="Times New Roman" pitchFamily="18" charset="0"/>
              </a:rPr>
              <a:t>您</a:t>
            </a:r>
            <a:r>
              <a:rPr lang="zh-CN" altLang="en-US" sz="4400" b="1" dirty="0">
                <a:latin typeface="微软雅黑" pitchFamily="34" charset="-122"/>
                <a:ea typeface="微软雅黑" pitchFamily="34" charset="-122"/>
                <a:sym typeface="Times New Roman" pitchFamily="18" charset="0"/>
              </a:rPr>
              <a:t>、</a:t>
            </a:r>
            <a:r>
              <a:rPr lang="zh-CN" altLang="en-US" sz="4400" b="1" dirty="0">
                <a:solidFill>
                  <a:srgbClr val="01ACBE"/>
                </a:solidFill>
                <a:latin typeface="微软雅黑" pitchFamily="34" charset="-122"/>
                <a:ea typeface="微软雅黑" pitchFamily="34" charset="-122"/>
                <a:sym typeface="Times New Roman" pitchFamily="18" charset="0"/>
              </a:rPr>
              <a:t>您好</a:t>
            </a:r>
            <a:r>
              <a:rPr lang="zh-CN" altLang="en-US" sz="4400" b="1" dirty="0">
                <a:latin typeface="微软雅黑" pitchFamily="34" charset="-122"/>
                <a:ea typeface="微软雅黑" pitchFamily="34" charset="-122"/>
                <a:sym typeface="Times New Roman" pitchFamily="18" charset="0"/>
              </a:rPr>
              <a:t>、</a:t>
            </a:r>
            <a:r>
              <a:rPr lang="zh-CN" altLang="en-US" sz="4400" b="1" dirty="0">
                <a:solidFill>
                  <a:srgbClr val="663A77"/>
                </a:solidFill>
                <a:latin typeface="微软雅黑" pitchFamily="34" charset="-122"/>
                <a:ea typeface="微软雅黑" pitchFamily="34" charset="-122"/>
                <a:sym typeface="Times New Roman" pitchFamily="18" charset="0"/>
              </a:rPr>
              <a:t>对不起</a:t>
            </a:r>
            <a:r>
              <a:rPr lang="zh-CN" altLang="en-US" sz="4400" b="1" dirty="0">
                <a:latin typeface="微软雅黑" pitchFamily="34" charset="-122"/>
                <a:ea typeface="微软雅黑" pitchFamily="34" charset="-122"/>
                <a:sym typeface="Times New Roman" pitchFamily="18" charset="0"/>
              </a:rPr>
              <a:t>、</a:t>
            </a:r>
            <a:endParaRPr lang="en-US" altLang="zh-CN" sz="4400" b="1" dirty="0">
              <a:latin typeface="微软雅黑" pitchFamily="34" charset="-122"/>
              <a:ea typeface="微软雅黑" pitchFamily="34" charset="-122"/>
              <a:sym typeface="Times New Roman" pitchFamily="18" charset="0"/>
            </a:endParaRPr>
          </a:p>
          <a:p>
            <a:pPr algn="ctr"/>
            <a:r>
              <a:rPr lang="zh-CN" altLang="en-US" sz="4400" b="1" dirty="0">
                <a:latin typeface="微软雅黑" pitchFamily="34" charset="-122"/>
                <a:ea typeface="微软雅黑" pitchFamily="34" charset="-122"/>
                <a:sym typeface="Times New Roman" pitchFamily="18" charset="0"/>
              </a:rPr>
              <a:t>谢谢、再见</a:t>
            </a:r>
            <a:endParaRPr lang="zh-CN" altLang="en-US" sz="4400" b="1" dirty="0">
              <a:latin typeface="微软雅黑" pitchFamily="34" charset="-122"/>
              <a:ea typeface="微软雅黑" pitchFamily="34" charset="-122"/>
              <a:sym typeface="微软雅黑" pitchFamily="34" charset="-122"/>
            </a:endParaRPr>
          </a:p>
        </p:txBody>
      </p:sp>
      <p:sp>
        <p:nvSpPr>
          <p:cNvPr id="34" name="TextBox 3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2171893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0727"/>
                                        </p:tgtEl>
                                        <p:attrNameLst>
                                          <p:attrName>style.visibility</p:attrName>
                                        </p:attrNameLst>
                                      </p:cBhvr>
                                      <p:to>
                                        <p:strVal val="visible"/>
                                      </p:to>
                                    </p:set>
                                    <p:animEffect transition="in" filter="fade">
                                      <p:cBhvr>
                                        <p:cTn id="12" dur="1000"/>
                                        <p:tgtEl>
                                          <p:spTgt spid="30727"/>
                                        </p:tgtEl>
                                      </p:cBhvr>
                                    </p:animEffect>
                                    <p:anim calcmode="lin" valueType="num">
                                      <p:cBhvr>
                                        <p:cTn id="13" dur="1000" fill="hold"/>
                                        <p:tgtEl>
                                          <p:spTgt spid="30727"/>
                                        </p:tgtEl>
                                        <p:attrNameLst>
                                          <p:attrName>ppt_x</p:attrName>
                                        </p:attrNameLst>
                                      </p:cBhvr>
                                      <p:tavLst>
                                        <p:tav tm="0">
                                          <p:val>
                                            <p:strVal val="#ppt_x"/>
                                          </p:val>
                                        </p:tav>
                                        <p:tav tm="100000">
                                          <p:val>
                                            <p:strVal val="#ppt_x"/>
                                          </p:val>
                                        </p:tav>
                                      </p:tavLst>
                                    </p:anim>
                                    <p:anim calcmode="lin" valueType="num">
                                      <p:cBhvr>
                                        <p:cTn id="14" dur="1000" fill="hold"/>
                                        <p:tgtEl>
                                          <p:spTgt spid="3072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3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strVal val="(6*min(max(#ppt_w*#ppt_h,.3),1)-7.4)/-.7*#ppt_w"/>
                                          </p:val>
                                        </p:tav>
                                        <p:tav tm="100000">
                                          <p:val>
                                            <p:strVal val="#ppt_w"/>
                                          </p:val>
                                        </p:tav>
                                      </p:tavLst>
                                    </p:anim>
                                    <p:anim calcmode="lin" valueType="num">
                                      <p:cBhvr>
                                        <p:cTn id="19" dur="500" fill="hold"/>
                                        <p:tgtEl>
                                          <p:spTgt spid="26"/>
                                        </p:tgtEl>
                                        <p:attrNameLst>
                                          <p:attrName>ppt_h</p:attrName>
                                        </p:attrNameLst>
                                      </p:cBhvr>
                                      <p:tavLst>
                                        <p:tav tm="0">
                                          <p:val>
                                            <p:strVal val="(6*min(max(#ppt_w*#ppt_h,.3),1)-7.4)/-.7*#ppt_h"/>
                                          </p:val>
                                        </p:tav>
                                        <p:tav tm="100000">
                                          <p:val>
                                            <p:strVal val="#ppt_h"/>
                                          </p:val>
                                        </p:tav>
                                      </p:tavLst>
                                    </p:anim>
                                    <p:anim calcmode="lin" valueType="num">
                                      <p:cBhvr>
                                        <p:cTn id="20" dur="500" fill="hold"/>
                                        <p:tgtEl>
                                          <p:spTgt spid="26"/>
                                        </p:tgtEl>
                                        <p:attrNameLst>
                                          <p:attrName>ppt_x</p:attrName>
                                        </p:attrNameLst>
                                      </p:cBhvr>
                                      <p:tavLst>
                                        <p:tav tm="0">
                                          <p:val>
                                            <p:fltVal val="0.5"/>
                                          </p:val>
                                        </p:tav>
                                        <p:tav tm="100000">
                                          <p:val>
                                            <p:strVal val="#ppt_x"/>
                                          </p:val>
                                        </p:tav>
                                      </p:tavLst>
                                    </p:anim>
                                    <p:anim calcmode="lin" valueType="num">
                                      <p:cBhvr>
                                        <p:cTn id="21"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0732"/>
                                        </p:tgtEl>
                                        <p:attrNameLst>
                                          <p:attrName>style.visibility</p:attrName>
                                        </p:attrNameLst>
                                      </p:cBhvr>
                                      <p:to>
                                        <p:strVal val="visible"/>
                                      </p:to>
                                    </p:set>
                                    <p:animEffect transition="in" filter="wipe(left)">
                                      <p:cBhvr>
                                        <p:cTn id="31" dur="500"/>
                                        <p:tgtEl>
                                          <p:spTgt spid="30732"/>
                                        </p:tgtEl>
                                      </p:cBhvr>
                                    </p:animEffect>
                                  </p:childTnLst>
                                </p:cTn>
                              </p:par>
                            </p:childTnLst>
                          </p:cTn>
                        </p:par>
                        <p:par>
                          <p:cTn id="32" fill="hold">
                            <p:stCondLst>
                              <p:cond delay="3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0733"/>
                                        </p:tgtEl>
                                        <p:attrNameLst>
                                          <p:attrName>style.visibility</p:attrName>
                                        </p:attrNameLst>
                                      </p:cBhvr>
                                      <p:to>
                                        <p:strVal val="visible"/>
                                      </p:to>
                                    </p:set>
                                    <p:anim calcmode="lin" valueType="num">
                                      <p:cBhvr>
                                        <p:cTn id="35" dur="500" fill="hold"/>
                                        <p:tgtEl>
                                          <p:spTgt spid="30733"/>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30733"/>
                                        </p:tgtEl>
                                        <p:attrNameLst>
                                          <p:attrName>ppt_y</p:attrName>
                                        </p:attrNameLst>
                                      </p:cBhvr>
                                      <p:tavLst>
                                        <p:tav tm="0">
                                          <p:val>
                                            <p:strVal val="#ppt_y"/>
                                          </p:val>
                                        </p:tav>
                                        <p:tav tm="100000">
                                          <p:val>
                                            <p:strVal val="#ppt_y"/>
                                          </p:val>
                                        </p:tav>
                                      </p:tavLst>
                                    </p:anim>
                                    <p:anim calcmode="lin" valueType="num">
                                      <p:cBhvr>
                                        <p:cTn id="37" dur="500" fill="hold"/>
                                        <p:tgtEl>
                                          <p:spTgt spid="30733"/>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30733"/>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30733"/>
                                        </p:tgtEl>
                                      </p:cBhvr>
                                    </p:animEffect>
                                  </p:childTnLst>
                                </p:cTn>
                              </p:par>
                            </p:childTnLst>
                          </p:cTn>
                        </p:par>
                        <p:par>
                          <p:cTn id="40" fill="hold">
                            <p:stCondLst>
                              <p:cond delay="5350"/>
                            </p:stCondLst>
                            <p:childTnLst>
                              <p:par>
                                <p:cTn id="41" presetID="10"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3" grpId="0"/>
      <p:bldP spid="30732"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3" name="图片 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2206" y="2666166"/>
            <a:ext cx="3519952" cy="340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矩形 10"/>
          <p:cNvSpPr>
            <a:spLocks noChangeArrowheads="1"/>
          </p:cNvSpPr>
          <p:nvPr/>
        </p:nvSpPr>
        <p:spPr bwMode="auto">
          <a:xfrm>
            <a:off x="3219032" y="1495426"/>
            <a:ext cx="8123767"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20000"/>
              </a:lnSpc>
            </a:pPr>
            <a:r>
              <a:rPr lang="zh-CN" altLang="en-US" sz="2000" b="1" dirty="0">
                <a:solidFill>
                  <a:srgbClr val="595959"/>
                </a:solidFill>
                <a:latin typeface="微软雅黑" pitchFamily="34" charset="-122"/>
                <a:ea typeface="微软雅黑" pitchFamily="34" charset="-122"/>
                <a:sym typeface="微软雅黑" pitchFamily="34" charset="-122"/>
              </a:rPr>
              <a:t>再</a:t>
            </a:r>
            <a:r>
              <a:rPr lang="zh-CN" altLang="en-US" sz="2800" b="1" dirty="0">
                <a:solidFill>
                  <a:srgbClr val="E87071"/>
                </a:solidFill>
                <a:latin typeface="微软雅黑" pitchFamily="34" charset="-122"/>
                <a:ea typeface="微软雅黑" pitchFamily="34" charset="-122"/>
                <a:sym typeface="微软雅黑" pitchFamily="34" charset="-122"/>
              </a:rPr>
              <a:t>硬</a:t>
            </a:r>
            <a:r>
              <a:rPr lang="zh-CN" altLang="en-US" sz="2000" b="1" dirty="0">
                <a:solidFill>
                  <a:srgbClr val="595959"/>
                </a:solidFill>
                <a:latin typeface="微软雅黑" pitchFamily="34" charset="-122"/>
                <a:ea typeface="微软雅黑" pitchFamily="34" charset="-122"/>
                <a:sym typeface="微软雅黑" pitchFamily="34" charset="-122"/>
              </a:rPr>
              <a:t>再</a:t>
            </a:r>
            <a:r>
              <a:rPr lang="zh-CN" altLang="en-US" sz="2800" b="1" dirty="0">
                <a:solidFill>
                  <a:srgbClr val="E87071"/>
                </a:solidFill>
                <a:latin typeface="微软雅黑" pitchFamily="34" charset="-122"/>
                <a:ea typeface="微软雅黑" pitchFamily="34" charset="-122"/>
                <a:sym typeface="微软雅黑" pitchFamily="34" charset="-122"/>
              </a:rPr>
              <a:t>冰冷</a:t>
            </a:r>
            <a:r>
              <a:rPr lang="zh-CN" altLang="en-US" sz="2000" b="1" dirty="0">
                <a:solidFill>
                  <a:srgbClr val="595959"/>
                </a:solidFill>
                <a:latin typeface="微软雅黑" pitchFamily="34" charset="-122"/>
                <a:ea typeface="微软雅黑" pitchFamily="34" charset="-122"/>
                <a:sym typeface="微软雅黑" pitchFamily="34" charset="-122"/>
              </a:rPr>
              <a:t>的椅子，只要有了</a:t>
            </a:r>
            <a:r>
              <a:rPr lang="zh-CN" altLang="en-US" sz="2800" b="1" dirty="0">
                <a:solidFill>
                  <a:schemeClr val="accent6"/>
                </a:solidFill>
                <a:latin typeface="微软雅黑" pitchFamily="34" charset="-122"/>
                <a:ea typeface="微软雅黑" pitchFamily="34" charset="-122"/>
                <a:sym typeface="微软雅黑" pitchFamily="34" charset="-122"/>
              </a:rPr>
              <a:t>柔软</a:t>
            </a:r>
            <a:r>
              <a:rPr lang="zh-CN" altLang="en-US" sz="2000" b="1" dirty="0">
                <a:solidFill>
                  <a:srgbClr val="595959"/>
                </a:solidFill>
                <a:latin typeface="微软雅黑" pitchFamily="34" charset="-122"/>
                <a:ea typeface="微软雅黑" pitchFamily="34" charset="-122"/>
                <a:sym typeface="微软雅黑" pitchFamily="34" charset="-122"/>
              </a:rPr>
              <a:t>的垫子，就可以坐的舒服</a:t>
            </a:r>
            <a:endParaRPr lang="en-US" sz="2000" b="1" dirty="0">
              <a:solidFill>
                <a:srgbClr val="595959"/>
              </a:solidFill>
              <a:latin typeface="微软雅黑" pitchFamily="34" charset="-122"/>
              <a:ea typeface="微软雅黑" pitchFamily="34" charset="-122"/>
              <a:sym typeface="微软雅黑" pitchFamily="34" charset="-122"/>
            </a:endParaRPr>
          </a:p>
          <a:p>
            <a:pPr algn="r">
              <a:lnSpc>
                <a:spcPct val="120000"/>
              </a:lnSpc>
            </a:pPr>
            <a:r>
              <a:rPr lang="en-US" sz="2000" b="1" dirty="0">
                <a:solidFill>
                  <a:srgbClr val="595959"/>
                </a:solidFill>
                <a:latin typeface="微软雅黑" pitchFamily="34" charset="-122"/>
                <a:ea typeface="微软雅黑" pitchFamily="34" charset="-122"/>
                <a:sym typeface="微软雅黑" pitchFamily="34" charset="-122"/>
              </a:rPr>
              <a:t>——</a:t>
            </a:r>
            <a:r>
              <a:rPr lang="zh-CN" altLang="en-US" sz="2000" b="1" dirty="0">
                <a:solidFill>
                  <a:srgbClr val="595959"/>
                </a:solidFill>
                <a:latin typeface="微软雅黑" pitchFamily="34" charset="-122"/>
                <a:ea typeface="微软雅黑" pitchFamily="34" charset="-122"/>
                <a:sym typeface="微软雅黑" pitchFamily="34" charset="-122"/>
              </a:rPr>
              <a:t>考虑了人们的</a:t>
            </a:r>
            <a:r>
              <a:rPr lang="zh-CN" altLang="en-US" sz="2800" b="1" dirty="0">
                <a:solidFill>
                  <a:srgbClr val="663A77"/>
                </a:solidFill>
                <a:latin typeface="微软雅黑" pitchFamily="34" charset="-122"/>
                <a:ea typeface="微软雅黑" pitchFamily="34" charset="-122"/>
                <a:sym typeface="微软雅黑" pitchFamily="34" charset="-122"/>
              </a:rPr>
              <a:t>感受</a:t>
            </a:r>
          </a:p>
        </p:txBody>
      </p:sp>
      <p:sp>
        <p:nvSpPr>
          <p:cNvPr id="31755" name="TextBox 51"/>
          <p:cNvSpPr>
            <a:spLocks noChangeArrowheads="1"/>
          </p:cNvSpPr>
          <p:nvPr/>
        </p:nvSpPr>
        <p:spPr bwMode="auto">
          <a:xfrm>
            <a:off x="4984102" y="2795588"/>
            <a:ext cx="635869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lgn="r">
              <a:lnSpc>
                <a:spcPct val="150000"/>
              </a:lnSpc>
            </a:pPr>
            <a:r>
              <a:rPr lang="zh-CN" altLang="en-US" sz="3200" b="1" dirty="0">
                <a:solidFill>
                  <a:srgbClr val="01ACBE"/>
                </a:solidFill>
                <a:latin typeface="微软雅黑" pitchFamily="34" charset="-122"/>
                <a:ea typeface="微软雅黑" pitchFamily="34" charset="-122"/>
                <a:sym typeface="微软雅黑" pitchFamily="34" charset="-122"/>
              </a:rPr>
              <a:t>软垫式言辞 </a:t>
            </a:r>
            <a:r>
              <a:rPr lang="en-US" sz="3200" b="1" dirty="0">
                <a:solidFill>
                  <a:srgbClr val="595959"/>
                </a:solidFill>
                <a:latin typeface="微软雅黑" pitchFamily="34" charset="-122"/>
                <a:ea typeface="微软雅黑" pitchFamily="34" charset="-122"/>
                <a:sym typeface="微软雅黑" pitchFamily="34" charset="-122"/>
              </a:rPr>
              <a:t>+ </a:t>
            </a:r>
            <a:r>
              <a:rPr lang="zh-CN" altLang="en-US" sz="3200" b="1" dirty="0">
                <a:solidFill>
                  <a:srgbClr val="595959"/>
                </a:solidFill>
                <a:latin typeface="微软雅黑" pitchFamily="34" charset="-122"/>
                <a:ea typeface="微软雅黑" pitchFamily="34" charset="-122"/>
                <a:sym typeface="微软雅黑" pitchFamily="34" charset="-122"/>
              </a:rPr>
              <a:t>拜托语气</a:t>
            </a:r>
            <a:endParaRPr lang="zh-CN" altLang="en-US" sz="3200" b="1" dirty="0">
              <a:solidFill>
                <a:srgbClr val="595959"/>
              </a:solidFill>
              <a:sym typeface="Arial" pitchFamily="34" charset="0"/>
            </a:endParaRPr>
          </a:p>
        </p:txBody>
      </p:sp>
      <p:grpSp>
        <p:nvGrpSpPr>
          <p:cNvPr id="31756" name="组合 13"/>
          <p:cNvGrpSpPr>
            <a:grpSpLocks/>
          </p:cNvGrpSpPr>
          <p:nvPr/>
        </p:nvGrpSpPr>
        <p:grpSpPr bwMode="auto">
          <a:xfrm>
            <a:off x="4790451" y="4140200"/>
            <a:ext cx="6552347" cy="1876425"/>
            <a:chOff x="0" y="0"/>
            <a:chExt cx="6552728" cy="1876128"/>
          </a:xfrm>
        </p:grpSpPr>
        <p:grpSp>
          <p:nvGrpSpPr>
            <p:cNvPr id="31757" name="组合 14"/>
            <p:cNvGrpSpPr>
              <a:grpSpLocks/>
            </p:cNvGrpSpPr>
            <p:nvPr/>
          </p:nvGrpSpPr>
          <p:grpSpPr bwMode="auto">
            <a:xfrm>
              <a:off x="0" y="0"/>
              <a:ext cx="6552728" cy="435968"/>
              <a:chOff x="0" y="0"/>
              <a:chExt cx="6552728" cy="435968"/>
            </a:xfrm>
          </p:grpSpPr>
          <p:sp>
            <p:nvSpPr>
              <p:cNvPr id="31758" name="Rectangle 5"/>
              <p:cNvSpPr>
                <a:spLocks noChangeArrowheads="1"/>
              </p:cNvSpPr>
              <p:nvPr/>
            </p:nvSpPr>
            <p:spPr bwMode="auto">
              <a:xfrm>
                <a:off x="0" y="0"/>
                <a:ext cx="2736303" cy="432000"/>
              </a:xfrm>
              <a:custGeom>
                <a:avLst/>
                <a:gdLst>
                  <a:gd name="T0" fmla="*/ 0 w 4732299"/>
                  <a:gd name="T1" fmla="*/ 0 h 655200"/>
                  <a:gd name="T2" fmla="*/ 4732299 w 4732299"/>
                  <a:gd name="T3" fmla="*/ 655200 h 655200"/>
                </a:gdLst>
                <a:ahLst/>
                <a:cxnLst/>
                <a:rect l="T0" t="T1" r="T2" b="T3"/>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rgbClr val="F2F2F2"/>
              </a:solidFill>
              <a:ln w="3175" cap="flat" cmpd="sng">
                <a:solidFill>
                  <a:srgbClr val="D8D8D8"/>
                </a:solidFill>
                <a:bevel/>
                <a:headEnd/>
                <a:tailEnd/>
              </a:ln>
              <a:effectLst>
                <a:innerShdw blurRad="63500" dist="50800" dir="13500000">
                  <a:prstClr val="black">
                    <a:alpha val="50000"/>
                  </a:prstClr>
                </a:innerShdw>
              </a:effectLst>
            </p:spPr>
            <p:txBody>
              <a:bodyPr rIns="90000" anchor="ctr"/>
              <a:lstStyle/>
              <a:p>
                <a:pPr algn="r" eaLnBrk="0" hangingPunct="0">
                  <a:lnSpc>
                    <a:spcPct val="120000"/>
                  </a:lnSpc>
                </a:pPr>
                <a:r>
                  <a:rPr lang="zh-CN" altLang="en-US" sz="1600">
                    <a:solidFill>
                      <a:srgbClr val="4D4D4D"/>
                    </a:solidFill>
                    <a:latin typeface="微软雅黑" pitchFamily="34" charset="-122"/>
                    <a:ea typeface="微软雅黑" pitchFamily="34" charset="-122"/>
                    <a:sym typeface="微软雅黑" pitchFamily="34" charset="-122"/>
                  </a:rPr>
                  <a:t>让您久等了</a:t>
                </a:r>
                <a:endParaRPr lang="zh-CN" altLang="en-US"/>
              </a:p>
            </p:txBody>
          </p:sp>
          <p:sp>
            <p:nvSpPr>
              <p:cNvPr id="31759" name="Rectangle 5"/>
              <p:cNvSpPr>
                <a:spLocks noChangeArrowheads="1"/>
              </p:cNvSpPr>
              <p:nvPr/>
            </p:nvSpPr>
            <p:spPr bwMode="auto">
              <a:xfrm>
                <a:off x="3816425" y="3968"/>
                <a:ext cx="2736303" cy="432000"/>
              </a:xfrm>
              <a:custGeom>
                <a:avLst/>
                <a:gdLst>
                  <a:gd name="T0" fmla="*/ 0 w 4732299"/>
                  <a:gd name="T1" fmla="*/ 0 h 655200"/>
                  <a:gd name="T2" fmla="*/ 4732299 w 4732299"/>
                  <a:gd name="T3" fmla="*/ 655200 h 655200"/>
                </a:gdLst>
                <a:ahLst/>
                <a:cxnLst/>
                <a:rect l="T0" t="T1" r="T2" b="T3"/>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rgbClr val="F2F2F2"/>
              </a:solidFill>
              <a:ln w="3175" cap="flat" cmpd="sng">
                <a:solidFill>
                  <a:srgbClr val="D7D7D7"/>
                </a:solidFill>
                <a:bevel/>
                <a:headEnd/>
                <a:tailEnd/>
              </a:ln>
              <a:effectLst>
                <a:innerShdw blurRad="63500" dist="50800" dir="13500000">
                  <a:prstClr val="black">
                    <a:alpha val="50000"/>
                  </a:prstClr>
                </a:innerShdw>
              </a:effectLst>
            </p:spPr>
            <p:txBody>
              <a:bodyPr rIns="90000" anchor="ctr"/>
              <a:lstStyle/>
              <a:p>
                <a:pPr algn="r" eaLnBrk="0" hangingPunct="0">
                  <a:lnSpc>
                    <a:spcPct val="120000"/>
                  </a:lnSpc>
                </a:pPr>
                <a:r>
                  <a:rPr lang="zh-CN" altLang="en-US" sz="1600" dirty="0">
                    <a:solidFill>
                      <a:srgbClr val="4D4D4D"/>
                    </a:solidFill>
                    <a:latin typeface="微软雅黑" pitchFamily="34" charset="-122"/>
                    <a:ea typeface="微软雅黑" pitchFamily="34" charset="-122"/>
                    <a:sym typeface="微软雅黑" pitchFamily="34" charset="-122"/>
                  </a:rPr>
                  <a:t>下次进货日是</a:t>
                </a:r>
                <a:r>
                  <a:rPr lang="en-US" sz="1600" dirty="0">
                    <a:solidFill>
                      <a:srgbClr val="4D4D4D"/>
                    </a:solidFill>
                    <a:latin typeface="微软雅黑" pitchFamily="34" charset="-122"/>
                    <a:ea typeface="微软雅黑" pitchFamily="34" charset="-122"/>
                    <a:sym typeface="微软雅黑" pitchFamily="34" charset="-122"/>
                  </a:rPr>
                  <a:t>5</a:t>
                </a:r>
                <a:r>
                  <a:rPr lang="zh-CN" altLang="en-US" sz="1600" dirty="0">
                    <a:solidFill>
                      <a:srgbClr val="4D4D4D"/>
                    </a:solidFill>
                    <a:latin typeface="微软雅黑" pitchFamily="34" charset="-122"/>
                    <a:ea typeface="微软雅黑" pitchFamily="34" charset="-122"/>
                    <a:sym typeface="微软雅黑" pitchFamily="34" charset="-122"/>
                  </a:rPr>
                  <a:t>号</a:t>
                </a:r>
                <a:endParaRPr lang="zh-CN" altLang="en-US" dirty="0"/>
              </a:p>
            </p:txBody>
          </p:sp>
        </p:grpSp>
        <p:grpSp>
          <p:nvGrpSpPr>
            <p:cNvPr id="31760" name="组合 15"/>
            <p:cNvGrpSpPr>
              <a:grpSpLocks/>
            </p:cNvGrpSpPr>
            <p:nvPr/>
          </p:nvGrpSpPr>
          <p:grpSpPr bwMode="auto">
            <a:xfrm>
              <a:off x="0" y="720080"/>
              <a:ext cx="6552728" cy="435968"/>
              <a:chOff x="0" y="0"/>
              <a:chExt cx="6552728" cy="435968"/>
            </a:xfrm>
          </p:grpSpPr>
          <p:sp>
            <p:nvSpPr>
              <p:cNvPr id="31761" name="Rectangle 5"/>
              <p:cNvSpPr>
                <a:spLocks noChangeArrowheads="1"/>
              </p:cNvSpPr>
              <p:nvPr/>
            </p:nvSpPr>
            <p:spPr bwMode="auto">
              <a:xfrm>
                <a:off x="0" y="0"/>
                <a:ext cx="2736303" cy="432000"/>
              </a:xfrm>
              <a:custGeom>
                <a:avLst/>
                <a:gdLst>
                  <a:gd name="T0" fmla="*/ 0 w 4732299"/>
                  <a:gd name="T1" fmla="*/ 0 h 655200"/>
                  <a:gd name="T2" fmla="*/ 4732299 w 4732299"/>
                  <a:gd name="T3" fmla="*/ 655200 h 655200"/>
                </a:gdLst>
                <a:ahLst/>
                <a:cxnLst/>
                <a:rect l="T0" t="T1" r="T2" b="T3"/>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rgbClr val="F2F2F2"/>
              </a:solidFill>
              <a:ln w="3175" cap="flat" cmpd="sng">
                <a:solidFill>
                  <a:srgbClr val="D7D7D7"/>
                </a:solidFill>
                <a:bevel/>
                <a:headEnd/>
                <a:tailEnd/>
              </a:ln>
              <a:effectLst>
                <a:innerShdw blurRad="63500" dist="50800" dir="13500000">
                  <a:prstClr val="black">
                    <a:alpha val="50000"/>
                  </a:prstClr>
                </a:innerShdw>
              </a:effectLst>
            </p:spPr>
            <p:txBody>
              <a:bodyPr rIns="90000" anchor="ctr"/>
              <a:lstStyle/>
              <a:p>
                <a:pPr algn="r" eaLnBrk="0" hangingPunct="0">
                  <a:lnSpc>
                    <a:spcPct val="120000"/>
                  </a:lnSpc>
                </a:pPr>
                <a:r>
                  <a:rPr lang="zh-CN" altLang="en-US" sz="1600">
                    <a:solidFill>
                      <a:srgbClr val="4D4D4D"/>
                    </a:solidFill>
                    <a:latin typeface="微软雅黑" pitchFamily="34" charset="-122"/>
                    <a:ea typeface="微软雅黑" pitchFamily="34" charset="-122"/>
                    <a:sym typeface="微软雅黑" pitchFamily="34" charset="-122"/>
                  </a:rPr>
                  <a:t>不知您有何贵干</a:t>
                </a:r>
                <a:endParaRPr lang="zh-CN" altLang="en-US"/>
              </a:p>
            </p:txBody>
          </p:sp>
          <p:sp>
            <p:nvSpPr>
              <p:cNvPr id="31762" name="Rectangle 5"/>
              <p:cNvSpPr>
                <a:spLocks noChangeArrowheads="1"/>
              </p:cNvSpPr>
              <p:nvPr/>
            </p:nvSpPr>
            <p:spPr bwMode="auto">
              <a:xfrm>
                <a:off x="3816425" y="3968"/>
                <a:ext cx="2736303" cy="432000"/>
              </a:xfrm>
              <a:custGeom>
                <a:avLst/>
                <a:gdLst>
                  <a:gd name="T0" fmla="*/ 0 w 4732299"/>
                  <a:gd name="T1" fmla="*/ 0 h 655200"/>
                  <a:gd name="T2" fmla="*/ 4732299 w 4732299"/>
                  <a:gd name="T3" fmla="*/ 655200 h 655200"/>
                </a:gdLst>
                <a:ahLst/>
                <a:cxnLst/>
                <a:rect l="T0" t="T1" r="T2" b="T3"/>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rgbClr val="F2F2F2"/>
              </a:solidFill>
              <a:ln w="3175" cap="flat" cmpd="sng">
                <a:solidFill>
                  <a:srgbClr val="D7D7D7"/>
                </a:solidFill>
                <a:bevel/>
                <a:headEnd/>
                <a:tailEnd/>
              </a:ln>
              <a:effectLst>
                <a:innerShdw blurRad="63500" dist="50800" dir="13500000">
                  <a:prstClr val="black">
                    <a:alpha val="50000"/>
                  </a:prstClr>
                </a:innerShdw>
              </a:effectLst>
            </p:spPr>
            <p:txBody>
              <a:bodyPr rIns="90000" anchor="ctr"/>
              <a:lstStyle/>
              <a:p>
                <a:pPr algn="r" eaLnBrk="0" hangingPunct="0">
                  <a:lnSpc>
                    <a:spcPct val="120000"/>
                  </a:lnSpc>
                </a:pPr>
                <a:r>
                  <a:rPr lang="zh-CN" altLang="en-US" sz="1600">
                    <a:solidFill>
                      <a:srgbClr val="4D4D4D"/>
                    </a:solidFill>
                    <a:latin typeface="微软雅黑" pitchFamily="34" charset="-122"/>
                    <a:ea typeface="微软雅黑" pitchFamily="34" charset="-122"/>
                    <a:sym typeface="微软雅黑" pitchFamily="34" charset="-122"/>
                  </a:rPr>
                  <a:t>给您的资料您看了吗</a:t>
                </a:r>
                <a:endParaRPr lang="zh-CN" altLang="en-US"/>
              </a:p>
            </p:txBody>
          </p:sp>
        </p:grpSp>
        <p:grpSp>
          <p:nvGrpSpPr>
            <p:cNvPr id="31763" name="组合 16"/>
            <p:cNvGrpSpPr>
              <a:grpSpLocks/>
            </p:cNvGrpSpPr>
            <p:nvPr/>
          </p:nvGrpSpPr>
          <p:grpSpPr bwMode="auto">
            <a:xfrm>
              <a:off x="0" y="1440160"/>
              <a:ext cx="6552728" cy="435968"/>
              <a:chOff x="0" y="0"/>
              <a:chExt cx="6552728" cy="435968"/>
            </a:xfrm>
          </p:grpSpPr>
          <p:sp>
            <p:nvSpPr>
              <p:cNvPr id="31764" name="Rectangle 5"/>
              <p:cNvSpPr>
                <a:spLocks noChangeArrowheads="1"/>
              </p:cNvSpPr>
              <p:nvPr/>
            </p:nvSpPr>
            <p:spPr bwMode="auto">
              <a:xfrm>
                <a:off x="0" y="0"/>
                <a:ext cx="2736303" cy="432000"/>
              </a:xfrm>
              <a:custGeom>
                <a:avLst/>
                <a:gdLst>
                  <a:gd name="T0" fmla="*/ 0 w 4732299"/>
                  <a:gd name="T1" fmla="*/ 0 h 655200"/>
                  <a:gd name="T2" fmla="*/ 4732299 w 4732299"/>
                  <a:gd name="T3" fmla="*/ 655200 h 655200"/>
                </a:gdLst>
                <a:ahLst/>
                <a:cxnLst/>
                <a:rect l="T0" t="T1" r="T2" b="T3"/>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rgbClr val="F2F2F2"/>
              </a:solidFill>
              <a:ln w="3175" cap="flat" cmpd="sng">
                <a:solidFill>
                  <a:srgbClr val="D7D7D7"/>
                </a:solidFill>
                <a:bevel/>
                <a:headEnd/>
                <a:tailEnd/>
              </a:ln>
              <a:effectLst>
                <a:innerShdw blurRad="63500" dist="50800" dir="13500000">
                  <a:prstClr val="black">
                    <a:alpha val="50000"/>
                  </a:prstClr>
                </a:innerShdw>
              </a:effectLst>
            </p:spPr>
            <p:txBody>
              <a:bodyPr rIns="90000" anchor="ctr"/>
              <a:lstStyle/>
              <a:p>
                <a:pPr algn="r" eaLnBrk="0" hangingPunct="0">
                  <a:lnSpc>
                    <a:spcPct val="120000"/>
                  </a:lnSpc>
                </a:pPr>
                <a:r>
                  <a:rPr lang="zh-CN" altLang="en-US" sz="1600">
                    <a:solidFill>
                      <a:srgbClr val="4D4D4D"/>
                    </a:solidFill>
                    <a:latin typeface="微软雅黑" pitchFamily="34" charset="-122"/>
                    <a:ea typeface="微软雅黑" pitchFamily="34" charset="-122"/>
                    <a:sym typeface="微软雅黑" pitchFamily="34" charset="-122"/>
                  </a:rPr>
                  <a:t>经理目前正在外出</a:t>
                </a:r>
                <a:endParaRPr lang="zh-CN" altLang="en-US"/>
              </a:p>
            </p:txBody>
          </p:sp>
          <p:sp>
            <p:nvSpPr>
              <p:cNvPr id="31765" name="Rectangle 5"/>
              <p:cNvSpPr>
                <a:spLocks noChangeArrowheads="1"/>
              </p:cNvSpPr>
              <p:nvPr/>
            </p:nvSpPr>
            <p:spPr bwMode="auto">
              <a:xfrm>
                <a:off x="3816425" y="3968"/>
                <a:ext cx="2736303" cy="432000"/>
              </a:xfrm>
              <a:custGeom>
                <a:avLst/>
                <a:gdLst>
                  <a:gd name="T0" fmla="*/ 0 w 4732299"/>
                  <a:gd name="T1" fmla="*/ 0 h 655200"/>
                  <a:gd name="T2" fmla="*/ 4732299 w 4732299"/>
                  <a:gd name="T3" fmla="*/ 655200 h 655200"/>
                </a:gdLst>
                <a:ahLst/>
                <a:cxnLst/>
                <a:rect l="T0" t="T1" r="T2" b="T3"/>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rgbClr val="F2F2F2"/>
              </a:solidFill>
              <a:ln w="3175" cap="flat" cmpd="sng">
                <a:solidFill>
                  <a:srgbClr val="D7D7D7"/>
                </a:solidFill>
                <a:bevel/>
                <a:headEnd/>
                <a:tailEnd/>
              </a:ln>
              <a:effectLst>
                <a:innerShdw blurRad="63500" dist="50800" dir="13500000">
                  <a:prstClr val="black">
                    <a:alpha val="50000"/>
                  </a:prstClr>
                </a:innerShdw>
              </a:effectLst>
            </p:spPr>
            <p:txBody>
              <a:bodyPr rIns="90000" anchor="ctr"/>
              <a:lstStyle/>
              <a:p>
                <a:pPr algn="r" eaLnBrk="0" hangingPunct="0">
                  <a:lnSpc>
                    <a:spcPct val="120000"/>
                  </a:lnSpc>
                </a:pPr>
                <a:r>
                  <a:rPr lang="zh-CN" altLang="en-US" sz="1600">
                    <a:solidFill>
                      <a:srgbClr val="4D4D4D"/>
                    </a:solidFill>
                    <a:latin typeface="微软雅黑" pitchFamily="34" charset="-122"/>
                    <a:ea typeface="微软雅黑" pitchFamily="34" charset="-122"/>
                    <a:sym typeface="微软雅黑" pitchFamily="34" charset="-122"/>
                  </a:rPr>
                  <a:t>可以用传真发过来吗</a:t>
                </a:r>
                <a:endParaRPr lang="zh-CN" altLang="en-US"/>
              </a:p>
            </p:txBody>
          </p:sp>
        </p:grpSp>
      </p:grpSp>
      <p:grpSp>
        <p:nvGrpSpPr>
          <p:cNvPr id="31766" name="组合 23"/>
          <p:cNvGrpSpPr>
            <a:grpSpLocks/>
          </p:cNvGrpSpPr>
          <p:nvPr/>
        </p:nvGrpSpPr>
        <p:grpSpPr bwMode="auto">
          <a:xfrm>
            <a:off x="4287280" y="4137025"/>
            <a:ext cx="4861879" cy="1879600"/>
            <a:chOff x="0" y="0"/>
            <a:chExt cx="4863232" cy="1880096"/>
          </a:xfrm>
        </p:grpSpPr>
        <p:grpSp>
          <p:nvGrpSpPr>
            <p:cNvPr id="31767" name="组合 24"/>
            <p:cNvGrpSpPr>
              <a:grpSpLocks/>
            </p:cNvGrpSpPr>
            <p:nvPr/>
          </p:nvGrpSpPr>
          <p:grpSpPr bwMode="auto">
            <a:xfrm>
              <a:off x="0" y="0"/>
              <a:ext cx="4863232" cy="443904"/>
              <a:chOff x="0" y="0"/>
              <a:chExt cx="4863232" cy="443904"/>
            </a:xfrm>
          </p:grpSpPr>
          <p:sp>
            <p:nvSpPr>
              <p:cNvPr id="31768" name="AutoShape 7"/>
              <p:cNvSpPr>
                <a:spLocks noChangeArrowheads="1"/>
              </p:cNvSpPr>
              <p:nvPr/>
            </p:nvSpPr>
            <p:spPr bwMode="auto">
              <a:xfrm>
                <a:off x="0" y="0"/>
                <a:ext cx="1378744" cy="439936"/>
              </a:xfrm>
              <a:prstGeom prst="homePlate">
                <a:avLst>
                  <a:gd name="adj" fmla="val 56165"/>
                </a:avLst>
              </a:prstGeom>
              <a:solidFill>
                <a:srgbClr val="E87071"/>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pPr algn="ctr">
                  <a:lnSpc>
                    <a:spcPct val="120000"/>
                  </a:lnSpc>
                </a:pPr>
                <a:r>
                  <a:rPr lang="zh-CN" altLang="en-US" sz="1600" b="1" dirty="0">
                    <a:solidFill>
                      <a:srgbClr val="FFFFFF"/>
                    </a:solidFill>
                    <a:latin typeface="微软雅黑" pitchFamily="34" charset="-122"/>
                    <a:ea typeface="微软雅黑" pitchFamily="34" charset="-122"/>
                    <a:sym typeface="微软雅黑" pitchFamily="34" charset="-122"/>
                  </a:rPr>
                  <a:t>不好意思</a:t>
                </a:r>
                <a:endParaRPr lang="zh-CN" altLang="en-US" sz="1600" b="1" i="1" dirty="0">
                  <a:solidFill>
                    <a:srgbClr val="FFFFFF"/>
                  </a:solidFill>
                  <a:latin typeface="微软雅黑" pitchFamily="34" charset="-122"/>
                  <a:ea typeface="微软雅黑" pitchFamily="34" charset="-122"/>
                  <a:sym typeface="微软雅黑" pitchFamily="34" charset="-122"/>
                </a:endParaRPr>
              </a:p>
            </p:txBody>
          </p:sp>
          <p:sp>
            <p:nvSpPr>
              <p:cNvPr id="31769" name="AutoShape 7"/>
              <p:cNvSpPr>
                <a:spLocks noChangeArrowheads="1"/>
              </p:cNvSpPr>
              <p:nvPr/>
            </p:nvSpPr>
            <p:spPr bwMode="auto">
              <a:xfrm>
                <a:off x="3484488" y="3968"/>
                <a:ext cx="1378744" cy="439936"/>
              </a:xfrm>
              <a:prstGeom prst="homePlate">
                <a:avLst>
                  <a:gd name="adj" fmla="val 56165"/>
                </a:avLst>
              </a:prstGeom>
              <a:solidFill>
                <a:srgbClr val="663A77"/>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pPr algn="ctr">
                  <a:lnSpc>
                    <a:spcPct val="120000"/>
                  </a:lnSpc>
                </a:pPr>
                <a:r>
                  <a:rPr lang="zh-CN" altLang="en-US" sz="1600" b="1" dirty="0">
                    <a:solidFill>
                      <a:srgbClr val="FFFFFF"/>
                    </a:solidFill>
                    <a:latin typeface="微软雅黑" pitchFamily="34" charset="-122"/>
                    <a:ea typeface="微软雅黑" pitchFamily="34" charset="-122"/>
                    <a:sym typeface="微软雅黑" pitchFamily="34" charset="-122"/>
                  </a:rPr>
                  <a:t>打扰您一下</a:t>
                </a:r>
                <a:endParaRPr lang="zh-CN" altLang="en-US" dirty="0"/>
              </a:p>
            </p:txBody>
          </p:sp>
        </p:grpSp>
        <p:grpSp>
          <p:nvGrpSpPr>
            <p:cNvPr id="31770" name="组合 25"/>
            <p:cNvGrpSpPr>
              <a:grpSpLocks/>
            </p:cNvGrpSpPr>
            <p:nvPr/>
          </p:nvGrpSpPr>
          <p:grpSpPr bwMode="auto">
            <a:xfrm>
              <a:off x="0" y="720080"/>
              <a:ext cx="4863232" cy="439936"/>
              <a:chOff x="0" y="0"/>
              <a:chExt cx="4863232" cy="439936"/>
            </a:xfrm>
          </p:grpSpPr>
          <p:sp>
            <p:nvSpPr>
              <p:cNvPr id="31771" name="AutoShape 7"/>
              <p:cNvSpPr>
                <a:spLocks noChangeArrowheads="1"/>
              </p:cNvSpPr>
              <p:nvPr/>
            </p:nvSpPr>
            <p:spPr bwMode="auto">
              <a:xfrm>
                <a:off x="0" y="0"/>
                <a:ext cx="1378744" cy="435968"/>
              </a:xfrm>
              <a:prstGeom prst="homePlate">
                <a:avLst>
                  <a:gd name="adj" fmla="val 56163"/>
                </a:avLst>
              </a:prstGeom>
              <a:solidFill>
                <a:schemeClr val="accent6"/>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pPr algn="ctr">
                  <a:lnSpc>
                    <a:spcPct val="120000"/>
                  </a:lnSpc>
                </a:pPr>
                <a:r>
                  <a:rPr lang="zh-CN" altLang="en-US" sz="1600" b="1">
                    <a:solidFill>
                      <a:srgbClr val="FFFFFF"/>
                    </a:solidFill>
                    <a:latin typeface="微软雅黑" pitchFamily="34" charset="-122"/>
                    <a:ea typeface="微软雅黑" pitchFamily="34" charset="-122"/>
                    <a:sym typeface="微软雅黑" pitchFamily="34" charset="-122"/>
                  </a:rPr>
                  <a:t>对不起</a:t>
                </a:r>
                <a:endParaRPr lang="zh-CN" altLang="en-US"/>
              </a:p>
            </p:txBody>
          </p:sp>
          <p:sp>
            <p:nvSpPr>
              <p:cNvPr id="31772" name="AutoShape 7"/>
              <p:cNvSpPr>
                <a:spLocks noChangeArrowheads="1"/>
              </p:cNvSpPr>
              <p:nvPr/>
            </p:nvSpPr>
            <p:spPr bwMode="auto">
              <a:xfrm>
                <a:off x="3484488" y="3968"/>
                <a:ext cx="1378744" cy="435968"/>
              </a:xfrm>
              <a:prstGeom prst="homePlate">
                <a:avLst>
                  <a:gd name="adj" fmla="val 56163"/>
                </a:avLst>
              </a:prstGeom>
              <a:solidFill>
                <a:srgbClr val="01ACBE"/>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pPr algn="ctr">
                  <a:lnSpc>
                    <a:spcPct val="120000"/>
                  </a:lnSpc>
                </a:pPr>
                <a:r>
                  <a:rPr lang="zh-CN" altLang="en-US" sz="1600" b="1">
                    <a:solidFill>
                      <a:srgbClr val="FFFFFF"/>
                    </a:solidFill>
                    <a:latin typeface="微软雅黑" pitchFamily="34" charset="-122"/>
                    <a:ea typeface="微软雅黑" pitchFamily="34" charset="-122"/>
                    <a:sym typeface="微软雅黑" pitchFamily="34" charset="-122"/>
                  </a:rPr>
                  <a:t>请教您一下</a:t>
                </a:r>
                <a:endParaRPr lang="zh-CN" altLang="en-US"/>
              </a:p>
            </p:txBody>
          </p:sp>
        </p:grpSp>
        <p:grpSp>
          <p:nvGrpSpPr>
            <p:cNvPr id="31773" name="组合 26"/>
            <p:cNvGrpSpPr>
              <a:grpSpLocks/>
            </p:cNvGrpSpPr>
            <p:nvPr/>
          </p:nvGrpSpPr>
          <p:grpSpPr bwMode="auto">
            <a:xfrm>
              <a:off x="0" y="1440160"/>
              <a:ext cx="4863232" cy="439936"/>
              <a:chOff x="0" y="0"/>
              <a:chExt cx="4863232" cy="439936"/>
            </a:xfrm>
          </p:grpSpPr>
          <p:sp>
            <p:nvSpPr>
              <p:cNvPr id="31774" name="AutoShape 7"/>
              <p:cNvSpPr>
                <a:spLocks noChangeArrowheads="1"/>
              </p:cNvSpPr>
              <p:nvPr/>
            </p:nvSpPr>
            <p:spPr bwMode="auto">
              <a:xfrm>
                <a:off x="0" y="0"/>
                <a:ext cx="1378744" cy="432000"/>
              </a:xfrm>
              <a:prstGeom prst="homePlate">
                <a:avLst>
                  <a:gd name="adj" fmla="val 56162"/>
                </a:avLst>
              </a:prstGeom>
              <a:solidFill>
                <a:srgbClr val="01ACBE"/>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pPr algn="ctr">
                  <a:lnSpc>
                    <a:spcPct val="120000"/>
                  </a:lnSpc>
                </a:pPr>
                <a:r>
                  <a:rPr lang="zh-CN" altLang="en-US" sz="1600" b="1">
                    <a:solidFill>
                      <a:srgbClr val="FFFFFF"/>
                    </a:solidFill>
                    <a:latin typeface="微软雅黑" pitchFamily="34" charset="-122"/>
                    <a:ea typeface="微软雅黑" pitchFamily="34" charset="-122"/>
                    <a:sym typeface="微软雅黑" pitchFamily="34" charset="-122"/>
                  </a:rPr>
                  <a:t>真是抱歉</a:t>
                </a:r>
                <a:endParaRPr lang="zh-CN" altLang="en-US"/>
              </a:p>
            </p:txBody>
          </p:sp>
          <p:sp>
            <p:nvSpPr>
              <p:cNvPr id="31775" name="AutoShape 7"/>
              <p:cNvSpPr>
                <a:spLocks noChangeArrowheads="1"/>
              </p:cNvSpPr>
              <p:nvPr/>
            </p:nvSpPr>
            <p:spPr bwMode="auto">
              <a:xfrm>
                <a:off x="3484488" y="3968"/>
                <a:ext cx="1378744" cy="435968"/>
              </a:xfrm>
              <a:prstGeom prst="homePlate">
                <a:avLst>
                  <a:gd name="adj" fmla="val 56163"/>
                </a:avLst>
              </a:prstGeom>
              <a:solidFill>
                <a:schemeClr val="accent6"/>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pPr algn="ctr">
                  <a:lnSpc>
                    <a:spcPct val="120000"/>
                  </a:lnSpc>
                </a:pPr>
                <a:r>
                  <a:rPr lang="zh-CN" altLang="en-US" sz="1600" b="1">
                    <a:solidFill>
                      <a:srgbClr val="FFFFFF"/>
                    </a:solidFill>
                    <a:latin typeface="微软雅黑" pitchFamily="34" charset="-122"/>
                    <a:ea typeface="微软雅黑" pitchFamily="34" charset="-122"/>
                    <a:sym typeface="微软雅黑" pitchFamily="34" charset="-122"/>
                  </a:rPr>
                  <a:t>麻烦您</a:t>
                </a:r>
                <a:endParaRPr lang="zh-CN" altLang="en-US"/>
              </a:p>
            </p:txBody>
          </p:sp>
        </p:grpSp>
      </p:grpSp>
      <p:grpSp>
        <p:nvGrpSpPr>
          <p:cNvPr id="32" name="组合 31"/>
          <p:cNvGrpSpPr/>
          <p:nvPr/>
        </p:nvGrpSpPr>
        <p:grpSpPr>
          <a:xfrm>
            <a:off x="4625603" y="408986"/>
            <a:ext cx="3007992" cy="654128"/>
            <a:chOff x="2727392" y="2746323"/>
            <a:chExt cx="2082005" cy="452760"/>
          </a:xfrm>
        </p:grpSpPr>
        <p:sp>
          <p:nvSpPr>
            <p:cNvPr id="3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语言沟通</a:t>
              </a:r>
            </a:p>
          </p:txBody>
        </p:sp>
        <p:grpSp>
          <p:nvGrpSpPr>
            <p:cNvPr id="34" name="组合 33"/>
            <p:cNvGrpSpPr/>
            <p:nvPr/>
          </p:nvGrpSpPr>
          <p:grpSpPr>
            <a:xfrm>
              <a:off x="2727392" y="2746323"/>
              <a:ext cx="2082005" cy="452760"/>
              <a:chOff x="6096000" y="2039786"/>
              <a:chExt cx="3246120" cy="705912"/>
            </a:xfrm>
          </p:grpSpPr>
          <p:sp>
            <p:nvSpPr>
              <p:cNvPr id="35" name="任意多边形 3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6" name="圆角矩形 3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7" name="圆角矩形 3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38" name="组合 37"/>
          <p:cNvGrpSpPr/>
          <p:nvPr/>
        </p:nvGrpSpPr>
        <p:grpSpPr>
          <a:xfrm>
            <a:off x="720037" y="940708"/>
            <a:ext cx="2594663" cy="416316"/>
            <a:chOff x="603196" y="3180076"/>
            <a:chExt cx="1670727" cy="312165"/>
          </a:xfrm>
        </p:grpSpPr>
        <p:sp>
          <p:nvSpPr>
            <p:cNvPr id="39" name="圆角矩形 38"/>
            <p:cNvSpPr/>
            <p:nvPr/>
          </p:nvSpPr>
          <p:spPr>
            <a:xfrm>
              <a:off x="603196" y="3180076"/>
              <a:ext cx="1670727" cy="312165"/>
            </a:xfrm>
            <a:prstGeom prst="roundRect">
              <a:avLst/>
            </a:prstGeom>
            <a:solidFill>
              <a:schemeClr val="accent6"/>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矩形 39"/>
            <p:cNvSpPr>
              <a:spLocks noChangeArrowheads="1"/>
            </p:cNvSpPr>
            <p:nvPr/>
          </p:nvSpPr>
          <p:spPr bwMode="auto">
            <a:xfrm>
              <a:off x="704727" y="3223695"/>
              <a:ext cx="1304864" cy="26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职场用语软垫式</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41" name="任意多边形 40"/>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2" name="TextBox 41"/>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06422269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1753"/>
                                        </p:tgtEl>
                                        <p:attrNameLst>
                                          <p:attrName>style.visibility</p:attrName>
                                        </p:attrNameLst>
                                      </p:cBhvr>
                                      <p:to>
                                        <p:strVal val="visible"/>
                                      </p:to>
                                    </p:set>
                                    <p:anim calcmode="lin" valueType="num">
                                      <p:cBhvr>
                                        <p:cTn id="12" dur="1000" fill="hold"/>
                                        <p:tgtEl>
                                          <p:spTgt spid="31753"/>
                                        </p:tgtEl>
                                        <p:attrNameLst>
                                          <p:attrName>ppt_w</p:attrName>
                                        </p:attrNameLst>
                                      </p:cBhvr>
                                      <p:tavLst>
                                        <p:tav tm="0">
                                          <p:val>
                                            <p:fltVal val="0"/>
                                          </p:val>
                                        </p:tav>
                                        <p:tav tm="100000">
                                          <p:val>
                                            <p:strVal val="#ppt_w"/>
                                          </p:val>
                                        </p:tav>
                                      </p:tavLst>
                                    </p:anim>
                                    <p:anim calcmode="lin" valueType="num">
                                      <p:cBhvr>
                                        <p:cTn id="13" dur="1000" fill="hold"/>
                                        <p:tgtEl>
                                          <p:spTgt spid="31753"/>
                                        </p:tgtEl>
                                        <p:attrNameLst>
                                          <p:attrName>ppt_h</p:attrName>
                                        </p:attrNameLst>
                                      </p:cBhvr>
                                      <p:tavLst>
                                        <p:tav tm="0">
                                          <p:val>
                                            <p:fltVal val="0"/>
                                          </p:val>
                                        </p:tav>
                                        <p:tav tm="100000">
                                          <p:val>
                                            <p:strVal val="#ppt_h"/>
                                          </p:val>
                                        </p:tav>
                                      </p:tavLst>
                                    </p:anim>
                                    <p:anim calcmode="lin" valueType="num">
                                      <p:cBhvr>
                                        <p:cTn id="14" dur="1000" fill="hold"/>
                                        <p:tgtEl>
                                          <p:spTgt spid="31753"/>
                                        </p:tgtEl>
                                        <p:attrNameLst>
                                          <p:attrName>style.rotation</p:attrName>
                                        </p:attrNameLst>
                                      </p:cBhvr>
                                      <p:tavLst>
                                        <p:tav tm="0">
                                          <p:val>
                                            <p:fltVal val="90"/>
                                          </p:val>
                                        </p:tav>
                                        <p:tav tm="100000">
                                          <p:val>
                                            <p:fltVal val="0"/>
                                          </p:val>
                                        </p:tav>
                                      </p:tavLst>
                                    </p:anim>
                                    <p:animEffect transition="in" filter="fade">
                                      <p:cBhvr>
                                        <p:cTn id="15" dur="1000"/>
                                        <p:tgtEl>
                                          <p:spTgt spid="31753"/>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31754"/>
                                        </p:tgtEl>
                                        <p:attrNameLst>
                                          <p:attrName>style.visibility</p:attrName>
                                        </p:attrNameLst>
                                      </p:cBhvr>
                                      <p:to>
                                        <p:strVal val="visible"/>
                                      </p:to>
                                    </p:set>
                                    <p:anim calcmode="lin" valueType="num">
                                      <p:cBhvr additive="base">
                                        <p:cTn id="19" dur="500" fill="hold"/>
                                        <p:tgtEl>
                                          <p:spTgt spid="31754"/>
                                        </p:tgtEl>
                                        <p:attrNameLst>
                                          <p:attrName>ppt_x</p:attrName>
                                        </p:attrNameLst>
                                      </p:cBhvr>
                                      <p:tavLst>
                                        <p:tav tm="0">
                                          <p:val>
                                            <p:strVal val="0-#ppt_w/2"/>
                                          </p:val>
                                        </p:tav>
                                        <p:tav tm="100000">
                                          <p:val>
                                            <p:strVal val="#ppt_x"/>
                                          </p:val>
                                        </p:tav>
                                      </p:tavLst>
                                    </p:anim>
                                    <p:anim calcmode="lin" valueType="num">
                                      <p:cBhvr additive="base">
                                        <p:cTn id="20" dur="500" fill="hold"/>
                                        <p:tgtEl>
                                          <p:spTgt spid="3175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31755"/>
                                        </p:tgtEl>
                                        <p:attrNameLst>
                                          <p:attrName>style.visibility</p:attrName>
                                        </p:attrNameLst>
                                      </p:cBhvr>
                                      <p:to>
                                        <p:strVal val="visible"/>
                                      </p:to>
                                    </p:set>
                                    <p:animEffect transition="in" filter="fade">
                                      <p:cBhvr>
                                        <p:cTn id="24" dur="1000"/>
                                        <p:tgtEl>
                                          <p:spTgt spid="31755"/>
                                        </p:tgtEl>
                                      </p:cBhvr>
                                    </p:animEffect>
                                    <p:anim calcmode="lin" valueType="num">
                                      <p:cBhvr>
                                        <p:cTn id="25" dur="1000" fill="hold"/>
                                        <p:tgtEl>
                                          <p:spTgt spid="31755"/>
                                        </p:tgtEl>
                                        <p:attrNameLst>
                                          <p:attrName>ppt_x</p:attrName>
                                        </p:attrNameLst>
                                      </p:cBhvr>
                                      <p:tavLst>
                                        <p:tav tm="0">
                                          <p:val>
                                            <p:strVal val="#ppt_x"/>
                                          </p:val>
                                        </p:tav>
                                        <p:tav tm="100000">
                                          <p:val>
                                            <p:strVal val="#ppt_x"/>
                                          </p:val>
                                        </p:tav>
                                      </p:tavLst>
                                    </p:anim>
                                    <p:anim calcmode="lin" valueType="num">
                                      <p:cBhvr>
                                        <p:cTn id="26" dur="1000" fill="hold"/>
                                        <p:tgtEl>
                                          <p:spTgt spid="31755"/>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8" fill="hold" nodeType="afterEffect">
                                  <p:stCondLst>
                                    <p:cond delay="0"/>
                                  </p:stCondLst>
                                  <p:childTnLst>
                                    <p:set>
                                      <p:cBhvr>
                                        <p:cTn id="29" dur="1" fill="hold">
                                          <p:stCondLst>
                                            <p:cond delay="0"/>
                                          </p:stCondLst>
                                        </p:cTn>
                                        <p:tgtEl>
                                          <p:spTgt spid="31766"/>
                                        </p:tgtEl>
                                        <p:attrNameLst>
                                          <p:attrName>style.visibility</p:attrName>
                                        </p:attrNameLst>
                                      </p:cBhvr>
                                      <p:to>
                                        <p:strVal val="visible"/>
                                      </p:to>
                                    </p:set>
                                    <p:anim calcmode="lin" valueType="num">
                                      <p:cBhvr additive="base">
                                        <p:cTn id="30" dur="500" fill="hold"/>
                                        <p:tgtEl>
                                          <p:spTgt spid="31766"/>
                                        </p:tgtEl>
                                        <p:attrNameLst>
                                          <p:attrName>ppt_x</p:attrName>
                                        </p:attrNameLst>
                                      </p:cBhvr>
                                      <p:tavLst>
                                        <p:tav tm="0">
                                          <p:val>
                                            <p:strVal val="0-#ppt_w/2"/>
                                          </p:val>
                                        </p:tav>
                                        <p:tav tm="100000">
                                          <p:val>
                                            <p:strVal val="#ppt_x"/>
                                          </p:val>
                                        </p:tav>
                                      </p:tavLst>
                                    </p:anim>
                                    <p:anim calcmode="lin" valueType="num">
                                      <p:cBhvr additive="base">
                                        <p:cTn id="31" dur="500" fill="hold"/>
                                        <p:tgtEl>
                                          <p:spTgt spid="31766"/>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1756"/>
                                        </p:tgtEl>
                                        <p:attrNameLst>
                                          <p:attrName>style.visibility</p:attrName>
                                        </p:attrNameLst>
                                      </p:cBhvr>
                                      <p:to>
                                        <p:strVal val="visible"/>
                                      </p:to>
                                    </p:set>
                                    <p:animEffect transition="in" filter="wipe(left)">
                                      <p:cBhvr>
                                        <p:cTn id="35" dur="500"/>
                                        <p:tgtEl>
                                          <p:spTgt spid="3175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4" grpId="0"/>
      <p:bldP spid="31755" grpId="0"/>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80"/>
          <p:cNvGrpSpPr/>
          <p:nvPr/>
        </p:nvGrpSpPr>
        <p:grpSpPr>
          <a:xfrm>
            <a:off x="720037" y="940708"/>
            <a:ext cx="2594663" cy="416316"/>
            <a:chOff x="603196" y="3180076"/>
            <a:chExt cx="1670727" cy="312165"/>
          </a:xfrm>
        </p:grpSpPr>
        <p:sp>
          <p:nvSpPr>
            <p:cNvPr id="82" name="圆角矩形 81"/>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3" name="矩形 82"/>
            <p:cNvSpPr>
              <a:spLocks noChangeArrowheads="1"/>
            </p:cNvSpPr>
            <p:nvPr/>
          </p:nvSpPr>
          <p:spPr bwMode="auto">
            <a:xfrm>
              <a:off x="704727" y="3223695"/>
              <a:ext cx="1304864" cy="26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基本原则多赞美</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84" name="任意多边形 83"/>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3" name="组合 22"/>
          <p:cNvGrpSpPr/>
          <p:nvPr/>
        </p:nvGrpSpPr>
        <p:grpSpPr>
          <a:xfrm>
            <a:off x="4625603" y="408986"/>
            <a:ext cx="3007992" cy="654128"/>
            <a:chOff x="2727392" y="2746323"/>
            <a:chExt cx="2082005" cy="452760"/>
          </a:xfrm>
        </p:grpSpPr>
        <p:sp>
          <p:nvSpPr>
            <p:cNvPr id="24"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语言沟通</a:t>
              </a:r>
            </a:p>
          </p:txBody>
        </p:sp>
        <p:grpSp>
          <p:nvGrpSpPr>
            <p:cNvPr id="25" name="组合 24"/>
            <p:cNvGrpSpPr/>
            <p:nvPr/>
          </p:nvGrpSpPr>
          <p:grpSpPr>
            <a:xfrm>
              <a:off x="2727392" y="2746323"/>
              <a:ext cx="2082005" cy="452760"/>
              <a:chOff x="6096000" y="2039786"/>
              <a:chExt cx="3246120" cy="705912"/>
            </a:xfrm>
          </p:grpSpPr>
          <p:sp>
            <p:nvSpPr>
              <p:cNvPr id="26" name="任意多边形 25"/>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7" name="圆角矩形 26"/>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8" name="圆角矩形 27"/>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50" name="Freeform 7"/>
          <p:cNvSpPr>
            <a:spLocks/>
          </p:cNvSpPr>
          <p:nvPr/>
        </p:nvSpPr>
        <p:spPr bwMode="auto">
          <a:xfrm>
            <a:off x="4852115" y="1765007"/>
            <a:ext cx="1340584" cy="423408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121917" tIns="60958" rIns="121917" bIns="60958" numCol="1" anchor="t" anchorCtr="0" compatLnSpc="1">
            <a:prstTxWarp prst="textNoShape">
              <a:avLst/>
            </a:prstTxWarp>
          </a:bodyPr>
          <a:lstStyle/>
          <a:p>
            <a:endParaRPr lang="zh-CN" altLang="en-US"/>
          </a:p>
        </p:txBody>
      </p:sp>
      <p:grpSp>
        <p:nvGrpSpPr>
          <p:cNvPr id="52" name="组合 51"/>
          <p:cNvGrpSpPr/>
          <p:nvPr/>
        </p:nvGrpSpPr>
        <p:grpSpPr>
          <a:xfrm>
            <a:off x="4851902" y="1447287"/>
            <a:ext cx="1532787" cy="1533342"/>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4176732" y="3205498"/>
            <a:ext cx="1532787" cy="153334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0" name="椭圆 59"/>
            <p:cNvSpPr/>
            <p:nvPr/>
          </p:nvSpPr>
          <p:spPr>
            <a:xfrm>
              <a:off x="392112" y="760412"/>
              <a:ext cx="3825874" cy="3825874"/>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62" name="组合 61"/>
          <p:cNvGrpSpPr/>
          <p:nvPr/>
        </p:nvGrpSpPr>
        <p:grpSpPr>
          <a:xfrm>
            <a:off x="5040715" y="4838060"/>
            <a:ext cx="1532787" cy="1533342"/>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椭圆 64"/>
            <p:cNvSpPr/>
            <p:nvPr/>
          </p:nvSpPr>
          <p:spPr>
            <a:xfrm>
              <a:off x="392112" y="760412"/>
              <a:ext cx="3825874" cy="382587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TextBox 65"/>
          <p:cNvSpPr txBox="1"/>
          <p:nvPr/>
        </p:nvSpPr>
        <p:spPr>
          <a:xfrm>
            <a:off x="1200062" y="1770450"/>
            <a:ext cx="3597956" cy="640175"/>
          </a:xfrm>
          <a:prstGeom prst="rect">
            <a:avLst/>
          </a:prstGeom>
          <a:noFill/>
        </p:spPr>
        <p:txBody>
          <a:bodyPr wrap="square" lIns="0" tIns="0" rIns="0" bIns="0" rtlCol="0">
            <a:spAutoFit/>
          </a:bodyPr>
          <a:lstStyle/>
          <a:p>
            <a:pPr>
              <a:lnSpc>
                <a:spcPct val="130000"/>
              </a:lnSpc>
            </a:pPr>
            <a:r>
              <a:rPr lang="zh-CN" altLang="en-US" sz="1600" b="1" dirty="0">
                <a:latin typeface="微软雅黑" pitchFamily="34" charset="-122"/>
                <a:ea typeface="微软雅黑" pitchFamily="34" charset="-122"/>
                <a:sym typeface="Times New Roman" pitchFamily="18" charset="0"/>
              </a:rPr>
              <a:t>每个人的内心深处最深切的渴望是得到别人的赞美。</a:t>
            </a:r>
            <a:r>
              <a:rPr lang="en-US" altLang="zh-CN" sz="1600" dirty="0">
                <a:latin typeface="微软雅黑" pitchFamily="34" charset="-122"/>
                <a:ea typeface="微软雅黑" pitchFamily="34" charset="-122"/>
                <a:sym typeface="Times New Roman" pitchFamily="18" charset="0"/>
              </a:rPr>
              <a:t>——</a:t>
            </a:r>
            <a:r>
              <a:rPr lang="zh-CN" altLang="en-US" sz="1600" dirty="0">
                <a:latin typeface="微软雅黑" pitchFamily="34" charset="-122"/>
                <a:ea typeface="微软雅黑" pitchFamily="34" charset="-122"/>
                <a:sym typeface="Times New Roman" pitchFamily="18" charset="0"/>
              </a:rPr>
              <a:t>林肯</a:t>
            </a:r>
          </a:p>
        </p:txBody>
      </p:sp>
      <p:sp>
        <p:nvSpPr>
          <p:cNvPr id="68" name="TextBox 67"/>
          <p:cNvSpPr txBox="1"/>
          <p:nvPr/>
        </p:nvSpPr>
        <p:spPr>
          <a:xfrm>
            <a:off x="844461" y="3574983"/>
            <a:ext cx="3092540" cy="640175"/>
          </a:xfrm>
          <a:prstGeom prst="rect">
            <a:avLst/>
          </a:prstGeom>
          <a:noFill/>
        </p:spPr>
        <p:txBody>
          <a:bodyPr wrap="square" lIns="0" tIns="0" rIns="0" bIns="0" rtlCol="0">
            <a:spAutoFit/>
          </a:bodyPr>
          <a:lstStyle/>
          <a:p>
            <a:pPr>
              <a:lnSpc>
                <a:spcPct val="130000"/>
              </a:lnSpc>
            </a:pPr>
            <a:r>
              <a:rPr lang="zh-CN" altLang="en-US" sz="1600" b="1" dirty="0">
                <a:latin typeface="微软雅黑" pitchFamily="34" charset="-122"/>
                <a:ea typeface="微软雅黑" pitchFamily="34" charset="-122"/>
                <a:sym typeface="Times New Roman" pitchFamily="18" charset="0"/>
              </a:rPr>
              <a:t>我可以凭着别人的赞赏愉快地生活两到三个月。  </a:t>
            </a:r>
            <a:r>
              <a:rPr lang="en-US" altLang="zh-CN" sz="1600" dirty="0">
                <a:latin typeface="微软雅黑" pitchFamily="34" charset="-122"/>
                <a:ea typeface="微软雅黑" pitchFamily="34" charset="-122"/>
                <a:sym typeface="Times New Roman" pitchFamily="18" charset="0"/>
              </a:rPr>
              <a:t>——</a:t>
            </a:r>
            <a:r>
              <a:rPr lang="zh-CN" altLang="en-US" sz="1600" dirty="0">
                <a:latin typeface="微软雅黑" pitchFamily="34" charset="-122"/>
                <a:ea typeface="微软雅黑" pitchFamily="34" charset="-122"/>
                <a:sym typeface="Times New Roman" pitchFamily="18" charset="0"/>
              </a:rPr>
              <a:t>马克</a:t>
            </a:r>
            <a:r>
              <a:rPr lang="en-US" altLang="zh-CN" sz="1600" dirty="0">
                <a:latin typeface="微软雅黑" pitchFamily="34" charset="-122"/>
                <a:ea typeface="微软雅黑" pitchFamily="34" charset="-122"/>
                <a:sym typeface="Times New Roman" pitchFamily="18" charset="0"/>
              </a:rPr>
              <a:t>•</a:t>
            </a:r>
            <a:r>
              <a:rPr lang="zh-CN" altLang="en-US" sz="1600" dirty="0">
                <a:latin typeface="微软雅黑" pitchFamily="34" charset="-122"/>
                <a:ea typeface="微软雅黑" pitchFamily="34" charset="-122"/>
                <a:sym typeface="Times New Roman" pitchFamily="18" charset="0"/>
              </a:rPr>
              <a:t>吐温</a:t>
            </a:r>
            <a:endParaRPr lang="zh-CN" altLang="en-US" sz="1600" dirty="0"/>
          </a:p>
        </p:txBody>
      </p:sp>
      <p:sp>
        <p:nvSpPr>
          <p:cNvPr id="70" name="TextBox 69"/>
          <p:cNvSpPr txBox="1"/>
          <p:nvPr/>
        </p:nvSpPr>
        <p:spPr>
          <a:xfrm>
            <a:off x="1200062" y="5489616"/>
            <a:ext cx="3498938" cy="640175"/>
          </a:xfrm>
          <a:prstGeom prst="rect">
            <a:avLst/>
          </a:prstGeom>
          <a:noFill/>
        </p:spPr>
        <p:txBody>
          <a:bodyPr wrap="square" lIns="0" tIns="0" rIns="0" bIns="0" rtlCol="0">
            <a:spAutoFit/>
          </a:bodyPr>
          <a:lstStyle/>
          <a:p>
            <a:pPr>
              <a:lnSpc>
                <a:spcPct val="130000"/>
              </a:lnSpc>
            </a:pPr>
            <a:r>
              <a:rPr lang="zh-CN" altLang="en-US" sz="1600" b="1" dirty="0">
                <a:latin typeface="微软雅黑" pitchFamily="34" charset="-122"/>
                <a:ea typeface="微软雅黑" pitchFamily="34" charset="-122"/>
                <a:sym typeface="Times New Roman" pitchFamily="18" charset="0"/>
              </a:rPr>
              <a:t>发现别人的优点，实际上就等于肯定自我，说明你谦虚好学。</a:t>
            </a:r>
            <a:r>
              <a:rPr lang="en-US" altLang="zh-CN" sz="1600" dirty="0">
                <a:latin typeface="微软雅黑" pitchFamily="34" charset="-122"/>
                <a:ea typeface="微软雅黑" pitchFamily="34" charset="-122"/>
                <a:sym typeface="Times New Roman" pitchFamily="18" charset="0"/>
              </a:rPr>
              <a:t>——</a:t>
            </a:r>
            <a:r>
              <a:rPr lang="zh-CN" altLang="en-US" sz="1600" dirty="0">
                <a:latin typeface="微软雅黑" pitchFamily="34" charset="-122"/>
                <a:ea typeface="微软雅黑" pitchFamily="34" charset="-122"/>
                <a:sym typeface="Times New Roman" pitchFamily="18" charset="0"/>
              </a:rPr>
              <a:t>乔治</a:t>
            </a:r>
            <a:r>
              <a:rPr lang="en-US" altLang="zh-CN" sz="1600" dirty="0">
                <a:latin typeface="微软雅黑" pitchFamily="34" charset="-122"/>
                <a:ea typeface="微软雅黑" pitchFamily="34" charset="-122"/>
                <a:sym typeface="Times New Roman" pitchFamily="18" charset="0"/>
              </a:rPr>
              <a:t>•</a:t>
            </a:r>
            <a:r>
              <a:rPr lang="zh-CN" altLang="en-US" sz="1600" dirty="0">
                <a:latin typeface="微软雅黑" pitchFamily="34" charset="-122"/>
                <a:ea typeface="微软雅黑" pitchFamily="34" charset="-122"/>
                <a:sym typeface="Times New Roman" pitchFamily="18" charset="0"/>
              </a:rPr>
              <a:t>梅奥</a:t>
            </a:r>
          </a:p>
        </p:txBody>
      </p:sp>
      <p:sp>
        <p:nvSpPr>
          <p:cNvPr id="72" name="Line 39"/>
          <p:cNvSpPr>
            <a:spLocks noChangeShapeType="1"/>
          </p:cNvSpPr>
          <p:nvPr/>
        </p:nvSpPr>
        <p:spPr bwMode="auto">
          <a:xfrm>
            <a:off x="6791549" y="2584819"/>
            <a:ext cx="1220208" cy="600238"/>
          </a:xfrm>
          <a:prstGeom prst="line">
            <a:avLst/>
          </a:prstGeom>
          <a:noFill/>
          <a:ln w="57150" cap="rnd">
            <a:solidFill>
              <a:schemeClr val="tx1">
                <a:lumMod val="50000"/>
                <a:lumOff val="50000"/>
              </a:schemeClr>
            </a:solidFill>
            <a:prstDash val="sysDot"/>
            <a:round/>
            <a:headEnd type="triangle" w="med" len="med"/>
            <a:tailEnd type="non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lIns="121917" tIns="60958" rIns="121917" bIns="60958" anchor="ctr"/>
          <a:lstStyle/>
          <a:p>
            <a:endParaRPr lang="zh-CN" altLang="en-US"/>
          </a:p>
        </p:txBody>
      </p:sp>
      <p:sp>
        <p:nvSpPr>
          <p:cNvPr id="73" name="Line 40"/>
          <p:cNvSpPr>
            <a:spLocks noChangeShapeType="1"/>
          </p:cNvSpPr>
          <p:nvPr/>
        </p:nvSpPr>
        <p:spPr bwMode="auto">
          <a:xfrm>
            <a:off x="6160502" y="3909367"/>
            <a:ext cx="1655516" cy="1682"/>
          </a:xfrm>
          <a:prstGeom prst="line">
            <a:avLst/>
          </a:prstGeom>
          <a:noFill/>
          <a:ln w="57150" cap="rnd">
            <a:solidFill>
              <a:schemeClr val="tx1">
                <a:lumMod val="50000"/>
                <a:lumOff val="50000"/>
              </a:schemeClr>
            </a:solidFill>
            <a:prstDash val="sysDot"/>
            <a:round/>
            <a:headEnd type="triangle" w="med" len="med"/>
            <a:tailEnd type="none" w="med" len="med"/>
          </a:ln>
          <a:extLst>
            <a:ext uri="{909E8E84-426E-40DD-AFC4-6F175D3DCCD1}">
              <a14:hiddenFill xmlns:a14="http://schemas.microsoft.com/office/drawing/2010/main">
                <a:noFill/>
              </a14:hiddenFill>
            </a:ext>
          </a:extLst>
        </p:spPr>
        <p:txBody>
          <a:bodyPr wrap="none" lIns="121917" tIns="60958" rIns="121917" bIns="60958" anchor="ctr"/>
          <a:lstStyle/>
          <a:p>
            <a:endParaRPr lang="zh-CN" altLang="en-US"/>
          </a:p>
        </p:txBody>
      </p:sp>
      <p:sp>
        <p:nvSpPr>
          <p:cNvPr id="74" name="Line 41"/>
          <p:cNvSpPr>
            <a:spLocks noChangeShapeType="1"/>
          </p:cNvSpPr>
          <p:nvPr/>
        </p:nvSpPr>
        <p:spPr bwMode="auto">
          <a:xfrm flipV="1">
            <a:off x="6733863" y="4636862"/>
            <a:ext cx="1272310" cy="511126"/>
          </a:xfrm>
          <a:prstGeom prst="line">
            <a:avLst/>
          </a:prstGeom>
          <a:noFill/>
          <a:ln w="57150" cap="rnd">
            <a:solidFill>
              <a:schemeClr val="tx1">
                <a:lumMod val="50000"/>
                <a:lumOff val="50000"/>
              </a:schemeClr>
            </a:solidFill>
            <a:prstDash val="sysDot"/>
            <a:round/>
            <a:headEnd type="triangle" w="med" len="med"/>
            <a:tailEnd type="non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lIns="121917" tIns="60958" rIns="121917" bIns="60958" anchor="ctr"/>
          <a:lstStyle/>
          <a:p>
            <a:endParaRPr lang="zh-CN" altLang="en-US"/>
          </a:p>
        </p:txBody>
      </p:sp>
      <p:grpSp>
        <p:nvGrpSpPr>
          <p:cNvPr id="75" name="组合 74"/>
          <p:cNvGrpSpPr/>
          <p:nvPr/>
        </p:nvGrpSpPr>
        <p:grpSpPr>
          <a:xfrm>
            <a:off x="8235960" y="2368518"/>
            <a:ext cx="3041452" cy="3042552"/>
            <a:chOff x="1403648" y="1115468"/>
            <a:chExt cx="1294414" cy="1294414"/>
          </a:xfrm>
        </p:grpSpPr>
        <p:sp>
          <p:nvSpPr>
            <p:cNvPr id="76" name="椭圆 75"/>
            <p:cNvSpPr/>
            <p:nvPr/>
          </p:nvSpPr>
          <p:spPr>
            <a:xfrm>
              <a:off x="1539485" y="1259632"/>
              <a:ext cx="1022740" cy="1022740"/>
            </a:xfrm>
            <a:prstGeom prst="ellipse">
              <a:avLst/>
            </a:prstGeom>
            <a:solidFill>
              <a:srgbClr val="EA5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dirty="0">
                <a:latin typeface="微软雅黑" panose="020B0503020204020204" pitchFamily="34" charset="-122"/>
                <a:ea typeface="微软雅黑" panose="020B0503020204020204" pitchFamily="34" charset="-122"/>
              </a:endParaRPr>
            </a:p>
          </p:txBody>
        </p:sp>
        <p:grpSp>
          <p:nvGrpSpPr>
            <p:cNvPr id="77" name="组合 76"/>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79" name="同心圆 78"/>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chemeClr val="tx1"/>
                  </a:solidFill>
                </a:endParaRPr>
              </a:p>
            </p:txBody>
          </p:sp>
          <p:sp>
            <p:nvSpPr>
              <p:cNvPr id="80" name="同心圆 79"/>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chemeClr val="tx1"/>
                  </a:solidFill>
                </a:endParaRPr>
              </a:p>
            </p:txBody>
          </p:sp>
        </p:grpSp>
      </p:grpSp>
      <p:sp>
        <p:nvSpPr>
          <p:cNvPr id="32786" name="矩形 4"/>
          <p:cNvSpPr>
            <a:spLocks noChangeArrowheads="1"/>
          </p:cNvSpPr>
          <p:nvPr/>
        </p:nvSpPr>
        <p:spPr bwMode="auto">
          <a:xfrm>
            <a:off x="9124159" y="3330819"/>
            <a:ext cx="12105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b="1" dirty="0">
                <a:solidFill>
                  <a:schemeClr val="bg1"/>
                </a:solidFill>
                <a:latin typeface="微软雅黑" pitchFamily="34" charset="-122"/>
                <a:ea typeface="微软雅黑" pitchFamily="34" charset="-122"/>
                <a:sym typeface="微软雅黑" pitchFamily="34" charset="-122"/>
              </a:rPr>
              <a:t>赞美</a:t>
            </a:r>
            <a:endParaRPr lang="zh-CN" altLang="en-US" sz="1400" dirty="0">
              <a:solidFill>
                <a:schemeClr val="bg1"/>
              </a:solidFill>
            </a:endParaRPr>
          </a:p>
        </p:txBody>
      </p:sp>
      <p:sp>
        <p:nvSpPr>
          <p:cNvPr id="32790" name="矩形 47"/>
          <p:cNvSpPr>
            <a:spLocks noChangeArrowheads="1"/>
          </p:cNvSpPr>
          <p:nvPr/>
        </p:nvSpPr>
        <p:spPr bwMode="auto">
          <a:xfrm>
            <a:off x="8944905" y="3972169"/>
            <a:ext cx="1620957"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400" b="1" dirty="0">
                <a:solidFill>
                  <a:schemeClr val="bg1"/>
                </a:solidFill>
                <a:latin typeface="微软雅黑" pitchFamily="34" charset="-122"/>
                <a:ea typeface="微软雅黑" pitchFamily="34" charset="-122"/>
                <a:sym typeface="微软雅黑" pitchFamily="34" charset="-122"/>
              </a:rPr>
              <a:t>案例：达尔文赴宴</a:t>
            </a:r>
          </a:p>
        </p:txBody>
      </p:sp>
      <p:sp>
        <p:nvSpPr>
          <p:cNvPr id="35" name="TextBox 3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25282048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animEffect transition="in" filter="fade">
                                      <p:cBhvr>
                                        <p:cTn id="14" dur="500"/>
                                        <p:tgtEl>
                                          <p:spTgt spid="75"/>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right)">
                                      <p:cBhvr>
                                        <p:cTn id="18" dur="500"/>
                                        <p:tgtEl>
                                          <p:spTgt spid="72"/>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wipe(right)">
                                      <p:cBhvr>
                                        <p:cTn id="21" dur="500"/>
                                        <p:tgtEl>
                                          <p:spTgt spid="73"/>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right)">
                                      <p:cBhvr>
                                        <p:cTn id="24" dur="500"/>
                                        <p:tgtEl>
                                          <p:spTgt spid="7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up)">
                                      <p:cBhvr>
                                        <p:cTn id="28" dur="500"/>
                                        <p:tgtEl>
                                          <p:spTgt spid="50"/>
                                        </p:tgtEl>
                                      </p:cBhvr>
                                    </p:animEffect>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500" fill="hold"/>
                                        <p:tgtEl>
                                          <p:spTgt spid="52"/>
                                        </p:tgtEl>
                                        <p:attrNameLst>
                                          <p:attrName>ppt_x</p:attrName>
                                        </p:attrNameLst>
                                      </p:cBhvr>
                                      <p:tavLst>
                                        <p:tav tm="0">
                                          <p:val>
                                            <p:strVal val="1+#ppt_w/2"/>
                                          </p:val>
                                        </p:tav>
                                        <p:tav tm="100000">
                                          <p:val>
                                            <p:strVal val="#ppt_x"/>
                                          </p:val>
                                        </p:tav>
                                      </p:tavLst>
                                    </p:anim>
                                    <p:anim calcmode="lin" valueType="num">
                                      <p:cBhvr additive="base">
                                        <p:cTn id="33" dur="500" fill="hold"/>
                                        <p:tgtEl>
                                          <p:spTgt spid="52"/>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2" presetClass="entr" presetSubtype="2"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right)">
                                      <p:cBhvr>
                                        <p:cTn id="37" dur="500"/>
                                        <p:tgtEl>
                                          <p:spTgt spid="66"/>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additive="base">
                                        <p:cTn id="41" dur="500" fill="hold"/>
                                        <p:tgtEl>
                                          <p:spTgt spid="57"/>
                                        </p:tgtEl>
                                        <p:attrNameLst>
                                          <p:attrName>ppt_x</p:attrName>
                                        </p:attrNameLst>
                                      </p:cBhvr>
                                      <p:tavLst>
                                        <p:tav tm="0">
                                          <p:val>
                                            <p:strVal val="1+#ppt_w/2"/>
                                          </p:val>
                                        </p:tav>
                                        <p:tav tm="100000">
                                          <p:val>
                                            <p:strVal val="#ppt_x"/>
                                          </p:val>
                                        </p:tav>
                                      </p:tavLst>
                                    </p:anim>
                                    <p:anim calcmode="lin" valueType="num">
                                      <p:cBhvr additive="base">
                                        <p:cTn id="42" dur="500" fill="hold"/>
                                        <p:tgtEl>
                                          <p:spTgt spid="57"/>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2"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right)">
                                      <p:cBhvr>
                                        <p:cTn id="46" dur="500"/>
                                        <p:tgtEl>
                                          <p:spTgt spid="68"/>
                                        </p:tgtEl>
                                      </p:cBhvr>
                                    </p:animEffect>
                                  </p:childTnLst>
                                </p:cTn>
                              </p:par>
                            </p:childTnLst>
                          </p:cTn>
                        </p:par>
                        <p:par>
                          <p:cTn id="47" fill="hold">
                            <p:stCondLst>
                              <p:cond delay="4000"/>
                            </p:stCondLst>
                            <p:childTnLst>
                              <p:par>
                                <p:cTn id="48" presetID="2" presetClass="entr" presetSubtype="2" fill="hold"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500" fill="hold"/>
                                        <p:tgtEl>
                                          <p:spTgt spid="62"/>
                                        </p:tgtEl>
                                        <p:attrNameLst>
                                          <p:attrName>ppt_x</p:attrName>
                                        </p:attrNameLst>
                                      </p:cBhvr>
                                      <p:tavLst>
                                        <p:tav tm="0">
                                          <p:val>
                                            <p:strVal val="1+#ppt_w/2"/>
                                          </p:val>
                                        </p:tav>
                                        <p:tav tm="100000">
                                          <p:val>
                                            <p:strVal val="#ppt_x"/>
                                          </p:val>
                                        </p:tav>
                                      </p:tavLst>
                                    </p:anim>
                                    <p:anim calcmode="lin" valueType="num">
                                      <p:cBhvr additive="base">
                                        <p:cTn id="51" dur="5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wipe(right)">
                                      <p:cBhvr>
                                        <p:cTn id="55" dur="500"/>
                                        <p:tgtEl>
                                          <p:spTgt spid="70"/>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6" grpId="0"/>
      <p:bldP spid="68" grpId="0"/>
      <p:bldP spid="70" grpId="0"/>
      <p:bldP spid="72" grpId="0" animBg="1"/>
      <p:bldP spid="73" grpId="0" animBg="1"/>
      <p:bldP spid="74" grpId="0" animBg="1"/>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720037" y="940708"/>
            <a:ext cx="2594663" cy="416316"/>
            <a:chOff x="603196" y="3180076"/>
            <a:chExt cx="1670727" cy="312165"/>
          </a:xfrm>
        </p:grpSpPr>
        <p:sp>
          <p:nvSpPr>
            <p:cNvPr id="41" name="圆角矩形 40"/>
            <p:cNvSpPr/>
            <p:nvPr/>
          </p:nvSpPr>
          <p:spPr>
            <a:xfrm>
              <a:off x="603196" y="3180076"/>
              <a:ext cx="1670727" cy="312165"/>
            </a:xfrm>
            <a:prstGeom prst="roundRect">
              <a:avLst/>
            </a:prstGeom>
            <a:solidFill>
              <a:srgbClr val="663A77"/>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矩形 41"/>
            <p:cNvSpPr>
              <a:spLocks noChangeArrowheads="1"/>
            </p:cNvSpPr>
            <p:nvPr/>
          </p:nvSpPr>
          <p:spPr bwMode="auto">
            <a:xfrm>
              <a:off x="704727" y="3223695"/>
              <a:ext cx="1304864" cy="26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4.</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莫以自我为中心</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43" name="任意多边形 42"/>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3801" name="矩形 17"/>
          <p:cNvSpPr>
            <a:spLocks noChangeArrowheads="1"/>
          </p:cNvSpPr>
          <p:nvPr/>
        </p:nvSpPr>
        <p:spPr bwMode="auto">
          <a:xfrm>
            <a:off x="2923794" y="1371600"/>
            <a:ext cx="8693606"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20000"/>
              </a:lnSpc>
            </a:pPr>
            <a:r>
              <a:rPr lang="zh-CN" altLang="en-US" sz="3200" b="1" dirty="0">
                <a:solidFill>
                  <a:srgbClr val="01ACBE"/>
                </a:solidFill>
                <a:latin typeface="微软雅黑" pitchFamily="34" charset="-122"/>
                <a:ea typeface="微软雅黑" pitchFamily="34" charset="-122"/>
                <a:sym typeface="微软雅黑" pitchFamily="34" charset="-122"/>
              </a:rPr>
              <a:t>让对方多谈自己</a:t>
            </a:r>
            <a:endParaRPr lang="en-US" sz="3200" b="1" dirty="0">
              <a:solidFill>
                <a:srgbClr val="01ACBE"/>
              </a:solidFill>
              <a:latin typeface="微软雅黑" pitchFamily="34" charset="-122"/>
              <a:ea typeface="微软雅黑" pitchFamily="34" charset="-122"/>
              <a:sym typeface="微软雅黑" pitchFamily="34" charset="-122"/>
            </a:endParaRPr>
          </a:p>
          <a:p>
            <a:pPr algn="r">
              <a:lnSpc>
                <a:spcPct val="120000"/>
              </a:lnSpc>
            </a:pPr>
            <a:r>
              <a:rPr lang="zh-CN" altLang="en-US" sz="2400" b="1" dirty="0">
                <a:solidFill>
                  <a:srgbClr val="595959"/>
                </a:solidFill>
                <a:latin typeface="微软雅黑" pitchFamily="34" charset="-122"/>
                <a:ea typeface="微软雅黑" pitchFamily="34" charset="-122"/>
                <a:sym typeface="微软雅黑" pitchFamily="34" charset="-122"/>
              </a:rPr>
              <a:t>多讲对方感兴趣且积极乐观的话题</a:t>
            </a:r>
            <a:endParaRPr lang="zh-CN" altLang="en-US" sz="3200" b="1" dirty="0">
              <a:solidFill>
                <a:srgbClr val="595959"/>
              </a:solidFill>
              <a:latin typeface="微软雅黑" pitchFamily="34" charset="-122"/>
              <a:ea typeface="微软雅黑" pitchFamily="34" charset="-122"/>
              <a:sym typeface="微软雅黑" pitchFamily="34" charset="-122"/>
            </a:endParaRPr>
          </a:p>
        </p:txBody>
      </p:sp>
      <p:sp>
        <p:nvSpPr>
          <p:cNvPr id="33802" name="文本框 5"/>
          <p:cNvSpPr>
            <a:spLocks noChangeArrowheads="1"/>
          </p:cNvSpPr>
          <p:nvPr/>
        </p:nvSpPr>
        <p:spPr bwMode="auto">
          <a:xfrm>
            <a:off x="692061" y="2781300"/>
            <a:ext cx="121110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595959"/>
                </a:solidFill>
                <a:latin typeface="微软雅黑" pitchFamily="34" charset="-122"/>
                <a:ea typeface="微软雅黑" pitchFamily="34" charset="-122"/>
                <a:sym typeface="微软雅黑" pitchFamily="34" charset="-122"/>
              </a:rPr>
              <a:t>安全话题</a:t>
            </a:r>
          </a:p>
        </p:txBody>
      </p:sp>
      <p:sp>
        <p:nvSpPr>
          <p:cNvPr id="33803" name="文本框 21"/>
          <p:cNvSpPr>
            <a:spLocks noChangeArrowheads="1"/>
          </p:cNvSpPr>
          <p:nvPr/>
        </p:nvSpPr>
        <p:spPr bwMode="auto">
          <a:xfrm>
            <a:off x="692061" y="4535488"/>
            <a:ext cx="121110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595959"/>
                </a:solidFill>
                <a:latin typeface="微软雅黑" pitchFamily="34" charset="-122"/>
                <a:ea typeface="微软雅黑" pitchFamily="34" charset="-122"/>
                <a:sym typeface="微软雅黑" pitchFamily="34" charset="-122"/>
              </a:rPr>
              <a:t>轻松话题</a:t>
            </a:r>
          </a:p>
        </p:txBody>
      </p:sp>
      <p:sp>
        <p:nvSpPr>
          <p:cNvPr id="33804" name="文本框 22"/>
          <p:cNvSpPr>
            <a:spLocks noChangeArrowheads="1"/>
          </p:cNvSpPr>
          <p:nvPr/>
        </p:nvSpPr>
        <p:spPr bwMode="auto">
          <a:xfrm>
            <a:off x="6461872" y="2781300"/>
            <a:ext cx="19793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rgbClr val="595959"/>
                </a:solidFill>
                <a:latin typeface="微软雅黑" pitchFamily="34" charset="-122"/>
                <a:ea typeface="微软雅黑" pitchFamily="34" charset="-122"/>
                <a:sym typeface="微软雅黑" pitchFamily="34" charset="-122"/>
              </a:rPr>
              <a:t>商务交往五不谈</a:t>
            </a:r>
            <a:endParaRPr lang="zh-CN" altLang="en-US"/>
          </a:p>
        </p:txBody>
      </p:sp>
      <p:sp>
        <p:nvSpPr>
          <p:cNvPr id="33805" name="文本框 23"/>
          <p:cNvSpPr>
            <a:spLocks noChangeArrowheads="1"/>
          </p:cNvSpPr>
          <p:nvPr/>
        </p:nvSpPr>
        <p:spPr bwMode="auto">
          <a:xfrm>
            <a:off x="6461872" y="4535488"/>
            <a:ext cx="19793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a:solidFill>
                  <a:srgbClr val="595959"/>
                </a:solidFill>
                <a:latin typeface="微软雅黑" pitchFamily="34" charset="-122"/>
                <a:ea typeface="微软雅黑" pitchFamily="34" charset="-122"/>
                <a:sym typeface="微软雅黑" pitchFamily="34" charset="-122"/>
              </a:rPr>
              <a:t>私人问题五不问</a:t>
            </a:r>
            <a:endParaRPr lang="zh-CN" altLang="en-US" dirty="0"/>
          </a:p>
        </p:txBody>
      </p:sp>
      <p:sp>
        <p:nvSpPr>
          <p:cNvPr id="33806" name="椭圆 6"/>
          <p:cNvSpPr>
            <a:spLocks noChangeArrowheads="1"/>
          </p:cNvSpPr>
          <p:nvPr/>
        </p:nvSpPr>
        <p:spPr bwMode="auto">
          <a:xfrm>
            <a:off x="692060" y="3336925"/>
            <a:ext cx="926979" cy="927100"/>
          </a:xfrm>
          <a:prstGeom prst="ellipse">
            <a:avLst/>
          </a:prstGeom>
          <a:solidFill>
            <a:srgbClr val="E87071"/>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历史</a:t>
            </a:r>
          </a:p>
        </p:txBody>
      </p:sp>
      <p:sp>
        <p:nvSpPr>
          <p:cNvPr id="33807" name="椭圆 26"/>
          <p:cNvSpPr>
            <a:spLocks noChangeArrowheads="1"/>
          </p:cNvSpPr>
          <p:nvPr/>
        </p:nvSpPr>
        <p:spPr bwMode="auto">
          <a:xfrm>
            <a:off x="1749197" y="3336925"/>
            <a:ext cx="926979" cy="927100"/>
          </a:xfrm>
          <a:prstGeom prst="ellipse">
            <a:avLst/>
          </a:prstGeom>
          <a:solidFill>
            <a:srgbClr val="E87071"/>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地理</a:t>
            </a:r>
          </a:p>
        </p:txBody>
      </p:sp>
      <p:sp>
        <p:nvSpPr>
          <p:cNvPr id="33808" name="椭圆 27"/>
          <p:cNvSpPr>
            <a:spLocks noChangeArrowheads="1"/>
          </p:cNvSpPr>
          <p:nvPr/>
        </p:nvSpPr>
        <p:spPr bwMode="auto">
          <a:xfrm>
            <a:off x="2806335" y="3336925"/>
            <a:ext cx="926979" cy="927100"/>
          </a:xfrm>
          <a:prstGeom prst="ellipse">
            <a:avLst/>
          </a:prstGeom>
          <a:solidFill>
            <a:srgbClr val="E87071"/>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建筑</a:t>
            </a:r>
          </a:p>
        </p:txBody>
      </p:sp>
      <p:sp>
        <p:nvSpPr>
          <p:cNvPr id="33809" name="椭圆 28"/>
          <p:cNvSpPr>
            <a:spLocks noChangeArrowheads="1"/>
          </p:cNvSpPr>
          <p:nvPr/>
        </p:nvSpPr>
        <p:spPr bwMode="auto">
          <a:xfrm>
            <a:off x="4922197" y="3336925"/>
            <a:ext cx="926979" cy="927100"/>
          </a:xfrm>
          <a:prstGeom prst="ellipse">
            <a:avLst/>
          </a:prstGeom>
          <a:solidFill>
            <a:srgbClr val="E87071"/>
          </a:solidFill>
          <a:ln>
            <a:noFill/>
          </a:ln>
          <a:effectLst>
            <a:innerShdw blurRad="63500" dist="50800" dir="13500000">
              <a:prstClr val="black">
                <a:alpha val="50000"/>
              </a:prstClr>
            </a:innerShdw>
          </a:effectLst>
        </p:spPr>
        <p:txBody>
          <a:bodyPr lIns="0" tIns="0" rIns="0" bIns="0" anchor="ctr"/>
          <a:lstStyle/>
          <a:p>
            <a:pPr algn="ctr"/>
            <a:r>
              <a:rPr lang="zh-CN" altLang="en-US" sz="2000" b="1">
                <a:solidFill>
                  <a:srgbClr val="FFFFFF"/>
                </a:solidFill>
                <a:latin typeface="微软雅黑" pitchFamily="34" charset="-122"/>
                <a:ea typeface="微软雅黑" pitchFamily="34" charset="-122"/>
                <a:sym typeface="微软雅黑" pitchFamily="34" charset="-122"/>
              </a:rPr>
              <a:t>风土人情</a:t>
            </a:r>
          </a:p>
        </p:txBody>
      </p:sp>
      <p:sp>
        <p:nvSpPr>
          <p:cNvPr id="33810" name="椭圆 29"/>
          <p:cNvSpPr>
            <a:spLocks noChangeArrowheads="1"/>
          </p:cNvSpPr>
          <p:nvPr/>
        </p:nvSpPr>
        <p:spPr bwMode="auto">
          <a:xfrm>
            <a:off x="3865060" y="3336925"/>
            <a:ext cx="926979" cy="927100"/>
          </a:xfrm>
          <a:prstGeom prst="ellipse">
            <a:avLst/>
          </a:prstGeom>
          <a:solidFill>
            <a:srgbClr val="E87071"/>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艺术</a:t>
            </a:r>
          </a:p>
        </p:txBody>
      </p:sp>
      <p:sp>
        <p:nvSpPr>
          <p:cNvPr id="33811" name="椭圆 30"/>
          <p:cNvSpPr>
            <a:spLocks noChangeArrowheads="1"/>
          </p:cNvSpPr>
          <p:nvPr/>
        </p:nvSpPr>
        <p:spPr bwMode="auto">
          <a:xfrm>
            <a:off x="6461872" y="3336925"/>
            <a:ext cx="926979" cy="927100"/>
          </a:xfrm>
          <a:prstGeom prst="ellipse">
            <a:avLst/>
          </a:prstGeom>
          <a:solidFill>
            <a:schemeClr val="accent6"/>
          </a:solidFill>
          <a:ln>
            <a:noFill/>
          </a:ln>
          <a:effectLst>
            <a:innerShdw blurRad="63500" dist="50800" dir="13500000">
              <a:prstClr val="black">
                <a:alpha val="50000"/>
              </a:prstClr>
            </a:innerShdw>
          </a:effectLst>
        </p:spPr>
        <p:txBody>
          <a:bodyPr lIns="0" tIns="0" rIns="0" bIns="0" anchor="ctr"/>
          <a:lstStyle/>
          <a:p>
            <a:pPr algn="ctr"/>
            <a:r>
              <a:rPr lang="zh-CN" altLang="en-US" sz="2000" b="1" dirty="0">
                <a:solidFill>
                  <a:srgbClr val="FFFFFF"/>
                </a:solidFill>
                <a:latin typeface="微软雅黑" pitchFamily="34" charset="-122"/>
                <a:ea typeface="微软雅黑" pitchFamily="34" charset="-122"/>
                <a:sym typeface="微软雅黑" pitchFamily="34" charset="-122"/>
              </a:rPr>
              <a:t>政治宗教</a:t>
            </a:r>
          </a:p>
        </p:txBody>
      </p:sp>
      <p:sp>
        <p:nvSpPr>
          <p:cNvPr id="33812" name="椭圆 31"/>
          <p:cNvSpPr>
            <a:spLocks noChangeArrowheads="1"/>
          </p:cNvSpPr>
          <p:nvPr/>
        </p:nvSpPr>
        <p:spPr bwMode="auto">
          <a:xfrm>
            <a:off x="7519009" y="3336925"/>
            <a:ext cx="926979" cy="927100"/>
          </a:xfrm>
          <a:prstGeom prst="ellipse">
            <a:avLst/>
          </a:prstGeom>
          <a:solidFill>
            <a:schemeClr val="accent6"/>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机密</a:t>
            </a:r>
          </a:p>
        </p:txBody>
      </p:sp>
      <p:sp>
        <p:nvSpPr>
          <p:cNvPr id="33813" name="椭圆 32"/>
          <p:cNvSpPr>
            <a:spLocks noChangeArrowheads="1"/>
          </p:cNvSpPr>
          <p:nvPr/>
        </p:nvSpPr>
        <p:spPr bwMode="auto">
          <a:xfrm>
            <a:off x="8576147" y="3336925"/>
            <a:ext cx="926979" cy="927100"/>
          </a:xfrm>
          <a:prstGeom prst="ellipse">
            <a:avLst/>
          </a:prstGeom>
          <a:solidFill>
            <a:schemeClr val="accent6"/>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同事</a:t>
            </a:r>
          </a:p>
        </p:txBody>
      </p:sp>
      <p:sp>
        <p:nvSpPr>
          <p:cNvPr id="33814" name="椭圆 34"/>
          <p:cNvSpPr>
            <a:spLocks noChangeArrowheads="1"/>
          </p:cNvSpPr>
          <p:nvPr/>
        </p:nvSpPr>
        <p:spPr bwMode="auto">
          <a:xfrm>
            <a:off x="9633284" y="3336925"/>
            <a:ext cx="926979" cy="927100"/>
          </a:xfrm>
          <a:prstGeom prst="ellipse">
            <a:avLst/>
          </a:prstGeom>
          <a:solidFill>
            <a:schemeClr val="accent6"/>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低俗</a:t>
            </a:r>
          </a:p>
        </p:txBody>
      </p:sp>
      <p:sp>
        <p:nvSpPr>
          <p:cNvPr id="33815" name="椭圆 35"/>
          <p:cNvSpPr>
            <a:spLocks noChangeArrowheads="1"/>
          </p:cNvSpPr>
          <p:nvPr/>
        </p:nvSpPr>
        <p:spPr bwMode="auto">
          <a:xfrm>
            <a:off x="10690421" y="3336925"/>
            <a:ext cx="926979" cy="927100"/>
          </a:xfrm>
          <a:prstGeom prst="ellipse">
            <a:avLst/>
          </a:prstGeom>
          <a:solidFill>
            <a:schemeClr val="accent6"/>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隐私</a:t>
            </a:r>
          </a:p>
        </p:txBody>
      </p:sp>
      <p:sp>
        <p:nvSpPr>
          <p:cNvPr id="33816" name="椭圆 43"/>
          <p:cNvSpPr>
            <a:spLocks noChangeArrowheads="1"/>
          </p:cNvSpPr>
          <p:nvPr/>
        </p:nvSpPr>
        <p:spPr bwMode="auto">
          <a:xfrm>
            <a:off x="6461872" y="5083175"/>
            <a:ext cx="926979" cy="927100"/>
          </a:xfrm>
          <a:prstGeom prst="ellipse">
            <a:avLst/>
          </a:prstGeom>
          <a:solidFill>
            <a:srgbClr val="01ACBE"/>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收入</a:t>
            </a:r>
          </a:p>
        </p:txBody>
      </p:sp>
      <p:sp>
        <p:nvSpPr>
          <p:cNvPr id="33817" name="椭圆 48"/>
          <p:cNvSpPr>
            <a:spLocks noChangeArrowheads="1"/>
          </p:cNvSpPr>
          <p:nvPr/>
        </p:nvSpPr>
        <p:spPr bwMode="auto">
          <a:xfrm>
            <a:off x="7519009" y="5083175"/>
            <a:ext cx="926979" cy="927100"/>
          </a:xfrm>
          <a:prstGeom prst="ellipse">
            <a:avLst/>
          </a:prstGeom>
          <a:solidFill>
            <a:srgbClr val="01ACBE"/>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年龄</a:t>
            </a:r>
          </a:p>
        </p:txBody>
      </p:sp>
      <p:sp>
        <p:nvSpPr>
          <p:cNvPr id="33818" name="椭圆 49"/>
          <p:cNvSpPr>
            <a:spLocks noChangeArrowheads="1"/>
          </p:cNvSpPr>
          <p:nvPr/>
        </p:nvSpPr>
        <p:spPr bwMode="auto">
          <a:xfrm>
            <a:off x="8576147" y="5083175"/>
            <a:ext cx="926979" cy="927100"/>
          </a:xfrm>
          <a:prstGeom prst="ellipse">
            <a:avLst/>
          </a:prstGeom>
          <a:solidFill>
            <a:srgbClr val="01ACBE"/>
          </a:solidFill>
          <a:ln>
            <a:noFill/>
          </a:ln>
          <a:effectLst>
            <a:innerShdw blurRad="63500" dist="50800" dir="13500000">
              <a:prstClr val="black">
                <a:alpha val="50000"/>
              </a:prstClr>
            </a:innerShdw>
          </a:effectLst>
        </p:spPr>
        <p:txBody>
          <a:bodyPr lIns="0" tIns="0" rIns="0" bIns="0" anchor="ctr"/>
          <a:lstStyle/>
          <a:p>
            <a:pPr algn="ctr"/>
            <a:r>
              <a:rPr lang="zh-CN" altLang="en-US" sz="2000" b="1">
                <a:solidFill>
                  <a:srgbClr val="FFFFFF"/>
                </a:solidFill>
                <a:latin typeface="微软雅黑" pitchFamily="34" charset="-122"/>
                <a:ea typeface="微软雅黑" pitchFamily="34" charset="-122"/>
                <a:sym typeface="微软雅黑" pitchFamily="34" charset="-122"/>
              </a:rPr>
              <a:t>婚姻家庭</a:t>
            </a:r>
          </a:p>
        </p:txBody>
      </p:sp>
      <p:sp>
        <p:nvSpPr>
          <p:cNvPr id="33819" name="椭圆 50"/>
          <p:cNvSpPr>
            <a:spLocks noChangeArrowheads="1"/>
          </p:cNvSpPr>
          <p:nvPr/>
        </p:nvSpPr>
        <p:spPr bwMode="auto">
          <a:xfrm>
            <a:off x="9633284" y="5083175"/>
            <a:ext cx="926979" cy="927100"/>
          </a:xfrm>
          <a:prstGeom prst="ellipse">
            <a:avLst/>
          </a:prstGeom>
          <a:solidFill>
            <a:srgbClr val="01ACBE"/>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健康</a:t>
            </a:r>
          </a:p>
        </p:txBody>
      </p:sp>
      <p:sp>
        <p:nvSpPr>
          <p:cNvPr id="33820" name="椭圆 51"/>
          <p:cNvSpPr>
            <a:spLocks noChangeArrowheads="1"/>
          </p:cNvSpPr>
          <p:nvPr/>
        </p:nvSpPr>
        <p:spPr bwMode="auto">
          <a:xfrm>
            <a:off x="10690421" y="5083175"/>
            <a:ext cx="926979" cy="927100"/>
          </a:xfrm>
          <a:prstGeom prst="ellipse">
            <a:avLst/>
          </a:prstGeom>
          <a:solidFill>
            <a:srgbClr val="01ACBE"/>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经历</a:t>
            </a:r>
          </a:p>
        </p:txBody>
      </p:sp>
      <p:sp>
        <p:nvSpPr>
          <p:cNvPr id="33821" name="椭圆 52"/>
          <p:cNvSpPr>
            <a:spLocks noChangeArrowheads="1"/>
          </p:cNvSpPr>
          <p:nvPr/>
        </p:nvSpPr>
        <p:spPr bwMode="auto">
          <a:xfrm>
            <a:off x="692060" y="5083175"/>
            <a:ext cx="926979" cy="927100"/>
          </a:xfrm>
          <a:prstGeom prst="ellipse">
            <a:avLst/>
          </a:prstGeom>
          <a:solidFill>
            <a:srgbClr val="663A77"/>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影视</a:t>
            </a:r>
          </a:p>
        </p:txBody>
      </p:sp>
      <p:sp>
        <p:nvSpPr>
          <p:cNvPr id="33822" name="椭圆 53"/>
          <p:cNvSpPr>
            <a:spLocks noChangeArrowheads="1"/>
          </p:cNvSpPr>
          <p:nvPr/>
        </p:nvSpPr>
        <p:spPr bwMode="auto">
          <a:xfrm>
            <a:off x="1749197" y="5083175"/>
            <a:ext cx="926979" cy="927100"/>
          </a:xfrm>
          <a:prstGeom prst="ellipse">
            <a:avLst/>
          </a:prstGeom>
          <a:solidFill>
            <a:srgbClr val="663A77"/>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体育</a:t>
            </a:r>
          </a:p>
        </p:txBody>
      </p:sp>
      <p:sp>
        <p:nvSpPr>
          <p:cNvPr id="33823" name="椭圆 54"/>
          <p:cNvSpPr>
            <a:spLocks noChangeArrowheads="1"/>
          </p:cNvSpPr>
          <p:nvPr/>
        </p:nvSpPr>
        <p:spPr bwMode="auto">
          <a:xfrm>
            <a:off x="2806335" y="5083175"/>
            <a:ext cx="926979" cy="927100"/>
          </a:xfrm>
          <a:prstGeom prst="ellipse">
            <a:avLst/>
          </a:prstGeom>
          <a:solidFill>
            <a:srgbClr val="663A77"/>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时尚</a:t>
            </a:r>
          </a:p>
        </p:txBody>
      </p:sp>
      <p:sp>
        <p:nvSpPr>
          <p:cNvPr id="33824" name="椭圆 55"/>
          <p:cNvSpPr>
            <a:spLocks noChangeArrowheads="1"/>
          </p:cNvSpPr>
          <p:nvPr/>
        </p:nvSpPr>
        <p:spPr bwMode="auto">
          <a:xfrm>
            <a:off x="4922197" y="5083175"/>
            <a:ext cx="926979" cy="927100"/>
          </a:xfrm>
          <a:prstGeom prst="ellipse">
            <a:avLst/>
          </a:prstGeom>
          <a:solidFill>
            <a:srgbClr val="663A77"/>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天气</a:t>
            </a:r>
          </a:p>
        </p:txBody>
      </p:sp>
      <p:sp>
        <p:nvSpPr>
          <p:cNvPr id="33825" name="椭圆 56"/>
          <p:cNvSpPr>
            <a:spLocks noChangeArrowheads="1"/>
          </p:cNvSpPr>
          <p:nvPr/>
        </p:nvSpPr>
        <p:spPr bwMode="auto">
          <a:xfrm>
            <a:off x="3865060" y="5083175"/>
            <a:ext cx="926979" cy="927100"/>
          </a:xfrm>
          <a:prstGeom prst="ellipse">
            <a:avLst/>
          </a:prstGeom>
          <a:solidFill>
            <a:srgbClr val="663A77"/>
          </a:solidFill>
          <a:ln>
            <a:noFill/>
          </a:ln>
          <a:effectLst>
            <a:innerShdw blurRad="63500" dist="50800" dir="13500000">
              <a:prstClr val="black">
                <a:alpha val="50000"/>
              </a:prstClr>
            </a:innerShdw>
          </a:effectLst>
        </p:spPr>
        <p:txBody>
          <a:bodyPr lIns="0" tIns="0" rIns="0" bIns="0" anchor="ctr"/>
          <a:lstStyle/>
          <a:p>
            <a:pPr algn="ctr"/>
            <a:r>
              <a:rPr lang="zh-CN" altLang="en-US" sz="2400" b="1">
                <a:solidFill>
                  <a:srgbClr val="FFFFFF"/>
                </a:solidFill>
                <a:latin typeface="微软雅黑" pitchFamily="34" charset="-122"/>
                <a:ea typeface="微软雅黑" pitchFamily="34" charset="-122"/>
                <a:sym typeface="微软雅黑" pitchFamily="34" charset="-122"/>
              </a:rPr>
              <a:t>小吃</a:t>
            </a:r>
          </a:p>
        </p:txBody>
      </p:sp>
      <p:grpSp>
        <p:nvGrpSpPr>
          <p:cNvPr id="34" name="组合 33"/>
          <p:cNvGrpSpPr/>
          <p:nvPr/>
        </p:nvGrpSpPr>
        <p:grpSpPr>
          <a:xfrm>
            <a:off x="4625603" y="408986"/>
            <a:ext cx="3007992" cy="654128"/>
            <a:chOff x="2727392" y="2746323"/>
            <a:chExt cx="2082005" cy="452760"/>
          </a:xfrm>
        </p:grpSpPr>
        <p:sp>
          <p:nvSpPr>
            <p:cNvPr id="35"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语言沟通</a:t>
              </a:r>
            </a:p>
          </p:txBody>
        </p:sp>
        <p:grpSp>
          <p:nvGrpSpPr>
            <p:cNvPr id="36" name="组合 35"/>
            <p:cNvGrpSpPr/>
            <p:nvPr/>
          </p:nvGrpSpPr>
          <p:grpSpPr>
            <a:xfrm>
              <a:off x="2727392" y="2746323"/>
              <a:ext cx="2082005" cy="452760"/>
              <a:chOff x="6096000" y="2039786"/>
              <a:chExt cx="3246120" cy="705912"/>
            </a:xfrm>
          </p:grpSpPr>
          <p:sp>
            <p:nvSpPr>
              <p:cNvPr id="37" name="任意多边形 36"/>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8" name="圆角矩形 37"/>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9" name="圆角矩形 38"/>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44" name="TextBox 4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1025175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3801"/>
                                        </p:tgtEl>
                                        <p:attrNameLst>
                                          <p:attrName>style.visibility</p:attrName>
                                        </p:attrNameLst>
                                      </p:cBhvr>
                                      <p:to>
                                        <p:strVal val="visible"/>
                                      </p:to>
                                    </p:set>
                                    <p:animEffect transition="in" filter="fade">
                                      <p:cBhvr>
                                        <p:cTn id="12" dur="1000"/>
                                        <p:tgtEl>
                                          <p:spTgt spid="33801"/>
                                        </p:tgtEl>
                                      </p:cBhvr>
                                    </p:animEffect>
                                    <p:anim calcmode="lin" valueType="num">
                                      <p:cBhvr>
                                        <p:cTn id="13" dur="1000" fill="hold"/>
                                        <p:tgtEl>
                                          <p:spTgt spid="33801"/>
                                        </p:tgtEl>
                                        <p:attrNameLst>
                                          <p:attrName>ppt_x</p:attrName>
                                        </p:attrNameLst>
                                      </p:cBhvr>
                                      <p:tavLst>
                                        <p:tav tm="0">
                                          <p:val>
                                            <p:strVal val="#ppt_x"/>
                                          </p:val>
                                        </p:tav>
                                        <p:tav tm="100000">
                                          <p:val>
                                            <p:strVal val="#ppt_x"/>
                                          </p:val>
                                        </p:tav>
                                      </p:tavLst>
                                    </p:anim>
                                    <p:anim calcmode="lin" valueType="num">
                                      <p:cBhvr>
                                        <p:cTn id="14" dur="1000" fill="hold"/>
                                        <p:tgtEl>
                                          <p:spTgt spid="3380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33802"/>
                                        </p:tgtEl>
                                        <p:attrNameLst>
                                          <p:attrName>style.visibility</p:attrName>
                                        </p:attrNameLst>
                                      </p:cBhvr>
                                      <p:to>
                                        <p:strVal val="visible"/>
                                      </p:to>
                                    </p:set>
                                    <p:anim calcmode="lin" valueType="num">
                                      <p:cBhvr>
                                        <p:cTn id="18" dur="1000" fill="hold"/>
                                        <p:tgtEl>
                                          <p:spTgt spid="33802"/>
                                        </p:tgtEl>
                                        <p:attrNameLst>
                                          <p:attrName>ppt_w</p:attrName>
                                        </p:attrNameLst>
                                      </p:cBhvr>
                                      <p:tavLst>
                                        <p:tav tm="0">
                                          <p:val>
                                            <p:fltVal val="0"/>
                                          </p:val>
                                        </p:tav>
                                        <p:tav tm="100000">
                                          <p:val>
                                            <p:strVal val="#ppt_w"/>
                                          </p:val>
                                        </p:tav>
                                      </p:tavLst>
                                    </p:anim>
                                    <p:anim calcmode="lin" valueType="num">
                                      <p:cBhvr>
                                        <p:cTn id="19" dur="1000" fill="hold"/>
                                        <p:tgtEl>
                                          <p:spTgt spid="33802"/>
                                        </p:tgtEl>
                                        <p:attrNameLst>
                                          <p:attrName>ppt_h</p:attrName>
                                        </p:attrNameLst>
                                      </p:cBhvr>
                                      <p:tavLst>
                                        <p:tav tm="0">
                                          <p:val>
                                            <p:fltVal val="0"/>
                                          </p:val>
                                        </p:tav>
                                        <p:tav tm="100000">
                                          <p:val>
                                            <p:strVal val="#ppt_h"/>
                                          </p:val>
                                        </p:tav>
                                      </p:tavLst>
                                    </p:anim>
                                    <p:anim calcmode="lin" valueType="num">
                                      <p:cBhvr>
                                        <p:cTn id="20" dur="1000" fill="hold"/>
                                        <p:tgtEl>
                                          <p:spTgt spid="33802"/>
                                        </p:tgtEl>
                                        <p:attrNameLst>
                                          <p:attrName>style.rotation</p:attrName>
                                        </p:attrNameLst>
                                      </p:cBhvr>
                                      <p:tavLst>
                                        <p:tav tm="0">
                                          <p:val>
                                            <p:fltVal val="90"/>
                                          </p:val>
                                        </p:tav>
                                        <p:tav tm="100000">
                                          <p:val>
                                            <p:fltVal val="0"/>
                                          </p:val>
                                        </p:tav>
                                      </p:tavLst>
                                    </p:anim>
                                    <p:animEffect transition="in" filter="fade">
                                      <p:cBhvr>
                                        <p:cTn id="21" dur="1000"/>
                                        <p:tgtEl>
                                          <p:spTgt spid="33802"/>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33806"/>
                                        </p:tgtEl>
                                        <p:attrNameLst>
                                          <p:attrName>style.visibility</p:attrName>
                                        </p:attrNameLst>
                                      </p:cBhvr>
                                      <p:to>
                                        <p:strVal val="visible"/>
                                      </p:to>
                                    </p:set>
                                    <p:anim calcmode="lin" valueType="num">
                                      <p:cBhvr>
                                        <p:cTn id="25" dur="250" fill="hold"/>
                                        <p:tgtEl>
                                          <p:spTgt spid="33806"/>
                                        </p:tgtEl>
                                        <p:attrNameLst>
                                          <p:attrName>ppt_w</p:attrName>
                                        </p:attrNameLst>
                                      </p:cBhvr>
                                      <p:tavLst>
                                        <p:tav tm="0">
                                          <p:val>
                                            <p:fltVal val="0"/>
                                          </p:val>
                                        </p:tav>
                                        <p:tav tm="100000">
                                          <p:val>
                                            <p:strVal val="#ppt_w"/>
                                          </p:val>
                                        </p:tav>
                                      </p:tavLst>
                                    </p:anim>
                                    <p:anim calcmode="lin" valueType="num">
                                      <p:cBhvr>
                                        <p:cTn id="26" dur="250" fill="hold"/>
                                        <p:tgtEl>
                                          <p:spTgt spid="33806"/>
                                        </p:tgtEl>
                                        <p:attrNameLst>
                                          <p:attrName>ppt_h</p:attrName>
                                        </p:attrNameLst>
                                      </p:cBhvr>
                                      <p:tavLst>
                                        <p:tav tm="0">
                                          <p:val>
                                            <p:fltVal val="0"/>
                                          </p:val>
                                        </p:tav>
                                        <p:tav tm="100000">
                                          <p:val>
                                            <p:strVal val="#ppt_h"/>
                                          </p:val>
                                        </p:tav>
                                      </p:tavLst>
                                    </p:anim>
                                    <p:animEffect transition="in" filter="fade">
                                      <p:cBhvr>
                                        <p:cTn id="27" dur="250"/>
                                        <p:tgtEl>
                                          <p:spTgt spid="33806"/>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33807"/>
                                        </p:tgtEl>
                                        <p:attrNameLst>
                                          <p:attrName>style.visibility</p:attrName>
                                        </p:attrNameLst>
                                      </p:cBhvr>
                                      <p:to>
                                        <p:strVal val="visible"/>
                                      </p:to>
                                    </p:set>
                                    <p:anim calcmode="lin" valueType="num">
                                      <p:cBhvr>
                                        <p:cTn id="31" dur="250" fill="hold"/>
                                        <p:tgtEl>
                                          <p:spTgt spid="33807"/>
                                        </p:tgtEl>
                                        <p:attrNameLst>
                                          <p:attrName>ppt_w</p:attrName>
                                        </p:attrNameLst>
                                      </p:cBhvr>
                                      <p:tavLst>
                                        <p:tav tm="0">
                                          <p:val>
                                            <p:fltVal val="0"/>
                                          </p:val>
                                        </p:tav>
                                        <p:tav tm="100000">
                                          <p:val>
                                            <p:strVal val="#ppt_w"/>
                                          </p:val>
                                        </p:tav>
                                      </p:tavLst>
                                    </p:anim>
                                    <p:anim calcmode="lin" valueType="num">
                                      <p:cBhvr>
                                        <p:cTn id="32" dur="250" fill="hold"/>
                                        <p:tgtEl>
                                          <p:spTgt spid="33807"/>
                                        </p:tgtEl>
                                        <p:attrNameLst>
                                          <p:attrName>ppt_h</p:attrName>
                                        </p:attrNameLst>
                                      </p:cBhvr>
                                      <p:tavLst>
                                        <p:tav tm="0">
                                          <p:val>
                                            <p:fltVal val="0"/>
                                          </p:val>
                                        </p:tav>
                                        <p:tav tm="100000">
                                          <p:val>
                                            <p:strVal val="#ppt_h"/>
                                          </p:val>
                                        </p:tav>
                                      </p:tavLst>
                                    </p:anim>
                                    <p:animEffect transition="in" filter="fade">
                                      <p:cBhvr>
                                        <p:cTn id="33" dur="250"/>
                                        <p:tgtEl>
                                          <p:spTgt spid="33807"/>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3808"/>
                                        </p:tgtEl>
                                        <p:attrNameLst>
                                          <p:attrName>style.visibility</p:attrName>
                                        </p:attrNameLst>
                                      </p:cBhvr>
                                      <p:to>
                                        <p:strVal val="visible"/>
                                      </p:to>
                                    </p:set>
                                    <p:anim calcmode="lin" valueType="num">
                                      <p:cBhvr>
                                        <p:cTn id="37" dur="250" fill="hold"/>
                                        <p:tgtEl>
                                          <p:spTgt spid="33808"/>
                                        </p:tgtEl>
                                        <p:attrNameLst>
                                          <p:attrName>ppt_w</p:attrName>
                                        </p:attrNameLst>
                                      </p:cBhvr>
                                      <p:tavLst>
                                        <p:tav tm="0">
                                          <p:val>
                                            <p:fltVal val="0"/>
                                          </p:val>
                                        </p:tav>
                                        <p:tav tm="100000">
                                          <p:val>
                                            <p:strVal val="#ppt_w"/>
                                          </p:val>
                                        </p:tav>
                                      </p:tavLst>
                                    </p:anim>
                                    <p:anim calcmode="lin" valueType="num">
                                      <p:cBhvr>
                                        <p:cTn id="38" dur="250" fill="hold"/>
                                        <p:tgtEl>
                                          <p:spTgt spid="33808"/>
                                        </p:tgtEl>
                                        <p:attrNameLst>
                                          <p:attrName>ppt_h</p:attrName>
                                        </p:attrNameLst>
                                      </p:cBhvr>
                                      <p:tavLst>
                                        <p:tav tm="0">
                                          <p:val>
                                            <p:fltVal val="0"/>
                                          </p:val>
                                        </p:tav>
                                        <p:tav tm="100000">
                                          <p:val>
                                            <p:strVal val="#ppt_h"/>
                                          </p:val>
                                        </p:tav>
                                      </p:tavLst>
                                    </p:anim>
                                    <p:animEffect transition="in" filter="fade">
                                      <p:cBhvr>
                                        <p:cTn id="39" dur="250"/>
                                        <p:tgtEl>
                                          <p:spTgt spid="33808"/>
                                        </p:tgtEl>
                                      </p:cBhvr>
                                    </p:animEffect>
                                  </p:childTnLst>
                                </p:cTn>
                              </p:par>
                            </p:childTnLst>
                          </p:cTn>
                        </p:par>
                        <p:par>
                          <p:cTn id="40" fill="hold">
                            <p:stCondLst>
                              <p:cond delay="3250"/>
                            </p:stCondLst>
                            <p:childTnLst>
                              <p:par>
                                <p:cTn id="41" presetID="53" presetClass="entr" presetSubtype="16" fill="hold" grpId="0" nodeType="afterEffect">
                                  <p:stCondLst>
                                    <p:cond delay="0"/>
                                  </p:stCondLst>
                                  <p:childTnLst>
                                    <p:set>
                                      <p:cBhvr>
                                        <p:cTn id="42" dur="1" fill="hold">
                                          <p:stCondLst>
                                            <p:cond delay="0"/>
                                          </p:stCondLst>
                                        </p:cTn>
                                        <p:tgtEl>
                                          <p:spTgt spid="33810"/>
                                        </p:tgtEl>
                                        <p:attrNameLst>
                                          <p:attrName>style.visibility</p:attrName>
                                        </p:attrNameLst>
                                      </p:cBhvr>
                                      <p:to>
                                        <p:strVal val="visible"/>
                                      </p:to>
                                    </p:set>
                                    <p:anim calcmode="lin" valueType="num">
                                      <p:cBhvr>
                                        <p:cTn id="43" dur="250" fill="hold"/>
                                        <p:tgtEl>
                                          <p:spTgt spid="33810"/>
                                        </p:tgtEl>
                                        <p:attrNameLst>
                                          <p:attrName>ppt_w</p:attrName>
                                        </p:attrNameLst>
                                      </p:cBhvr>
                                      <p:tavLst>
                                        <p:tav tm="0">
                                          <p:val>
                                            <p:fltVal val="0"/>
                                          </p:val>
                                        </p:tav>
                                        <p:tav tm="100000">
                                          <p:val>
                                            <p:strVal val="#ppt_w"/>
                                          </p:val>
                                        </p:tav>
                                      </p:tavLst>
                                    </p:anim>
                                    <p:anim calcmode="lin" valueType="num">
                                      <p:cBhvr>
                                        <p:cTn id="44" dur="250" fill="hold"/>
                                        <p:tgtEl>
                                          <p:spTgt spid="33810"/>
                                        </p:tgtEl>
                                        <p:attrNameLst>
                                          <p:attrName>ppt_h</p:attrName>
                                        </p:attrNameLst>
                                      </p:cBhvr>
                                      <p:tavLst>
                                        <p:tav tm="0">
                                          <p:val>
                                            <p:fltVal val="0"/>
                                          </p:val>
                                        </p:tav>
                                        <p:tav tm="100000">
                                          <p:val>
                                            <p:strVal val="#ppt_h"/>
                                          </p:val>
                                        </p:tav>
                                      </p:tavLst>
                                    </p:anim>
                                    <p:animEffect transition="in" filter="fade">
                                      <p:cBhvr>
                                        <p:cTn id="45" dur="250"/>
                                        <p:tgtEl>
                                          <p:spTgt spid="3381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3809"/>
                                        </p:tgtEl>
                                        <p:attrNameLst>
                                          <p:attrName>style.visibility</p:attrName>
                                        </p:attrNameLst>
                                      </p:cBhvr>
                                      <p:to>
                                        <p:strVal val="visible"/>
                                      </p:to>
                                    </p:set>
                                    <p:anim calcmode="lin" valueType="num">
                                      <p:cBhvr>
                                        <p:cTn id="49" dur="250" fill="hold"/>
                                        <p:tgtEl>
                                          <p:spTgt spid="33809"/>
                                        </p:tgtEl>
                                        <p:attrNameLst>
                                          <p:attrName>ppt_w</p:attrName>
                                        </p:attrNameLst>
                                      </p:cBhvr>
                                      <p:tavLst>
                                        <p:tav tm="0">
                                          <p:val>
                                            <p:fltVal val="0"/>
                                          </p:val>
                                        </p:tav>
                                        <p:tav tm="100000">
                                          <p:val>
                                            <p:strVal val="#ppt_w"/>
                                          </p:val>
                                        </p:tav>
                                      </p:tavLst>
                                    </p:anim>
                                    <p:anim calcmode="lin" valueType="num">
                                      <p:cBhvr>
                                        <p:cTn id="50" dur="250" fill="hold"/>
                                        <p:tgtEl>
                                          <p:spTgt spid="33809"/>
                                        </p:tgtEl>
                                        <p:attrNameLst>
                                          <p:attrName>ppt_h</p:attrName>
                                        </p:attrNameLst>
                                      </p:cBhvr>
                                      <p:tavLst>
                                        <p:tav tm="0">
                                          <p:val>
                                            <p:fltVal val="0"/>
                                          </p:val>
                                        </p:tav>
                                        <p:tav tm="100000">
                                          <p:val>
                                            <p:strVal val="#ppt_h"/>
                                          </p:val>
                                        </p:tav>
                                      </p:tavLst>
                                    </p:anim>
                                    <p:animEffect transition="in" filter="fade">
                                      <p:cBhvr>
                                        <p:cTn id="51" dur="250"/>
                                        <p:tgtEl>
                                          <p:spTgt spid="33809"/>
                                        </p:tgtEl>
                                      </p:cBhvr>
                                    </p:animEffect>
                                  </p:childTnLst>
                                </p:cTn>
                              </p:par>
                            </p:childTnLst>
                          </p:cTn>
                        </p:par>
                        <p:par>
                          <p:cTn id="52" fill="hold">
                            <p:stCondLst>
                              <p:cond delay="3750"/>
                            </p:stCondLst>
                            <p:childTnLst>
                              <p:par>
                                <p:cTn id="53" presetID="31" presetClass="entr" presetSubtype="0" fill="hold" grpId="0" nodeType="afterEffect">
                                  <p:stCondLst>
                                    <p:cond delay="0"/>
                                  </p:stCondLst>
                                  <p:childTnLst>
                                    <p:set>
                                      <p:cBhvr>
                                        <p:cTn id="54" dur="1" fill="hold">
                                          <p:stCondLst>
                                            <p:cond delay="0"/>
                                          </p:stCondLst>
                                        </p:cTn>
                                        <p:tgtEl>
                                          <p:spTgt spid="33804"/>
                                        </p:tgtEl>
                                        <p:attrNameLst>
                                          <p:attrName>style.visibility</p:attrName>
                                        </p:attrNameLst>
                                      </p:cBhvr>
                                      <p:to>
                                        <p:strVal val="visible"/>
                                      </p:to>
                                    </p:set>
                                    <p:anim calcmode="lin" valueType="num">
                                      <p:cBhvr>
                                        <p:cTn id="55" dur="1000" fill="hold"/>
                                        <p:tgtEl>
                                          <p:spTgt spid="33804"/>
                                        </p:tgtEl>
                                        <p:attrNameLst>
                                          <p:attrName>ppt_w</p:attrName>
                                        </p:attrNameLst>
                                      </p:cBhvr>
                                      <p:tavLst>
                                        <p:tav tm="0">
                                          <p:val>
                                            <p:fltVal val="0"/>
                                          </p:val>
                                        </p:tav>
                                        <p:tav tm="100000">
                                          <p:val>
                                            <p:strVal val="#ppt_w"/>
                                          </p:val>
                                        </p:tav>
                                      </p:tavLst>
                                    </p:anim>
                                    <p:anim calcmode="lin" valueType="num">
                                      <p:cBhvr>
                                        <p:cTn id="56" dur="1000" fill="hold"/>
                                        <p:tgtEl>
                                          <p:spTgt spid="33804"/>
                                        </p:tgtEl>
                                        <p:attrNameLst>
                                          <p:attrName>ppt_h</p:attrName>
                                        </p:attrNameLst>
                                      </p:cBhvr>
                                      <p:tavLst>
                                        <p:tav tm="0">
                                          <p:val>
                                            <p:fltVal val="0"/>
                                          </p:val>
                                        </p:tav>
                                        <p:tav tm="100000">
                                          <p:val>
                                            <p:strVal val="#ppt_h"/>
                                          </p:val>
                                        </p:tav>
                                      </p:tavLst>
                                    </p:anim>
                                    <p:anim calcmode="lin" valueType="num">
                                      <p:cBhvr>
                                        <p:cTn id="57" dur="1000" fill="hold"/>
                                        <p:tgtEl>
                                          <p:spTgt spid="33804"/>
                                        </p:tgtEl>
                                        <p:attrNameLst>
                                          <p:attrName>style.rotation</p:attrName>
                                        </p:attrNameLst>
                                      </p:cBhvr>
                                      <p:tavLst>
                                        <p:tav tm="0">
                                          <p:val>
                                            <p:fltVal val="90"/>
                                          </p:val>
                                        </p:tav>
                                        <p:tav tm="100000">
                                          <p:val>
                                            <p:fltVal val="0"/>
                                          </p:val>
                                        </p:tav>
                                      </p:tavLst>
                                    </p:anim>
                                    <p:animEffect transition="in" filter="fade">
                                      <p:cBhvr>
                                        <p:cTn id="58" dur="1000"/>
                                        <p:tgtEl>
                                          <p:spTgt spid="33804"/>
                                        </p:tgtEl>
                                      </p:cBhvr>
                                    </p:animEffect>
                                  </p:childTnLst>
                                </p:cTn>
                              </p:par>
                            </p:childTnLst>
                          </p:cTn>
                        </p:par>
                        <p:par>
                          <p:cTn id="59" fill="hold">
                            <p:stCondLst>
                              <p:cond delay="4750"/>
                            </p:stCondLst>
                            <p:childTnLst>
                              <p:par>
                                <p:cTn id="60" presetID="53" presetClass="entr" presetSubtype="16" fill="hold" grpId="0" nodeType="afterEffect">
                                  <p:stCondLst>
                                    <p:cond delay="0"/>
                                  </p:stCondLst>
                                  <p:childTnLst>
                                    <p:set>
                                      <p:cBhvr>
                                        <p:cTn id="61" dur="1" fill="hold">
                                          <p:stCondLst>
                                            <p:cond delay="0"/>
                                          </p:stCondLst>
                                        </p:cTn>
                                        <p:tgtEl>
                                          <p:spTgt spid="33811"/>
                                        </p:tgtEl>
                                        <p:attrNameLst>
                                          <p:attrName>style.visibility</p:attrName>
                                        </p:attrNameLst>
                                      </p:cBhvr>
                                      <p:to>
                                        <p:strVal val="visible"/>
                                      </p:to>
                                    </p:set>
                                    <p:anim calcmode="lin" valueType="num">
                                      <p:cBhvr>
                                        <p:cTn id="62" dur="250" fill="hold"/>
                                        <p:tgtEl>
                                          <p:spTgt spid="33811"/>
                                        </p:tgtEl>
                                        <p:attrNameLst>
                                          <p:attrName>ppt_w</p:attrName>
                                        </p:attrNameLst>
                                      </p:cBhvr>
                                      <p:tavLst>
                                        <p:tav tm="0">
                                          <p:val>
                                            <p:fltVal val="0"/>
                                          </p:val>
                                        </p:tav>
                                        <p:tav tm="100000">
                                          <p:val>
                                            <p:strVal val="#ppt_w"/>
                                          </p:val>
                                        </p:tav>
                                      </p:tavLst>
                                    </p:anim>
                                    <p:anim calcmode="lin" valueType="num">
                                      <p:cBhvr>
                                        <p:cTn id="63" dur="250" fill="hold"/>
                                        <p:tgtEl>
                                          <p:spTgt spid="33811"/>
                                        </p:tgtEl>
                                        <p:attrNameLst>
                                          <p:attrName>ppt_h</p:attrName>
                                        </p:attrNameLst>
                                      </p:cBhvr>
                                      <p:tavLst>
                                        <p:tav tm="0">
                                          <p:val>
                                            <p:fltVal val="0"/>
                                          </p:val>
                                        </p:tav>
                                        <p:tav tm="100000">
                                          <p:val>
                                            <p:strVal val="#ppt_h"/>
                                          </p:val>
                                        </p:tav>
                                      </p:tavLst>
                                    </p:anim>
                                    <p:animEffect transition="in" filter="fade">
                                      <p:cBhvr>
                                        <p:cTn id="64" dur="250"/>
                                        <p:tgtEl>
                                          <p:spTgt spid="33811"/>
                                        </p:tgtEl>
                                      </p:cBhvr>
                                    </p:animEffect>
                                  </p:childTnLst>
                                </p:cTn>
                              </p:par>
                            </p:childTnLst>
                          </p:cTn>
                        </p:par>
                        <p:par>
                          <p:cTn id="65" fill="hold">
                            <p:stCondLst>
                              <p:cond delay="5000"/>
                            </p:stCondLst>
                            <p:childTnLst>
                              <p:par>
                                <p:cTn id="66" presetID="53" presetClass="entr" presetSubtype="16" fill="hold" grpId="0" nodeType="afterEffect">
                                  <p:stCondLst>
                                    <p:cond delay="0"/>
                                  </p:stCondLst>
                                  <p:childTnLst>
                                    <p:set>
                                      <p:cBhvr>
                                        <p:cTn id="67" dur="1" fill="hold">
                                          <p:stCondLst>
                                            <p:cond delay="0"/>
                                          </p:stCondLst>
                                        </p:cTn>
                                        <p:tgtEl>
                                          <p:spTgt spid="33812"/>
                                        </p:tgtEl>
                                        <p:attrNameLst>
                                          <p:attrName>style.visibility</p:attrName>
                                        </p:attrNameLst>
                                      </p:cBhvr>
                                      <p:to>
                                        <p:strVal val="visible"/>
                                      </p:to>
                                    </p:set>
                                    <p:anim calcmode="lin" valueType="num">
                                      <p:cBhvr>
                                        <p:cTn id="68" dur="250" fill="hold"/>
                                        <p:tgtEl>
                                          <p:spTgt spid="33812"/>
                                        </p:tgtEl>
                                        <p:attrNameLst>
                                          <p:attrName>ppt_w</p:attrName>
                                        </p:attrNameLst>
                                      </p:cBhvr>
                                      <p:tavLst>
                                        <p:tav tm="0">
                                          <p:val>
                                            <p:fltVal val="0"/>
                                          </p:val>
                                        </p:tav>
                                        <p:tav tm="100000">
                                          <p:val>
                                            <p:strVal val="#ppt_w"/>
                                          </p:val>
                                        </p:tav>
                                      </p:tavLst>
                                    </p:anim>
                                    <p:anim calcmode="lin" valueType="num">
                                      <p:cBhvr>
                                        <p:cTn id="69" dur="250" fill="hold"/>
                                        <p:tgtEl>
                                          <p:spTgt spid="33812"/>
                                        </p:tgtEl>
                                        <p:attrNameLst>
                                          <p:attrName>ppt_h</p:attrName>
                                        </p:attrNameLst>
                                      </p:cBhvr>
                                      <p:tavLst>
                                        <p:tav tm="0">
                                          <p:val>
                                            <p:fltVal val="0"/>
                                          </p:val>
                                        </p:tav>
                                        <p:tav tm="100000">
                                          <p:val>
                                            <p:strVal val="#ppt_h"/>
                                          </p:val>
                                        </p:tav>
                                      </p:tavLst>
                                    </p:anim>
                                    <p:animEffect transition="in" filter="fade">
                                      <p:cBhvr>
                                        <p:cTn id="70" dur="250"/>
                                        <p:tgtEl>
                                          <p:spTgt spid="33812"/>
                                        </p:tgtEl>
                                      </p:cBhvr>
                                    </p:animEffect>
                                  </p:childTnLst>
                                </p:cTn>
                              </p:par>
                            </p:childTnLst>
                          </p:cTn>
                        </p:par>
                        <p:par>
                          <p:cTn id="71" fill="hold">
                            <p:stCondLst>
                              <p:cond delay="5250"/>
                            </p:stCondLst>
                            <p:childTnLst>
                              <p:par>
                                <p:cTn id="72" presetID="53" presetClass="entr" presetSubtype="16" fill="hold" grpId="0" nodeType="afterEffect">
                                  <p:stCondLst>
                                    <p:cond delay="0"/>
                                  </p:stCondLst>
                                  <p:childTnLst>
                                    <p:set>
                                      <p:cBhvr>
                                        <p:cTn id="73" dur="1" fill="hold">
                                          <p:stCondLst>
                                            <p:cond delay="0"/>
                                          </p:stCondLst>
                                        </p:cTn>
                                        <p:tgtEl>
                                          <p:spTgt spid="33813"/>
                                        </p:tgtEl>
                                        <p:attrNameLst>
                                          <p:attrName>style.visibility</p:attrName>
                                        </p:attrNameLst>
                                      </p:cBhvr>
                                      <p:to>
                                        <p:strVal val="visible"/>
                                      </p:to>
                                    </p:set>
                                    <p:anim calcmode="lin" valueType="num">
                                      <p:cBhvr>
                                        <p:cTn id="74" dur="250" fill="hold"/>
                                        <p:tgtEl>
                                          <p:spTgt spid="33813"/>
                                        </p:tgtEl>
                                        <p:attrNameLst>
                                          <p:attrName>ppt_w</p:attrName>
                                        </p:attrNameLst>
                                      </p:cBhvr>
                                      <p:tavLst>
                                        <p:tav tm="0">
                                          <p:val>
                                            <p:fltVal val="0"/>
                                          </p:val>
                                        </p:tav>
                                        <p:tav tm="100000">
                                          <p:val>
                                            <p:strVal val="#ppt_w"/>
                                          </p:val>
                                        </p:tav>
                                      </p:tavLst>
                                    </p:anim>
                                    <p:anim calcmode="lin" valueType="num">
                                      <p:cBhvr>
                                        <p:cTn id="75" dur="250" fill="hold"/>
                                        <p:tgtEl>
                                          <p:spTgt spid="33813"/>
                                        </p:tgtEl>
                                        <p:attrNameLst>
                                          <p:attrName>ppt_h</p:attrName>
                                        </p:attrNameLst>
                                      </p:cBhvr>
                                      <p:tavLst>
                                        <p:tav tm="0">
                                          <p:val>
                                            <p:fltVal val="0"/>
                                          </p:val>
                                        </p:tav>
                                        <p:tav tm="100000">
                                          <p:val>
                                            <p:strVal val="#ppt_h"/>
                                          </p:val>
                                        </p:tav>
                                      </p:tavLst>
                                    </p:anim>
                                    <p:animEffect transition="in" filter="fade">
                                      <p:cBhvr>
                                        <p:cTn id="76" dur="250"/>
                                        <p:tgtEl>
                                          <p:spTgt spid="33813"/>
                                        </p:tgtEl>
                                      </p:cBhvr>
                                    </p:animEffect>
                                  </p:childTnLst>
                                </p:cTn>
                              </p:par>
                            </p:childTnLst>
                          </p:cTn>
                        </p:par>
                        <p:par>
                          <p:cTn id="77" fill="hold">
                            <p:stCondLst>
                              <p:cond delay="5500"/>
                            </p:stCondLst>
                            <p:childTnLst>
                              <p:par>
                                <p:cTn id="78" presetID="53" presetClass="entr" presetSubtype="16" fill="hold" grpId="0" nodeType="afterEffect">
                                  <p:stCondLst>
                                    <p:cond delay="0"/>
                                  </p:stCondLst>
                                  <p:childTnLst>
                                    <p:set>
                                      <p:cBhvr>
                                        <p:cTn id="79" dur="1" fill="hold">
                                          <p:stCondLst>
                                            <p:cond delay="0"/>
                                          </p:stCondLst>
                                        </p:cTn>
                                        <p:tgtEl>
                                          <p:spTgt spid="33814"/>
                                        </p:tgtEl>
                                        <p:attrNameLst>
                                          <p:attrName>style.visibility</p:attrName>
                                        </p:attrNameLst>
                                      </p:cBhvr>
                                      <p:to>
                                        <p:strVal val="visible"/>
                                      </p:to>
                                    </p:set>
                                    <p:anim calcmode="lin" valueType="num">
                                      <p:cBhvr>
                                        <p:cTn id="80" dur="250" fill="hold"/>
                                        <p:tgtEl>
                                          <p:spTgt spid="33814"/>
                                        </p:tgtEl>
                                        <p:attrNameLst>
                                          <p:attrName>ppt_w</p:attrName>
                                        </p:attrNameLst>
                                      </p:cBhvr>
                                      <p:tavLst>
                                        <p:tav tm="0">
                                          <p:val>
                                            <p:fltVal val="0"/>
                                          </p:val>
                                        </p:tav>
                                        <p:tav tm="100000">
                                          <p:val>
                                            <p:strVal val="#ppt_w"/>
                                          </p:val>
                                        </p:tav>
                                      </p:tavLst>
                                    </p:anim>
                                    <p:anim calcmode="lin" valueType="num">
                                      <p:cBhvr>
                                        <p:cTn id="81" dur="250" fill="hold"/>
                                        <p:tgtEl>
                                          <p:spTgt spid="33814"/>
                                        </p:tgtEl>
                                        <p:attrNameLst>
                                          <p:attrName>ppt_h</p:attrName>
                                        </p:attrNameLst>
                                      </p:cBhvr>
                                      <p:tavLst>
                                        <p:tav tm="0">
                                          <p:val>
                                            <p:fltVal val="0"/>
                                          </p:val>
                                        </p:tav>
                                        <p:tav tm="100000">
                                          <p:val>
                                            <p:strVal val="#ppt_h"/>
                                          </p:val>
                                        </p:tav>
                                      </p:tavLst>
                                    </p:anim>
                                    <p:animEffect transition="in" filter="fade">
                                      <p:cBhvr>
                                        <p:cTn id="82" dur="250"/>
                                        <p:tgtEl>
                                          <p:spTgt spid="33814"/>
                                        </p:tgtEl>
                                      </p:cBhvr>
                                    </p:animEffect>
                                  </p:childTnLst>
                                </p:cTn>
                              </p:par>
                            </p:childTnLst>
                          </p:cTn>
                        </p:par>
                        <p:par>
                          <p:cTn id="83" fill="hold">
                            <p:stCondLst>
                              <p:cond delay="5750"/>
                            </p:stCondLst>
                            <p:childTnLst>
                              <p:par>
                                <p:cTn id="84" presetID="53" presetClass="entr" presetSubtype="16" fill="hold" grpId="0" nodeType="afterEffect">
                                  <p:stCondLst>
                                    <p:cond delay="0"/>
                                  </p:stCondLst>
                                  <p:childTnLst>
                                    <p:set>
                                      <p:cBhvr>
                                        <p:cTn id="85" dur="1" fill="hold">
                                          <p:stCondLst>
                                            <p:cond delay="0"/>
                                          </p:stCondLst>
                                        </p:cTn>
                                        <p:tgtEl>
                                          <p:spTgt spid="33815"/>
                                        </p:tgtEl>
                                        <p:attrNameLst>
                                          <p:attrName>style.visibility</p:attrName>
                                        </p:attrNameLst>
                                      </p:cBhvr>
                                      <p:to>
                                        <p:strVal val="visible"/>
                                      </p:to>
                                    </p:set>
                                    <p:anim calcmode="lin" valueType="num">
                                      <p:cBhvr>
                                        <p:cTn id="86" dur="250" fill="hold"/>
                                        <p:tgtEl>
                                          <p:spTgt spid="33815"/>
                                        </p:tgtEl>
                                        <p:attrNameLst>
                                          <p:attrName>ppt_w</p:attrName>
                                        </p:attrNameLst>
                                      </p:cBhvr>
                                      <p:tavLst>
                                        <p:tav tm="0">
                                          <p:val>
                                            <p:fltVal val="0"/>
                                          </p:val>
                                        </p:tav>
                                        <p:tav tm="100000">
                                          <p:val>
                                            <p:strVal val="#ppt_w"/>
                                          </p:val>
                                        </p:tav>
                                      </p:tavLst>
                                    </p:anim>
                                    <p:anim calcmode="lin" valueType="num">
                                      <p:cBhvr>
                                        <p:cTn id="87" dur="250" fill="hold"/>
                                        <p:tgtEl>
                                          <p:spTgt spid="33815"/>
                                        </p:tgtEl>
                                        <p:attrNameLst>
                                          <p:attrName>ppt_h</p:attrName>
                                        </p:attrNameLst>
                                      </p:cBhvr>
                                      <p:tavLst>
                                        <p:tav tm="0">
                                          <p:val>
                                            <p:fltVal val="0"/>
                                          </p:val>
                                        </p:tav>
                                        <p:tav tm="100000">
                                          <p:val>
                                            <p:strVal val="#ppt_h"/>
                                          </p:val>
                                        </p:tav>
                                      </p:tavLst>
                                    </p:anim>
                                    <p:animEffect transition="in" filter="fade">
                                      <p:cBhvr>
                                        <p:cTn id="88" dur="250"/>
                                        <p:tgtEl>
                                          <p:spTgt spid="33815"/>
                                        </p:tgtEl>
                                      </p:cBhvr>
                                    </p:animEffect>
                                  </p:childTnLst>
                                </p:cTn>
                              </p:par>
                            </p:childTnLst>
                          </p:cTn>
                        </p:par>
                        <p:par>
                          <p:cTn id="89" fill="hold">
                            <p:stCondLst>
                              <p:cond delay="6000"/>
                            </p:stCondLst>
                            <p:childTnLst>
                              <p:par>
                                <p:cTn id="90" presetID="31" presetClass="entr" presetSubtype="0" fill="hold" grpId="0" nodeType="afterEffect">
                                  <p:stCondLst>
                                    <p:cond delay="0"/>
                                  </p:stCondLst>
                                  <p:childTnLst>
                                    <p:set>
                                      <p:cBhvr>
                                        <p:cTn id="91" dur="1" fill="hold">
                                          <p:stCondLst>
                                            <p:cond delay="0"/>
                                          </p:stCondLst>
                                        </p:cTn>
                                        <p:tgtEl>
                                          <p:spTgt spid="33803"/>
                                        </p:tgtEl>
                                        <p:attrNameLst>
                                          <p:attrName>style.visibility</p:attrName>
                                        </p:attrNameLst>
                                      </p:cBhvr>
                                      <p:to>
                                        <p:strVal val="visible"/>
                                      </p:to>
                                    </p:set>
                                    <p:anim calcmode="lin" valueType="num">
                                      <p:cBhvr>
                                        <p:cTn id="92" dur="1000" fill="hold"/>
                                        <p:tgtEl>
                                          <p:spTgt spid="33803"/>
                                        </p:tgtEl>
                                        <p:attrNameLst>
                                          <p:attrName>ppt_w</p:attrName>
                                        </p:attrNameLst>
                                      </p:cBhvr>
                                      <p:tavLst>
                                        <p:tav tm="0">
                                          <p:val>
                                            <p:fltVal val="0"/>
                                          </p:val>
                                        </p:tav>
                                        <p:tav tm="100000">
                                          <p:val>
                                            <p:strVal val="#ppt_w"/>
                                          </p:val>
                                        </p:tav>
                                      </p:tavLst>
                                    </p:anim>
                                    <p:anim calcmode="lin" valueType="num">
                                      <p:cBhvr>
                                        <p:cTn id="93" dur="1000" fill="hold"/>
                                        <p:tgtEl>
                                          <p:spTgt spid="33803"/>
                                        </p:tgtEl>
                                        <p:attrNameLst>
                                          <p:attrName>ppt_h</p:attrName>
                                        </p:attrNameLst>
                                      </p:cBhvr>
                                      <p:tavLst>
                                        <p:tav tm="0">
                                          <p:val>
                                            <p:fltVal val="0"/>
                                          </p:val>
                                        </p:tav>
                                        <p:tav tm="100000">
                                          <p:val>
                                            <p:strVal val="#ppt_h"/>
                                          </p:val>
                                        </p:tav>
                                      </p:tavLst>
                                    </p:anim>
                                    <p:anim calcmode="lin" valueType="num">
                                      <p:cBhvr>
                                        <p:cTn id="94" dur="1000" fill="hold"/>
                                        <p:tgtEl>
                                          <p:spTgt spid="33803"/>
                                        </p:tgtEl>
                                        <p:attrNameLst>
                                          <p:attrName>style.rotation</p:attrName>
                                        </p:attrNameLst>
                                      </p:cBhvr>
                                      <p:tavLst>
                                        <p:tav tm="0">
                                          <p:val>
                                            <p:fltVal val="90"/>
                                          </p:val>
                                        </p:tav>
                                        <p:tav tm="100000">
                                          <p:val>
                                            <p:fltVal val="0"/>
                                          </p:val>
                                        </p:tav>
                                      </p:tavLst>
                                    </p:anim>
                                    <p:animEffect transition="in" filter="fade">
                                      <p:cBhvr>
                                        <p:cTn id="95" dur="1000"/>
                                        <p:tgtEl>
                                          <p:spTgt spid="33803"/>
                                        </p:tgtEl>
                                      </p:cBhvr>
                                    </p:animEffect>
                                  </p:childTnLst>
                                </p:cTn>
                              </p:par>
                            </p:childTnLst>
                          </p:cTn>
                        </p:par>
                        <p:par>
                          <p:cTn id="96" fill="hold">
                            <p:stCondLst>
                              <p:cond delay="7000"/>
                            </p:stCondLst>
                            <p:childTnLst>
                              <p:par>
                                <p:cTn id="97" presetID="53" presetClass="entr" presetSubtype="16" fill="hold" grpId="0" nodeType="afterEffect">
                                  <p:stCondLst>
                                    <p:cond delay="0"/>
                                  </p:stCondLst>
                                  <p:childTnLst>
                                    <p:set>
                                      <p:cBhvr>
                                        <p:cTn id="98" dur="1" fill="hold">
                                          <p:stCondLst>
                                            <p:cond delay="0"/>
                                          </p:stCondLst>
                                        </p:cTn>
                                        <p:tgtEl>
                                          <p:spTgt spid="33821"/>
                                        </p:tgtEl>
                                        <p:attrNameLst>
                                          <p:attrName>style.visibility</p:attrName>
                                        </p:attrNameLst>
                                      </p:cBhvr>
                                      <p:to>
                                        <p:strVal val="visible"/>
                                      </p:to>
                                    </p:set>
                                    <p:anim calcmode="lin" valueType="num">
                                      <p:cBhvr>
                                        <p:cTn id="99" dur="250" fill="hold"/>
                                        <p:tgtEl>
                                          <p:spTgt spid="33821"/>
                                        </p:tgtEl>
                                        <p:attrNameLst>
                                          <p:attrName>ppt_w</p:attrName>
                                        </p:attrNameLst>
                                      </p:cBhvr>
                                      <p:tavLst>
                                        <p:tav tm="0">
                                          <p:val>
                                            <p:fltVal val="0"/>
                                          </p:val>
                                        </p:tav>
                                        <p:tav tm="100000">
                                          <p:val>
                                            <p:strVal val="#ppt_w"/>
                                          </p:val>
                                        </p:tav>
                                      </p:tavLst>
                                    </p:anim>
                                    <p:anim calcmode="lin" valueType="num">
                                      <p:cBhvr>
                                        <p:cTn id="100" dur="250" fill="hold"/>
                                        <p:tgtEl>
                                          <p:spTgt spid="33821"/>
                                        </p:tgtEl>
                                        <p:attrNameLst>
                                          <p:attrName>ppt_h</p:attrName>
                                        </p:attrNameLst>
                                      </p:cBhvr>
                                      <p:tavLst>
                                        <p:tav tm="0">
                                          <p:val>
                                            <p:fltVal val="0"/>
                                          </p:val>
                                        </p:tav>
                                        <p:tav tm="100000">
                                          <p:val>
                                            <p:strVal val="#ppt_h"/>
                                          </p:val>
                                        </p:tav>
                                      </p:tavLst>
                                    </p:anim>
                                    <p:animEffect transition="in" filter="fade">
                                      <p:cBhvr>
                                        <p:cTn id="101" dur="250"/>
                                        <p:tgtEl>
                                          <p:spTgt spid="33821"/>
                                        </p:tgtEl>
                                      </p:cBhvr>
                                    </p:animEffect>
                                  </p:childTnLst>
                                </p:cTn>
                              </p:par>
                            </p:childTnLst>
                          </p:cTn>
                        </p:par>
                        <p:par>
                          <p:cTn id="102" fill="hold">
                            <p:stCondLst>
                              <p:cond delay="7250"/>
                            </p:stCondLst>
                            <p:childTnLst>
                              <p:par>
                                <p:cTn id="103" presetID="53" presetClass="entr" presetSubtype="16" fill="hold" grpId="0" nodeType="afterEffect">
                                  <p:stCondLst>
                                    <p:cond delay="0"/>
                                  </p:stCondLst>
                                  <p:childTnLst>
                                    <p:set>
                                      <p:cBhvr>
                                        <p:cTn id="104" dur="1" fill="hold">
                                          <p:stCondLst>
                                            <p:cond delay="0"/>
                                          </p:stCondLst>
                                        </p:cTn>
                                        <p:tgtEl>
                                          <p:spTgt spid="33822"/>
                                        </p:tgtEl>
                                        <p:attrNameLst>
                                          <p:attrName>style.visibility</p:attrName>
                                        </p:attrNameLst>
                                      </p:cBhvr>
                                      <p:to>
                                        <p:strVal val="visible"/>
                                      </p:to>
                                    </p:set>
                                    <p:anim calcmode="lin" valueType="num">
                                      <p:cBhvr>
                                        <p:cTn id="105" dur="250" fill="hold"/>
                                        <p:tgtEl>
                                          <p:spTgt spid="33822"/>
                                        </p:tgtEl>
                                        <p:attrNameLst>
                                          <p:attrName>ppt_w</p:attrName>
                                        </p:attrNameLst>
                                      </p:cBhvr>
                                      <p:tavLst>
                                        <p:tav tm="0">
                                          <p:val>
                                            <p:fltVal val="0"/>
                                          </p:val>
                                        </p:tav>
                                        <p:tav tm="100000">
                                          <p:val>
                                            <p:strVal val="#ppt_w"/>
                                          </p:val>
                                        </p:tav>
                                      </p:tavLst>
                                    </p:anim>
                                    <p:anim calcmode="lin" valueType="num">
                                      <p:cBhvr>
                                        <p:cTn id="106" dur="250" fill="hold"/>
                                        <p:tgtEl>
                                          <p:spTgt spid="33822"/>
                                        </p:tgtEl>
                                        <p:attrNameLst>
                                          <p:attrName>ppt_h</p:attrName>
                                        </p:attrNameLst>
                                      </p:cBhvr>
                                      <p:tavLst>
                                        <p:tav tm="0">
                                          <p:val>
                                            <p:fltVal val="0"/>
                                          </p:val>
                                        </p:tav>
                                        <p:tav tm="100000">
                                          <p:val>
                                            <p:strVal val="#ppt_h"/>
                                          </p:val>
                                        </p:tav>
                                      </p:tavLst>
                                    </p:anim>
                                    <p:animEffect transition="in" filter="fade">
                                      <p:cBhvr>
                                        <p:cTn id="107" dur="250"/>
                                        <p:tgtEl>
                                          <p:spTgt spid="33822"/>
                                        </p:tgtEl>
                                      </p:cBhvr>
                                    </p:animEffect>
                                  </p:childTnLst>
                                </p:cTn>
                              </p:par>
                            </p:childTnLst>
                          </p:cTn>
                        </p:par>
                        <p:par>
                          <p:cTn id="108" fill="hold">
                            <p:stCondLst>
                              <p:cond delay="7500"/>
                            </p:stCondLst>
                            <p:childTnLst>
                              <p:par>
                                <p:cTn id="109" presetID="53" presetClass="entr" presetSubtype="16" fill="hold" grpId="0" nodeType="afterEffect">
                                  <p:stCondLst>
                                    <p:cond delay="0"/>
                                  </p:stCondLst>
                                  <p:childTnLst>
                                    <p:set>
                                      <p:cBhvr>
                                        <p:cTn id="110" dur="1" fill="hold">
                                          <p:stCondLst>
                                            <p:cond delay="0"/>
                                          </p:stCondLst>
                                        </p:cTn>
                                        <p:tgtEl>
                                          <p:spTgt spid="33823"/>
                                        </p:tgtEl>
                                        <p:attrNameLst>
                                          <p:attrName>style.visibility</p:attrName>
                                        </p:attrNameLst>
                                      </p:cBhvr>
                                      <p:to>
                                        <p:strVal val="visible"/>
                                      </p:to>
                                    </p:set>
                                    <p:anim calcmode="lin" valueType="num">
                                      <p:cBhvr>
                                        <p:cTn id="111" dur="250" fill="hold"/>
                                        <p:tgtEl>
                                          <p:spTgt spid="33823"/>
                                        </p:tgtEl>
                                        <p:attrNameLst>
                                          <p:attrName>ppt_w</p:attrName>
                                        </p:attrNameLst>
                                      </p:cBhvr>
                                      <p:tavLst>
                                        <p:tav tm="0">
                                          <p:val>
                                            <p:fltVal val="0"/>
                                          </p:val>
                                        </p:tav>
                                        <p:tav tm="100000">
                                          <p:val>
                                            <p:strVal val="#ppt_w"/>
                                          </p:val>
                                        </p:tav>
                                      </p:tavLst>
                                    </p:anim>
                                    <p:anim calcmode="lin" valueType="num">
                                      <p:cBhvr>
                                        <p:cTn id="112" dur="250" fill="hold"/>
                                        <p:tgtEl>
                                          <p:spTgt spid="33823"/>
                                        </p:tgtEl>
                                        <p:attrNameLst>
                                          <p:attrName>ppt_h</p:attrName>
                                        </p:attrNameLst>
                                      </p:cBhvr>
                                      <p:tavLst>
                                        <p:tav tm="0">
                                          <p:val>
                                            <p:fltVal val="0"/>
                                          </p:val>
                                        </p:tav>
                                        <p:tav tm="100000">
                                          <p:val>
                                            <p:strVal val="#ppt_h"/>
                                          </p:val>
                                        </p:tav>
                                      </p:tavLst>
                                    </p:anim>
                                    <p:animEffect transition="in" filter="fade">
                                      <p:cBhvr>
                                        <p:cTn id="113" dur="250"/>
                                        <p:tgtEl>
                                          <p:spTgt spid="33823"/>
                                        </p:tgtEl>
                                      </p:cBhvr>
                                    </p:animEffect>
                                  </p:childTnLst>
                                </p:cTn>
                              </p:par>
                            </p:childTnLst>
                          </p:cTn>
                        </p:par>
                        <p:par>
                          <p:cTn id="114" fill="hold">
                            <p:stCondLst>
                              <p:cond delay="7750"/>
                            </p:stCondLst>
                            <p:childTnLst>
                              <p:par>
                                <p:cTn id="115" presetID="53" presetClass="entr" presetSubtype="16" fill="hold" grpId="0" nodeType="afterEffect">
                                  <p:stCondLst>
                                    <p:cond delay="0"/>
                                  </p:stCondLst>
                                  <p:childTnLst>
                                    <p:set>
                                      <p:cBhvr>
                                        <p:cTn id="116" dur="1" fill="hold">
                                          <p:stCondLst>
                                            <p:cond delay="0"/>
                                          </p:stCondLst>
                                        </p:cTn>
                                        <p:tgtEl>
                                          <p:spTgt spid="33825"/>
                                        </p:tgtEl>
                                        <p:attrNameLst>
                                          <p:attrName>style.visibility</p:attrName>
                                        </p:attrNameLst>
                                      </p:cBhvr>
                                      <p:to>
                                        <p:strVal val="visible"/>
                                      </p:to>
                                    </p:set>
                                    <p:anim calcmode="lin" valueType="num">
                                      <p:cBhvr>
                                        <p:cTn id="117" dur="250" fill="hold"/>
                                        <p:tgtEl>
                                          <p:spTgt spid="33825"/>
                                        </p:tgtEl>
                                        <p:attrNameLst>
                                          <p:attrName>ppt_w</p:attrName>
                                        </p:attrNameLst>
                                      </p:cBhvr>
                                      <p:tavLst>
                                        <p:tav tm="0">
                                          <p:val>
                                            <p:fltVal val="0"/>
                                          </p:val>
                                        </p:tav>
                                        <p:tav tm="100000">
                                          <p:val>
                                            <p:strVal val="#ppt_w"/>
                                          </p:val>
                                        </p:tav>
                                      </p:tavLst>
                                    </p:anim>
                                    <p:anim calcmode="lin" valueType="num">
                                      <p:cBhvr>
                                        <p:cTn id="118" dur="250" fill="hold"/>
                                        <p:tgtEl>
                                          <p:spTgt spid="33825"/>
                                        </p:tgtEl>
                                        <p:attrNameLst>
                                          <p:attrName>ppt_h</p:attrName>
                                        </p:attrNameLst>
                                      </p:cBhvr>
                                      <p:tavLst>
                                        <p:tav tm="0">
                                          <p:val>
                                            <p:fltVal val="0"/>
                                          </p:val>
                                        </p:tav>
                                        <p:tav tm="100000">
                                          <p:val>
                                            <p:strVal val="#ppt_h"/>
                                          </p:val>
                                        </p:tav>
                                      </p:tavLst>
                                    </p:anim>
                                    <p:animEffect transition="in" filter="fade">
                                      <p:cBhvr>
                                        <p:cTn id="119" dur="250"/>
                                        <p:tgtEl>
                                          <p:spTgt spid="33825"/>
                                        </p:tgtEl>
                                      </p:cBhvr>
                                    </p:animEffect>
                                  </p:childTnLst>
                                </p:cTn>
                              </p:par>
                            </p:childTnLst>
                          </p:cTn>
                        </p:par>
                        <p:par>
                          <p:cTn id="120" fill="hold">
                            <p:stCondLst>
                              <p:cond delay="8000"/>
                            </p:stCondLst>
                            <p:childTnLst>
                              <p:par>
                                <p:cTn id="121" presetID="53" presetClass="entr" presetSubtype="16" fill="hold" grpId="0" nodeType="afterEffect">
                                  <p:stCondLst>
                                    <p:cond delay="0"/>
                                  </p:stCondLst>
                                  <p:childTnLst>
                                    <p:set>
                                      <p:cBhvr>
                                        <p:cTn id="122" dur="1" fill="hold">
                                          <p:stCondLst>
                                            <p:cond delay="0"/>
                                          </p:stCondLst>
                                        </p:cTn>
                                        <p:tgtEl>
                                          <p:spTgt spid="33824"/>
                                        </p:tgtEl>
                                        <p:attrNameLst>
                                          <p:attrName>style.visibility</p:attrName>
                                        </p:attrNameLst>
                                      </p:cBhvr>
                                      <p:to>
                                        <p:strVal val="visible"/>
                                      </p:to>
                                    </p:set>
                                    <p:anim calcmode="lin" valueType="num">
                                      <p:cBhvr>
                                        <p:cTn id="123" dur="250" fill="hold"/>
                                        <p:tgtEl>
                                          <p:spTgt spid="33824"/>
                                        </p:tgtEl>
                                        <p:attrNameLst>
                                          <p:attrName>ppt_w</p:attrName>
                                        </p:attrNameLst>
                                      </p:cBhvr>
                                      <p:tavLst>
                                        <p:tav tm="0">
                                          <p:val>
                                            <p:fltVal val="0"/>
                                          </p:val>
                                        </p:tav>
                                        <p:tav tm="100000">
                                          <p:val>
                                            <p:strVal val="#ppt_w"/>
                                          </p:val>
                                        </p:tav>
                                      </p:tavLst>
                                    </p:anim>
                                    <p:anim calcmode="lin" valueType="num">
                                      <p:cBhvr>
                                        <p:cTn id="124" dur="250" fill="hold"/>
                                        <p:tgtEl>
                                          <p:spTgt spid="33824"/>
                                        </p:tgtEl>
                                        <p:attrNameLst>
                                          <p:attrName>ppt_h</p:attrName>
                                        </p:attrNameLst>
                                      </p:cBhvr>
                                      <p:tavLst>
                                        <p:tav tm="0">
                                          <p:val>
                                            <p:fltVal val="0"/>
                                          </p:val>
                                        </p:tav>
                                        <p:tav tm="100000">
                                          <p:val>
                                            <p:strVal val="#ppt_h"/>
                                          </p:val>
                                        </p:tav>
                                      </p:tavLst>
                                    </p:anim>
                                    <p:animEffect transition="in" filter="fade">
                                      <p:cBhvr>
                                        <p:cTn id="125" dur="250"/>
                                        <p:tgtEl>
                                          <p:spTgt spid="33824"/>
                                        </p:tgtEl>
                                      </p:cBhvr>
                                    </p:animEffect>
                                  </p:childTnLst>
                                </p:cTn>
                              </p:par>
                            </p:childTnLst>
                          </p:cTn>
                        </p:par>
                        <p:par>
                          <p:cTn id="126" fill="hold">
                            <p:stCondLst>
                              <p:cond delay="8250"/>
                            </p:stCondLst>
                            <p:childTnLst>
                              <p:par>
                                <p:cTn id="127" presetID="31" presetClass="entr" presetSubtype="0" fill="hold" grpId="0" nodeType="afterEffect">
                                  <p:stCondLst>
                                    <p:cond delay="0"/>
                                  </p:stCondLst>
                                  <p:childTnLst>
                                    <p:set>
                                      <p:cBhvr>
                                        <p:cTn id="128" dur="1" fill="hold">
                                          <p:stCondLst>
                                            <p:cond delay="0"/>
                                          </p:stCondLst>
                                        </p:cTn>
                                        <p:tgtEl>
                                          <p:spTgt spid="33805"/>
                                        </p:tgtEl>
                                        <p:attrNameLst>
                                          <p:attrName>style.visibility</p:attrName>
                                        </p:attrNameLst>
                                      </p:cBhvr>
                                      <p:to>
                                        <p:strVal val="visible"/>
                                      </p:to>
                                    </p:set>
                                    <p:anim calcmode="lin" valueType="num">
                                      <p:cBhvr>
                                        <p:cTn id="129" dur="1000" fill="hold"/>
                                        <p:tgtEl>
                                          <p:spTgt spid="33805"/>
                                        </p:tgtEl>
                                        <p:attrNameLst>
                                          <p:attrName>ppt_w</p:attrName>
                                        </p:attrNameLst>
                                      </p:cBhvr>
                                      <p:tavLst>
                                        <p:tav tm="0">
                                          <p:val>
                                            <p:fltVal val="0"/>
                                          </p:val>
                                        </p:tav>
                                        <p:tav tm="100000">
                                          <p:val>
                                            <p:strVal val="#ppt_w"/>
                                          </p:val>
                                        </p:tav>
                                      </p:tavLst>
                                    </p:anim>
                                    <p:anim calcmode="lin" valueType="num">
                                      <p:cBhvr>
                                        <p:cTn id="130" dur="1000" fill="hold"/>
                                        <p:tgtEl>
                                          <p:spTgt spid="33805"/>
                                        </p:tgtEl>
                                        <p:attrNameLst>
                                          <p:attrName>ppt_h</p:attrName>
                                        </p:attrNameLst>
                                      </p:cBhvr>
                                      <p:tavLst>
                                        <p:tav tm="0">
                                          <p:val>
                                            <p:fltVal val="0"/>
                                          </p:val>
                                        </p:tav>
                                        <p:tav tm="100000">
                                          <p:val>
                                            <p:strVal val="#ppt_h"/>
                                          </p:val>
                                        </p:tav>
                                      </p:tavLst>
                                    </p:anim>
                                    <p:anim calcmode="lin" valueType="num">
                                      <p:cBhvr>
                                        <p:cTn id="131" dur="1000" fill="hold"/>
                                        <p:tgtEl>
                                          <p:spTgt spid="33805"/>
                                        </p:tgtEl>
                                        <p:attrNameLst>
                                          <p:attrName>style.rotation</p:attrName>
                                        </p:attrNameLst>
                                      </p:cBhvr>
                                      <p:tavLst>
                                        <p:tav tm="0">
                                          <p:val>
                                            <p:fltVal val="90"/>
                                          </p:val>
                                        </p:tav>
                                        <p:tav tm="100000">
                                          <p:val>
                                            <p:fltVal val="0"/>
                                          </p:val>
                                        </p:tav>
                                      </p:tavLst>
                                    </p:anim>
                                    <p:animEffect transition="in" filter="fade">
                                      <p:cBhvr>
                                        <p:cTn id="132" dur="1000"/>
                                        <p:tgtEl>
                                          <p:spTgt spid="33805"/>
                                        </p:tgtEl>
                                      </p:cBhvr>
                                    </p:animEffect>
                                  </p:childTnLst>
                                </p:cTn>
                              </p:par>
                            </p:childTnLst>
                          </p:cTn>
                        </p:par>
                        <p:par>
                          <p:cTn id="133" fill="hold">
                            <p:stCondLst>
                              <p:cond delay="9250"/>
                            </p:stCondLst>
                            <p:childTnLst>
                              <p:par>
                                <p:cTn id="134" presetID="53" presetClass="entr" presetSubtype="16" fill="hold" grpId="0" nodeType="afterEffect">
                                  <p:stCondLst>
                                    <p:cond delay="0"/>
                                  </p:stCondLst>
                                  <p:childTnLst>
                                    <p:set>
                                      <p:cBhvr>
                                        <p:cTn id="135" dur="1" fill="hold">
                                          <p:stCondLst>
                                            <p:cond delay="0"/>
                                          </p:stCondLst>
                                        </p:cTn>
                                        <p:tgtEl>
                                          <p:spTgt spid="33816"/>
                                        </p:tgtEl>
                                        <p:attrNameLst>
                                          <p:attrName>style.visibility</p:attrName>
                                        </p:attrNameLst>
                                      </p:cBhvr>
                                      <p:to>
                                        <p:strVal val="visible"/>
                                      </p:to>
                                    </p:set>
                                    <p:anim calcmode="lin" valueType="num">
                                      <p:cBhvr>
                                        <p:cTn id="136" dur="250" fill="hold"/>
                                        <p:tgtEl>
                                          <p:spTgt spid="33816"/>
                                        </p:tgtEl>
                                        <p:attrNameLst>
                                          <p:attrName>ppt_w</p:attrName>
                                        </p:attrNameLst>
                                      </p:cBhvr>
                                      <p:tavLst>
                                        <p:tav tm="0">
                                          <p:val>
                                            <p:fltVal val="0"/>
                                          </p:val>
                                        </p:tav>
                                        <p:tav tm="100000">
                                          <p:val>
                                            <p:strVal val="#ppt_w"/>
                                          </p:val>
                                        </p:tav>
                                      </p:tavLst>
                                    </p:anim>
                                    <p:anim calcmode="lin" valueType="num">
                                      <p:cBhvr>
                                        <p:cTn id="137" dur="250" fill="hold"/>
                                        <p:tgtEl>
                                          <p:spTgt spid="33816"/>
                                        </p:tgtEl>
                                        <p:attrNameLst>
                                          <p:attrName>ppt_h</p:attrName>
                                        </p:attrNameLst>
                                      </p:cBhvr>
                                      <p:tavLst>
                                        <p:tav tm="0">
                                          <p:val>
                                            <p:fltVal val="0"/>
                                          </p:val>
                                        </p:tav>
                                        <p:tav tm="100000">
                                          <p:val>
                                            <p:strVal val="#ppt_h"/>
                                          </p:val>
                                        </p:tav>
                                      </p:tavLst>
                                    </p:anim>
                                    <p:animEffect transition="in" filter="fade">
                                      <p:cBhvr>
                                        <p:cTn id="138" dur="250"/>
                                        <p:tgtEl>
                                          <p:spTgt spid="33816"/>
                                        </p:tgtEl>
                                      </p:cBhvr>
                                    </p:animEffect>
                                  </p:childTnLst>
                                </p:cTn>
                              </p:par>
                            </p:childTnLst>
                          </p:cTn>
                        </p:par>
                        <p:par>
                          <p:cTn id="139" fill="hold">
                            <p:stCondLst>
                              <p:cond delay="9500"/>
                            </p:stCondLst>
                            <p:childTnLst>
                              <p:par>
                                <p:cTn id="140" presetID="53" presetClass="entr" presetSubtype="16" fill="hold" grpId="0" nodeType="afterEffect">
                                  <p:stCondLst>
                                    <p:cond delay="0"/>
                                  </p:stCondLst>
                                  <p:childTnLst>
                                    <p:set>
                                      <p:cBhvr>
                                        <p:cTn id="141" dur="1" fill="hold">
                                          <p:stCondLst>
                                            <p:cond delay="0"/>
                                          </p:stCondLst>
                                        </p:cTn>
                                        <p:tgtEl>
                                          <p:spTgt spid="33817"/>
                                        </p:tgtEl>
                                        <p:attrNameLst>
                                          <p:attrName>style.visibility</p:attrName>
                                        </p:attrNameLst>
                                      </p:cBhvr>
                                      <p:to>
                                        <p:strVal val="visible"/>
                                      </p:to>
                                    </p:set>
                                    <p:anim calcmode="lin" valueType="num">
                                      <p:cBhvr>
                                        <p:cTn id="142" dur="250" fill="hold"/>
                                        <p:tgtEl>
                                          <p:spTgt spid="33817"/>
                                        </p:tgtEl>
                                        <p:attrNameLst>
                                          <p:attrName>ppt_w</p:attrName>
                                        </p:attrNameLst>
                                      </p:cBhvr>
                                      <p:tavLst>
                                        <p:tav tm="0">
                                          <p:val>
                                            <p:fltVal val="0"/>
                                          </p:val>
                                        </p:tav>
                                        <p:tav tm="100000">
                                          <p:val>
                                            <p:strVal val="#ppt_w"/>
                                          </p:val>
                                        </p:tav>
                                      </p:tavLst>
                                    </p:anim>
                                    <p:anim calcmode="lin" valueType="num">
                                      <p:cBhvr>
                                        <p:cTn id="143" dur="250" fill="hold"/>
                                        <p:tgtEl>
                                          <p:spTgt spid="33817"/>
                                        </p:tgtEl>
                                        <p:attrNameLst>
                                          <p:attrName>ppt_h</p:attrName>
                                        </p:attrNameLst>
                                      </p:cBhvr>
                                      <p:tavLst>
                                        <p:tav tm="0">
                                          <p:val>
                                            <p:fltVal val="0"/>
                                          </p:val>
                                        </p:tav>
                                        <p:tav tm="100000">
                                          <p:val>
                                            <p:strVal val="#ppt_h"/>
                                          </p:val>
                                        </p:tav>
                                      </p:tavLst>
                                    </p:anim>
                                    <p:animEffect transition="in" filter="fade">
                                      <p:cBhvr>
                                        <p:cTn id="144" dur="250"/>
                                        <p:tgtEl>
                                          <p:spTgt spid="33817"/>
                                        </p:tgtEl>
                                      </p:cBhvr>
                                    </p:animEffect>
                                  </p:childTnLst>
                                </p:cTn>
                              </p:par>
                            </p:childTnLst>
                          </p:cTn>
                        </p:par>
                        <p:par>
                          <p:cTn id="145" fill="hold">
                            <p:stCondLst>
                              <p:cond delay="9750"/>
                            </p:stCondLst>
                            <p:childTnLst>
                              <p:par>
                                <p:cTn id="146" presetID="53" presetClass="entr" presetSubtype="16" fill="hold" grpId="0" nodeType="afterEffect">
                                  <p:stCondLst>
                                    <p:cond delay="0"/>
                                  </p:stCondLst>
                                  <p:childTnLst>
                                    <p:set>
                                      <p:cBhvr>
                                        <p:cTn id="147" dur="1" fill="hold">
                                          <p:stCondLst>
                                            <p:cond delay="0"/>
                                          </p:stCondLst>
                                        </p:cTn>
                                        <p:tgtEl>
                                          <p:spTgt spid="33818"/>
                                        </p:tgtEl>
                                        <p:attrNameLst>
                                          <p:attrName>style.visibility</p:attrName>
                                        </p:attrNameLst>
                                      </p:cBhvr>
                                      <p:to>
                                        <p:strVal val="visible"/>
                                      </p:to>
                                    </p:set>
                                    <p:anim calcmode="lin" valueType="num">
                                      <p:cBhvr>
                                        <p:cTn id="148" dur="250" fill="hold"/>
                                        <p:tgtEl>
                                          <p:spTgt spid="33818"/>
                                        </p:tgtEl>
                                        <p:attrNameLst>
                                          <p:attrName>ppt_w</p:attrName>
                                        </p:attrNameLst>
                                      </p:cBhvr>
                                      <p:tavLst>
                                        <p:tav tm="0">
                                          <p:val>
                                            <p:fltVal val="0"/>
                                          </p:val>
                                        </p:tav>
                                        <p:tav tm="100000">
                                          <p:val>
                                            <p:strVal val="#ppt_w"/>
                                          </p:val>
                                        </p:tav>
                                      </p:tavLst>
                                    </p:anim>
                                    <p:anim calcmode="lin" valueType="num">
                                      <p:cBhvr>
                                        <p:cTn id="149" dur="250" fill="hold"/>
                                        <p:tgtEl>
                                          <p:spTgt spid="33818"/>
                                        </p:tgtEl>
                                        <p:attrNameLst>
                                          <p:attrName>ppt_h</p:attrName>
                                        </p:attrNameLst>
                                      </p:cBhvr>
                                      <p:tavLst>
                                        <p:tav tm="0">
                                          <p:val>
                                            <p:fltVal val="0"/>
                                          </p:val>
                                        </p:tav>
                                        <p:tav tm="100000">
                                          <p:val>
                                            <p:strVal val="#ppt_h"/>
                                          </p:val>
                                        </p:tav>
                                      </p:tavLst>
                                    </p:anim>
                                    <p:animEffect transition="in" filter="fade">
                                      <p:cBhvr>
                                        <p:cTn id="150" dur="250"/>
                                        <p:tgtEl>
                                          <p:spTgt spid="33818"/>
                                        </p:tgtEl>
                                      </p:cBhvr>
                                    </p:animEffect>
                                  </p:childTnLst>
                                </p:cTn>
                              </p:par>
                            </p:childTnLst>
                          </p:cTn>
                        </p:par>
                        <p:par>
                          <p:cTn id="151" fill="hold">
                            <p:stCondLst>
                              <p:cond delay="10000"/>
                            </p:stCondLst>
                            <p:childTnLst>
                              <p:par>
                                <p:cTn id="152" presetID="53" presetClass="entr" presetSubtype="16" fill="hold" grpId="0" nodeType="afterEffect">
                                  <p:stCondLst>
                                    <p:cond delay="0"/>
                                  </p:stCondLst>
                                  <p:childTnLst>
                                    <p:set>
                                      <p:cBhvr>
                                        <p:cTn id="153" dur="1" fill="hold">
                                          <p:stCondLst>
                                            <p:cond delay="0"/>
                                          </p:stCondLst>
                                        </p:cTn>
                                        <p:tgtEl>
                                          <p:spTgt spid="33819"/>
                                        </p:tgtEl>
                                        <p:attrNameLst>
                                          <p:attrName>style.visibility</p:attrName>
                                        </p:attrNameLst>
                                      </p:cBhvr>
                                      <p:to>
                                        <p:strVal val="visible"/>
                                      </p:to>
                                    </p:set>
                                    <p:anim calcmode="lin" valueType="num">
                                      <p:cBhvr>
                                        <p:cTn id="154" dur="250" fill="hold"/>
                                        <p:tgtEl>
                                          <p:spTgt spid="33819"/>
                                        </p:tgtEl>
                                        <p:attrNameLst>
                                          <p:attrName>ppt_w</p:attrName>
                                        </p:attrNameLst>
                                      </p:cBhvr>
                                      <p:tavLst>
                                        <p:tav tm="0">
                                          <p:val>
                                            <p:fltVal val="0"/>
                                          </p:val>
                                        </p:tav>
                                        <p:tav tm="100000">
                                          <p:val>
                                            <p:strVal val="#ppt_w"/>
                                          </p:val>
                                        </p:tav>
                                      </p:tavLst>
                                    </p:anim>
                                    <p:anim calcmode="lin" valueType="num">
                                      <p:cBhvr>
                                        <p:cTn id="155" dur="250" fill="hold"/>
                                        <p:tgtEl>
                                          <p:spTgt spid="33819"/>
                                        </p:tgtEl>
                                        <p:attrNameLst>
                                          <p:attrName>ppt_h</p:attrName>
                                        </p:attrNameLst>
                                      </p:cBhvr>
                                      <p:tavLst>
                                        <p:tav tm="0">
                                          <p:val>
                                            <p:fltVal val="0"/>
                                          </p:val>
                                        </p:tav>
                                        <p:tav tm="100000">
                                          <p:val>
                                            <p:strVal val="#ppt_h"/>
                                          </p:val>
                                        </p:tav>
                                      </p:tavLst>
                                    </p:anim>
                                    <p:animEffect transition="in" filter="fade">
                                      <p:cBhvr>
                                        <p:cTn id="156" dur="250"/>
                                        <p:tgtEl>
                                          <p:spTgt spid="33819"/>
                                        </p:tgtEl>
                                      </p:cBhvr>
                                    </p:animEffect>
                                  </p:childTnLst>
                                </p:cTn>
                              </p:par>
                            </p:childTnLst>
                          </p:cTn>
                        </p:par>
                        <p:par>
                          <p:cTn id="157" fill="hold">
                            <p:stCondLst>
                              <p:cond delay="10250"/>
                            </p:stCondLst>
                            <p:childTnLst>
                              <p:par>
                                <p:cTn id="158" presetID="53" presetClass="entr" presetSubtype="16" fill="hold" grpId="0" nodeType="afterEffect">
                                  <p:stCondLst>
                                    <p:cond delay="0"/>
                                  </p:stCondLst>
                                  <p:childTnLst>
                                    <p:set>
                                      <p:cBhvr>
                                        <p:cTn id="159" dur="1" fill="hold">
                                          <p:stCondLst>
                                            <p:cond delay="0"/>
                                          </p:stCondLst>
                                        </p:cTn>
                                        <p:tgtEl>
                                          <p:spTgt spid="33820"/>
                                        </p:tgtEl>
                                        <p:attrNameLst>
                                          <p:attrName>style.visibility</p:attrName>
                                        </p:attrNameLst>
                                      </p:cBhvr>
                                      <p:to>
                                        <p:strVal val="visible"/>
                                      </p:to>
                                    </p:set>
                                    <p:anim calcmode="lin" valueType="num">
                                      <p:cBhvr>
                                        <p:cTn id="160" dur="250" fill="hold"/>
                                        <p:tgtEl>
                                          <p:spTgt spid="33820"/>
                                        </p:tgtEl>
                                        <p:attrNameLst>
                                          <p:attrName>ppt_w</p:attrName>
                                        </p:attrNameLst>
                                      </p:cBhvr>
                                      <p:tavLst>
                                        <p:tav tm="0">
                                          <p:val>
                                            <p:fltVal val="0"/>
                                          </p:val>
                                        </p:tav>
                                        <p:tav tm="100000">
                                          <p:val>
                                            <p:strVal val="#ppt_w"/>
                                          </p:val>
                                        </p:tav>
                                      </p:tavLst>
                                    </p:anim>
                                    <p:anim calcmode="lin" valueType="num">
                                      <p:cBhvr>
                                        <p:cTn id="161" dur="250" fill="hold"/>
                                        <p:tgtEl>
                                          <p:spTgt spid="33820"/>
                                        </p:tgtEl>
                                        <p:attrNameLst>
                                          <p:attrName>ppt_h</p:attrName>
                                        </p:attrNameLst>
                                      </p:cBhvr>
                                      <p:tavLst>
                                        <p:tav tm="0">
                                          <p:val>
                                            <p:fltVal val="0"/>
                                          </p:val>
                                        </p:tav>
                                        <p:tav tm="100000">
                                          <p:val>
                                            <p:strVal val="#ppt_h"/>
                                          </p:val>
                                        </p:tav>
                                      </p:tavLst>
                                    </p:anim>
                                    <p:animEffect transition="in" filter="fade">
                                      <p:cBhvr>
                                        <p:cTn id="162" dur="250"/>
                                        <p:tgtEl>
                                          <p:spTgt spid="33820"/>
                                        </p:tgtEl>
                                      </p:cBhvr>
                                    </p:animEffect>
                                  </p:childTnLst>
                                </p:cTn>
                              </p:par>
                            </p:childTnLst>
                          </p:cTn>
                        </p:par>
                        <p:par>
                          <p:cTn id="163" fill="hold">
                            <p:stCondLst>
                              <p:cond delay="10500"/>
                            </p:stCondLst>
                            <p:childTnLst>
                              <p:par>
                                <p:cTn id="164" presetID="10" presetClass="entr" presetSubtype="0" fill="hold" grpId="0" nodeType="afterEffect">
                                  <p:stCondLst>
                                    <p:cond delay="0"/>
                                  </p:stCondLst>
                                  <p:childTnLst>
                                    <p:set>
                                      <p:cBhvr>
                                        <p:cTn id="165" dur="1" fill="hold">
                                          <p:stCondLst>
                                            <p:cond delay="0"/>
                                          </p:stCondLst>
                                        </p:cTn>
                                        <p:tgtEl>
                                          <p:spTgt spid="44"/>
                                        </p:tgtEl>
                                        <p:attrNameLst>
                                          <p:attrName>style.visibility</p:attrName>
                                        </p:attrNameLst>
                                      </p:cBhvr>
                                      <p:to>
                                        <p:strVal val="visible"/>
                                      </p:to>
                                    </p:set>
                                    <p:animEffect transition="in" filter="fade">
                                      <p:cBhvr>
                                        <p:cTn id="1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p:bldP spid="33802" grpId="0"/>
      <p:bldP spid="33803" grpId="0"/>
      <p:bldP spid="33804" grpId="0"/>
      <p:bldP spid="33805" grpId="0"/>
      <p:bldP spid="33806" grpId="0" animBg="1"/>
      <p:bldP spid="33807" grpId="0" animBg="1"/>
      <p:bldP spid="33808" grpId="0" animBg="1"/>
      <p:bldP spid="33809" grpId="0" animBg="1"/>
      <p:bldP spid="33810" grpId="0" animBg="1"/>
      <p:bldP spid="33811" grpId="0" animBg="1"/>
      <p:bldP spid="33812" grpId="0" animBg="1"/>
      <p:bldP spid="33813" grpId="0" animBg="1"/>
      <p:bldP spid="33814" grpId="0" animBg="1"/>
      <p:bldP spid="33815" grpId="0" animBg="1"/>
      <p:bldP spid="33816" grpId="0" animBg="1"/>
      <p:bldP spid="33817" grpId="0" animBg="1"/>
      <p:bldP spid="33818" grpId="0" animBg="1"/>
      <p:bldP spid="33819" grpId="0" animBg="1"/>
      <p:bldP spid="33820" grpId="0" animBg="1"/>
      <p:bldP spid="33821" grpId="0" animBg="1"/>
      <p:bldP spid="33822" grpId="0" animBg="1"/>
      <p:bldP spid="33823" grpId="0" animBg="1"/>
      <p:bldP spid="33824" grpId="0" animBg="1"/>
      <p:bldP spid="33825" grpId="0" animBg="1"/>
      <p:bldP spid="4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5"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4560" y="1193800"/>
            <a:ext cx="3815853"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6" name="矩形 11"/>
          <p:cNvSpPr>
            <a:spLocks noChangeArrowheads="1"/>
          </p:cNvSpPr>
          <p:nvPr/>
        </p:nvSpPr>
        <p:spPr bwMode="auto">
          <a:xfrm>
            <a:off x="895219" y="2663825"/>
            <a:ext cx="76825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b="1" dirty="0">
                <a:solidFill>
                  <a:srgbClr val="E87071"/>
                </a:solidFill>
                <a:latin typeface="微软雅黑" pitchFamily="34" charset="-122"/>
                <a:ea typeface="微软雅黑" pitchFamily="34" charset="-122"/>
                <a:sym typeface="Times New Roman" pitchFamily="18" charset="0"/>
              </a:rPr>
              <a:t>三声内</a:t>
            </a:r>
            <a:r>
              <a:rPr lang="zh-CN" altLang="en-US" dirty="0">
                <a:solidFill>
                  <a:srgbClr val="595959"/>
                </a:solidFill>
                <a:latin typeface="微软雅黑" pitchFamily="34" charset="-122"/>
                <a:ea typeface="微软雅黑" pitchFamily="34" charset="-122"/>
                <a:sym typeface="Times New Roman" pitchFamily="18" charset="0"/>
              </a:rPr>
              <a:t>接听，因故未及时接听说抱歉；</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应先问候，然后自报家门；</a:t>
            </a:r>
          </a:p>
          <a:p>
            <a:pPr marL="285750" indent="-285750">
              <a:lnSpc>
                <a:spcPct val="120000"/>
              </a:lnSpc>
              <a:spcBef>
                <a:spcPts val="300"/>
              </a:spcBef>
              <a:spcAft>
                <a:spcPts val="500"/>
              </a:spcAft>
            </a:pPr>
            <a:r>
              <a:rPr lang="en-US" dirty="0">
                <a:solidFill>
                  <a:srgbClr val="595959"/>
                </a:solidFill>
                <a:latin typeface="微软雅黑" pitchFamily="34" charset="-122"/>
                <a:ea typeface="微软雅黑" pitchFamily="34" charset="-122"/>
                <a:sym typeface="Times New Roman" pitchFamily="18" charset="0"/>
              </a:rPr>
              <a:t>a</a:t>
            </a:r>
            <a:r>
              <a:rPr lang="zh-CN" altLang="en-US" dirty="0">
                <a:solidFill>
                  <a:srgbClr val="595959"/>
                </a:solidFill>
                <a:latin typeface="微软雅黑" pitchFamily="34" charset="-122"/>
                <a:ea typeface="微软雅黑" pitchFamily="34" charset="-122"/>
                <a:sym typeface="Times New Roman" pitchFamily="18" charset="0"/>
              </a:rPr>
              <a:t>、接听外部电话时：“您好，</a:t>
            </a:r>
            <a:r>
              <a:rPr lang="en-US" dirty="0">
                <a:solidFill>
                  <a:srgbClr val="595959"/>
                </a:solidFill>
                <a:latin typeface="微软雅黑" pitchFamily="34" charset="-122"/>
                <a:ea typeface="微软雅黑" pitchFamily="34" charset="-122"/>
                <a:sym typeface="Times New Roman" pitchFamily="18" charset="0"/>
              </a:rPr>
              <a:t>XX</a:t>
            </a:r>
            <a:r>
              <a:rPr lang="zh-CN" altLang="en-US" dirty="0">
                <a:solidFill>
                  <a:srgbClr val="595959"/>
                </a:solidFill>
                <a:latin typeface="微软雅黑" pitchFamily="34" charset="-122"/>
                <a:ea typeface="微软雅黑" pitchFamily="34" charset="-122"/>
                <a:sym typeface="Times New Roman" pitchFamily="18" charset="0"/>
              </a:rPr>
              <a:t>公司！”</a:t>
            </a:r>
          </a:p>
          <a:p>
            <a:pPr marL="285750" indent="-285750">
              <a:lnSpc>
                <a:spcPct val="120000"/>
              </a:lnSpc>
              <a:spcBef>
                <a:spcPts val="300"/>
              </a:spcBef>
              <a:spcAft>
                <a:spcPts val="500"/>
              </a:spcAft>
            </a:pPr>
            <a:r>
              <a:rPr lang="en-US" dirty="0">
                <a:solidFill>
                  <a:srgbClr val="595959"/>
                </a:solidFill>
                <a:latin typeface="微软雅黑" pitchFamily="34" charset="-122"/>
                <a:ea typeface="微软雅黑" pitchFamily="34" charset="-122"/>
                <a:sym typeface="Times New Roman" pitchFamily="18" charset="0"/>
              </a:rPr>
              <a:t>b</a:t>
            </a:r>
            <a:r>
              <a:rPr lang="zh-CN" altLang="en-US" dirty="0">
                <a:solidFill>
                  <a:srgbClr val="595959"/>
                </a:solidFill>
                <a:latin typeface="微软雅黑" pitchFamily="34" charset="-122"/>
                <a:ea typeface="微软雅黑" pitchFamily="34" charset="-122"/>
                <a:sym typeface="Times New Roman" pitchFamily="18" charset="0"/>
              </a:rPr>
              <a:t>、接听内部电话时：“您好，</a:t>
            </a:r>
            <a:r>
              <a:rPr lang="en-US" dirty="0">
                <a:solidFill>
                  <a:srgbClr val="595959"/>
                </a:solidFill>
                <a:latin typeface="微软雅黑" pitchFamily="34" charset="-122"/>
                <a:ea typeface="微软雅黑" pitchFamily="34" charset="-122"/>
                <a:sym typeface="Times New Roman" pitchFamily="18" charset="0"/>
              </a:rPr>
              <a:t>XX</a:t>
            </a:r>
            <a:r>
              <a:rPr lang="zh-CN" altLang="en-US" dirty="0">
                <a:solidFill>
                  <a:srgbClr val="595959"/>
                </a:solidFill>
                <a:latin typeface="微软雅黑" pitchFamily="34" charset="-122"/>
                <a:ea typeface="微软雅黑" pitchFamily="34" charset="-122"/>
                <a:sym typeface="Times New Roman" pitchFamily="18" charset="0"/>
              </a:rPr>
              <a:t>部！”</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pPr>
            <a:r>
              <a:rPr lang="zh-CN" altLang="en-US" b="1" dirty="0">
                <a:solidFill>
                  <a:srgbClr val="E87071"/>
                </a:solidFill>
                <a:latin typeface="微软雅黑" pitchFamily="34" charset="-122"/>
                <a:ea typeface="微软雅黑" pitchFamily="34" charset="-122"/>
                <a:sym typeface="Times New Roman" pitchFamily="18" charset="0"/>
              </a:rPr>
              <a:t>不可以“喂，喂”或者“你是谁呀”像查户口似的</a:t>
            </a:r>
            <a:r>
              <a:rPr lang="zh-CN" altLang="en-US" dirty="0">
                <a:solidFill>
                  <a:srgbClr val="E87071"/>
                </a:solidFill>
                <a:latin typeface="微软雅黑" pitchFamily="34" charset="-122"/>
                <a:ea typeface="微软雅黑" pitchFamily="34" charset="-122"/>
                <a:sym typeface="Times New Roman" pitchFamily="18" charset="0"/>
              </a:rPr>
              <a:t>。</a:t>
            </a:r>
            <a:endParaRPr lang="en-US" dirty="0">
              <a:solidFill>
                <a:srgbClr val="E8707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声音适中、愉快、亲切；</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微笑接听电话，</a:t>
            </a:r>
            <a:r>
              <a:rPr lang="zh-CN" altLang="en-US" b="1" dirty="0">
                <a:solidFill>
                  <a:srgbClr val="E87071"/>
                </a:solidFill>
                <a:latin typeface="微软雅黑" pitchFamily="34" charset="-122"/>
                <a:ea typeface="微软雅黑" pitchFamily="34" charset="-122"/>
                <a:sym typeface="Times New Roman" pitchFamily="18" charset="0"/>
              </a:rPr>
              <a:t>你的微笑对方听得见</a:t>
            </a:r>
            <a:r>
              <a:rPr lang="zh-CN" altLang="en-US" dirty="0">
                <a:solidFill>
                  <a:srgbClr val="595959"/>
                </a:solidFill>
                <a:latin typeface="微软雅黑" pitchFamily="34" charset="-122"/>
                <a:ea typeface="微软雅黑" pitchFamily="34" charset="-122"/>
                <a:sym typeface="Times New Roman" pitchFamily="18" charset="0"/>
              </a:rPr>
              <a:t>；</a:t>
            </a:r>
          </a:p>
        </p:txBody>
      </p:sp>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电话礼仪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17" name="组合 16"/>
          <p:cNvGrpSpPr/>
          <p:nvPr/>
        </p:nvGrpSpPr>
        <p:grpSpPr>
          <a:xfrm>
            <a:off x="908719" y="1226969"/>
            <a:ext cx="2227346" cy="416316"/>
            <a:chOff x="603196" y="3180076"/>
            <a:chExt cx="1670727" cy="312165"/>
          </a:xfrm>
        </p:grpSpPr>
        <p:sp>
          <p:nvSpPr>
            <p:cNvPr id="18" name="圆角矩形 17"/>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18"/>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1.</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接电话</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0" name="任意多边形 19"/>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1" name="TextBox 20"/>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3434041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iterate type="lt">
                                    <p:tmPct val="10000"/>
                                  </p:iterate>
                                  <p:childTnLst>
                                    <p:set>
                                      <p:cBhvr>
                                        <p:cTn id="11" dur="1" fill="hold">
                                          <p:stCondLst>
                                            <p:cond delay="0"/>
                                          </p:stCondLst>
                                        </p:cTn>
                                        <p:tgtEl>
                                          <p:spTgt spid="34826"/>
                                        </p:tgtEl>
                                        <p:attrNameLst>
                                          <p:attrName>style.visibility</p:attrName>
                                        </p:attrNameLst>
                                      </p:cBhvr>
                                      <p:to>
                                        <p:strVal val="visible"/>
                                      </p:to>
                                    </p:set>
                                    <p:animEffect transition="in" filter="wipe(left)">
                                      <p:cBhvr>
                                        <p:cTn id="12" dur="500"/>
                                        <p:tgtEl>
                                          <p:spTgt spid="34826"/>
                                        </p:tgtEl>
                                      </p:cBhvr>
                                    </p:animEffect>
                                  </p:childTnLst>
                                </p:cTn>
                              </p:par>
                            </p:childTnLst>
                          </p:cTn>
                        </p:par>
                        <p:par>
                          <p:cTn id="13" fill="hold">
                            <p:stCondLst>
                              <p:cond delay="6900"/>
                            </p:stCondLst>
                            <p:childTnLst>
                              <p:par>
                                <p:cTn id="14" presetID="42" presetClass="entr" presetSubtype="0" fill="hold" nodeType="afterEffect">
                                  <p:stCondLst>
                                    <p:cond delay="0"/>
                                  </p:stCondLst>
                                  <p:childTnLst>
                                    <p:set>
                                      <p:cBhvr>
                                        <p:cTn id="15" dur="1" fill="hold">
                                          <p:stCondLst>
                                            <p:cond delay="0"/>
                                          </p:stCondLst>
                                        </p:cTn>
                                        <p:tgtEl>
                                          <p:spTgt spid="34825"/>
                                        </p:tgtEl>
                                        <p:attrNameLst>
                                          <p:attrName>style.visibility</p:attrName>
                                        </p:attrNameLst>
                                      </p:cBhvr>
                                      <p:to>
                                        <p:strVal val="visible"/>
                                      </p:to>
                                    </p:set>
                                    <p:animEffect transition="in" filter="fade">
                                      <p:cBhvr>
                                        <p:cTn id="16" dur="1000"/>
                                        <p:tgtEl>
                                          <p:spTgt spid="34825"/>
                                        </p:tgtEl>
                                      </p:cBhvr>
                                    </p:animEffect>
                                    <p:anim calcmode="lin" valueType="num">
                                      <p:cBhvr>
                                        <p:cTn id="17" dur="1000" fill="hold"/>
                                        <p:tgtEl>
                                          <p:spTgt spid="34825"/>
                                        </p:tgtEl>
                                        <p:attrNameLst>
                                          <p:attrName>ppt_x</p:attrName>
                                        </p:attrNameLst>
                                      </p:cBhvr>
                                      <p:tavLst>
                                        <p:tav tm="0">
                                          <p:val>
                                            <p:strVal val="#ppt_x"/>
                                          </p:val>
                                        </p:tav>
                                        <p:tav tm="100000">
                                          <p:val>
                                            <p:strVal val="#ppt_x"/>
                                          </p:val>
                                        </p:tav>
                                      </p:tavLst>
                                    </p:anim>
                                    <p:anim calcmode="lin" valueType="num">
                                      <p:cBhvr>
                                        <p:cTn id="18" dur="1000" fill="hold"/>
                                        <p:tgtEl>
                                          <p:spTgt spid="34825"/>
                                        </p:tgtEl>
                                        <p:attrNameLst>
                                          <p:attrName>ppt_y</p:attrName>
                                        </p:attrNameLst>
                                      </p:cBhvr>
                                      <p:tavLst>
                                        <p:tav tm="0">
                                          <p:val>
                                            <p:strVal val="#ppt_y+.1"/>
                                          </p:val>
                                        </p:tav>
                                        <p:tav tm="100000">
                                          <p:val>
                                            <p:strVal val="#ppt_y"/>
                                          </p:val>
                                        </p:tav>
                                      </p:tavLst>
                                    </p:anim>
                                  </p:childTnLst>
                                </p:cTn>
                              </p:par>
                            </p:childTnLst>
                          </p:cTn>
                        </p:par>
                        <p:par>
                          <p:cTn id="19" fill="hold">
                            <p:stCondLst>
                              <p:cond delay="79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6"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9" name="矩形 11"/>
          <p:cNvSpPr>
            <a:spLocks noChangeArrowheads="1"/>
          </p:cNvSpPr>
          <p:nvPr/>
        </p:nvSpPr>
        <p:spPr bwMode="auto">
          <a:xfrm>
            <a:off x="895256" y="2290763"/>
            <a:ext cx="5999969"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被呼叫同事不在座位上时，邻座同事可代为接听；</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“请问您是找</a:t>
            </a:r>
            <a:r>
              <a:rPr lang="en-US" dirty="0">
                <a:solidFill>
                  <a:srgbClr val="595959"/>
                </a:solidFill>
                <a:latin typeface="微软雅黑" pitchFamily="34" charset="-122"/>
                <a:ea typeface="微软雅黑" pitchFamily="34" charset="-122"/>
                <a:sym typeface="Times New Roman" pitchFamily="18" charset="0"/>
              </a:rPr>
              <a:t>××</a:t>
            </a:r>
            <a:r>
              <a:rPr lang="zh-CN" altLang="en-US" dirty="0">
                <a:solidFill>
                  <a:srgbClr val="595959"/>
                </a:solidFill>
                <a:latin typeface="微软雅黑" pitchFamily="34" charset="-122"/>
                <a:ea typeface="微软雅黑" pitchFamily="34" charset="-122"/>
                <a:sym typeface="Times New Roman" pitchFamily="18" charset="0"/>
              </a:rPr>
              <a:t>吗？他</a:t>
            </a:r>
            <a:r>
              <a:rPr lang="en-US" dirty="0">
                <a:solidFill>
                  <a:srgbClr val="595959"/>
                </a:solidFill>
                <a:latin typeface="微软雅黑" pitchFamily="34" charset="-122"/>
                <a:ea typeface="微软雅黑" pitchFamily="34" charset="-122"/>
                <a:sym typeface="Times New Roman" pitchFamily="18" charset="0"/>
              </a:rPr>
              <a:t>/</a:t>
            </a:r>
            <a:r>
              <a:rPr lang="zh-CN" altLang="en-US" dirty="0">
                <a:solidFill>
                  <a:srgbClr val="595959"/>
                </a:solidFill>
                <a:latin typeface="微软雅黑" pitchFamily="34" charset="-122"/>
                <a:ea typeface="微软雅黑" pitchFamily="34" charset="-122"/>
                <a:sym typeface="Times New Roman" pitchFamily="18" charset="0"/>
              </a:rPr>
              <a:t>她临时有事走开了，需要我代为转达吗？”或“请您稍后再来电话好吗？”</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切忌只说“不在”，应做好记录（</a:t>
            </a:r>
            <a:r>
              <a:rPr lang="en-US" dirty="0">
                <a:solidFill>
                  <a:srgbClr val="595959"/>
                </a:solidFill>
                <a:latin typeface="微软雅黑" pitchFamily="34" charset="-122"/>
                <a:ea typeface="微软雅黑" pitchFamily="34" charset="-122"/>
                <a:sym typeface="Times New Roman" pitchFamily="18" charset="0"/>
              </a:rPr>
              <a:t>5W1H</a:t>
            </a:r>
            <a:r>
              <a:rPr lang="zh-CN" altLang="en-US" dirty="0">
                <a:solidFill>
                  <a:srgbClr val="595959"/>
                </a:solidFill>
                <a:latin typeface="微软雅黑" pitchFamily="34" charset="-122"/>
                <a:ea typeface="微软雅黑" pitchFamily="34" charset="-122"/>
                <a:sym typeface="Times New Roman" pitchFamily="18" charset="0"/>
              </a:rPr>
              <a:t>）后转达；</a:t>
            </a:r>
            <a:endParaRPr lang="en-US" dirty="0">
              <a:solidFill>
                <a:srgbClr val="595959"/>
              </a:solidFill>
              <a:latin typeface="微软雅黑" pitchFamily="34" charset="-122"/>
              <a:ea typeface="微软雅黑" pitchFamily="34" charset="-122"/>
              <a:sym typeface="Times New Roman" pitchFamily="18" charset="0"/>
            </a:endParaRPr>
          </a:p>
        </p:txBody>
      </p:sp>
      <p:pic>
        <p:nvPicPr>
          <p:cNvPr id="35850" name="图片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573519" y="1744209"/>
            <a:ext cx="3887399" cy="3887399"/>
          </a:xfrm>
          <a:prstGeom prst="rect">
            <a:avLst/>
          </a:prstGeom>
          <a:blipFill dpi="0" rotWithShape="1">
            <a:blip r:embed="rId4"/>
            <a:srcRect/>
            <a:stretch>
              <a:fillRect/>
            </a:stretch>
          </a:blipFill>
          <a:ln w="28575" cap="flat" cmpd="sng">
            <a:solidFill>
              <a:schemeClr val="bg1"/>
            </a:solidFill>
            <a:bevel/>
            <a:headEnd/>
            <a:tailEnd/>
          </a:ln>
        </p:spPr>
      </p:pic>
      <p:sp>
        <p:nvSpPr>
          <p:cNvPr id="35851" name="圆角矩形 6"/>
          <p:cNvSpPr>
            <a:spLocks noChangeArrowheads="1"/>
          </p:cNvSpPr>
          <p:nvPr/>
        </p:nvSpPr>
        <p:spPr bwMode="auto">
          <a:xfrm>
            <a:off x="895256" y="4403726"/>
            <a:ext cx="5860287" cy="1116012"/>
          </a:xfrm>
          <a:prstGeom prst="roundRect">
            <a:avLst>
              <a:gd name="adj" fmla="val 5000"/>
            </a:avLst>
          </a:prstGeom>
          <a:solidFill>
            <a:srgbClr val="01ACBE"/>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5852" name="矩形 7"/>
          <p:cNvSpPr>
            <a:spLocks noChangeArrowheads="1"/>
          </p:cNvSpPr>
          <p:nvPr/>
        </p:nvSpPr>
        <p:spPr bwMode="auto">
          <a:xfrm>
            <a:off x="1022239" y="4516439"/>
            <a:ext cx="559362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b="1" dirty="0">
                <a:solidFill>
                  <a:schemeClr val="bg1"/>
                </a:solidFill>
                <a:latin typeface="微软雅黑" pitchFamily="34" charset="-122"/>
                <a:ea typeface="微软雅黑" pitchFamily="34" charset="-122"/>
                <a:sym typeface="Times New Roman" pitchFamily="18" charset="0"/>
              </a:rPr>
              <a:t>永远不要对打来的电话说：“我不知道！”这是一种不负责任的、非常不职业化的表现。</a:t>
            </a:r>
            <a:endParaRPr lang="zh-CN" altLang="en-US" sz="1600" dirty="0">
              <a:solidFill>
                <a:schemeClr val="bg1"/>
              </a:solidFill>
              <a:latin typeface="微软雅黑" pitchFamily="34" charset="-122"/>
              <a:ea typeface="微软雅黑" pitchFamily="34" charset="-122"/>
              <a:sym typeface="Times New Roman" pitchFamily="18" charset="0"/>
            </a:endParaRPr>
          </a:p>
        </p:txBody>
      </p:sp>
      <p:grpSp>
        <p:nvGrpSpPr>
          <p:cNvPr id="13" name="组合 12"/>
          <p:cNvGrpSpPr/>
          <p:nvPr/>
        </p:nvGrpSpPr>
        <p:grpSpPr>
          <a:xfrm>
            <a:off x="4625603" y="408986"/>
            <a:ext cx="3007992" cy="654128"/>
            <a:chOff x="2727392" y="2746323"/>
            <a:chExt cx="2082005" cy="452760"/>
          </a:xfrm>
        </p:grpSpPr>
        <p:sp>
          <p:nvSpPr>
            <p:cNvPr id="14"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电话礼仪</a:t>
              </a:r>
            </a:p>
          </p:txBody>
        </p:sp>
        <p:grpSp>
          <p:nvGrpSpPr>
            <p:cNvPr id="15" name="组合 14"/>
            <p:cNvGrpSpPr/>
            <p:nvPr/>
          </p:nvGrpSpPr>
          <p:grpSpPr>
            <a:xfrm>
              <a:off x="2727392" y="2746323"/>
              <a:ext cx="2082005" cy="452760"/>
              <a:chOff x="6096000" y="2039786"/>
              <a:chExt cx="3246120" cy="705912"/>
            </a:xfrm>
          </p:grpSpPr>
          <p:sp>
            <p:nvSpPr>
              <p:cNvPr id="16" name="任意多边形 15"/>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圆角矩形 17"/>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19" name="组合 18"/>
          <p:cNvGrpSpPr/>
          <p:nvPr/>
        </p:nvGrpSpPr>
        <p:grpSpPr>
          <a:xfrm>
            <a:off x="908719" y="1226969"/>
            <a:ext cx="2227346" cy="416316"/>
            <a:chOff x="603196" y="3180076"/>
            <a:chExt cx="1670727" cy="312165"/>
          </a:xfrm>
        </p:grpSpPr>
        <p:sp>
          <p:nvSpPr>
            <p:cNvPr id="20" name="圆角矩形 19"/>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矩形 20"/>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待接电话</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2" name="任意多边形 21"/>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3" name="TextBox 22"/>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7557962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5849"/>
                                        </p:tgtEl>
                                        <p:attrNameLst>
                                          <p:attrName>style.visibility</p:attrName>
                                        </p:attrNameLst>
                                      </p:cBhvr>
                                      <p:to>
                                        <p:strVal val="visible"/>
                                      </p:to>
                                    </p:set>
                                    <p:animEffect transition="in" filter="fade">
                                      <p:cBhvr>
                                        <p:cTn id="12" dur="1000"/>
                                        <p:tgtEl>
                                          <p:spTgt spid="35849"/>
                                        </p:tgtEl>
                                      </p:cBhvr>
                                    </p:animEffect>
                                    <p:anim calcmode="lin" valueType="num">
                                      <p:cBhvr>
                                        <p:cTn id="13" dur="1000" fill="hold"/>
                                        <p:tgtEl>
                                          <p:spTgt spid="35849"/>
                                        </p:tgtEl>
                                        <p:attrNameLst>
                                          <p:attrName>ppt_x</p:attrName>
                                        </p:attrNameLst>
                                      </p:cBhvr>
                                      <p:tavLst>
                                        <p:tav tm="0">
                                          <p:val>
                                            <p:strVal val="#ppt_x"/>
                                          </p:val>
                                        </p:tav>
                                        <p:tav tm="100000">
                                          <p:val>
                                            <p:strVal val="#ppt_x"/>
                                          </p:val>
                                        </p:tav>
                                      </p:tavLst>
                                    </p:anim>
                                    <p:anim calcmode="lin" valueType="num">
                                      <p:cBhvr>
                                        <p:cTn id="14" dur="1000" fill="hold"/>
                                        <p:tgtEl>
                                          <p:spTgt spid="3584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35851"/>
                                        </p:tgtEl>
                                        <p:attrNameLst>
                                          <p:attrName>style.visibility</p:attrName>
                                        </p:attrNameLst>
                                      </p:cBhvr>
                                      <p:to>
                                        <p:strVal val="visible"/>
                                      </p:to>
                                    </p:set>
                                    <p:animEffect transition="in" filter="barn(inVertical)">
                                      <p:cBhvr>
                                        <p:cTn id="18" dur="500"/>
                                        <p:tgtEl>
                                          <p:spTgt spid="35851"/>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5852"/>
                                        </p:tgtEl>
                                        <p:attrNameLst>
                                          <p:attrName>style.visibility</p:attrName>
                                        </p:attrNameLst>
                                      </p:cBhvr>
                                      <p:to>
                                        <p:strVal val="visible"/>
                                      </p:to>
                                    </p:set>
                                    <p:animEffect transition="in" filter="wipe(left)">
                                      <p:cBhvr>
                                        <p:cTn id="22" dur="500"/>
                                        <p:tgtEl>
                                          <p:spTgt spid="35852"/>
                                        </p:tgtEl>
                                      </p:cBhvr>
                                    </p:animEffect>
                                  </p:childTnLst>
                                </p:cTn>
                              </p:par>
                            </p:childTnLst>
                          </p:cTn>
                        </p:par>
                        <p:par>
                          <p:cTn id="23" fill="hold">
                            <p:stCondLst>
                              <p:cond delay="2500"/>
                            </p:stCondLst>
                            <p:childTnLst>
                              <p:par>
                                <p:cTn id="24" presetID="16" presetClass="entr" presetSubtype="21" fill="hold" nodeType="afterEffect">
                                  <p:stCondLst>
                                    <p:cond delay="0"/>
                                  </p:stCondLst>
                                  <p:childTnLst>
                                    <p:set>
                                      <p:cBhvr>
                                        <p:cTn id="25" dur="1" fill="hold">
                                          <p:stCondLst>
                                            <p:cond delay="0"/>
                                          </p:stCondLst>
                                        </p:cTn>
                                        <p:tgtEl>
                                          <p:spTgt spid="35850"/>
                                        </p:tgtEl>
                                        <p:attrNameLst>
                                          <p:attrName>style.visibility</p:attrName>
                                        </p:attrNameLst>
                                      </p:cBhvr>
                                      <p:to>
                                        <p:strVal val="visible"/>
                                      </p:to>
                                    </p:set>
                                    <p:animEffect transition="in" filter="barn(inVertical)">
                                      <p:cBhvr>
                                        <p:cTn id="26" dur="500"/>
                                        <p:tgtEl>
                                          <p:spTgt spid="35850"/>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9" grpId="0"/>
      <p:bldP spid="35851" grpId="0" animBg="1"/>
      <p:bldP spid="35852"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625603" y="408986"/>
            <a:ext cx="3007992" cy="654128"/>
            <a:chOff x="2727392" y="2746323"/>
            <a:chExt cx="2082005" cy="452760"/>
          </a:xfrm>
        </p:grpSpPr>
        <p:sp>
          <p:nvSpPr>
            <p:cNvPr id="2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电话礼仪</a:t>
              </a:r>
            </a:p>
          </p:txBody>
        </p:sp>
        <p:grpSp>
          <p:nvGrpSpPr>
            <p:cNvPr id="23" name="组合 22"/>
            <p:cNvGrpSpPr/>
            <p:nvPr/>
          </p:nvGrpSpPr>
          <p:grpSpPr>
            <a:xfrm>
              <a:off x="2727392" y="2746323"/>
              <a:ext cx="2082005" cy="452760"/>
              <a:chOff x="6096000" y="2039786"/>
              <a:chExt cx="3246120" cy="705912"/>
            </a:xfrm>
          </p:grpSpPr>
          <p:sp>
            <p:nvSpPr>
              <p:cNvPr id="24" name="任意多边形 2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圆角矩形 2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6" name="圆角矩形 2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27" name="圆角矩形 26"/>
          <p:cNvSpPr/>
          <p:nvPr/>
        </p:nvSpPr>
        <p:spPr bwMode="auto">
          <a:xfrm rot="10800000">
            <a:off x="5018182" y="1676134"/>
            <a:ext cx="5895901" cy="976491"/>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28" name="圆角矩形 27"/>
          <p:cNvSpPr/>
          <p:nvPr/>
        </p:nvSpPr>
        <p:spPr bwMode="auto">
          <a:xfrm rot="10800000">
            <a:off x="5018182" y="3369414"/>
            <a:ext cx="5895901" cy="976491"/>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29" name="圆角矩形 28"/>
          <p:cNvSpPr/>
          <p:nvPr/>
        </p:nvSpPr>
        <p:spPr bwMode="auto">
          <a:xfrm rot="10800000">
            <a:off x="5018182" y="5087822"/>
            <a:ext cx="5895901" cy="976491"/>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任意多边形 8"/>
          <p:cNvSpPr>
            <a:spLocks/>
          </p:cNvSpPr>
          <p:nvPr/>
        </p:nvSpPr>
        <p:spPr bwMode="auto">
          <a:xfrm rot="16200000">
            <a:off x="3898168" y="3082283"/>
            <a:ext cx="1231262" cy="162911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EA5E66"/>
          </a:solidFill>
          <a:ln w="14288" cap="flat">
            <a:noFill/>
            <a:prstDash val="solid"/>
            <a:miter lim="800000"/>
            <a:headEnd/>
            <a:tailEnd/>
          </a:ln>
        </p:spPr>
        <p:txBody>
          <a:bodyPr/>
          <a:lstStyle/>
          <a:p>
            <a:endParaRPr lang="zh-CN" altLang="en-US">
              <a:latin typeface="微软雅黑" pitchFamily="34" charset="-122"/>
              <a:ea typeface="微软雅黑" pitchFamily="34" charset="-122"/>
            </a:endParaRPr>
          </a:p>
        </p:txBody>
      </p:sp>
      <p:sp>
        <p:nvSpPr>
          <p:cNvPr id="31" name="Oval 53"/>
          <p:cNvSpPr>
            <a:spLocks noChangeArrowheads="1"/>
          </p:cNvSpPr>
          <p:nvPr/>
        </p:nvSpPr>
        <p:spPr bwMode="auto">
          <a:xfrm>
            <a:off x="3779845" y="3368768"/>
            <a:ext cx="1056654" cy="105614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32" name="任意多边形 15"/>
          <p:cNvSpPr>
            <a:spLocks/>
          </p:cNvSpPr>
          <p:nvPr/>
        </p:nvSpPr>
        <p:spPr bwMode="auto">
          <a:xfrm rot="16200000">
            <a:off x="3897520" y="4761513"/>
            <a:ext cx="1232558" cy="162911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99A9"/>
          </a:solidFill>
          <a:ln w="14288" cap="flat">
            <a:noFill/>
            <a:prstDash val="solid"/>
            <a:miter lim="800000"/>
            <a:headEnd/>
            <a:tailEnd/>
          </a:ln>
        </p:spPr>
        <p:txBody>
          <a:bodyPr/>
          <a:lstStyle/>
          <a:p>
            <a:endParaRPr lang="zh-CN" altLang="en-US">
              <a:latin typeface="微软雅黑" pitchFamily="34" charset="-122"/>
              <a:ea typeface="微软雅黑" pitchFamily="34" charset="-122"/>
            </a:endParaRPr>
          </a:p>
        </p:txBody>
      </p:sp>
      <p:sp>
        <p:nvSpPr>
          <p:cNvPr id="33" name="Oval 53"/>
          <p:cNvSpPr>
            <a:spLocks noChangeArrowheads="1"/>
          </p:cNvSpPr>
          <p:nvPr/>
        </p:nvSpPr>
        <p:spPr bwMode="auto">
          <a:xfrm>
            <a:off x="3779845" y="5047442"/>
            <a:ext cx="1056654" cy="1057252"/>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34" name="文本框 28"/>
          <p:cNvSpPr txBox="1"/>
          <p:nvPr/>
        </p:nvSpPr>
        <p:spPr>
          <a:xfrm>
            <a:off x="3793132" y="3575395"/>
            <a:ext cx="1037612" cy="555921"/>
          </a:xfrm>
          <a:prstGeom prst="rect">
            <a:avLst/>
          </a:prstGeom>
          <a:noFill/>
        </p:spPr>
        <p:txBody>
          <a:bodyPr wrap="square">
            <a:spAutoFit/>
          </a:bodyPr>
          <a:lstStyle/>
          <a:p>
            <a:pPr algn="ctr" fontAlgn="auto">
              <a:lnSpc>
                <a:spcPct val="117000"/>
              </a:lnSpc>
              <a:spcBef>
                <a:spcPts val="0"/>
              </a:spcBef>
              <a:spcAft>
                <a:spcPts val="0"/>
              </a:spcAft>
              <a:defRPr/>
            </a:pPr>
            <a:r>
              <a:rPr lang="zh-CN" altLang="en-US" sz="2800" b="1" dirty="0">
                <a:solidFill>
                  <a:srgbClr val="EA5E66"/>
                </a:solidFill>
                <a:latin typeface="微软雅黑" pitchFamily="34" charset="-122"/>
                <a:ea typeface="微软雅黑" pitchFamily="34" charset="-122"/>
              </a:rPr>
              <a:t>空间</a:t>
            </a:r>
          </a:p>
        </p:txBody>
      </p:sp>
      <p:sp>
        <p:nvSpPr>
          <p:cNvPr id="35" name="文本框 30"/>
          <p:cNvSpPr txBox="1"/>
          <p:nvPr/>
        </p:nvSpPr>
        <p:spPr>
          <a:xfrm>
            <a:off x="3778618" y="5267315"/>
            <a:ext cx="1037612" cy="555921"/>
          </a:xfrm>
          <a:prstGeom prst="rect">
            <a:avLst/>
          </a:prstGeom>
          <a:noFill/>
        </p:spPr>
        <p:txBody>
          <a:bodyPr wrap="square">
            <a:spAutoFit/>
          </a:bodyPr>
          <a:lstStyle/>
          <a:p>
            <a:pPr algn="ctr" fontAlgn="auto">
              <a:lnSpc>
                <a:spcPct val="117000"/>
              </a:lnSpc>
              <a:spcBef>
                <a:spcPts val="0"/>
              </a:spcBef>
              <a:spcAft>
                <a:spcPts val="0"/>
              </a:spcAft>
              <a:defRPr/>
            </a:pPr>
            <a:r>
              <a:rPr lang="zh-CN" altLang="en-US" sz="2800" b="1" dirty="0">
                <a:solidFill>
                  <a:srgbClr val="0099A9"/>
                </a:solidFill>
                <a:latin typeface="微软雅黑" pitchFamily="34" charset="-122"/>
                <a:ea typeface="微软雅黑" pitchFamily="34" charset="-122"/>
              </a:rPr>
              <a:t>时长</a:t>
            </a:r>
          </a:p>
        </p:txBody>
      </p:sp>
      <p:sp>
        <p:nvSpPr>
          <p:cNvPr id="36" name="任意多边形 8"/>
          <p:cNvSpPr>
            <a:spLocks/>
          </p:cNvSpPr>
          <p:nvPr/>
        </p:nvSpPr>
        <p:spPr bwMode="auto">
          <a:xfrm rot="16200000">
            <a:off x="3898168" y="1376490"/>
            <a:ext cx="1231262" cy="162911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EA6103"/>
          </a:solidFill>
          <a:ln w="14288" cap="flat">
            <a:noFill/>
            <a:prstDash val="solid"/>
            <a:miter lim="800000"/>
            <a:headEnd/>
            <a:tailEnd/>
          </a:ln>
        </p:spPr>
        <p:txBody>
          <a:bodyPr/>
          <a:lstStyle/>
          <a:p>
            <a:endParaRPr lang="zh-CN" altLang="en-US">
              <a:latin typeface="微软雅黑" pitchFamily="34" charset="-122"/>
              <a:ea typeface="微软雅黑" pitchFamily="34" charset="-122"/>
            </a:endParaRPr>
          </a:p>
        </p:txBody>
      </p:sp>
      <p:sp>
        <p:nvSpPr>
          <p:cNvPr id="37" name="Oval 53"/>
          <p:cNvSpPr>
            <a:spLocks noChangeArrowheads="1"/>
          </p:cNvSpPr>
          <p:nvPr/>
        </p:nvSpPr>
        <p:spPr bwMode="auto">
          <a:xfrm>
            <a:off x="3779845" y="1662975"/>
            <a:ext cx="1056654" cy="105614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38" name="文本框 28"/>
          <p:cNvSpPr txBox="1"/>
          <p:nvPr/>
        </p:nvSpPr>
        <p:spPr>
          <a:xfrm>
            <a:off x="3778618" y="1894265"/>
            <a:ext cx="1037612" cy="555921"/>
          </a:xfrm>
          <a:prstGeom prst="rect">
            <a:avLst/>
          </a:prstGeom>
          <a:noFill/>
        </p:spPr>
        <p:txBody>
          <a:bodyPr wrap="square">
            <a:spAutoFit/>
          </a:bodyPr>
          <a:lstStyle/>
          <a:p>
            <a:pPr algn="ctr" fontAlgn="auto">
              <a:lnSpc>
                <a:spcPct val="117000"/>
              </a:lnSpc>
              <a:spcBef>
                <a:spcPts val="0"/>
              </a:spcBef>
              <a:spcAft>
                <a:spcPts val="0"/>
              </a:spcAft>
              <a:defRPr/>
            </a:pPr>
            <a:r>
              <a:rPr lang="zh-CN" altLang="en-US" sz="2800" b="1" dirty="0">
                <a:solidFill>
                  <a:srgbClr val="EA6103"/>
                </a:solidFill>
                <a:latin typeface="微软雅黑" pitchFamily="34" charset="-122"/>
                <a:ea typeface="微软雅黑" pitchFamily="34" charset="-122"/>
              </a:rPr>
              <a:t>时间</a:t>
            </a:r>
          </a:p>
        </p:txBody>
      </p:sp>
      <p:grpSp>
        <p:nvGrpSpPr>
          <p:cNvPr id="39" name="组合 12"/>
          <p:cNvGrpSpPr>
            <a:grpSpLocks/>
          </p:cNvGrpSpPr>
          <p:nvPr/>
        </p:nvGrpSpPr>
        <p:grpSpPr bwMode="auto">
          <a:xfrm>
            <a:off x="983432" y="2975364"/>
            <a:ext cx="2599774" cy="1964877"/>
            <a:chOff x="2124319" y="2959375"/>
            <a:chExt cx="2331146" cy="1762708"/>
          </a:xfrm>
        </p:grpSpPr>
        <p:sp>
          <p:nvSpPr>
            <p:cNvPr id="40" name="任意多边形 8"/>
            <p:cNvSpPr>
              <a:spLocks/>
            </p:cNvSpPr>
            <p:nvPr/>
          </p:nvSpPr>
          <p:spPr bwMode="auto">
            <a:xfrm rot="-5400000">
              <a:off x="2408538" y="2675156"/>
              <a:ext cx="1762708" cy="233114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EF9322"/>
            </a:solidFill>
            <a:ln w="14288" cap="flat">
              <a:noFill/>
              <a:prstDash val="solid"/>
              <a:miter lim="800000"/>
              <a:headEnd/>
              <a:tailEnd/>
            </a:ln>
          </p:spPr>
          <p:txBody>
            <a:bodyPr/>
            <a:lstStyle/>
            <a:p>
              <a:endParaRPr lang="zh-CN" altLang="en-US">
                <a:latin typeface="微软雅黑" pitchFamily="34" charset="-122"/>
                <a:ea typeface="微软雅黑" pitchFamily="34" charset="-122"/>
              </a:endParaRPr>
            </a:p>
          </p:txBody>
        </p:sp>
        <p:sp>
          <p:nvSpPr>
            <p:cNvPr id="41" name="Oval 53"/>
            <p:cNvSpPr>
              <a:spLocks noChangeArrowheads="1"/>
            </p:cNvSpPr>
            <p:nvPr/>
          </p:nvSpPr>
          <p:spPr bwMode="auto">
            <a:xfrm>
              <a:off x="2239655" y="3084729"/>
              <a:ext cx="1512000" cy="15120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grpSp>
      <p:sp>
        <p:nvSpPr>
          <p:cNvPr id="42" name="Rectangle 7"/>
          <p:cNvSpPr>
            <a:spLocks noChangeArrowheads="1"/>
          </p:cNvSpPr>
          <p:nvPr/>
        </p:nvSpPr>
        <p:spPr bwMode="auto">
          <a:xfrm>
            <a:off x="1395480" y="3395046"/>
            <a:ext cx="1584177" cy="1200329"/>
          </a:xfrm>
          <a:prstGeom prst="rect">
            <a:avLst/>
          </a:prstGeom>
          <a:noFill/>
          <a:ln w="9525">
            <a:noFill/>
            <a:miter lim="800000"/>
            <a:headEnd/>
            <a:tailEnd/>
          </a:ln>
        </p:spPr>
        <p:txBody>
          <a:bodyPr wrap="square">
            <a:spAutoFit/>
          </a:bodyPr>
          <a:lstStyle/>
          <a:p>
            <a:pPr defTabSz="1218895" fontAlgn="auto">
              <a:spcBef>
                <a:spcPts val="0"/>
              </a:spcBef>
              <a:spcAft>
                <a:spcPts val="0"/>
              </a:spcAft>
              <a:defRPr/>
            </a:pPr>
            <a:r>
              <a:rPr lang="zh-CN" altLang="en-US" sz="3600" b="1" kern="0" dirty="0">
                <a:latin typeface="微软雅黑" pitchFamily="34" charset="-122"/>
                <a:ea typeface="微软雅黑" pitchFamily="34" charset="-122"/>
              </a:rPr>
              <a:t>拨打</a:t>
            </a:r>
            <a:endParaRPr lang="en-US" altLang="zh-CN" sz="3600" b="1" kern="0" dirty="0">
              <a:latin typeface="微软雅黑" pitchFamily="34" charset="-122"/>
              <a:ea typeface="微软雅黑" pitchFamily="34" charset="-122"/>
            </a:endParaRPr>
          </a:p>
          <a:p>
            <a:pPr defTabSz="1218895" fontAlgn="auto">
              <a:spcBef>
                <a:spcPts val="0"/>
              </a:spcBef>
              <a:spcAft>
                <a:spcPts val="0"/>
              </a:spcAft>
              <a:defRPr/>
            </a:pPr>
            <a:r>
              <a:rPr lang="zh-CN" altLang="en-US" sz="3600" b="1" kern="0" dirty="0">
                <a:latin typeface="微软雅黑" pitchFamily="34" charset="-122"/>
                <a:ea typeface="微软雅黑" pitchFamily="34" charset="-122"/>
              </a:rPr>
              <a:t>电话</a:t>
            </a:r>
          </a:p>
        </p:txBody>
      </p:sp>
      <p:sp>
        <p:nvSpPr>
          <p:cNvPr id="43" name="圆角矩形 42"/>
          <p:cNvSpPr/>
          <p:nvPr/>
        </p:nvSpPr>
        <p:spPr>
          <a:xfrm>
            <a:off x="5440757" y="1777772"/>
            <a:ext cx="5352774" cy="773213"/>
          </a:xfrm>
          <a:prstGeom prst="roundRect">
            <a:avLst>
              <a:gd name="adj" fmla="val 10215"/>
            </a:avLst>
          </a:prstGeom>
          <a:solidFill>
            <a:srgbClr val="EA6103"/>
          </a:solidFill>
          <a:ln>
            <a:gradFill>
              <a:gsLst>
                <a:gs pos="100000">
                  <a:schemeClr val="bg1">
                    <a:lumMod val="85000"/>
                  </a:schemeClr>
                </a:gs>
                <a:gs pos="0">
                  <a:schemeClr val="bg1"/>
                </a:gs>
              </a:gsLst>
              <a:lin ang="5400000" scaled="0"/>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44" name="圆角矩形 43"/>
          <p:cNvSpPr/>
          <p:nvPr/>
        </p:nvSpPr>
        <p:spPr>
          <a:xfrm>
            <a:off x="5440757" y="3488111"/>
            <a:ext cx="5352774" cy="773213"/>
          </a:xfrm>
          <a:prstGeom prst="roundRect">
            <a:avLst>
              <a:gd name="adj" fmla="val 10215"/>
            </a:avLst>
          </a:prstGeom>
          <a:solidFill>
            <a:srgbClr val="EA5E66"/>
          </a:solidFill>
          <a:ln>
            <a:gradFill>
              <a:gsLst>
                <a:gs pos="100000">
                  <a:schemeClr val="bg1">
                    <a:lumMod val="85000"/>
                  </a:schemeClr>
                </a:gs>
                <a:gs pos="0">
                  <a:schemeClr val="bg1"/>
                </a:gs>
              </a:gsLst>
              <a:lin ang="5400000" scaled="0"/>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45" name="圆角矩形 44"/>
          <p:cNvSpPr/>
          <p:nvPr/>
        </p:nvSpPr>
        <p:spPr>
          <a:xfrm>
            <a:off x="5440757" y="5189461"/>
            <a:ext cx="5352774" cy="773213"/>
          </a:xfrm>
          <a:prstGeom prst="roundRect">
            <a:avLst>
              <a:gd name="adj" fmla="val 10215"/>
            </a:avLst>
          </a:prstGeom>
          <a:solidFill>
            <a:srgbClr val="0099A9"/>
          </a:solidFill>
          <a:ln>
            <a:gradFill>
              <a:gsLst>
                <a:gs pos="100000">
                  <a:schemeClr val="bg1">
                    <a:lumMod val="85000"/>
                  </a:schemeClr>
                </a:gs>
                <a:gs pos="0">
                  <a:schemeClr val="bg1"/>
                </a:gs>
              </a:gsLst>
              <a:lin ang="5400000" scaled="0"/>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itchFamily="34" charset="-122"/>
              <a:ea typeface="微软雅黑" pitchFamily="34" charset="-122"/>
            </a:endParaRPr>
          </a:p>
        </p:txBody>
      </p:sp>
      <p:sp>
        <p:nvSpPr>
          <p:cNvPr id="46" name="矩形 27"/>
          <p:cNvSpPr>
            <a:spLocks noChangeArrowheads="1"/>
          </p:cNvSpPr>
          <p:nvPr/>
        </p:nvSpPr>
        <p:spPr bwMode="auto">
          <a:xfrm>
            <a:off x="5591944" y="1802482"/>
            <a:ext cx="5112568" cy="704232"/>
          </a:xfrm>
          <a:prstGeom prst="rect">
            <a:avLst/>
          </a:prstGeom>
          <a:noFill/>
          <a:ln w="9525">
            <a:noFill/>
            <a:miter lim="800000"/>
            <a:headEnd/>
            <a:tailEnd/>
          </a:ln>
        </p:spPr>
        <p:txBody>
          <a:bodyPr wrap="square">
            <a:spAutoFit/>
          </a:bodyPr>
          <a:lstStyle/>
          <a:p>
            <a:pPr>
              <a:lnSpc>
                <a:spcPct val="150000"/>
              </a:lnSpc>
            </a:pPr>
            <a:r>
              <a:rPr lang="zh-CN" altLang="en-US" sz="1400" dirty="0">
                <a:solidFill>
                  <a:schemeClr val="bg1"/>
                </a:solidFill>
                <a:latin typeface="微软雅黑" pitchFamily="34" charset="-122"/>
                <a:ea typeface="微软雅黑" pitchFamily="34" charset="-122"/>
                <a:sym typeface="微软雅黑" pitchFamily="34" charset="-122"/>
              </a:rPr>
              <a:t>公务电话最好避开节假日、晚上、</a:t>
            </a:r>
            <a:r>
              <a:rPr lang="en-US" altLang="zh-CN" sz="1400" dirty="0">
                <a:solidFill>
                  <a:schemeClr val="bg1"/>
                </a:solidFill>
                <a:latin typeface="微软雅黑" pitchFamily="34" charset="-122"/>
                <a:ea typeface="微软雅黑" pitchFamily="34" charset="-122"/>
                <a:sym typeface="微软雅黑" pitchFamily="34" charset="-122"/>
              </a:rPr>
              <a:t>21</a:t>
            </a:r>
            <a:r>
              <a:rPr lang="zh-CN" altLang="en-US" sz="1400" dirty="0">
                <a:solidFill>
                  <a:schemeClr val="bg1"/>
                </a:solidFill>
                <a:latin typeface="微软雅黑" pitchFamily="34" charset="-122"/>
                <a:ea typeface="微软雅黑" pitchFamily="34" charset="-122"/>
                <a:sym typeface="微软雅黑" pitchFamily="34" charset="-122"/>
              </a:rPr>
              <a:t>：</a:t>
            </a:r>
            <a:r>
              <a:rPr lang="en-US" altLang="zh-CN" sz="1400" dirty="0">
                <a:solidFill>
                  <a:schemeClr val="bg1"/>
                </a:solidFill>
                <a:latin typeface="微软雅黑" pitchFamily="34" charset="-122"/>
                <a:ea typeface="微软雅黑" pitchFamily="34" charset="-122"/>
                <a:sym typeface="微软雅黑" pitchFamily="34" charset="-122"/>
              </a:rPr>
              <a:t>00</a:t>
            </a:r>
            <a:r>
              <a:rPr lang="zh-CN" altLang="en-US" sz="1400" dirty="0">
                <a:solidFill>
                  <a:schemeClr val="bg1"/>
                </a:solidFill>
                <a:latin typeface="微软雅黑" pitchFamily="34" charset="-122"/>
                <a:ea typeface="微软雅黑" pitchFamily="34" charset="-122"/>
                <a:sym typeface="微软雅黑" pitchFamily="34" charset="-122"/>
              </a:rPr>
              <a:t>至次日</a:t>
            </a:r>
            <a:r>
              <a:rPr lang="en-US" altLang="zh-CN" sz="1400" dirty="0">
                <a:solidFill>
                  <a:schemeClr val="bg1"/>
                </a:solidFill>
                <a:latin typeface="微软雅黑" pitchFamily="34" charset="-122"/>
                <a:ea typeface="微软雅黑" pitchFamily="34" charset="-122"/>
                <a:sym typeface="微软雅黑" pitchFamily="34" charset="-122"/>
              </a:rPr>
              <a:t>6</a:t>
            </a:r>
            <a:r>
              <a:rPr lang="zh-CN" altLang="en-US" sz="1400" dirty="0">
                <a:solidFill>
                  <a:schemeClr val="bg1"/>
                </a:solidFill>
                <a:latin typeface="微软雅黑" pitchFamily="34" charset="-122"/>
                <a:ea typeface="微软雅黑" pitchFamily="34" charset="-122"/>
                <a:sym typeface="微软雅黑" pitchFamily="34" charset="-122"/>
              </a:rPr>
              <a:t>：</a:t>
            </a:r>
            <a:r>
              <a:rPr lang="en-US" altLang="zh-CN" sz="1400" dirty="0">
                <a:solidFill>
                  <a:schemeClr val="bg1"/>
                </a:solidFill>
                <a:latin typeface="微软雅黑" pitchFamily="34" charset="-122"/>
                <a:ea typeface="微软雅黑" pitchFamily="34" charset="-122"/>
                <a:sym typeface="微软雅黑" pitchFamily="34" charset="-122"/>
              </a:rPr>
              <a:t>00</a:t>
            </a:r>
            <a:r>
              <a:rPr lang="zh-CN" altLang="en-US" sz="1400" dirty="0">
                <a:solidFill>
                  <a:schemeClr val="bg1"/>
                </a:solidFill>
                <a:latin typeface="微软雅黑" pitchFamily="34" charset="-122"/>
                <a:ea typeface="微软雅黑" pitchFamily="34" charset="-122"/>
                <a:sym typeface="微软雅黑" pitchFamily="34" charset="-122"/>
              </a:rPr>
              <a:t>、临近下班时间等时间段。</a:t>
            </a:r>
            <a:endParaRPr lang="zh-CN" altLang="en-US" sz="1400" dirty="0">
              <a:solidFill>
                <a:schemeClr val="bg1"/>
              </a:solidFill>
            </a:endParaRPr>
          </a:p>
        </p:txBody>
      </p:sp>
      <p:sp>
        <p:nvSpPr>
          <p:cNvPr id="47" name="矩形 27"/>
          <p:cNvSpPr>
            <a:spLocks noChangeArrowheads="1"/>
          </p:cNvSpPr>
          <p:nvPr/>
        </p:nvSpPr>
        <p:spPr bwMode="auto">
          <a:xfrm>
            <a:off x="5591944" y="3538446"/>
            <a:ext cx="5112568" cy="616836"/>
          </a:xfrm>
          <a:prstGeom prst="rect">
            <a:avLst/>
          </a:prstGeom>
          <a:noFill/>
          <a:ln w="9525">
            <a:noFill/>
            <a:miter lim="800000"/>
            <a:headEnd/>
            <a:tailEnd/>
          </a:ln>
        </p:spPr>
        <p:txBody>
          <a:bodyPr wrap="square">
            <a:spAutoFit/>
          </a:bodyPr>
          <a:lstStyle/>
          <a:p>
            <a:pP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私人电话不要在办公室打，要避开同事，打电话如果你要在公众空间的话实际上是一种噪音骚扰，非紧急事情尽量不要在公众场所打电话。</a:t>
            </a:r>
            <a:endParaRPr lang="zh-CN" altLang="en-US" sz="1200" dirty="0">
              <a:solidFill>
                <a:schemeClr val="bg1"/>
              </a:solidFill>
            </a:endParaRPr>
          </a:p>
        </p:txBody>
      </p:sp>
      <p:sp>
        <p:nvSpPr>
          <p:cNvPr id="48" name="矩形 27"/>
          <p:cNvSpPr>
            <a:spLocks noChangeArrowheads="1"/>
          </p:cNvSpPr>
          <p:nvPr/>
        </p:nvSpPr>
        <p:spPr bwMode="auto">
          <a:xfrm>
            <a:off x="5591944" y="5399700"/>
            <a:ext cx="5003485" cy="381066"/>
          </a:xfrm>
          <a:prstGeom prst="rect">
            <a:avLst/>
          </a:prstGeom>
          <a:noFill/>
          <a:ln w="9525">
            <a:noFill/>
            <a:miter lim="800000"/>
            <a:headEnd/>
            <a:tailEnd/>
          </a:ln>
        </p:spPr>
        <p:txBody>
          <a:bodyPr wrap="square">
            <a:spAutoFit/>
          </a:bodyPr>
          <a:lstStyle/>
          <a:p>
            <a:pPr>
              <a:lnSpc>
                <a:spcPct val="150000"/>
              </a:lnSpc>
            </a:pPr>
            <a:r>
              <a:rPr lang="zh-CN" altLang="en-US" sz="1400" dirty="0">
                <a:solidFill>
                  <a:schemeClr val="bg1"/>
                </a:solidFill>
                <a:latin typeface="微软雅黑" pitchFamily="34" charset="-122"/>
                <a:ea typeface="微软雅黑" pitchFamily="34" charset="-122"/>
                <a:sym typeface="微软雅黑" pitchFamily="34" charset="-122"/>
              </a:rPr>
              <a:t>无重要事情，牢记三分钟原则。</a:t>
            </a:r>
            <a:endParaRPr lang="zh-CN" altLang="en-US" sz="1400" dirty="0">
              <a:solidFill>
                <a:schemeClr val="bg1"/>
              </a:solidFill>
            </a:endParaRPr>
          </a:p>
        </p:txBody>
      </p:sp>
      <p:grpSp>
        <p:nvGrpSpPr>
          <p:cNvPr id="49" name="组合 48"/>
          <p:cNvGrpSpPr/>
          <p:nvPr/>
        </p:nvGrpSpPr>
        <p:grpSpPr>
          <a:xfrm>
            <a:off x="908719" y="1226969"/>
            <a:ext cx="2227346" cy="416316"/>
            <a:chOff x="603196" y="3180076"/>
            <a:chExt cx="1670727" cy="312165"/>
          </a:xfrm>
        </p:grpSpPr>
        <p:sp>
          <p:nvSpPr>
            <p:cNvPr id="50" name="圆角矩形 49"/>
            <p:cNvSpPr/>
            <p:nvPr/>
          </p:nvSpPr>
          <p:spPr>
            <a:xfrm>
              <a:off x="603196" y="3180076"/>
              <a:ext cx="1670727" cy="312165"/>
            </a:xfrm>
            <a:prstGeom prst="roundRect">
              <a:avLst/>
            </a:prstGeom>
            <a:solidFill>
              <a:schemeClr val="accent6"/>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1" name="矩形 50"/>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拨打电话</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52" name="任意多边形 51"/>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3" name="TextBox 52"/>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8611598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1000" fill="hold"/>
                                        <p:tgtEl>
                                          <p:spTgt spid="39"/>
                                        </p:tgtEl>
                                        <p:attrNameLst>
                                          <p:attrName>ppt_w</p:attrName>
                                        </p:attrNameLst>
                                      </p:cBhvr>
                                      <p:tavLst>
                                        <p:tav tm="0">
                                          <p:val>
                                            <p:fltVal val="0"/>
                                          </p:val>
                                        </p:tav>
                                        <p:tav tm="100000">
                                          <p:val>
                                            <p:strVal val="#ppt_w"/>
                                          </p:val>
                                        </p:tav>
                                      </p:tavLst>
                                    </p:anim>
                                    <p:anim calcmode="lin" valueType="num">
                                      <p:cBhvr>
                                        <p:cTn id="13" dur="1000" fill="hold"/>
                                        <p:tgtEl>
                                          <p:spTgt spid="39"/>
                                        </p:tgtEl>
                                        <p:attrNameLst>
                                          <p:attrName>ppt_h</p:attrName>
                                        </p:attrNameLst>
                                      </p:cBhvr>
                                      <p:tavLst>
                                        <p:tav tm="0">
                                          <p:val>
                                            <p:fltVal val="0"/>
                                          </p:val>
                                        </p:tav>
                                        <p:tav tm="100000">
                                          <p:val>
                                            <p:strVal val="#ppt_h"/>
                                          </p:val>
                                        </p:tav>
                                      </p:tavLst>
                                    </p:anim>
                                    <p:anim calcmode="lin" valueType="num">
                                      <p:cBhvr>
                                        <p:cTn id="14" dur="1000" fill="hold"/>
                                        <p:tgtEl>
                                          <p:spTgt spid="39"/>
                                        </p:tgtEl>
                                        <p:attrNameLst>
                                          <p:attrName>style.rotation</p:attrName>
                                        </p:attrNameLst>
                                      </p:cBhvr>
                                      <p:tavLst>
                                        <p:tav tm="0">
                                          <p:val>
                                            <p:fltVal val="90"/>
                                          </p:val>
                                        </p:tav>
                                        <p:tav tm="100000">
                                          <p:val>
                                            <p:fltVal val="0"/>
                                          </p:val>
                                        </p:tav>
                                      </p:tavLst>
                                    </p:anim>
                                    <p:animEffect transition="in" filter="fade">
                                      <p:cBhvr>
                                        <p:cTn id="15" dur="1000"/>
                                        <p:tgtEl>
                                          <p:spTgt spid="39"/>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2"/>
                                        </p:tgtEl>
                                        <p:attrNameLst>
                                          <p:attrName>ppt_y</p:attrName>
                                        </p:attrNameLst>
                                      </p:cBhvr>
                                      <p:tavLst>
                                        <p:tav tm="0">
                                          <p:val>
                                            <p:strVal val="#ppt_y"/>
                                          </p:val>
                                        </p:tav>
                                        <p:tav tm="100000">
                                          <p:val>
                                            <p:strVal val="#ppt_y"/>
                                          </p:val>
                                        </p:tav>
                                      </p:tavLst>
                                    </p:anim>
                                    <p:anim calcmode="lin" valueType="num">
                                      <p:cBhvr>
                                        <p:cTn id="21"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2"/>
                                        </p:tgtEl>
                                      </p:cBhvr>
                                    </p:animEffect>
                                  </p:childTnLst>
                                </p:cTn>
                              </p:par>
                            </p:childTnLst>
                          </p:cTn>
                        </p:par>
                        <p:par>
                          <p:cTn id="24" fill="hold">
                            <p:stCondLst>
                              <p:cond delay="2150"/>
                            </p:stCondLst>
                            <p:childTnLst>
                              <p:par>
                                <p:cTn id="25" presetID="42"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strVal val="#ppt_x"/>
                                          </p:val>
                                        </p:tav>
                                        <p:tav tm="100000">
                                          <p:val>
                                            <p:strVal val="#ppt_x"/>
                                          </p:val>
                                        </p:tav>
                                      </p:tavLst>
                                    </p:anim>
                                    <p:anim calcmode="lin" valueType="num">
                                      <p:cBhvr>
                                        <p:cTn id="29" dur="5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2650"/>
                            </p:stCondLst>
                            <p:childTnLst>
                              <p:par>
                                <p:cTn id="31" presetID="42" presetClass="entr" presetSubtype="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anim calcmode="lin" valueType="num">
                                      <p:cBhvr>
                                        <p:cTn id="34" dur="500" fill="hold"/>
                                        <p:tgtEl>
                                          <p:spTgt spid="31"/>
                                        </p:tgtEl>
                                        <p:attrNameLst>
                                          <p:attrName>ppt_x</p:attrName>
                                        </p:attrNameLst>
                                      </p:cBhvr>
                                      <p:tavLst>
                                        <p:tav tm="0">
                                          <p:val>
                                            <p:strVal val="#ppt_x"/>
                                          </p:val>
                                        </p:tav>
                                        <p:tav tm="100000">
                                          <p:val>
                                            <p:strVal val="#ppt_x"/>
                                          </p:val>
                                        </p:tav>
                                      </p:tavLst>
                                    </p:anim>
                                    <p:anim calcmode="lin" valueType="num">
                                      <p:cBhvr>
                                        <p:cTn id="35" dur="500" fill="hold"/>
                                        <p:tgtEl>
                                          <p:spTgt spid="31"/>
                                        </p:tgtEl>
                                        <p:attrNameLst>
                                          <p:attrName>ppt_y</p:attrName>
                                        </p:attrNameLst>
                                      </p:cBhvr>
                                      <p:tavLst>
                                        <p:tav tm="0">
                                          <p:val>
                                            <p:strVal val="#ppt_y+.1"/>
                                          </p:val>
                                        </p:tav>
                                        <p:tav tm="100000">
                                          <p:val>
                                            <p:strVal val="#ppt_y"/>
                                          </p:val>
                                        </p:tav>
                                      </p:tavLst>
                                    </p:anim>
                                  </p:childTnLst>
                                </p:cTn>
                              </p:par>
                            </p:childTnLst>
                          </p:cTn>
                        </p:par>
                        <p:par>
                          <p:cTn id="36" fill="hold">
                            <p:stCondLst>
                              <p:cond delay="3150"/>
                            </p:stCondLst>
                            <p:childTnLst>
                              <p:par>
                                <p:cTn id="37" presetID="42"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anim calcmode="lin" valueType="num">
                                      <p:cBhvr>
                                        <p:cTn id="40" dur="500" fill="hold"/>
                                        <p:tgtEl>
                                          <p:spTgt spid="33"/>
                                        </p:tgtEl>
                                        <p:attrNameLst>
                                          <p:attrName>ppt_x</p:attrName>
                                        </p:attrNameLst>
                                      </p:cBhvr>
                                      <p:tavLst>
                                        <p:tav tm="0">
                                          <p:val>
                                            <p:strVal val="#ppt_x"/>
                                          </p:val>
                                        </p:tav>
                                        <p:tav tm="100000">
                                          <p:val>
                                            <p:strVal val="#ppt_x"/>
                                          </p:val>
                                        </p:tav>
                                      </p:tavLst>
                                    </p:anim>
                                    <p:anim calcmode="lin" valueType="num">
                                      <p:cBhvr>
                                        <p:cTn id="41" dur="500" fill="hold"/>
                                        <p:tgtEl>
                                          <p:spTgt spid="33"/>
                                        </p:tgtEl>
                                        <p:attrNameLst>
                                          <p:attrName>ppt_y</p:attrName>
                                        </p:attrNameLst>
                                      </p:cBhvr>
                                      <p:tavLst>
                                        <p:tav tm="0">
                                          <p:val>
                                            <p:strVal val="#ppt_y+.1"/>
                                          </p:val>
                                        </p:tav>
                                        <p:tav tm="100000">
                                          <p:val>
                                            <p:strVal val="#ppt_y"/>
                                          </p:val>
                                        </p:tav>
                                      </p:tavLst>
                                    </p:anim>
                                  </p:childTnLst>
                                </p:cTn>
                              </p:par>
                            </p:childTnLst>
                          </p:cTn>
                        </p:par>
                        <p:par>
                          <p:cTn id="42" fill="hold">
                            <p:stCondLst>
                              <p:cond delay="3650"/>
                            </p:stCondLst>
                            <p:childTnLst>
                              <p:par>
                                <p:cTn id="43" presetID="53" presetClass="entr" presetSubtype="16"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childTnLst>
                          </p:cTn>
                        </p:par>
                        <p:par>
                          <p:cTn id="48" fill="hold">
                            <p:stCondLst>
                              <p:cond delay="4150"/>
                            </p:stCondLst>
                            <p:childTnLst>
                              <p:par>
                                <p:cTn id="49" presetID="53" presetClass="entr" presetSubtype="16"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childTnLst>
                          </p:cTn>
                        </p:par>
                        <p:par>
                          <p:cTn id="54" fill="hold">
                            <p:stCondLst>
                              <p:cond delay="4650"/>
                            </p:stCondLst>
                            <p:childTnLst>
                              <p:par>
                                <p:cTn id="55" presetID="53" presetClass="entr" presetSubtype="16"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childTnLst>
                          </p:cTn>
                        </p:par>
                        <p:par>
                          <p:cTn id="60" fill="hold">
                            <p:stCondLst>
                              <p:cond delay="5150"/>
                            </p:stCondLst>
                            <p:childTnLst>
                              <p:par>
                                <p:cTn id="61" presetID="31"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 calcmode="lin" valueType="num">
                                      <p:cBhvr>
                                        <p:cTn id="65" dur="500" fill="hold"/>
                                        <p:tgtEl>
                                          <p:spTgt spid="36"/>
                                        </p:tgtEl>
                                        <p:attrNameLst>
                                          <p:attrName>style.rotation</p:attrName>
                                        </p:attrNameLst>
                                      </p:cBhvr>
                                      <p:tavLst>
                                        <p:tav tm="0">
                                          <p:val>
                                            <p:fltVal val="90"/>
                                          </p:val>
                                        </p:tav>
                                        <p:tav tm="100000">
                                          <p:val>
                                            <p:fltVal val="0"/>
                                          </p:val>
                                        </p:tav>
                                      </p:tavLst>
                                    </p:anim>
                                    <p:animEffect transition="in" filter="fade">
                                      <p:cBhvr>
                                        <p:cTn id="66" dur="500"/>
                                        <p:tgtEl>
                                          <p:spTgt spid="36"/>
                                        </p:tgtEl>
                                      </p:cBhvr>
                                    </p:animEffect>
                                  </p:childTnLst>
                                </p:cTn>
                              </p:par>
                            </p:childTnLst>
                          </p:cTn>
                        </p:par>
                        <p:par>
                          <p:cTn id="67" fill="hold">
                            <p:stCondLst>
                              <p:cond delay="5650"/>
                            </p:stCondLst>
                            <p:childTnLst>
                              <p:par>
                                <p:cTn id="68" presetID="31" presetClass="entr" presetSubtype="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 calcmode="lin" valueType="num">
                                      <p:cBhvr>
                                        <p:cTn id="72" dur="500" fill="hold"/>
                                        <p:tgtEl>
                                          <p:spTgt spid="30"/>
                                        </p:tgtEl>
                                        <p:attrNameLst>
                                          <p:attrName>style.rotation</p:attrName>
                                        </p:attrNameLst>
                                      </p:cBhvr>
                                      <p:tavLst>
                                        <p:tav tm="0">
                                          <p:val>
                                            <p:fltVal val="90"/>
                                          </p:val>
                                        </p:tav>
                                        <p:tav tm="100000">
                                          <p:val>
                                            <p:fltVal val="0"/>
                                          </p:val>
                                        </p:tav>
                                      </p:tavLst>
                                    </p:anim>
                                    <p:animEffect transition="in" filter="fade">
                                      <p:cBhvr>
                                        <p:cTn id="73" dur="500"/>
                                        <p:tgtEl>
                                          <p:spTgt spid="30"/>
                                        </p:tgtEl>
                                      </p:cBhvr>
                                    </p:animEffect>
                                  </p:childTnLst>
                                </p:cTn>
                              </p:par>
                            </p:childTnLst>
                          </p:cTn>
                        </p:par>
                        <p:par>
                          <p:cTn id="74" fill="hold">
                            <p:stCondLst>
                              <p:cond delay="6150"/>
                            </p:stCondLst>
                            <p:childTnLst>
                              <p:par>
                                <p:cTn id="75" presetID="31" presetClass="entr" presetSubtype="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 calcmode="lin" valueType="num">
                                      <p:cBhvr>
                                        <p:cTn id="79" dur="500" fill="hold"/>
                                        <p:tgtEl>
                                          <p:spTgt spid="32"/>
                                        </p:tgtEl>
                                        <p:attrNameLst>
                                          <p:attrName>style.rotation</p:attrName>
                                        </p:attrNameLst>
                                      </p:cBhvr>
                                      <p:tavLst>
                                        <p:tav tm="0">
                                          <p:val>
                                            <p:fltVal val="90"/>
                                          </p:val>
                                        </p:tav>
                                        <p:tav tm="100000">
                                          <p:val>
                                            <p:fltVal val="0"/>
                                          </p:val>
                                        </p:tav>
                                      </p:tavLst>
                                    </p:anim>
                                    <p:animEffect transition="in" filter="fade">
                                      <p:cBhvr>
                                        <p:cTn id="80" dur="500"/>
                                        <p:tgtEl>
                                          <p:spTgt spid="32"/>
                                        </p:tgtEl>
                                      </p:cBhvr>
                                    </p:animEffect>
                                  </p:childTnLst>
                                </p:cTn>
                              </p:par>
                            </p:childTnLst>
                          </p:cTn>
                        </p:par>
                        <p:par>
                          <p:cTn id="81" fill="hold">
                            <p:stCondLst>
                              <p:cond delay="6650"/>
                            </p:stCondLst>
                            <p:childTnLst>
                              <p:par>
                                <p:cTn id="82" presetID="18" presetClass="entr" presetSubtype="6"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strips(downRight)">
                                      <p:cBhvr>
                                        <p:cTn id="84" dur="500"/>
                                        <p:tgtEl>
                                          <p:spTgt spid="27"/>
                                        </p:tgtEl>
                                      </p:cBhvr>
                                    </p:animEffect>
                                  </p:childTnLst>
                                </p:cTn>
                              </p:par>
                            </p:childTnLst>
                          </p:cTn>
                        </p:par>
                        <p:par>
                          <p:cTn id="85" fill="hold">
                            <p:stCondLst>
                              <p:cond delay="7150"/>
                            </p:stCondLst>
                            <p:childTnLst>
                              <p:par>
                                <p:cTn id="86" presetID="18" presetClass="entr" presetSubtype="6"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strips(downRight)">
                                      <p:cBhvr>
                                        <p:cTn id="88" dur="500"/>
                                        <p:tgtEl>
                                          <p:spTgt spid="28"/>
                                        </p:tgtEl>
                                      </p:cBhvr>
                                    </p:animEffect>
                                  </p:childTnLst>
                                </p:cTn>
                              </p:par>
                            </p:childTnLst>
                          </p:cTn>
                        </p:par>
                        <p:par>
                          <p:cTn id="89" fill="hold">
                            <p:stCondLst>
                              <p:cond delay="7650"/>
                            </p:stCondLst>
                            <p:childTnLst>
                              <p:par>
                                <p:cTn id="90" presetID="18" presetClass="entr" presetSubtype="6"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strips(downRight)">
                                      <p:cBhvr>
                                        <p:cTn id="92" dur="500"/>
                                        <p:tgtEl>
                                          <p:spTgt spid="29"/>
                                        </p:tgtEl>
                                      </p:cBhvr>
                                    </p:animEffect>
                                  </p:childTnLst>
                                </p:cTn>
                              </p:par>
                            </p:childTnLst>
                          </p:cTn>
                        </p:par>
                        <p:par>
                          <p:cTn id="93" fill="hold">
                            <p:stCondLst>
                              <p:cond delay="8150"/>
                            </p:stCondLst>
                            <p:childTnLst>
                              <p:par>
                                <p:cTn id="94" presetID="16" presetClass="entr" presetSubtype="21" fill="hold" grpId="0" nodeType="after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barn(inVertical)">
                                      <p:cBhvr>
                                        <p:cTn id="96" dur="500"/>
                                        <p:tgtEl>
                                          <p:spTgt spid="43"/>
                                        </p:tgtEl>
                                      </p:cBhvr>
                                    </p:animEffect>
                                  </p:childTnLst>
                                </p:cTn>
                              </p:par>
                            </p:childTnLst>
                          </p:cTn>
                        </p:par>
                        <p:par>
                          <p:cTn id="97" fill="hold">
                            <p:stCondLst>
                              <p:cond delay="8650"/>
                            </p:stCondLst>
                            <p:childTnLst>
                              <p:par>
                                <p:cTn id="98" presetID="22" presetClass="entr" presetSubtype="8"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wipe(left)">
                                      <p:cBhvr>
                                        <p:cTn id="100" dur="500"/>
                                        <p:tgtEl>
                                          <p:spTgt spid="46"/>
                                        </p:tgtEl>
                                      </p:cBhvr>
                                    </p:animEffect>
                                  </p:childTnLst>
                                </p:cTn>
                              </p:par>
                            </p:childTnLst>
                          </p:cTn>
                        </p:par>
                        <p:par>
                          <p:cTn id="101" fill="hold">
                            <p:stCondLst>
                              <p:cond delay="9150"/>
                            </p:stCondLst>
                            <p:childTnLst>
                              <p:par>
                                <p:cTn id="102" presetID="16" presetClass="entr" presetSubtype="21" fill="hold" grpId="0" nodeType="after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barn(inVertical)">
                                      <p:cBhvr>
                                        <p:cTn id="104" dur="500"/>
                                        <p:tgtEl>
                                          <p:spTgt spid="44"/>
                                        </p:tgtEl>
                                      </p:cBhvr>
                                    </p:animEffect>
                                  </p:childTnLst>
                                </p:cTn>
                              </p:par>
                            </p:childTnLst>
                          </p:cTn>
                        </p:par>
                        <p:par>
                          <p:cTn id="105" fill="hold">
                            <p:stCondLst>
                              <p:cond delay="9650"/>
                            </p:stCondLst>
                            <p:childTnLst>
                              <p:par>
                                <p:cTn id="106" presetID="22" presetClass="entr" presetSubtype="8" fill="hold" grpId="0" nodeType="after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wipe(left)">
                                      <p:cBhvr>
                                        <p:cTn id="108" dur="500"/>
                                        <p:tgtEl>
                                          <p:spTgt spid="47"/>
                                        </p:tgtEl>
                                      </p:cBhvr>
                                    </p:animEffect>
                                  </p:childTnLst>
                                </p:cTn>
                              </p:par>
                            </p:childTnLst>
                          </p:cTn>
                        </p:par>
                        <p:par>
                          <p:cTn id="109" fill="hold">
                            <p:stCondLst>
                              <p:cond delay="10150"/>
                            </p:stCondLst>
                            <p:childTnLst>
                              <p:par>
                                <p:cTn id="110" presetID="16" presetClass="entr" presetSubtype="21" fill="hold" grpId="0" nodeType="afterEffect">
                                  <p:stCondLst>
                                    <p:cond delay="0"/>
                                  </p:stCondLst>
                                  <p:childTnLst>
                                    <p:set>
                                      <p:cBhvr>
                                        <p:cTn id="111" dur="1" fill="hold">
                                          <p:stCondLst>
                                            <p:cond delay="0"/>
                                          </p:stCondLst>
                                        </p:cTn>
                                        <p:tgtEl>
                                          <p:spTgt spid="45"/>
                                        </p:tgtEl>
                                        <p:attrNameLst>
                                          <p:attrName>style.visibility</p:attrName>
                                        </p:attrNameLst>
                                      </p:cBhvr>
                                      <p:to>
                                        <p:strVal val="visible"/>
                                      </p:to>
                                    </p:set>
                                    <p:animEffect transition="in" filter="barn(inVertical)">
                                      <p:cBhvr>
                                        <p:cTn id="112" dur="500"/>
                                        <p:tgtEl>
                                          <p:spTgt spid="45"/>
                                        </p:tgtEl>
                                      </p:cBhvr>
                                    </p:animEffect>
                                  </p:childTnLst>
                                </p:cTn>
                              </p:par>
                            </p:childTnLst>
                          </p:cTn>
                        </p:par>
                        <p:par>
                          <p:cTn id="113" fill="hold">
                            <p:stCondLst>
                              <p:cond delay="10650"/>
                            </p:stCondLst>
                            <p:childTnLst>
                              <p:par>
                                <p:cTn id="114" presetID="22" presetClass="entr" presetSubtype="8" fill="hold" grpId="0" nodeType="after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wipe(left)">
                                      <p:cBhvr>
                                        <p:cTn id="116" dur="500"/>
                                        <p:tgtEl>
                                          <p:spTgt spid="48"/>
                                        </p:tgtEl>
                                      </p:cBhvr>
                                    </p:animEffect>
                                  </p:childTnLst>
                                </p:cTn>
                              </p:par>
                            </p:childTnLst>
                          </p:cTn>
                        </p:par>
                        <p:par>
                          <p:cTn id="117" fill="hold">
                            <p:stCondLst>
                              <p:cond delay="11150"/>
                            </p:stCondLst>
                            <p:childTnLst>
                              <p:par>
                                <p:cTn id="118" presetID="10" presetClass="entr" presetSubtype="0" fill="hold" grpId="0" nodeType="after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fade">
                                      <p:cBhvr>
                                        <p:cTn id="12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p:bldP spid="35" grpId="0"/>
      <p:bldP spid="36" grpId="0" animBg="1"/>
      <p:bldP spid="37" grpId="0" animBg="1"/>
      <p:bldP spid="38" grpId="0"/>
      <p:bldP spid="42" grpId="0"/>
      <p:bldP spid="43" grpId="0" animBg="1"/>
      <p:bldP spid="44" grpId="0" animBg="1"/>
      <p:bldP spid="45" grpId="0" animBg="1"/>
      <p:bldP spid="46" grpId="0"/>
      <p:bldP spid="47" grpId="0"/>
      <p:bldP spid="48" grpId="0"/>
      <p:bldP spid="5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625603" y="408986"/>
            <a:ext cx="3007992" cy="654128"/>
            <a:chOff x="2727392" y="2746323"/>
            <a:chExt cx="2082005" cy="452760"/>
          </a:xfrm>
        </p:grpSpPr>
        <p:sp>
          <p:nvSpPr>
            <p:cNvPr id="29"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电话礼仪</a:t>
              </a:r>
            </a:p>
          </p:txBody>
        </p:sp>
        <p:grpSp>
          <p:nvGrpSpPr>
            <p:cNvPr id="30" name="组合 29"/>
            <p:cNvGrpSpPr/>
            <p:nvPr/>
          </p:nvGrpSpPr>
          <p:grpSpPr>
            <a:xfrm>
              <a:off x="2727392" y="2746323"/>
              <a:ext cx="2082005" cy="452760"/>
              <a:chOff x="6096000" y="2039786"/>
              <a:chExt cx="3246120" cy="705912"/>
            </a:xfrm>
          </p:grpSpPr>
          <p:sp>
            <p:nvSpPr>
              <p:cNvPr id="31" name="任意多边形 30"/>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2" name="圆角矩形 31"/>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3" name="圆角矩形 32"/>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34" name="组合 33"/>
          <p:cNvGrpSpPr/>
          <p:nvPr/>
        </p:nvGrpSpPr>
        <p:grpSpPr>
          <a:xfrm>
            <a:off x="3339889" y="1867641"/>
            <a:ext cx="3519256" cy="109703"/>
            <a:chOff x="3904783" y="1674310"/>
            <a:chExt cx="3519256" cy="109703"/>
          </a:xfrm>
        </p:grpSpPr>
        <p:cxnSp>
          <p:nvCxnSpPr>
            <p:cNvPr id="35" name="直接连接符 34"/>
            <p:cNvCxnSpPr/>
            <p:nvPr/>
          </p:nvCxnSpPr>
          <p:spPr>
            <a:xfrm flipV="1">
              <a:off x="3904783" y="1718973"/>
              <a:ext cx="3402797" cy="10188"/>
            </a:xfrm>
            <a:prstGeom prst="line">
              <a:avLst/>
            </a:prstGeom>
            <a:noFill/>
            <a:ln w="19050" cap="flat" cmpd="sng" algn="ctr">
              <a:solidFill>
                <a:sysClr val="window" lastClr="FFFFFF">
                  <a:lumMod val="50000"/>
                </a:sysClr>
              </a:solidFill>
              <a:prstDash val="sysDot"/>
              <a:miter lim="800000"/>
            </a:ln>
            <a:effectLst/>
          </p:spPr>
        </p:cxnSp>
        <p:sp>
          <p:nvSpPr>
            <p:cNvPr id="36" name="椭圆 35"/>
            <p:cNvSpPr/>
            <p:nvPr/>
          </p:nvSpPr>
          <p:spPr>
            <a:xfrm>
              <a:off x="7314336" y="1674310"/>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37" name="组合 36"/>
          <p:cNvGrpSpPr/>
          <p:nvPr/>
        </p:nvGrpSpPr>
        <p:grpSpPr>
          <a:xfrm>
            <a:off x="4708501" y="3124035"/>
            <a:ext cx="2136130" cy="109703"/>
            <a:chOff x="5287909" y="1674310"/>
            <a:chExt cx="2136130" cy="109703"/>
          </a:xfrm>
        </p:grpSpPr>
        <p:cxnSp>
          <p:nvCxnSpPr>
            <p:cNvPr id="38" name="直接连接符 37"/>
            <p:cNvCxnSpPr/>
            <p:nvPr/>
          </p:nvCxnSpPr>
          <p:spPr>
            <a:xfrm>
              <a:off x="5287909" y="1718973"/>
              <a:ext cx="2019671" cy="0"/>
            </a:xfrm>
            <a:prstGeom prst="line">
              <a:avLst/>
            </a:prstGeom>
            <a:noFill/>
            <a:ln w="19050" cap="flat" cmpd="sng" algn="ctr">
              <a:solidFill>
                <a:sysClr val="window" lastClr="FFFFFF">
                  <a:lumMod val="50000"/>
                </a:sysClr>
              </a:solidFill>
              <a:prstDash val="sysDot"/>
              <a:miter lim="800000"/>
            </a:ln>
            <a:effectLst/>
          </p:spPr>
        </p:cxnSp>
        <p:sp>
          <p:nvSpPr>
            <p:cNvPr id="39" name="椭圆 38"/>
            <p:cNvSpPr/>
            <p:nvPr/>
          </p:nvSpPr>
          <p:spPr>
            <a:xfrm>
              <a:off x="7314336" y="1674310"/>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40" name="任意多边形 39"/>
          <p:cNvSpPr/>
          <p:nvPr/>
        </p:nvSpPr>
        <p:spPr>
          <a:xfrm>
            <a:off x="2637864" y="1828150"/>
            <a:ext cx="2071340" cy="4143828"/>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ysClr val="window" lastClr="FFFFFF">
              <a:lumMod val="95000"/>
            </a:sysClr>
          </a:solidFill>
          <a:ln w="12700" cap="flat" cmpd="sng" algn="ctr">
            <a:noFill/>
            <a:prstDash val="solid"/>
            <a:miter lim="800000"/>
          </a:ln>
          <a:effectLst>
            <a:innerShdw blurRad="762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41" name="组合 40"/>
          <p:cNvGrpSpPr/>
          <p:nvPr/>
        </p:nvGrpSpPr>
        <p:grpSpPr>
          <a:xfrm>
            <a:off x="2591784" y="1550910"/>
            <a:ext cx="819955" cy="726710"/>
            <a:chOff x="3295850" y="2263220"/>
            <a:chExt cx="2643765" cy="2343151"/>
          </a:xfrm>
        </p:grpSpPr>
        <p:sp>
          <p:nvSpPr>
            <p:cNvPr id="42" name="Freeform 5"/>
            <p:cNvSpPr>
              <a:spLocks/>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sp>
        <p:nvSpPr>
          <p:cNvPr id="44" name="Freeform 5"/>
          <p:cNvSpPr>
            <a:spLocks/>
          </p:cNvSpPr>
          <p:nvPr/>
        </p:nvSpPr>
        <p:spPr bwMode="auto">
          <a:xfrm rot="10800000">
            <a:off x="1691821" y="2950663"/>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5" name="文本框 138"/>
          <p:cNvSpPr txBox="1"/>
          <p:nvPr/>
        </p:nvSpPr>
        <p:spPr>
          <a:xfrm>
            <a:off x="2562860" y="1662843"/>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EA6103"/>
                </a:solidFill>
                <a:effectLst/>
                <a:uLnTx/>
                <a:uFillTx/>
                <a:latin typeface="Impact" panose="020B0806030902050204" pitchFamily="34" charset="0"/>
              </a:rPr>
              <a:t>01</a:t>
            </a:r>
            <a:endParaRPr kumimoji="0" lang="zh-CN" altLang="en-US" sz="2800" b="0" i="0" u="none" strike="noStrike" kern="0" cap="none" spc="0" normalizeH="0" baseline="0" noProof="0" dirty="0">
              <a:ln>
                <a:noFill/>
              </a:ln>
              <a:solidFill>
                <a:srgbClr val="EA6103"/>
              </a:solidFill>
              <a:effectLst/>
              <a:uLnTx/>
              <a:uFillTx/>
              <a:latin typeface="Impact" panose="020B0806030902050204" pitchFamily="34" charset="0"/>
            </a:endParaRPr>
          </a:p>
        </p:txBody>
      </p:sp>
      <p:grpSp>
        <p:nvGrpSpPr>
          <p:cNvPr id="46" name="组合 45"/>
          <p:cNvGrpSpPr/>
          <p:nvPr/>
        </p:nvGrpSpPr>
        <p:grpSpPr>
          <a:xfrm>
            <a:off x="3960121" y="2801108"/>
            <a:ext cx="819955" cy="726710"/>
            <a:chOff x="3295850" y="2263222"/>
            <a:chExt cx="2643765" cy="2343151"/>
          </a:xfrm>
        </p:grpSpPr>
        <p:sp>
          <p:nvSpPr>
            <p:cNvPr id="4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4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sp>
        <p:nvSpPr>
          <p:cNvPr id="49" name="文本框 146"/>
          <p:cNvSpPr txBox="1"/>
          <p:nvPr/>
        </p:nvSpPr>
        <p:spPr>
          <a:xfrm>
            <a:off x="3946310" y="2905471"/>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663A77"/>
                </a:solidFill>
                <a:effectLst/>
                <a:uLnTx/>
                <a:uFillTx/>
                <a:latin typeface="Impact" panose="020B0806030902050204" pitchFamily="34" charset="0"/>
              </a:rPr>
              <a:t>02</a:t>
            </a:r>
            <a:endParaRPr kumimoji="0" lang="zh-CN" altLang="en-US" sz="2800" b="0" i="0" u="none" strike="noStrike" kern="0" cap="none" spc="0" normalizeH="0" baseline="0" noProof="0" dirty="0">
              <a:ln>
                <a:noFill/>
              </a:ln>
              <a:solidFill>
                <a:srgbClr val="663A77"/>
              </a:solidFill>
              <a:effectLst/>
              <a:uLnTx/>
              <a:uFillTx/>
              <a:latin typeface="Impact" panose="020B0806030902050204" pitchFamily="34" charset="0"/>
            </a:endParaRPr>
          </a:p>
        </p:txBody>
      </p:sp>
      <p:grpSp>
        <p:nvGrpSpPr>
          <p:cNvPr id="50" name="组合 49"/>
          <p:cNvGrpSpPr/>
          <p:nvPr/>
        </p:nvGrpSpPr>
        <p:grpSpPr>
          <a:xfrm>
            <a:off x="4755284" y="4565486"/>
            <a:ext cx="2103861" cy="109703"/>
            <a:chOff x="5320178" y="1674310"/>
            <a:chExt cx="2103861" cy="109703"/>
          </a:xfrm>
        </p:grpSpPr>
        <p:cxnSp>
          <p:nvCxnSpPr>
            <p:cNvPr id="51" name="直接连接符 50"/>
            <p:cNvCxnSpPr/>
            <p:nvPr/>
          </p:nvCxnSpPr>
          <p:spPr>
            <a:xfrm>
              <a:off x="5320178" y="1718973"/>
              <a:ext cx="1987402" cy="0"/>
            </a:xfrm>
            <a:prstGeom prst="line">
              <a:avLst/>
            </a:prstGeom>
            <a:noFill/>
            <a:ln w="19050" cap="flat" cmpd="sng" algn="ctr">
              <a:solidFill>
                <a:sysClr val="window" lastClr="FFFFFF">
                  <a:lumMod val="50000"/>
                </a:sysClr>
              </a:solidFill>
              <a:prstDash val="sysDot"/>
              <a:miter lim="800000"/>
            </a:ln>
            <a:effectLst/>
          </p:spPr>
        </p:cxnSp>
        <p:sp>
          <p:nvSpPr>
            <p:cNvPr id="52" name="椭圆 51"/>
            <p:cNvSpPr/>
            <p:nvPr/>
          </p:nvSpPr>
          <p:spPr>
            <a:xfrm>
              <a:off x="7314336" y="1674310"/>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53" name="组合 52"/>
          <p:cNvGrpSpPr/>
          <p:nvPr/>
        </p:nvGrpSpPr>
        <p:grpSpPr>
          <a:xfrm>
            <a:off x="3985429" y="4233362"/>
            <a:ext cx="819955" cy="726710"/>
            <a:chOff x="3295850" y="2263222"/>
            <a:chExt cx="2643765" cy="2343151"/>
          </a:xfrm>
        </p:grpSpPr>
        <p:sp>
          <p:nvSpPr>
            <p:cNvPr id="5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5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sp>
        <p:nvSpPr>
          <p:cNvPr id="56" name="文本框 156"/>
          <p:cNvSpPr txBox="1"/>
          <p:nvPr/>
        </p:nvSpPr>
        <p:spPr>
          <a:xfrm>
            <a:off x="3962094" y="4339225"/>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0099A9"/>
                </a:solidFill>
                <a:effectLst/>
                <a:uLnTx/>
                <a:uFillTx/>
                <a:latin typeface="Impact" panose="020B0806030902050204" pitchFamily="34" charset="0"/>
              </a:rPr>
              <a:t>03</a:t>
            </a:r>
            <a:endParaRPr kumimoji="0" lang="zh-CN" altLang="en-US" sz="2800" b="0" i="0" u="none" strike="noStrike" kern="0" cap="none" spc="0" normalizeH="0" baseline="0" noProof="0" dirty="0">
              <a:ln>
                <a:noFill/>
              </a:ln>
              <a:solidFill>
                <a:srgbClr val="0099A9"/>
              </a:solidFill>
              <a:effectLst/>
              <a:uLnTx/>
              <a:uFillTx/>
              <a:latin typeface="Impact" panose="020B0806030902050204" pitchFamily="34" charset="0"/>
            </a:endParaRPr>
          </a:p>
        </p:txBody>
      </p:sp>
      <p:grpSp>
        <p:nvGrpSpPr>
          <p:cNvPr id="57" name="组合 56"/>
          <p:cNvGrpSpPr/>
          <p:nvPr/>
        </p:nvGrpSpPr>
        <p:grpSpPr>
          <a:xfrm>
            <a:off x="3324649" y="5827552"/>
            <a:ext cx="3527740" cy="109703"/>
            <a:chOff x="3889543" y="2155351"/>
            <a:chExt cx="3527740" cy="109703"/>
          </a:xfrm>
        </p:grpSpPr>
        <p:cxnSp>
          <p:nvCxnSpPr>
            <p:cNvPr id="58" name="直接连接符 57"/>
            <p:cNvCxnSpPr/>
            <p:nvPr/>
          </p:nvCxnSpPr>
          <p:spPr>
            <a:xfrm flipV="1">
              <a:off x="3889543" y="2200015"/>
              <a:ext cx="3402797" cy="10188"/>
            </a:xfrm>
            <a:prstGeom prst="line">
              <a:avLst/>
            </a:prstGeom>
            <a:noFill/>
            <a:ln w="19050" cap="flat" cmpd="sng" algn="ctr">
              <a:solidFill>
                <a:sysClr val="window" lastClr="FFFFFF">
                  <a:lumMod val="50000"/>
                </a:sysClr>
              </a:solidFill>
              <a:prstDash val="sysDot"/>
              <a:miter lim="800000"/>
            </a:ln>
            <a:effectLst/>
          </p:spPr>
        </p:cxnSp>
        <p:sp>
          <p:nvSpPr>
            <p:cNvPr id="59" name="椭圆 58"/>
            <p:cNvSpPr/>
            <p:nvPr/>
          </p:nvSpPr>
          <p:spPr>
            <a:xfrm>
              <a:off x="7307580" y="2155351"/>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60" name="组合 59"/>
          <p:cNvGrpSpPr/>
          <p:nvPr/>
        </p:nvGrpSpPr>
        <p:grpSpPr>
          <a:xfrm>
            <a:off x="2563941" y="5534227"/>
            <a:ext cx="819955" cy="726710"/>
            <a:chOff x="3295850" y="2263222"/>
            <a:chExt cx="2643765" cy="2343151"/>
          </a:xfrm>
        </p:grpSpPr>
        <p:sp>
          <p:nvSpPr>
            <p:cNvPr id="6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62"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sp>
        <p:nvSpPr>
          <p:cNvPr id="63" name="文本框 166"/>
          <p:cNvSpPr txBox="1"/>
          <p:nvPr/>
        </p:nvSpPr>
        <p:spPr>
          <a:xfrm>
            <a:off x="2535018" y="5635971"/>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EA5E66"/>
                </a:solidFill>
                <a:effectLst/>
                <a:uLnTx/>
                <a:uFillTx/>
                <a:latin typeface="Impact" panose="020B0806030902050204" pitchFamily="34" charset="0"/>
              </a:rPr>
              <a:t>04</a:t>
            </a:r>
            <a:endParaRPr kumimoji="0" lang="zh-CN" altLang="en-US" sz="2800" b="0" i="0" u="none" strike="noStrike" kern="0" cap="none" spc="0" normalizeH="0" baseline="0" noProof="0" dirty="0">
              <a:ln>
                <a:noFill/>
              </a:ln>
              <a:solidFill>
                <a:srgbClr val="EA5E66"/>
              </a:solidFill>
              <a:effectLst/>
              <a:uLnTx/>
              <a:uFillTx/>
              <a:latin typeface="Impact" panose="020B0806030902050204" pitchFamily="34" charset="0"/>
            </a:endParaRPr>
          </a:p>
        </p:txBody>
      </p:sp>
      <p:sp>
        <p:nvSpPr>
          <p:cNvPr id="64" name="矩形 63"/>
          <p:cNvSpPr/>
          <p:nvPr/>
        </p:nvSpPr>
        <p:spPr>
          <a:xfrm>
            <a:off x="2260779" y="3375725"/>
            <a:ext cx="1008609" cy="1077218"/>
          </a:xfrm>
          <a:prstGeom prst="rect">
            <a:avLst/>
          </a:prstGeom>
        </p:spPr>
        <p:txBody>
          <a:bodyPr wrap="none">
            <a:spAutoFit/>
          </a:bodyPr>
          <a:lstStyle/>
          <a:p>
            <a:r>
              <a:rPr lang="zh-CN" altLang="en-US" sz="3200" b="1" dirty="0">
                <a:solidFill>
                  <a:srgbClr val="01ACBE"/>
                </a:solidFill>
                <a:latin typeface="微软雅黑" pitchFamily="34" charset="-122"/>
                <a:ea typeface="微软雅黑" pitchFamily="34" charset="-122"/>
              </a:rPr>
              <a:t>拨打</a:t>
            </a:r>
            <a:endParaRPr lang="en-US" altLang="zh-CN" sz="3200" b="1" dirty="0">
              <a:solidFill>
                <a:srgbClr val="01ACBE"/>
              </a:solidFill>
              <a:latin typeface="微软雅黑" pitchFamily="34" charset="-122"/>
              <a:ea typeface="微软雅黑" pitchFamily="34" charset="-122"/>
            </a:endParaRPr>
          </a:p>
          <a:p>
            <a:r>
              <a:rPr lang="zh-CN" altLang="en-US" sz="3200" b="1" dirty="0">
                <a:solidFill>
                  <a:srgbClr val="01ACBE"/>
                </a:solidFill>
                <a:latin typeface="微软雅黑" pitchFamily="34" charset="-122"/>
                <a:ea typeface="微软雅黑" pitchFamily="34" charset="-122"/>
              </a:rPr>
              <a:t>电话</a:t>
            </a:r>
            <a:endParaRPr lang="en-US" altLang="zh-CN" sz="3200" b="1" dirty="0">
              <a:solidFill>
                <a:srgbClr val="01ACBE"/>
              </a:solidFill>
              <a:latin typeface="微软雅黑" pitchFamily="34" charset="-122"/>
              <a:ea typeface="微软雅黑" pitchFamily="34" charset="-122"/>
            </a:endParaRPr>
          </a:p>
        </p:txBody>
      </p:sp>
      <p:grpSp>
        <p:nvGrpSpPr>
          <p:cNvPr id="65" name="组合 64"/>
          <p:cNvGrpSpPr/>
          <p:nvPr/>
        </p:nvGrpSpPr>
        <p:grpSpPr>
          <a:xfrm>
            <a:off x="6945946" y="1523913"/>
            <a:ext cx="3906874" cy="834793"/>
            <a:chOff x="7098346" y="1613487"/>
            <a:chExt cx="3906874" cy="834793"/>
          </a:xfrm>
        </p:grpSpPr>
        <p:sp>
          <p:nvSpPr>
            <p:cNvPr id="66" name="矩形 65"/>
            <p:cNvSpPr/>
            <p:nvPr/>
          </p:nvSpPr>
          <p:spPr>
            <a:xfrm>
              <a:off x="7106578" y="1613487"/>
              <a:ext cx="1415772" cy="461665"/>
            </a:xfrm>
            <a:prstGeom prst="rect">
              <a:avLst/>
            </a:prstGeom>
          </p:spPr>
          <p:txBody>
            <a:bodyPr wrap="none">
              <a:spAutoFit/>
            </a:bodyPr>
            <a:lstStyle/>
            <a:p>
              <a:r>
                <a:rPr lang="zh-CN" altLang="en-US" sz="2400" b="1" dirty="0">
                  <a:solidFill>
                    <a:schemeClr val="accent6"/>
                  </a:solidFill>
                  <a:latin typeface="微软雅黑" pitchFamily="34" charset="-122"/>
                  <a:ea typeface="微软雅黑" pitchFamily="34" charset="-122"/>
                  <a:sym typeface="微软雅黑" pitchFamily="34" charset="-122"/>
                </a:rPr>
                <a:t>问候对方</a:t>
              </a:r>
            </a:p>
          </p:txBody>
        </p:sp>
        <p:sp>
          <p:nvSpPr>
            <p:cNvPr id="67" name="矩形 7"/>
            <p:cNvSpPr>
              <a:spLocks noChangeArrowheads="1"/>
            </p:cNvSpPr>
            <p:nvPr/>
          </p:nvSpPr>
          <p:spPr bwMode="auto">
            <a:xfrm>
              <a:off x="7098346" y="2017906"/>
              <a:ext cx="3906874"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dirty="0">
                  <a:latin typeface="微软雅黑" pitchFamily="34" charset="-122"/>
                  <a:ea typeface="微软雅黑" pitchFamily="34" charset="-122"/>
                  <a:sym typeface="微软雅黑" pitchFamily="34" charset="-122"/>
                </a:rPr>
                <a:t>您好！请问您是</a:t>
              </a:r>
              <a:r>
                <a:rPr lang="en-US" altLang="zh-CN" sz="2000" dirty="0">
                  <a:latin typeface="微软雅黑" pitchFamily="34" charset="-122"/>
                  <a:ea typeface="微软雅黑" pitchFamily="34" charset="-122"/>
                  <a:sym typeface="微软雅黑" pitchFamily="34" charset="-122"/>
                </a:rPr>
                <a:t>××</a:t>
              </a:r>
              <a:r>
                <a:rPr lang="zh-CN" altLang="en-US" sz="2000" dirty="0">
                  <a:latin typeface="微软雅黑" pitchFamily="34" charset="-122"/>
                  <a:ea typeface="微软雅黑" pitchFamily="34" charset="-122"/>
                  <a:sym typeface="微软雅黑" pitchFamily="34" charset="-122"/>
                </a:rPr>
                <a:t>吗？</a:t>
              </a:r>
              <a:endParaRPr lang="zh-CN" altLang="en-US" sz="2000" b="1" i="1" dirty="0">
                <a:latin typeface="微软雅黑" pitchFamily="34" charset="-122"/>
                <a:ea typeface="微软雅黑" pitchFamily="34" charset="-122"/>
                <a:sym typeface="微软雅黑" pitchFamily="34" charset="-122"/>
              </a:endParaRPr>
            </a:p>
          </p:txBody>
        </p:sp>
      </p:grpSp>
      <p:grpSp>
        <p:nvGrpSpPr>
          <p:cNvPr id="68" name="组合 67"/>
          <p:cNvGrpSpPr/>
          <p:nvPr/>
        </p:nvGrpSpPr>
        <p:grpSpPr>
          <a:xfrm>
            <a:off x="6925150" y="2703087"/>
            <a:ext cx="3913156" cy="820279"/>
            <a:chOff x="7092064" y="1628001"/>
            <a:chExt cx="3913156" cy="820279"/>
          </a:xfrm>
        </p:grpSpPr>
        <p:sp>
          <p:nvSpPr>
            <p:cNvPr id="69" name="矩形 68"/>
            <p:cNvSpPr/>
            <p:nvPr/>
          </p:nvSpPr>
          <p:spPr>
            <a:xfrm>
              <a:off x="7092064" y="1628001"/>
              <a:ext cx="1415772" cy="461665"/>
            </a:xfrm>
            <a:prstGeom prst="rect">
              <a:avLst/>
            </a:prstGeom>
          </p:spPr>
          <p:txBody>
            <a:bodyPr wrap="none">
              <a:spAutoFit/>
            </a:bodyPr>
            <a:lstStyle/>
            <a:p>
              <a:r>
                <a:rPr lang="zh-CN" altLang="en-US" sz="2400" b="1" dirty="0">
                  <a:solidFill>
                    <a:srgbClr val="663A77"/>
                  </a:solidFill>
                  <a:latin typeface="微软雅黑" pitchFamily="34" charset="-122"/>
                  <a:ea typeface="微软雅黑" pitchFamily="34" charset="-122"/>
                  <a:sym typeface="微软雅黑" pitchFamily="34" charset="-122"/>
                </a:rPr>
                <a:t>自报家门</a:t>
              </a:r>
              <a:endParaRPr lang="zh-CN" altLang="en-US" sz="2400" b="1" dirty="0">
                <a:solidFill>
                  <a:srgbClr val="663A77"/>
                </a:solidFill>
                <a:latin typeface="微软雅黑" pitchFamily="34" charset="-122"/>
                <a:ea typeface="微软雅黑" pitchFamily="34" charset="-122"/>
              </a:endParaRPr>
            </a:p>
          </p:txBody>
        </p:sp>
        <p:sp>
          <p:nvSpPr>
            <p:cNvPr id="70" name="矩形 7"/>
            <p:cNvSpPr>
              <a:spLocks noChangeArrowheads="1"/>
            </p:cNvSpPr>
            <p:nvPr/>
          </p:nvSpPr>
          <p:spPr bwMode="auto">
            <a:xfrm>
              <a:off x="7098346" y="2017906"/>
              <a:ext cx="3906874"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dirty="0">
                  <a:latin typeface="微软雅黑" pitchFamily="34" charset="-122"/>
                  <a:ea typeface="微软雅黑" pitchFamily="34" charset="-122"/>
                  <a:sym typeface="微软雅黑" pitchFamily="34" charset="-122"/>
                </a:rPr>
                <a:t>我是</a:t>
              </a:r>
              <a:r>
                <a:rPr lang="en-US" altLang="zh-CN" sz="2000" dirty="0">
                  <a:latin typeface="微软雅黑" pitchFamily="34" charset="-122"/>
                  <a:ea typeface="微软雅黑" pitchFamily="34" charset="-122"/>
                  <a:sym typeface="微软雅黑" pitchFamily="34" charset="-122"/>
                </a:rPr>
                <a:t>××</a:t>
              </a:r>
              <a:r>
                <a:rPr lang="zh-CN" altLang="en-US" sz="2000" dirty="0">
                  <a:latin typeface="微软雅黑" pitchFamily="34" charset="-122"/>
                  <a:ea typeface="微软雅黑" pitchFamily="34" charset="-122"/>
                  <a:sym typeface="微软雅黑" pitchFamily="34" charset="-122"/>
                </a:rPr>
                <a:t>单位</a:t>
              </a:r>
              <a:r>
                <a:rPr lang="en-US" altLang="zh-CN" sz="2000" dirty="0">
                  <a:latin typeface="微软雅黑" pitchFamily="34" charset="-122"/>
                  <a:ea typeface="微软雅黑" pitchFamily="34" charset="-122"/>
                  <a:sym typeface="微软雅黑" pitchFamily="34" charset="-122"/>
                </a:rPr>
                <a:t>××</a:t>
              </a:r>
              <a:r>
                <a:rPr lang="zh-CN" altLang="en-US" sz="2000" dirty="0">
                  <a:latin typeface="微软雅黑" pitchFamily="34" charset="-122"/>
                  <a:ea typeface="微软雅黑" pitchFamily="34" charset="-122"/>
                  <a:sym typeface="微软雅黑" pitchFamily="34" charset="-122"/>
                </a:rPr>
                <a:t>部门的</a:t>
              </a:r>
              <a:r>
                <a:rPr lang="en-US" altLang="zh-CN" sz="2000" dirty="0">
                  <a:latin typeface="微软雅黑" pitchFamily="34" charset="-122"/>
                  <a:ea typeface="微软雅黑" pitchFamily="34" charset="-122"/>
                  <a:sym typeface="微软雅黑" pitchFamily="34" charset="-122"/>
                </a:rPr>
                <a:t>×××</a:t>
              </a:r>
              <a:endParaRPr lang="zh-CN" altLang="en-US" sz="2000" dirty="0">
                <a:latin typeface="微软雅黑" pitchFamily="34" charset="-122"/>
                <a:ea typeface="微软雅黑" pitchFamily="34" charset="-122"/>
                <a:sym typeface="微软雅黑" pitchFamily="34" charset="-122"/>
              </a:endParaRPr>
            </a:p>
          </p:txBody>
        </p:sp>
      </p:grpSp>
      <p:grpSp>
        <p:nvGrpSpPr>
          <p:cNvPr id="71" name="组合 70"/>
          <p:cNvGrpSpPr/>
          <p:nvPr/>
        </p:nvGrpSpPr>
        <p:grpSpPr>
          <a:xfrm>
            <a:off x="6945946" y="4199390"/>
            <a:ext cx="3906874" cy="820279"/>
            <a:chOff x="7098346" y="1628001"/>
            <a:chExt cx="3906874" cy="820279"/>
          </a:xfrm>
        </p:grpSpPr>
        <p:sp>
          <p:nvSpPr>
            <p:cNvPr id="72" name="矩形 71"/>
            <p:cNvSpPr/>
            <p:nvPr/>
          </p:nvSpPr>
          <p:spPr>
            <a:xfrm>
              <a:off x="7106578" y="1628001"/>
              <a:ext cx="1415772" cy="461665"/>
            </a:xfrm>
            <a:prstGeom prst="rect">
              <a:avLst/>
            </a:prstGeom>
          </p:spPr>
          <p:txBody>
            <a:bodyPr wrap="none">
              <a:spAutoFit/>
            </a:bodyPr>
            <a:lstStyle/>
            <a:p>
              <a:r>
                <a:rPr lang="zh-CN" altLang="en-US" sz="2400" b="1" dirty="0">
                  <a:solidFill>
                    <a:srgbClr val="01ACBE"/>
                  </a:solidFill>
                  <a:latin typeface="微软雅黑" pitchFamily="34" charset="-122"/>
                  <a:ea typeface="微软雅黑" pitchFamily="34" charset="-122"/>
                  <a:sym typeface="微软雅黑" pitchFamily="34" charset="-122"/>
                </a:rPr>
                <a:t>所为何事</a:t>
              </a:r>
            </a:p>
          </p:txBody>
        </p:sp>
        <p:sp>
          <p:nvSpPr>
            <p:cNvPr id="73" name="矩形 7"/>
            <p:cNvSpPr>
              <a:spLocks noChangeArrowheads="1"/>
            </p:cNvSpPr>
            <p:nvPr/>
          </p:nvSpPr>
          <p:spPr bwMode="auto">
            <a:xfrm>
              <a:off x="7098346" y="2017906"/>
              <a:ext cx="3906874"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dirty="0">
                  <a:latin typeface="微软雅黑" pitchFamily="34" charset="-122"/>
                  <a:ea typeface="微软雅黑" pitchFamily="34" charset="-122"/>
                  <a:sym typeface="微软雅黑" pitchFamily="34" charset="-122"/>
                </a:rPr>
                <a:t>打电话的主要目的是</a:t>
              </a:r>
              <a:r>
                <a:rPr lang="en-US" altLang="zh-CN" sz="2000" dirty="0">
                  <a:latin typeface="微软雅黑" pitchFamily="34" charset="-122"/>
                  <a:ea typeface="微软雅黑" pitchFamily="34" charset="-122"/>
                  <a:sym typeface="微软雅黑" pitchFamily="34" charset="-122"/>
                </a:rPr>
                <a:t>……</a:t>
              </a:r>
              <a:endParaRPr lang="zh-CN" altLang="en-US" sz="2000" dirty="0">
                <a:latin typeface="微软雅黑" pitchFamily="34" charset="-122"/>
                <a:ea typeface="微软雅黑" pitchFamily="34" charset="-122"/>
                <a:sym typeface="微软雅黑" pitchFamily="34" charset="-122"/>
              </a:endParaRPr>
            </a:p>
          </p:txBody>
        </p:sp>
      </p:grpSp>
      <p:grpSp>
        <p:nvGrpSpPr>
          <p:cNvPr id="74" name="组合 73"/>
          <p:cNvGrpSpPr/>
          <p:nvPr/>
        </p:nvGrpSpPr>
        <p:grpSpPr>
          <a:xfrm>
            <a:off x="6939665" y="5496179"/>
            <a:ext cx="3913155" cy="820279"/>
            <a:chOff x="7092065" y="1628001"/>
            <a:chExt cx="3913155" cy="820279"/>
          </a:xfrm>
        </p:grpSpPr>
        <p:sp>
          <p:nvSpPr>
            <p:cNvPr id="75" name="矩形 7"/>
            <p:cNvSpPr>
              <a:spLocks noChangeArrowheads="1"/>
            </p:cNvSpPr>
            <p:nvPr/>
          </p:nvSpPr>
          <p:spPr bwMode="auto">
            <a:xfrm>
              <a:off x="7098346" y="2017906"/>
              <a:ext cx="3906874"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dirty="0">
                  <a:latin typeface="微软雅黑" pitchFamily="34" charset="-122"/>
                  <a:ea typeface="微软雅黑" pitchFamily="34" charset="-122"/>
                  <a:sym typeface="微软雅黑" pitchFamily="34" charset="-122"/>
                </a:rPr>
                <a:t>打搅您了，非常感谢！</a:t>
              </a:r>
              <a:endParaRPr lang="zh-CN" altLang="en-US" sz="2000" dirty="0">
                <a:latin typeface="微软雅黑" pitchFamily="34" charset="-122"/>
                <a:ea typeface="微软雅黑" pitchFamily="34" charset="-122"/>
              </a:endParaRPr>
            </a:p>
          </p:txBody>
        </p:sp>
        <p:sp>
          <p:nvSpPr>
            <p:cNvPr id="76" name="矩形 75"/>
            <p:cNvSpPr/>
            <p:nvPr/>
          </p:nvSpPr>
          <p:spPr>
            <a:xfrm>
              <a:off x="7092065" y="1628001"/>
              <a:ext cx="1415772" cy="461665"/>
            </a:xfrm>
            <a:prstGeom prst="rect">
              <a:avLst/>
            </a:prstGeom>
          </p:spPr>
          <p:txBody>
            <a:bodyPr wrap="none">
              <a:spAutoFit/>
            </a:bodyPr>
            <a:lstStyle/>
            <a:p>
              <a:r>
                <a:rPr lang="zh-CN" altLang="en-US" sz="2400" b="1" dirty="0">
                  <a:solidFill>
                    <a:srgbClr val="E87071"/>
                  </a:solidFill>
                  <a:latin typeface="微软雅黑" pitchFamily="34" charset="-122"/>
                  <a:ea typeface="微软雅黑" pitchFamily="34" charset="-122"/>
                  <a:sym typeface="微软雅黑" pitchFamily="34" charset="-122"/>
                </a:rPr>
                <a:t>告别用语</a:t>
              </a:r>
              <a:endParaRPr lang="zh-CN" altLang="en-US" sz="2400" b="1" dirty="0">
                <a:solidFill>
                  <a:srgbClr val="E87071"/>
                </a:solidFill>
                <a:latin typeface="微软雅黑" pitchFamily="34" charset="-122"/>
                <a:ea typeface="微软雅黑" pitchFamily="34" charset="-122"/>
              </a:endParaRPr>
            </a:p>
          </p:txBody>
        </p:sp>
      </p:grpSp>
      <p:sp>
        <p:nvSpPr>
          <p:cNvPr id="77" name="TextBox 7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541587788"/>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70000" fill="hold" grpId="0" nodeType="afterEffect" p14:presetBounceEnd="44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4000">
                                          <p:cBhvr additive="base">
                                            <p:cTn id="7" dur="10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p:cTn id="12" dur="500" fill="hold"/>
                                            <p:tgtEl>
                                              <p:spTgt spid="64"/>
                                            </p:tgtEl>
                                            <p:attrNameLst>
                                              <p:attrName>ppt_w</p:attrName>
                                            </p:attrNameLst>
                                          </p:cBhvr>
                                          <p:tavLst>
                                            <p:tav tm="0">
                                              <p:val>
                                                <p:fltVal val="0"/>
                                              </p:val>
                                            </p:tav>
                                            <p:tav tm="100000">
                                              <p:val>
                                                <p:strVal val="#ppt_w"/>
                                              </p:val>
                                            </p:tav>
                                          </p:tavLst>
                                        </p:anim>
                                        <p:anim calcmode="lin" valueType="num">
                                          <p:cBhvr>
                                            <p:cTn id="13" dur="500" fill="hold"/>
                                            <p:tgtEl>
                                              <p:spTgt spid="64"/>
                                            </p:tgtEl>
                                            <p:attrNameLst>
                                              <p:attrName>ppt_h</p:attrName>
                                            </p:attrNameLst>
                                          </p:cBhvr>
                                          <p:tavLst>
                                            <p:tav tm="0">
                                              <p:val>
                                                <p:fltVal val="0"/>
                                              </p:val>
                                            </p:tav>
                                            <p:tav tm="100000">
                                              <p:val>
                                                <p:strVal val="#ppt_h"/>
                                              </p:val>
                                            </p:tav>
                                          </p:tavLst>
                                        </p:anim>
                                        <p:animEffect transition="in" filter="fade">
                                          <p:cBhvr>
                                            <p:cTn id="14" dur="500"/>
                                            <p:tgtEl>
                                              <p:spTgt spid="64"/>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up)">
                                          <p:cBhvr>
                                            <p:cTn id="18" dur="400"/>
                                            <p:tgtEl>
                                              <p:spTgt spid="40"/>
                                            </p:tgtEl>
                                          </p:cBhvr>
                                        </p:animEffect>
                                      </p:childTnLst>
                                    </p:cTn>
                                  </p:par>
                                </p:childTnLst>
                              </p:cTn>
                            </p:par>
                            <p:par>
                              <p:cTn id="19" fill="hold">
                                <p:stCondLst>
                                  <p:cond delay="1900"/>
                                </p:stCondLst>
                                <p:childTnLst>
                                  <p:par>
                                    <p:cTn id="20" presetID="2" presetClass="entr" presetSubtype="8" accel="76000" fill="hold" nodeType="afterEffect" p14:presetBounceEnd="50000">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14:bounceEnd="50000">
                                          <p:cBhvr additive="base">
                                            <p:cTn id="22" dur="500" fill="hold"/>
                                            <p:tgtEl>
                                              <p:spTgt spid="41"/>
                                            </p:tgtEl>
                                            <p:attrNameLst>
                                              <p:attrName>ppt_x</p:attrName>
                                            </p:attrNameLst>
                                          </p:cBhvr>
                                          <p:tavLst>
                                            <p:tav tm="0">
                                              <p:val>
                                                <p:strVal val="0-#ppt_w/2"/>
                                              </p:val>
                                            </p:tav>
                                            <p:tav tm="100000">
                                              <p:val>
                                                <p:strVal val="#ppt_x"/>
                                              </p:val>
                                            </p:tav>
                                          </p:tavLst>
                                        </p:anim>
                                        <p:anim calcmode="lin" valueType="num" p14:bounceEnd="50000">
                                          <p:cBhvr additive="base">
                                            <p:cTn id="23" dur="5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2400"/>
                                </p:stCondLst>
                                <p:childTnLst>
                                  <p:par>
                                    <p:cTn id="25" presetID="16" presetClass="entr" presetSubtype="37"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arn(outVertical)">
                                          <p:cBhvr>
                                            <p:cTn id="27" dur="500"/>
                                            <p:tgtEl>
                                              <p:spTgt spid="45"/>
                                            </p:tgtEl>
                                          </p:cBhvr>
                                        </p:animEffect>
                                      </p:childTnLst>
                                    </p:cTn>
                                  </p:par>
                                </p:childTnLst>
                              </p:cTn>
                            </p:par>
                            <p:par>
                              <p:cTn id="28" fill="hold">
                                <p:stCondLst>
                                  <p:cond delay="2900"/>
                                </p:stCondLst>
                                <p:childTnLst>
                                  <p:par>
                                    <p:cTn id="29" presetID="22" presetClass="entr" presetSubtype="8"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3400"/>
                                </p:stCondLst>
                                <p:childTnLst>
                                  <p:par>
                                    <p:cTn id="33" presetID="22" presetClass="entr" presetSubtype="8"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childTnLst>
                              </p:cTn>
                            </p:par>
                            <p:par>
                              <p:cTn id="36" fill="hold">
                                <p:stCondLst>
                                  <p:cond delay="3900"/>
                                </p:stCondLst>
                                <p:childTnLst>
                                  <p:par>
                                    <p:cTn id="37" presetID="2" presetClass="entr" presetSubtype="8" accel="76000" fill="hold" nodeType="afterEffect" p14:presetBounceEnd="50000">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14:bounceEnd="50000">
                                          <p:cBhvr additive="base">
                                            <p:cTn id="39" dur="500" fill="hold"/>
                                            <p:tgtEl>
                                              <p:spTgt spid="46"/>
                                            </p:tgtEl>
                                            <p:attrNameLst>
                                              <p:attrName>ppt_x</p:attrName>
                                            </p:attrNameLst>
                                          </p:cBhvr>
                                          <p:tavLst>
                                            <p:tav tm="0">
                                              <p:val>
                                                <p:strVal val="0-#ppt_w/2"/>
                                              </p:val>
                                            </p:tav>
                                            <p:tav tm="100000">
                                              <p:val>
                                                <p:strVal val="#ppt_x"/>
                                              </p:val>
                                            </p:tav>
                                          </p:tavLst>
                                        </p:anim>
                                        <p:anim calcmode="lin" valueType="num" p14:bounceEnd="50000">
                                          <p:cBhvr additive="base">
                                            <p:cTn id="40" dur="500" fill="hold"/>
                                            <p:tgtEl>
                                              <p:spTgt spid="46"/>
                                            </p:tgtEl>
                                            <p:attrNameLst>
                                              <p:attrName>ppt_y</p:attrName>
                                            </p:attrNameLst>
                                          </p:cBhvr>
                                          <p:tavLst>
                                            <p:tav tm="0">
                                              <p:val>
                                                <p:strVal val="#ppt_y"/>
                                              </p:val>
                                            </p:tav>
                                            <p:tav tm="100000">
                                              <p:val>
                                                <p:strVal val="#ppt_y"/>
                                              </p:val>
                                            </p:tav>
                                          </p:tavLst>
                                        </p:anim>
                                      </p:childTnLst>
                                    </p:cTn>
                                  </p:par>
                                </p:childTnLst>
                              </p:cTn>
                            </p:par>
                            <p:par>
                              <p:cTn id="41" fill="hold">
                                <p:stCondLst>
                                  <p:cond delay="4400"/>
                                </p:stCondLst>
                                <p:childTnLst>
                                  <p:par>
                                    <p:cTn id="42" presetID="16" presetClass="entr" presetSubtype="37"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outVertical)">
                                          <p:cBhvr>
                                            <p:cTn id="44" dur="500"/>
                                            <p:tgtEl>
                                              <p:spTgt spid="49"/>
                                            </p:tgtEl>
                                          </p:cBhvr>
                                        </p:animEffect>
                                      </p:childTnLst>
                                    </p:cTn>
                                  </p:par>
                                  <p:par>
                                    <p:cTn id="45" presetID="22" presetClass="entr" presetSubtype="8"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par>
                              <p:cTn id="48" fill="hold">
                                <p:stCondLst>
                                  <p:cond delay="4900"/>
                                </p:stCondLst>
                                <p:childTnLst>
                                  <p:par>
                                    <p:cTn id="49" presetID="22" presetClass="entr" presetSubtype="8"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wipe(left)">
                                          <p:cBhvr>
                                            <p:cTn id="51" dur="500"/>
                                            <p:tgtEl>
                                              <p:spTgt spid="68"/>
                                            </p:tgtEl>
                                          </p:cBhvr>
                                        </p:animEffect>
                                      </p:childTnLst>
                                    </p:cTn>
                                  </p:par>
                                </p:childTnLst>
                              </p:cTn>
                            </p:par>
                            <p:par>
                              <p:cTn id="52" fill="hold">
                                <p:stCondLst>
                                  <p:cond delay="5400"/>
                                </p:stCondLst>
                                <p:childTnLst>
                                  <p:par>
                                    <p:cTn id="53" presetID="2" presetClass="entr" presetSubtype="8" accel="76000" fill="hold" nodeType="afterEffect" p14:presetBounceEnd="50000">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14:bounceEnd="50000">
                                          <p:cBhvr additive="base">
                                            <p:cTn id="55" dur="500" fill="hold"/>
                                            <p:tgtEl>
                                              <p:spTgt spid="53"/>
                                            </p:tgtEl>
                                            <p:attrNameLst>
                                              <p:attrName>ppt_x</p:attrName>
                                            </p:attrNameLst>
                                          </p:cBhvr>
                                          <p:tavLst>
                                            <p:tav tm="0">
                                              <p:val>
                                                <p:strVal val="0-#ppt_w/2"/>
                                              </p:val>
                                            </p:tav>
                                            <p:tav tm="100000">
                                              <p:val>
                                                <p:strVal val="#ppt_x"/>
                                              </p:val>
                                            </p:tav>
                                          </p:tavLst>
                                        </p:anim>
                                        <p:anim calcmode="lin" valueType="num" p14:bounceEnd="50000">
                                          <p:cBhvr additive="base">
                                            <p:cTn id="56" dur="500" fill="hold"/>
                                            <p:tgtEl>
                                              <p:spTgt spid="53"/>
                                            </p:tgtEl>
                                            <p:attrNameLst>
                                              <p:attrName>ppt_y</p:attrName>
                                            </p:attrNameLst>
                                          </p:cBhvr>
                                          <p:tavLst>
                                            <p:tav tm="0">
                                              <p:val>
                                                <p:strVal val="#ppt_y"/>
                                              </p:val>
                                            </p:tav>
                                            <p:tav tm="100000">
                                              <p:val>
                                                <p:strVal val="#ppt_y"/>
                                              </p:val>
                                            </p:tav>
                                          </p:tavLst>
                                        </p:anim>
                                      </p:childTnLst>
                                    </p:cTn>
                                  </p:par>
                                </p:childTnLst>
                              </p:cTn>
                            </p:par>
                            <p:par>
                              <p:cTn id="57" fill="hold">
                                <p:stCondLst>
                                  <p:cond delay="5900"/>
                                </p:stCondLst>
                                <p:childTnLst>
                                  <p:par>
                                    <p:cTn id="58" presetID="16" presetClass="entr" presetSubtype="37"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barn(outVertical)">
                                          <p:cBhvr>
                                            <p:cTn id="60" dur="500"/>
                                            <p:tgtEl>
                                              <p:spTgt spid="56"/>
                                            </p:tgtEl>
                                          </p:cBhvr>
                                        </p:animEffect>
                                      </p:childTnLst>
                                    </p:cTn>
                                  </p:par>
                                  <p:par>
                                    <p:cTn id="61" presetID="22" presetClass="entr" presetSubtype="8" fill="hold"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left)">
                                          <p:cBhvr>
                                            <p:cTn id="63" dur="500"/>
                                            <p:tgtEl>
                                              <p:spTgt spid="50"/>
                                            </p:tgtEl>
                                          </p:cBhvr>
                                        </p:animEffect>
                                      </p:childTnLst>
                                    </p:cTn>
                                  </p:par>
                                </p:childTnLst>
                              </p:cTn>
                            </p:par>
                            <p:par>
                              <p:cTn id="64" fill="hold">
                                <p:stCondLst>
                                  <p:cond delay="6400"/>
                                </p:stCondLst>
                                <p:childTnLst>
                                  <p:par>
                                    <p:cTn id="65" presetID="22" presetClass="entr" presetSubtype="8"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ipe(left)">
                                          <p:cBhvr>
                                            <p:cTn id="67" dur="500"/>
                                            <p:tgtEl>
                                              <p:spTgt spid="71"/>
                                            </p:tgtEl>
                                          </p:cBhvr>
                                        </p:animEffect>
                                      </p:childTnLst>
                                    </p:cTn>
                                  </p:par>
                                </p:childTnLst>
                              </p:cTn>
                            </p:par>
                            <p:par>
                              <p:cTn id="68" fill="hold">
                                <p:stCondLst>
                                  <p:cond delay="6900"/>
                                </p:stCondLst>
                                <p:childTnLst>
                                  <p:par>
                                    <p:cTn id="69" presetID="2" presetClass="entr" presetSubtype="8" accel="76000" fill="hold" nodeType="afterEffect" p14:presetBounceEnd="50000">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14:bounceEnd="50000">
                                          <p:cBhvr additive="base">
                                            <p:cTn id="71" dur="500" fill="hold"/>
                                            <p:tgtEl>
                                              <p:spTgt spid="60"/>
                                            </p:tgtEl>
                                            <p:attrNameLst>
                                              <p:attrName>ppt_x</p:attrName>
                                            </p:attrNameLst>
                                          </p:cBhvr>
                                          <p:tavLst>
                                            <p:tav tm="0">
                                              <p:val>
                                                <p:strVal val="0-#ppt_w/2"/>
                                              </p:val>
                                            </p:tav>
                                            <p:tav tm="100000">
                                              <p:val>
                                                <p:strVal val="#ppt_x"/>
                                              </p:val>
                                            </p:tav>
                                          </p:tavLst>
                                        </p:anim>
                                        <p:anim calcmode="lin" valueType="num" p14:bounceEnd="50000">
                                          <p:cBhvr additive="base">
                                            <p:cTn id="72" dur="500" fill="hold"/>
                                            <p:tgtEl>
                                              <p:spTgt spid="60"/>
                                            </p:tgtEl>
                                            <p:attrNameLst>
                                              <p:attrName>ppt_y</p:attrName>
                                            </p:attrNameLst>
                                          </p:cBhvr>
                                          <p:tavLst>
                                            <p:tav tm="0">
                                              <p:val>
                                                <p:strVal val="#ppt_y"/>
                                              </p:val>
                                            </p:tav>
                                            <p:tav tm="100000">
                                              <p:val>
                                                <p:strVal val="#ppt_y"/>
                                              </p:val>
                                            </p:tav>
                                          </p:tavLst>
                                        </p:anim>
                                      </p:childTnLst>
                                    </p:cTn>
                                  </p:par>
                                </p:childTnLst>
                              </p:cTn>
                            </p:par>
                            <p:par>
                              <p:cTn id="73" fill="hold">
                                <p:stCondLst>
                                  <p:cond delay="7400"/>
                                </p:stCondLst>
                                <p:childTnLst>
                                  <p:par>
                                    <p:cTn id="74" presetID="16" presetClass="entr" presetSubtype="37" fill="hold" grpId="0" nodeType="after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barn(outVertical)">
                                          <p:cBhvr>
                                            <p:cTn id="76" dur="500"/>
                                            <p:tgtEl>
                                              <p:spTgt spid="63"/>
                                            </p:tgtEl>
                                          </p:cBhvr>
                                        </p:animEffect>
                                      </p:childTnLst>
                                    </p:cTn>
                                  </p:par>
                                  <p:par>
                                    <p:cTn id="77" presetID="22" presetClass="entr" presetSubtype="8" fill="hold"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wipe(left)">
                                          <p:cBhvr>
                                            <p:cTn id="79" dur="500"/>
                                            <p:tgtEl>
                                              <p:spTgt spid="57"/>
                                            </p:tgtEl>
                                          </p:cBhvr>
                                        </p:animEffect>
                                      </p:childTnLst>
                                    </p:cTn>
                                  </p:par>
                                </p:childTnLst>
                              </p:cTn>
                            </p:par>
                            <p:par>
                              <p:cTn id="80" fill="hold">
                                <p:stCondLst>
                                  <p:cond delay="7900"/>
                                </p:stCondLst>
                                <p:childTnLst>
                                  <p:par>
                                    <p:cTn id="81" presetID="22" presetClass="entr" presetSubtype="8" fill="hold"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wipe(left)">
                                          <p:cBhvr>
                                            <p:cTn id="83" dur="500"/>
                                            <p:tgtEl>
                                              <p:spTgt spid="74"/>
                                            </p:tgtEl>
                                          </p:cBhvr>
                                        </p:animEffect>
                                      </p:childTnLst>
                                    </p:cTn>
                                  </p:par>
                                </p:childTnLst>
                              </p:cTn>
                            </p:par>
                            <p:par>
                              <p:cTn id="84" fill="hold">
                                <p:stCondLst>
                                  <p:cond delay="8400"/>
                                </p:stCondLst>
                                <p:childTnLst>
                                  <p:par>
                                    <p:cTn id="85" presetID="10" presetClass="entr" presetSubtype="0" fill="hold" grpId="0"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fade">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animBg="1"/>
          <p:bldP spid="45" grpId="0"/>
          <p:bldP spid="49" grpId="0"/>
          <p:bldP spid="56" grpId="0"/>
          <p:bldP spid="63" grpId="0"/>
          <p:bldP spid="64"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7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ppt_x"/>
                                              </p:val>
                                            </p:tav>
                                            <p:tav tm="100000">
                                              <p:val>
                                                <p:strVal val="#ppt_x"/>
                                              </p:val>
                                            </p:tav>
                                          </p:tavLst>
                                        </p:anim>
                                        <p:anim calcmode="lin" valueType="num">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p:cTn id="12" dur="500" fill="hold"/>
                                            <p:tgtEl>
                                              <p:spTgt spid="64"/>
                                            </p:tgtEl>
                                            <p:attrNameLst>
                                              <p:attrName>ppt_w</p:attrName>
                                            </p:attrNameLst>
                                          </p:cBhvr>
                                          <p:tavLst>
                                            <p:tav tm="0">
                                              <p:val>
                                                <p:fltVal val="0"/>
                                              </p:val>
                                            </p:tav>
                                            <p:tav tm="100000">
                                              <p:val>
                                                <p:strVal val="#ppt_w"/>
                                              </p:val>
                                            </p:tav>
                                          </p:tavLst>
                                        </p:anim>
                                        <p:anim calcmode="lin" valueType="num">
                                          <p:cBhvr>
                                            <p:cTn id="13" dur="500" fill="hold"/>
                                            <p:tgtEl>
                                              <p:spTgt spid="64"/>
                                            </p:tgtEl>
                                            <p:attrNameLst>
                                              <p:attrName>ppt_h</p:attrName>
                                            </p:attrNameLst>
                                          </p:cBhvr>
                                          <p:tavLst>
                                            <p:tav tm="0">
                                              <p:val>
                                                <p:fltVal val="0"/>
                                              </p:val>
                                            </p:tav>
                                            <p:tav tm="100000">
                                              <p:val>
                                                <p:strVal val="#ppt_h"/>
                                              </p:val>
                                            </p:tav>
                                          </p:tavLst>
                                        </p:anim>
                                        <p:animEffect transition="in" filter="fade">
                                          <p:cBhvr>
                                            <p:cTn id="14" dur="500"/>
                                            <p:tgtEl>
                                              <p:spTgt spid="64"/>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up)">
                                          <p:cBhvr>
                                            <p:cTn id="18" dur="400"/>
                                            <p:tgtEl>
                                              <p:spTgt spid="40"/>
                                            </p:tgtEl>
                                          </p:cBhvr>
                                        </p:animEffect>
                                      </p:childTnLst>
                                    </p:cTn>
                                  </p:par>
                                </p:childTnLst>
                              </p:cTn>
                            </p:par>
                            <p:par>
                              <p:cTn id="19" fill="hold">
                                <p:stCondLst>
                                  <p:cond delay="1900"/>
                                </p:stCondLst>
                                <p:childTnLst>
                                  <p:par>
                                    <p:cTn id="20" presetID="2" presetClass="entr" presetSubtype="8" accel="76000"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0-#ppt_w/2"/>
                                              </p:val>
                                            </p:tav>
                                            <p:tav tm="100000">
                                              <p:val>
                                                <p:strVal val="#ppt_x"/>
                                              </p:val>
                                            </p:tav>
                                          </p:tavLst>
                                        </p:anim>
                                        <p:anim calcmode="lin" valueType="num">
                                          <p:cBhvr additive="base">
                                            <p:cTn id="23" dur="5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2400"/>
                                </p:stCondLst>
                                <p:childTnLst>
                                  <p:par>
                                    <p:cTn id="25" presetID="16" presetClass="entr" presetSubtype="37"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arn(outVertical)">
                                          <p:cBhvr>
                                            <p:cTn id="27" dur="500"/>
                                            <p:tgtEl>
                                              <p:spTgt spid="45"/>
                                            </p:tgtEl>
                                          </p:cBhvr>
                                        </p:animEffect>
                                      </p:childTnLst>
                                    </p:cTn>
                                  </p:par>
                                </p:childTnLst>
                              </p:cTn>
                            </p:par>
                            <p:par>
                              <p:cTn id="28" fill="hold">
                                <p:stCondLst>
                                  <p:cond delay="2900"/>
                                </p:stCondLst>
                                <p:childTnLst>
                                  <p:par>
                                    <p:cTn id="29" presetID="22" presetClass="entr" presetSubtype="8"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3400"/>
                                </p:stCondLst>
                                <p:childTnLst>
                                  <p:par>
                                    <p:cTn id="33" presetID="22" presetClass="entr" presetSubtype="8"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childTnLst>
                              </p:cTn>
                            </p:par>
                            <p:par>
                              <p:cTn id="36" fill="hold">
                                <p:stCondLst>
                                  <p:cond delay="3900"/>
                                </p:stCondLst>
                                <p:childTnLst>
                                  <p:par>
                                    <p:cTn id="37" presetID="2" presetClass="entr" presetSubtype="8" accel="7600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0-#ppt_w/2"/>
                                              </p:val>
                                            </p:tav>
                                            <p:tav tm="100000">
                                              <p:val>
                                                <p:strVal val="#ppt_x"/>
                                              </p:val>
                                            </p:tav>
                                          </p:tavLst>
                                        </p:anim>
                                        <p:anim calcmode="lin" valueType="num">
                                          <p:cBhvr additive="base">
                                            <p:cTn id="40" dur="500" fill="hold"/>
                                            <p:tgtEl>
                                              <p:spTgt spid="46"/>
                                            </p:tgtEl>
                                            <p:attrNameLst>
                                              <p:attrName>ppt_y</p:attrName>
                                            </p:attrNameLst>
                                          </p:cBhvr>
                                          <p:tavLst>
                                            <p:tav tm="0">
                                              <p:val>
                                                <p:strVal val="#ppt_y"/>
                                              </p:val>
                                            </p:tav>
                                            <p:tav tm="100000">
                                              <p:val>
                                                <p:strVal val="#ppt_y"/>
                                              </p:val>
                                            </p:tav>
                                          </p:tavLst>
                                        </p:anim>
                                      </p:childTnLst>
                                    </p:cTn>
                                  </p:par>
                                </p:childTnLst>
                              </p:cTn>
                            </p:par>
                            <p:par>
                              <p:cTn id="41" fill="hold">
                                <p:stCondLst>
                                  <p:cond delay="4400"/>
                                </p:stCondLst>
                                <p:childTnLst>
                                  <p:par>
                                    <p:cTn id="42" presetID="16" presetClass="entr" presetSubtype="37"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outVertical)">
                                          <p:cBhvr>
                                            <p:cTn id="44" dur="500"/>
                                            <p:tgtEl>
                                              <p:spTgt spid="49"/>
                                            </p:tgtEl>
                                          </p:cBhvr>
                                        </p:animEffect>
                                      </p:childTnLst>
                                    </p:cTn>
                                  </p:par>
                                  <p:par>
                                    <p:cTn id="45" presetID="22" presetClass="entr" presetSubtype="8"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par>
                              <p:cTn id="48" fill="hold">
                                <p:stCondLst>
                                  <p:cond delay="4900"/>
                                </p:stCondLst>
                                <p:childTnLst>
                                  <p:par>
                                    <p:cTn id="49" presetID="22" presetClass="entr" presetSubtype="8"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wipe(left)">
                                          <p:cBhvr>
                                            <p:cTn id="51" dur="500"/>
                                            <p:tgtEl>
                                              <p:spTgt spid="68"/>
                                            </p:tgtEl>
                                          </p:cBhvr>
                                        </p:animEffect>
                                      </p:childTnLst>
                                    </p:cTn>
                                  </p:par>
                                </p:childTnLst>
                              </p:cTn>
                            </p:par>
                            <p:par>
                              <p:cTn id="52" fill="hold">
                                <p:stCondLst>
                                  <p:cond delay="5400"/>
                                </p:stCondLst>
                                <p:childTnLst>
                                  <p:par>
                                    <p:cTn id="53" presetID="2" presetClass="entr" presetSubtype="8" accel="7600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0-#ppt_w/2"/>
                                              </p:val>
                                            </p:tav>
                                            <p:tav tm="100000">
                                              <p:val>
                                                <p:strVal val="#ppt_x"/>
                                              </p:val>
                                            </p:tav>
                                          </p:tavLst>
                                        </p:anim>
                                        <p:anim calcmode="lin" valueType="num">
                                          <p:cBhvr additive="base">
                                            <p:cTn id="56" dur="500" fill="hold"/>
                                            <p:tgtEl>
                                              <p:spTgt spid="53"/>
                                            </p:tgtEl>
                                            <p:attrNameLst>
                                              <p:attrName>ppt_y</p:attrName>
                                            </p:attrNameLst>
                                          </p:cBhvr>
                                          <p:tavLst>
                                            <p:tav tm="0">
                                              <p:val>
                                                <p:strVal val="#ppt_y"/>
                                              </p:val>
                                            </p:tav>
                                            <p:tav tm="100000">
                                              <p:val>
                                                <p:strVal val="#ppt_y"/>
                                              </p:val>
                                            </p:tav>
                                          </p:tavLst>
                                        </p:anim>
                                      </p:childTnLst>
                                    </p:cTn>
                                  </p:par>
                                </p:childTnLst>
                              </p:cTn>
                            </p:par>
                            <p:par>
                              <p:cTn id="57" fill="hold">
                                <p:stCondLst>
                                  <p:cond delay="5900"/>
                                </p:stCondLst>
                                <p:childTnLst>
                                  <p:par>
                                    <p:cTn id="58" presetID="16" presetClass="entr" presetSubtype="37"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barn(outVertical)">
                                          <p:cBhvr>
                                            <p:cTn id="60" dur="500"/>
                                            <p:tgtEl>
                                              <p:spTgt spid="56"/>
                                            </p:tgtEl>
                                          </p:cBhvr>
                                        </p:animEffect>
                                      </p:childTnLst>
                                    </p:cTn>
                                  </p:par>
                                  <p:par>
                                    <p:cTn id="61" presetID="22" presetClass="entr" presetSubtype="8" fill="hold"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left)">
                                          <p:cBhvr>
                                            <p:cTn id="63" dur="500"/>
                                            <p:tgtEl>
                                              <p:spTgt spid="50"/>
                                            </p:tgtEl>
                                          </p:cBhvr>
                                        </p:animEffect>
                                      </p:childTnLst>
                                    </p:cTn>
                                  </p:par>
                                </p:childTnLst>
                              </p:cTn>
                            </p:par>
                            <p:par>
                              <p:cTn id="64" fill="hold">
                                <p:stCondLst>
                                  <p:cond delay="6400"/>
                                </p:stCondLst>
                                <p:childTnLst>
                                  <p:par>
                                    <p:cTn id="65" presetID="22" presetClass="entr" presetSubtype="8"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ipe(left)">
                                          <p:cBhvr>
                                            <p:cTn id="67" dur="500"/>
                                            <p:tgtEl>
                                              <p:spTgt spid="71"/>
                                            </p:tgtEl>
                                          </p:cBhvr>
                                        </p:animEffect>
                                      </p:childTnLst>
                                    </p:cTn>
                                  </p:par>
                                </p:childTnLst>
                              </p:cTn>
                            </p:par>
                            <p:par>
                              <p:cTn id="68" fill="hold">
                                <p:stCondLst>
                                  <p:cond delay="6900"/>
                                </p:stCondLst>
                                <p:childTnLst>
                                  <p:par>
                                    <p:cTn id="69" presetID="2" presetClass="entr" presetSubtype="8" accel="76000"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fill="hold"/>
                                            <p:tgtEl>
                                              <p:spTgt spid="60"/>
                                            </p:tgtEl>
                                            <p:attrNameLst>
                                              <p:attrName>ppt_x</p:attrName>
                                            </p:attrNameLst>
                                          </p:cBhvr>
                                          <p:tavLst>
                                            <p:tav tm="0">
                                              <p:val>
                                                <p:strVal val="0-#ppt_w/2"/>
                                              </p:val>
                                            </p:tav>
                                            <p:tav tm="100000">
                                              <p:val>
                                                <p:strVal val="#ppt_x"/>
                                              </p:val>
                                            </p:tav>
                                          </p:tavLst>
                                        </p:anim>
                                        <p:anim calcmode="lin" valueType="num">
                                          <p:cBhvr additive="base">
                                            <p:cTn id="72" dur="500" fill="hold"/>
                                            <p:tgtEl>
                                              <p:spTgt spid="60"/>
                                            </p:tgtEl>
                                            <p:attrNameLst>
                                              <p:attrName>ppt_y</p:attrName>
                                            </p:attrNameLst>
                                          </p:cBhvr>
                                          <p:tavLst>
                                            <p:tav tm="0">
                                              <p:val>
                                                <p:strVal val="#ppt_y"/>
                                              </p:val>
                                            </p:tav>
                                            <p:tav tm="100000">
                                              <p:val>
                                                <p:strVal val="#ppt_y"/>
                                              </p:val>
                                            </p:tav>
                                          </p:tavLst>
                                        </p:anim>
                                      </p:childTnLst>
                                    </p:cTn>
                                  </p:par>
                                </p:childTnLst>
                              </p:cTn>
                            </p:par>
                            <p:par>
                              <p:cTn id="73" fill="hold">
                                <p:stCondLst>
                                  <p:cond delay="7400"/>
                                </p:stCondLst>
                                <p:childTnLst>
                                  <p:par>
                                    <p:cTn id="74" presetID="16" presetClass="entr" presetSubtype="37" fill="hold" grpId="0" nodeType="after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barn(outVertical)">
                                          <p:cBhvr>
                                            <p:cTn id="76" dur="500"/>
                                            <p:tgtEl>
                                              <p:spTgt spid="63"/>
                                            </p:tgtEl>
                                          </p:cBhvr>
                                        </p:animEffect>
                                      </p:childTnLst>
                                    </p:cTn>
                                  </p:par>
                                  <p:par>
                                    <p:cTn id="77" presetID="22" presetClass="entr" presetSubtype="8" fill="hold"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wipe(left)">
                                          <p:cBhvr>
                                            <p:cTn id="79" dur="500"/>
                                            <p:tgtEl>
                                              <p:spTgt spid="57"/>
                                            </p:tgtEl>
                                          </p:cBhvr>
                                        </p:animEffect>
                                      </p:childTnLst>
                                    </p:cTn>
                                  </p:par>
                                </p:childTnLst>
                              </p:cTn>
                            </p:par>
                            <p:par>
                              <p:cTn id="80" fill="hold">
                                <p:stCondLst>
                                  <p:cond delay="7900"/>
                                </p:stCondLst>
                                <p:childTnLst>
                                  <p:par>
                                    <p:cTn id="81" presetID="22" presetClass="entr" presetSubtype="8" fill="hold"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wipe(left)">
                                          <p:cBhvr>
                                            <p:cTn id="83" dur="500"/>
                                            <p:tgtEl>
                                              <p:spTgt spid="74"/>
                                            </p:tgtEl>
                                          </p:cBhvr>
                                        </p:animEffect>
                                      </p:childTnLst>
                                    </p:cTn>
                                  </p:par>
                                </p:childTnLst>
                              </p:cTn>
                            </p:par>
                            <p:par>
                              <p:cTn id="84" fill="hold">
                                <p:stCondLst>
                                  <p:cond delay="8400"/>
                                </p:stCondLst>
                                <p:childTnLst>
                                  <p:par>
                                    <p:cTn id="85" presetID="10" presetClass="entr" presetSubtype="0" fill="hold" grpId="0"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fade">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animBg="1"/>
          <p:bldP spid="45" grpId="0"/>
          <p:bldP spid="49" grpId="0"/>
          <p:bldP spid="56" grpId="0"/>
          <p:bldP spid="63" grpId="0"/>
          <p:bldP spid="64" grpId="0"/>
          <p:bldP spid="77"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21" name="图片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529974" y="1857830"/>
            <a:ext cx="3808246" cy="3808246"/>
          </a:xfrm>
          <a:prstGeom prst="rect">
            <a:avLst/>
          </a:prstGeom>
          <a:blipFill dpi="0" rotWithShape="1">
            <a:blip r:embed="rId4"/>
            <a:srcRect/>
            <a:stretch>
              <a:fillRect/>
            </a:stretch>
          </a:blipFill>
          <a:ln w="28575" cap="flat" cmpd="sng">
            <a:solidFill>
              <a:schemeClr val="bg1"/>
            </a:solidFill>
            <a:bevel/>
            <a:headEnd/>
            <a:tailEnd/>
          </a:ln>
        </p:spPr>
      </p:pic>
      <p:sp>
        <p:nvSpPr>
          <p:cNvPr id="38922" name="矩形 27"/>
          <p:cNvSpPr>
            <a:spLocks noChangeArrowheads="1"/>
          </p:cNvSpPr>
          <p:nvPr/>
        </p:nvSpPr>
        <p:spPr bwMode="auto">
          <a:xfrm>
            <a:off x="967826" y="2496900"/>
            <a:ext cx="5999969"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如果自己有事不宜长谈，需要中止通话时，应</a:t>
            </a:r>
            <a:r>
              <a:rPr lang="zh-CN" altLang="en-US" b="1" dirty="0">
                <a:solidFill>
                  <a:srgbClr val="FF6600"/>
                </a:solidFill>
                <a:latin typeface="微软雅黑" pitchFamily="34" charset="-122"/>
                <a:ea typeface="微软雅黑" pitchFamily="34" charset="-122"/>
                <a:sym typeface="Times New Roman" pitchFamily="18" charset="0"/>
              </a:rPr>
              <a:t>说明原因</a:t>
            </a:r>
            <a:r>
              <a:rPr lang="zh-CN" altLang="en-US" dirty="0">
                <a:solidFill>
                  <a:srgbClr val="595959"/>
                </a:solidFill>
                <a:latin typeface="微软雅黑" pitchFamily="34" charset="-122"/>
                <a:ea typeface="微软雅黑" pitchFamily="34" charset="-122"/>
                <a:sym typeface="Times New Roman" pitchFamily="18" charset="0"/>
              </a:rPr>
              <a:t>，告之对方：“一有空，我马上打电话给您”；</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中止电话时应</a:t>
            </a:r>
            <a:r>
              <a:rPr lang="zh-CN" altLang="en-US" b="1" dirty="0">
                <a:solidFill>
                  <a:srgbClr val="FF6600"/>
                </a:solidFill>
                <a:latin typeface="微软雅黑" pitchFamily="34" charset="-122"/>
                <a:ea typeface="微软雅黑" pitchFamily="34" charset="-122"/>
                <a:sym typeface="Times New Roman" pitchFamily="18" charset="0"/>
              </a:rPr>
              <a:t>恭候对方先挂电话</a:t>
            </a:r>
            <a:r>
              <a:rPr lang="zh-CN" altLang="en-US" dirty="0">
                <a:solidFill>
                  <a:srgbClr val="595959"/>
                </a:solidFill>
                <a:latin typeface="微软雅黑" pitchFamily="34" charset="-122"/>
                <a:ea typeface="微软雅黑" pitchFamily="34" charset="-122"/>
                <a:sym typeface="Times New Roman" pitchFamily="18" charset="0"/>
              </a:rPr>
              <a:t>，不宜“越位”抢先；</a:t>
            </a:r>
            <a:endParaRPr lang="en-US"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一般下级要等上级先挂电话，晚辈要等长辈先挂电话，被叫等主叫先挂电话，</a:t>
            </a:r>
            <a:r>
              <a:rPr lang="zh-CN" altLang="en-US" b="1" dirty="0">
                <a:solidFill>
                  <a:srgbClr val="01ACBE"/>
                </a:solidFill>
                <a:latin typeface="微软雅黑" pitchFamily="34" charset="-122"/>
                <a:ea typeface="微软雅黑" pitchFamily="34" charset="-122"/>
                <a:sym typeface="Times New Roman" pitchFamily="18" charset="0"/>
              </a:rPr>
              <a:t>不可只管自己讲完就挂断电话；</a:t>
            </a:r>
            <a:endParaRPr lang="en-US" dirty="0">
              <a:solidFill>
                <a:srgbClr val="01ACBE"/>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被骚扰的电话，可以先挂，比如卖商铺，装修房子，投资黄金，各种广告等。</a:t>
            </a:r>
            <a:endParaRPr lang="zh-CN" altLang="en-US" dirty="0"/>
          </a:p>
        </p:txBody>
      </p:sp>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电话礼仪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17" name="组合 16"/>
          <p:cNvGrpSpPr/>
          <p:nvPr/>
        </p:nvGrpSpPr>
        <p:grpSpPr>
          <a:xfrm>
            <a:off x="908719" y="1226969"/>
            <a:ext cx="2227346" cy="416316"/>
            <a:chOff x="603196" y="3180076"/>
            <a:chExt cx="1670727" cy="312165"/>
          </a:xfrm>
        </p:grpSpPr>
        <p:sp>
          <p:nvSpPr>
            <p:cNvPr id="18" name="圆角矩形 17"/>
            <p:cNvSpPr/>
            <p:nvPr/>
          </p:nvSpPr>
          <p:spPr>
            <a:xfrm>
              <a:off x="603196" y="3180076"/>
              <a:ext cx="1670727" cy="312165"/>
            </a:xfrm>
            <a:prstGeom prst="roundRect">
              <a:avLst/>
            </a:prstGeom>
            <a:solidFill>
              <a:srgbClr val="663A77"/>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18"/>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4.</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挂断电话</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0" name="任意多边形 19"/>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1" name="TextBox 20"/>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1955382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iterate type="lt">
                                    <p:tmPct val="10000"/>
                                  </p:iterate>
                                  <p:childTnLst>
                                    <p:set>
                                      <p:cBhvr>
                                        <p:cTn id="11" dur="1" fill="hold">
                                          <p:stCondLst>
                                            <p:cond delay="0"/>
                                          </p:stCondLst>
                                        </p:cTn>
                                        <p:tgtEl>
                                          <p:spTgt spid="38922"/>
                                        </p:tgtEl>
                                        <p:attrNameLst>
                                          <p:attrName>style.visibility</p:attrName>
                                        </p:attrNameLst>
                                      </p:cBhvr>
                                      <p:to>
                                        <p:strVal val="visible"/>
                                      </p:to>
                                    </p:set>
                                    <p:animEffect transition="in" filter="barn(inVertical)">
                                      <p:cBhvr>
                                        <p:cTn id="12" dur="500"/>
                                        <p:tgtEl>
                                          <p:spTgt spid="38922"/>
                                        </p:tgtEl>
                                      </p:cBhvr>
                                    </p:animEffect>
                                  </p:childTnLst>
                                </p:cTn>
                              </p:par>
                            </p:childTnLst>
                          </p:cTn>
                        </p:par>
                        <p:par>
                          <p:cTn id="13" fill="hold">
                            <p:stCondLst>
                              <p:cond delay="8500"/>
                            </p:stCondLst>
                            <p:childTnLst>
                              <p:par>
                                <p:cTn id="14" presetID="14" presetClass="entr" presetSubtype="10" fill="hold" nodeType="afterEffect">
                                  <p:stCondLst>
                                    <p:cond delay="0"/>
                                  </p:stCondLst>
                                  <p:childTnLst>
                                    <p:set>
                                      <p:cBhvr>
                                        <p:cTn id="15" dur="1" fill="hold">
                                          <p:stCondLst>
                                            <p:cond delay="0"/>
                                          </p:stCondLst>
                                        </p:cTn>
                                        <p:tgtEl>
                                          <p:spTgt spid="38921"/>
                                        </p:tgtEl>
                                        <p:attrNameLst>
                                          <p:attrName>style.visibility</p:attrName>
                                        </p:attrNameLst>
                                      </p:cBhvr>
                                      <p:to>
                                        <p:strVal val="visible"/>
                                      </p:to>
                                    </p:set>
                                    <p:animEffect transition="in" filter="randombar(horizontal)">
                                      <p:cBhvr>
                                        <p:cTn id="16" dur="500"/>
                                        <p:tgtEl>
                                          <p:spTgt spid="38921"/>
                                        </p:tgtEl>
                                      </p:cBhvr>
                                    </p:animEffect>
                                  </p:childTnLst>
                                </p:cTn>
                              </p:par>
                            </p:childTnLst>
                          </p:cTn>
                        </p:par>
                        <p:par>
                          <p:cTn id="17" fill="hold">
                            <p:stCondLst>
                              <p:cond delay="90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2" grpId="0"/>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3" name="圆角矩形 7"/>
          <p:cNvSpPr>
            <a:spLocks noChangeArrowheads="1"/>
          </p:cNvSpPr>
          <p:nvPr/>
        </p:nvSpPr>
        <p:spPr bwMode="auto">
          <a:xfrm>
            <a:off x="2047609" y="1461177"/>
            <a:ext cx="8253925" cy="573087"/>
          </a:xfrm>
          <a:prstGeom prst="roundRect">
            <a:avLst>
              <a:gd name="adj" fmla="val 8556"/>
            </a:avLst>
          </a:prstGeom>
          <a:solidFill>
            <a:srgbClr val="FF6600"/>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39945" name="图片 9"/>
          <p:cNvPicPr>
            <a:picLocks noChangeAspect="1" noChangeArrowheads="1"/>
          </p:cNvPicPr>
          <p:nvPr/>
        </p:nvPicPr>
        <p:blipFill>
          <a:blip r:embed="rId3">
            <a:extLst>
              <a:ext uri="{28A0092B-C50C-407E-A947-70E740481C1C}">
                <a14:useLocalDpi xmlns:a14="http://schemas.microsoft.com/office/drawing/2010/main" val="0"/>
              </a:ext>
            </a:extLst>
          </a:blip>
          <a:srcRect r="-198"/>
          <a:stretch>
            <a:fillRect/>
          </a:stretch>
        </p:blipFill>
        <p:spPr bwMode="auto">
          <a:xfrm>
            <a:off x="2941256" y="2672438"/>
            <a:ext cx="6466633" cy="3638550"/>
          </a:xfrm>
          <a:prstGeom prst="rect">
            <a:avLst/>
          </a:prstGeom>
          <a:blipFill dpi="0" rotWithShape="1">
            <a:blip r:embed="rId4"/>
            <a:srcRect r="-198"/>
            <a:stretch>
              <a:fillRect/>
            </a:stretch>
          </a:blipFill>
          <a:ln>
            <a:noFill/>
          </a:ln>
          <a:extLst>
            <a:ext uri="{91240B29-F687-4F45-9708-019B960494DF}">
              <a14:hiddenLine xmlns:a14="http://schemas.microsoft.com/office/drawing/2010/main" w="28575" cap="flat" cmpd="sng">
                <a:solidFill>
                  <a:srgbClr val="000000"/>
                </a:solidFill>
                <a:bevel/>
                <a:headEnd/>
                <a:tailEnd/>
              </a14:hiddenLine>
            </a:ext>
          </a:extLst>
        </p:spPr>
      </p:pic>
      <p:sp>
        <p:nvSpPr>
          <p:cNvPr id="39946" name="矩形 12"/>
          <p:cNvSpPr>
            <a:spLocks noChangeArrowheads="1"/>
          </p:cNvSpPr>
          <p:nvPr/>
        </p:nvSpPr>
        <p:spPr bwMode="auto">
          <a:xfrm>
            <a:off x="2047609" y="1461177"/>
            <a:ext cx="8253925" cy="573087"/>
          </a:xfrm>
          <a:prstGeom prst="rect">
            <a:avLst/>
          </a:prstGeom>
          <a:solidFill>
            <a:srgbClr val="01ACBE"/>
          </a:solidFill>
          <a:ln>
            <a:noFill/>
          </a:ln>
        </p:spPr>
        <p:txBody>
          <a:bodyPr>
            <a:spAutoFit/>
          </a:bodyPr>
          <a:lstStyle/>
          <a:p>
            <a:pPr algn="ctr">
              <a:lnSpc>
                <a:spcPct val="130000"/>
              </a:lnSpc>
            </a:pPr>
            <a:r>
              <a:rPr lang="zh-CN" altLang="en-US" sz="2400" b="1" dirty="0">
                <a:solidFill>
                  <a:schemeClr val="bg1"/>
                </a:solidFill>
                <a:latin typeface="微软雅黑" pitchFamily="34" charset="-122"/>
                <a:ea typeface="微软雅黑" pitchFamily="34" charset="-122"/>
                <a:sym typeface="微软雅黑" pitchFamily="34" charset="-122"/>
              </a:rPr>
              <a:t>优雅、得体的用餐仪态，对职场商业成功有着直接的影响</a:t>
            </a:r>
            <a:endParaRPr lang="en-US" sz="2400" b="1" dirty="0">
              <a:solidFill>
                <a:schemeClr val="bg1"/>
              </a:solidFill>
              <a:latin typeface="微软雅黑" pitchFamily="34" charset="-122"/>
              <a:ea typeface="微软雅黑" pitchFamily="34" charset="-122"/>
              <a:sym typeface="微软雅黑" pitchFamily="34" charset="-122"/>
            </a:endParaRPr>
          </a:p>
        </p:txBody>
      </p:sp>
      <p:sp>
        <p:nvSpPr>
          <p:cNvPr id="39947" name="矩形 8"/>
          <p:cNvSpPr>
            <a:spLocks noChangeArrowheads="1"/>
          </p:cNvSpPr>
          <p:nvPr/>
        </p:nvSpPr>
        <p:spPr bwMode="auto">
          <a:xfrm>
            <a:off x="2941256" y="2081889"/>
            <a:ext cx="6466633"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b="1" dirty="0">
                <a:solidFill>
                  <a:srgbClr val="595959"/>
                </a:solidFill>
                <a:latin typeface="微软雅黑" pitchFamily="34" charset="-122"/>
                <a:ea typeface="微软雅黑" pitchFamily="34" charset="-122"/>
                <a:sym typeface="微软雅黑" pitchFamily="34" charset="-122"/>
              </a:rPr>
              <a:t>在用餐环境下，是否能关注细节，直接体现了个人素养的高低</a:t>
            </a:r>
            <a:endParaRPr lang="zh-CN" altLang="en-US" sz="1600" b="1" dirty="0">
              <a:solidFill>
                <a:srgbClr val="595959"/>
              </a:solidFill>
              <a:latin typeface="微软雅黑" pitchFamily="34" charset="-122"/>
              <a:ea typeface="微软雅黑" pitchFamily="34" charset="-122"/>
              <a:sym typeface="微软雅黑" pitchFamily="34" charset="-122"/>
            </a:endParaRPr>
          </a:p>
        </p:txBody>
      </p:sp>
      <p:grpSp>
        <p:nvGrpSpPr>
          <p:cNvPr id="12" name="组合 11"/>
          <p:cNvGrpSpPr/>
          <p:nvPr/>
        </p:nvGrpSpPr>
        <p:grpSpPr>
          <a:xfrm>
            <a:off x="4625603" y="408986"/>
            <a:ext cx="3007992" cy="654128"/>
            <a:chOff x="2727392" y="2746323"/>
            <a:chExt cx="2082005" cy="452760"/>
          </a:xfrm>
        </p:grpSpPr>
        <p:sp>
          <p:nvSpPr>
            <p:cNvPr id="1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餐宴礼仪</a:t>
              </a:r>
            </a:p>
          </p:txBody>
        </p:sp>
        <p:grpSp>
          <p:nvGrpSpPr>
            <p:cNvPr id="14" name="组合 13"/>
            <p:cNvGrpSpPr/>
            <p:nvPr/>
          </p:nvGrpSpPr>
          <p:grpSpPr>
            <a:xfrm>
              <a:off x="2727392" y="2746323"/>
              <a:ext cx="2082005" cy="452760"/>
              <a:chOff x="6096000" y="2039786"/>
              <a:chExt cx="3246120" cy="705912"/>
            </a:xfrm>
          </p:grpSpPr>
          <p:sp>
            <p:nvSpPr>
              <p:cNvPr id="15" name="任意多边形 1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8" name="TextBox 1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9548232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9943"/>
                                        </p:tgtEl>
                                        <p:attrNameLst>
                                          <p:attrName>style.visibility</p:attrName>
                                        </p:attrNameLst>
                                      </p:cBhvr>
                                      <p:to>
                                        <p:strVal val="visible"/>
                                      </p:to>
                                    </p:set>
                                    <p:animEffect transition="in" filter="barn(inVertical)">
                                      <p:cBhvr>
                                        <p:cTn id="7" dur="500"/>
                                        <p:tgtEl>
                                          <p:spTgt spid="3994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9946"/>
                                        </p:tgtEl>
                                        <p:attrNameLst>
                                          <p:attrName>style.visibility</p:attrName>
                                        </p:attrNameLst>
                                      </p:cBhvr>
                                      <p:to>
                                        <p:strVal val="visible"/>
                                      </p:to>
                                    </p:set>
                                    <p:animEffect transition="in" filter="barn(inVertical)">
                                      <p:cBhvr>
                                        <p:cTn id="10" dur="500"/>
                                        <p:tgtEl>
                                          <p:spTgt spid="39946"/>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9947"/>
                                        </p:tgtEl>
                                        <p:attrNameLst>
                                          <p:attrName>style.visibility</p:attrName>
                                        </p:attrNameLst>
                                      </p:cBhvr>
                                      <p:to>
                                        <p:strVal val="visible"/>
                                      </p:to>
                                    </p:set>
                                    <p:anim calcmode="lin" valueType="num">
                                      <p:cBhvr>
                                        <p:cTn id="14" dur="500" fill="hold"/>
                                        <p:tgtEl>
                                          <p:spTgt spid="39947"/>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9947"/>
                                        </p:tgtEl>
                                        <p:attrNameLst>
                                          <p:attrName>ppt_y</p:attrName>
                                        </p:attrNameLst>
                                      </p:cBhvr>
                                      <p:tavLst>
                                        <p:tav tm="0">
                                          <p:val>
                                            <p:strVal val="#ppt_y"/>
                                          </p:val>
                                        </p:tav>
                                        <p:tav tm="100000">
                                          <p:val>
                                            <p:strVal val="#ppt_y"/>
                                          </p:val>
                                        </p:tav>
                                      </p:tavLst>
                                    </p:anim>
                                    <p:anim calcmode="lin" valueType="num">
                                      <p:cBhvr>
                                        <p:cTn id="16" dur="500" fill="hold"/>
                                        <p:tgtEl>
                                          <p:spTgt spid="39947"/>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9947"/>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9947"/>
                                        </p:tgtEl>
                                      </p:cBhvr>
                                    </p:animEffect>
                                  </p:childTnLst>
                                </p:cTn>
                              </p:par>
                            </p:childTnLst>
                          </p:cTn>
                        </p:par>
                        <p:par>
                          <p:cTn id="19" fill="hold">
                            <p:stCondLst>
                              <p:cond delay="2300"/>
                            </p:stCondLst>
                            <p:childTnLst>
                              <p:par>
                                <p:cTn id="20" presetID="42" presetClass="entr" presetSubtype="0" fill="hold" nodeType="afterEffect">
                                  <p:stCondLst>
                                    <p:cond delay="0"/>
                                  </p:stCondLst>
                                  <p:childTnLst>
                                    <p:set>
                                      <p:cBhvr>
                                        <p:cTn id="21" dur="1" fill="hold">
                                          <p:stCondLst>
                                            <p:cond delay="0"/>
                                          </p:stCondLst>
                                        </p:cTn>
                                        <p:tgtEl>
                                          <p:spTgt spid="39945"/>
                                        </p:tgtEl>
                                        <p:attrNameLst>
                                          <p:attrName>style.visibility</p:attrName>
                                        </p:attrNameLst>
                                      </p:cBhvr>
                                      <p:to>
                                        <p:strVal val="visible"/>
                                      </p:to>
                                    </p:set>
                                    <p:animEffect transition="in" filter="fade">
                                      <p:cBhvr>
                                        <p:cTn id="22" dur="1000"/>
                                        <p:tgtEl>
                                          <p:spTgt spid="39945"/>
                                        </p:tgtEl>
                                      </p:cBhvr>
                                    </p:animEffect>
                                    <p:anim calcmode="lin" valueType="num">
                                      <p:cBhvr>
                                        <p:cTn id="23" dur="1000" fill="hold"/>
                                        <p:tgtEl>
                                          <p:spTgt spid="39945"/>
                                        </p:tgtEl>
                                        <p:attrNameLst>
                                          <p:attrName>ppt_x</p:attrName>
                                        </p:attrNameLst>
                                      </p:cBhvr>
                                      <p:tavLst>
                                        <p:tav tm="0">
                                          <p:val>
                                            <p:strVal val="#ppt_x"/>
                                          </p:val>
                                        </p:tav>
                                        <p:tav tm="100000">
                                          <p:val>
                                            <p:strVal val="#ppt_x"/>
                                          </p:val>
                                        </p:tav>
                                      </p:tavLst>
                                    </p:anim>
                                    <p:anim calcmode="lin" valueType="num">
                                      <p:cBhvr>
                                        <p:cTn id="24" dur="1000" fill="hold"/>
                                        <p:tgtEl>
                                          <p:spTgt spid="39945"/>
                                        </p:tgtEl>
                                        <p:attrNameLst>
                                          <p:attrName>ppt_y</p:attrName>
                                        </p:attrNameLst>
                                      </p:cBhvr>
                                      <p:tavLst>
                                        <p:tav tm="0">
                                          <p:val>
                                            <p:strVal val="#ppt_y+.1"/>
                                          </p:val>
                                        </p:tav>
                                        <p:tav tm="100000">
                                          <p:val>
                                            <p:strVal val="#ppt_y"/>
                                          </p:val>
                                        </p:tav>
                                      </p:tavLst>
                                    </p:anim>
                                  </p:childTnLst>
                                </p:cTn>
                              </p:par>
                            </p:childTnLst>
                          </p:cTn>
                        </p:par>
                        <p:par>
                          <p:cTn id="25" fill="hold">
                            <p:stCondLst>
                              <p:cond delay="33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animBg="1"/>
      <p:bldP spid="39946" grpId="0" animBg="1"/>
      <p:bldP spid="39947" grpId="0"/>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圆角矩形 61"/>
          <p:cNvSpPr>
            <a:spLocks noChangeArrowheads="1"/>
          </p:cNvSpPr>
          <p:nvPr/>
        </p:nvSpPr>
        <p:spPr bwMode="auto">
          <a:xfrm>
            <a:off x="692060" y="4937113"/>
            <a:ext cx="3490459" cy="939800"/>
          </a:xfrm>
          <a:prstGeom prst="roundRect">
            <a:avLst>
              <a:gd name="adj" fmla="val 8556"/>
            </a:avLst>
          </a:prstGeom>
          <a:solidFill>
            <a:srgbClr val="01ACBE"/>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40970" name="矩形 4"/>
          <p:cNvSpPr>
            <a:spLocks noChangeArrowheads="1"/>
          </p:cNvSpPr>
          <p:nvPr/>
        </p:nvSpPr>
        <p:spPr bwMode="auto">
          <a:xfrm>
            <a:off x="1895228" y="2538401"/>
            <a:ext cx="17269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000" b="1" dirty="0">
                <a:solidFill>
                  <a:srgbClr val="FF6600"/>
                </a:solidFill>
                <a:latin typeface="微软雅黑" pitchFamily="34" charset="-122"/>
                <a:ea typeface="微软雅黑" pitchFamily="34" charset="-122"/>
                <a:sym typeface="微软雅黑" pitchFamily="34" charset="-122"/>
              </a:rPr>
              <a:t>桌次顺序原则</a:t>
            </a:r>
          </a:p>
        </p:txBody>
      </p:sp>
      <p:pic>
        <p:nvPicPr>
          <p:cNvPr id="40971" name="Picture 3" descr="C:\Documents and Settings\Teliss_Tong\桌面\2457331_135826039953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569" y="2306626"/>
            <a:ext cx="116983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2" name="矩形 14"/>
          <p:cNvSpPr>
            <a:spLocks noChangeArrowheads="1"/>
          </p:cNvSpPr>
          <p:nvPr/>
        </p:nvSpPr>
        <p:spPr bwMode="auto">
          <a:xfrm>
            <a:off x="5403147" y="860413"/>
            <a:ext cx="5485686"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0973" name="组合 4"/>
          <p:cNvGrpSpPr>
            <a:grpSpLocks/>
          </p:cNvGrpSpPr>
          <p:nvPr/>
        </p:nvGrpSpPr>
        <p:grpSpPr bwMode="auto">
          <a:xfrm>
            <a:off x="5931716" y="1460489"/>
            <a:ext cx="1857133" cy="1971675"/>
            <a:chOff x="0" y="0"/>
            <a:chExt cx="1857375" cy="1971675"/>
          </a:xfrm>
        </p:grpSpPr>
        <p:sp>
          <p:nvSpPr>
            <p:cNvPr id="40974" name="椭圆 15"/>
            <p:cNvSpPr>
              <a:spLocks noChangeArrowheads="1"/>
            </p:cNvSpPr>
            <p:nvPr/>
          </p:nvSpPr>
          <p:spPr bwMode="auto">
            <a:xfrm>
              <a:off x="180975" y="0"/>
              <a:ext cx="552450" cy="552450"/>
            </a:xfrm>
            <a:prstGeom prst="ellipse">
              <a:avLst/>
            </a:prstGeom>
            <a:solidFill>
              <a:srgbClr val="FF6600"/>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0975" name="直接箭头连接符 16"/>
            <p:cNvSpPr>
              <a:spLocks noChangeShapeType="1"/>
            </p:cNvSpPr>
            <p:nvPr/>
          </p:nvSpPr>
          <p:spPr bwMode="auto">
            <a:xfrm>
              <a:off x="0" y="828675"/>
              <a:ext cx="733425" cy="1"/>
            </a:xfrm>
            <a:prstGeom prst="straightConnector1">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0976" name="直接箭头连接符 17"/>
            <p:cNvSpPr>
              <a:spLocks noChangeShapeType="1"/>
            </p:cNvSpPr>
            <p:nvPr/>
          </p:nvSpPr>
          <p:spPr bwMode="auto">
            <a:xfrm flipH="1">
              <a:off x="1038226" y="828675"/>
              <a:ext cx="819149" cy="1"/>
            </a:xfrm>
            <a:prstGeom prst="straightConnector1">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0977" name="文本框 22"/>
            <p:cNvSpPr>
              <a:spLocks noChangeArrowheads="1"/>
            </p:cNvSpPr>
            <p:nvPr/>
          </p:nvSpPr>
          <p:spPr bwMode="auto">
            <a:xfrm>
              <a:off x="641668" y="790575"/>
              <a:ext cx="48831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400" b="1">
                  <a:solidFill>
                    <a:srgbClr val="FF6600"/>
                  </a:solidFill>
                  <a:latin typeface="宋体" pitchFamily="2" charset="-122"/>
                  <a:ea typeface="微软雅黑" pitchFamily="34" charset="-122"/>
                  <a:sym typeface="宋体" pitchFamily="2" charset="-122"/>
                </a:rPr>
                <a:t>门</a:t>
              </a:r>
              <a:endParaRPr lang="zh-CN" altLang="en-US" sz="1200">
                <a:solidFill>
                  <a:srgbClr val="FF6600"/>
                </a:solidFill>
                <a:latin typeface="宋体" pitchFamily="2" charset="-122"/>
                <a:sym typeface="宋体" pitchFamily="2" charset="-122"/>
              </a:endParaRPr>
            </a:p>
          </p:txBody>
        </p:sp>
        <p:sp>
          <p:nvSpPr>
            <p:cNvPr id="40978" name="椭圆 19"/>
            <p:cNvSpPr>
              <a:spLocks noChangeArrowheads="1"/>
            </p:cNvSpPr>
            <p:nvPr/>
          </p:nvSpPr>
          <p:spPr bwMode="auto">
            <a:xfrm>
              <a:off x="1019175" y="0"/>
              <a:ext cx="552450" cy="55245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0979" name="文本框 24"/>
            <p:cNvSpPr>
              <a:spLocks noChangeArrowheads="1"/>
            </p:cNvSpPr>
            <p:nvPr/>
          </p:nvSpPr>
          <p:spPr bwMode="auto">
            <a:xfrm>
              <a:off x="352425" y="1562100"/>
              <a:ext cx="1066801" cy="409575"/>
            </a:xfrm>
            <a:prstGeom prst="rect">
              <a:avLst/>
            </a:prstGeom>
            <a:solidFill>
              <a:srgbClr val="595959"/>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75600" tIns="46800" rIns="75600" bIns="46800" anchor="ctr"/>
            <a:lstStyle/>
            <a:p>
              <a:pPr algn="ctr"/>
              <a:r>
                <a:rPr lang="zh-CN" altLang="en-US" sz="1600" b="1">
                  <a:solidFill>
                    <a:schemeClr val="bg1"/>
                  </a:solidFill>
                  <a:latin typeface="Times New Roman" pitchFamily="18" charset="0"/>
                  <a:ea typeface="微软雅黑" pitchFamily="34" charset="-122"/>
                  <a:sym typeface="宋体" pitchFamily="2" charset="-122"/>
                </a:rPr>
                <a:t>两桌横排</a:t>
              </a:r>
              <a:endParaRPr lang="zh-CN" altLang="en-US"/>
            </a:p>
          </p:txBody>
        </p:sp>
      </p:grpSp>
      <p:grpSp>
        <p:nvGrpSpPr>
          <p:cNvPr id="40980" name="组合 5"/>
          <p:cNvGrpSpPr>
            <a:grpSpLocks/>
          </p:cNvGrpSpPr>
          <p:nvPr/>
        </p:nvGrpSpPr>
        <p:grpSpPr bwMode="auto">
          <a:xfrm>
            <a:off x="8644400" y="946138"/>
            <a:ext cx="1869832" cy="2486025"/>
            <a:chOff x="0" y="0"/>
            <a:chExt cx="1870254" cy="2486025"/>
          </a:xfrm>
        </p:grpSpPr>
        <p:sp>
          <p:nvSpPr>
            <p:cNvPr id="40981" name="椭圆 21"/>
            <p:cNvSpPr>
              <a:spLocks noChangeArrowheads="1"/>
            </p:cNvSpPr>
            <p:nvPr/>
          </p:nvSpPr>
          <p:spPr bwMode="auto">
            <a:xfrm>
              <a:off x="628650" y="0"/>
              <a:ext cx="552450" cy="552450"/>
            </a:xfrm>
            <a:prstGeom prst="ellipse">
              <a:avLst/>
            </a:prstGeom>
            <a:solidFill>
              <a:srgbClr val="FF6600"/>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0982" name="直接箭头连接符 22"/>
            <p:cNvSpPr>
              <a:spLocks noChangeShapeType="1"/>
            </p:cNvSpPr>
            <p:nvPr/>
          </p:nvSpPr>
          <p:spPr bwMode="auto">
            <a:xfrm>
              <a:off x="0" y="1343025"/>
              <a:ext cx="733425" cy="1"/>
            </a:xfrm>
            <a:prstGeom prst="straightConnector1">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0983" name="直接箭头连接符 23"/>
            <p:cNvSpPr>
              <a:spLocks noChangeShapeType="1"/>
            </p:cNvSpPr>
            <p:nvPr/>
          </p:nvSpPr>
          <p:spPr bwMode="auto">
            <a:xfrm flipH="1">
              <a:off x="1051105" y="1343025"/>
              <a:ext cx="819149" cy="1"/>
            </a:xfrm>
            <a:prstGeom prst="straightConnector1">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0984" name="文本框 28"/>
            <p:cNvSpPr>
              <a:spLocks noChangeArrowheads="1"/>
            </p:cNvSpPr>
            <p:nvPr/>
          </p:nvSpPr>
          <p:spPr bwMode="auto">
            <a:xfrm>
              <a:off x="660718" y="1304925"/>
              <a:ext cx="48831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40985" name="椭圆 25"/>
            <p:cNvSpPr>
              <a:spLocks noChangeArrowheads="1"/>
            </p:cNvSpPr>
            <p:nvPr/>
          </p:nvSpPr>
          <p:spPr bwMode="auto">
            <a:xfrm>
              <a:off x="628650" y="676275"/>
              <a:ext cx="552450" cy="55245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40986" name="文本框 30"/>
            <p:cNvSpPr>
              <a:spLocks noChangeArrowheads="1"/>
            </p:cNvSpPr>
            <p:nvPr/>
          </p:nvSpPr>
          <p:spPr bwMode="auto">
            <a:xfrm>
              <a:off x="371475" y="2076450"/>
              <a:ext cx="1066801" cy="409575"/>
            </a:xfrm>
            <a:prstGeom prst="rect">
              <a:avLst/>
            </a:prstGeom>
            <a:solidFill>
              <a:srgbClr val="595959"/>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75600" tIns="46800" rIns="75600" bIns="46800" anchor="ctr"/>
            <a:lstStyle/>
            <a:p>
              <a:pPr algn="ctr"/>
              <a:r>
                <a:rPr lang="zh-CN" altLang="en-US" sz="1600" b="1">
                  <a:solidFill>
                    <a:schemeClr val="bg1"/>
                  </a:solidFill>
                  <a:latin typeface="Times New Roman" pitchFamily="18" charset="0"/>
                  <a:ea typeface="微软雅黑" pitchFamily="34" charset="-122"/>
                  <a:sym typeface="宋体" pitchFamily="2" charset="-122"/>
                </a:rPr>
                <a:t>两桌竖排</a:t>
              </a:r>
              <a:endParaRPr lang="zh-CN" altLang="en-US"/>
            </a:p>
          </p:txBody>
        </p:sp>
      </p:grpSp>
      <p:grpSp>
        <p:nvGrpSpPr>
          <p:cNvPr id="40987" name="组合 64"/>
          <p:cNvGrpSpPr>
            <a:grpSpLocks/>
          </p:cNvGrpSpPr>
          <p:nvPr/>
        </p:nvGrpSpPr>
        <p:grpSpPr bwMode="auto">
          <a:xfrm>
            <a:off x="4617437" y="3908413"/>
            <a:ext cx="1815864" cy="2657475"/>
            <a:chOff x="0" y="0"/>
            <a:chExt cx="1815361" cy="2656681"/>
          </a:xfrm>
        </p:grpSpPr>
        <p:sp>
          <p:nvSpPr>
            <p:cNvPr id="40988" name="Line 31"/>
            <p:cNvSpPr>
              <a:spLocks noChangeShapeType="1"/>
            </p:cNvSpPr>
            <p:nvPr/>
          </p:nvSpPr>
          <p:spPr bwMode="auto">
            <a:xfrm>
              <a:off x="0" y="1458913"/>
              <a:ext cx="6858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0989" name="Line 32"/>
            <p:cNvSpPr>
              <a:spLocks noChangeShapeType="1"/>
            </p:cNvSpPr>
            <p:nvPr/>
          </p:nvSpPr>
          <p:spPr bwMode="auto">
            <a:xfrm flipH="1">
              <a:off x="1053361" y="1447800"/>
              <a:ext cx="7620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0990" name="Oval 33"/>
            <p:cNvSpPr>
              <a:spLocks noChangeArrowheads="1"/>
            </p:cNvSpPr>
            <p:nvPr/>
          </p:nvSpPr>
          <p:spPr bwMode="auto">
            <a:xfrm>
              <a:off x="652524" y="0"/>
              <a:ext cx="457200" cy="457200"/>
            </a:xfrm>
            <a:prstGeom prst="ellipse">
              <a:avLst/>
            </a:prstGeom>
            <a:solidFill>
              <a:srgbClr val="FF6600"/>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a:p>
          </p:txBody>
        </p:sp>
        <p:sp>
          <p:nvSpPr>
            <p:cNvPr id="40991" name="Oval 34"/>
            <p:cNvSpPr>
              <a:spLocks noChangeArrowheads="1"/>
            </p:cNvSpPr>
            <p:nvPr/>
          </p:nvSpPr>
          <p:spPr bwMode="auto">
            <a:xfrm>
              <a:off x="190477" y="367047"/>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dirty="0"/>
            </a:p>
          </p:txBody>
        </p:sp>
        <p:sp>
          <p:nvSpPr>
            <p:cNvPr id="40992" name="Oval 35"/>
            <p:cNvSpPr>
              <a:spLocks noChangeArrowheads="1"/>
            </p:cNvSpPr>
            <p:nvPr/>
          </p:nvSpPr>
          <p:spPr bwMode="auto">
            <a:xfrm>
              <a:off x="1104877" y="367047"/>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3</a:t>
              </a:r>
              <a:endParaRPr lang="zh-CN" altLang="en-US" dirty="0"/>
            </a:p>
          </p:txBody>
        </p:sp>
        <p:sp>
          <p:nvSpPr>
            <p:cNvPr id="40993" name="Oval 36"/>
            <p:cNvSpPr>
              <a:spLocks noChangeArrowheads="1"/>
            </p:cNvSpPr>
            <p:nvPr/>
          </p:nvSpPr>
          <p:spPr bwMode="auto">
            <a:xfrm>
              <a:off x="190477" y="914400"/>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4</a:t>
              </a:r>
              <a:endParaRPr lang="zh-CN" altLang="en-US" dirty="0"/>
            </a:p>
          </p:txBody>
        </p:sp>
        <p:sp>
          <p:nvSpPr>
            <p:cNvPr id="40994" name="Oval 37"/>
            <p:cNvSpPr>
              <a:spLocks noChangeArrowheads="1"/>
            </p:cNvSpPr>
            <p:nvPr/>
          </p:nvSpPr>
          <p:spPr bwMode="auto">
            <a:xfrm>
              <a:off x="1104877" y="914400"/>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5</a:t>
              </a:r>
              <a:endParaRPr lang="zh-CN" altLang="en-US"/>
            </a:p>
          </p:txBody>
        </p:sp>
        <p:sp>
          <p:nvSpPr>
            <p:cNvPr id="40995" name="WordArt 38"/>
            <p:cNvSpPr>
              <a:spLocks noChangeArrowheads="1"/>
            </p:cNvSpPr>
            <p:nvPr/>
          </p:nvSpPr>
          <p:spPr bwMode="auto">
            <a:xfrm>
              <a:off x="650143" y="1600200"/>
              <a:ext cx="4619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40996" name="Text Box 39"/>
            <p:cNvSpPr>
              <a:spLocks noChangeArrowheads="1"/>
            </p:cNvSpPr>
            <p:nvPr/>
          </p:nvSpPr>
          <p:spPr bwMode="auto">
            <a:xfrm>
              <a:off x="484249" y="2199481"/>
              <a:ext cx="793750" cy="457200"/>
            </a:xfrm>
            <a:prstGeom prst="rect">
              <a:avLst/>
            </a:prstGeom>
            <a:solidFill>
              <a:srgbClr val="595959"/>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75600" tIns="46800" rIns="75600" bIns="46800" anchor="ctr"/>
            <a:lstStyle/>
            <a:p>
              <a:pPr algn="ctr"/>
              <a:r>
                <a:rPr lang="zh-CN" altLang="en-US" sz="1600" b="1">
                  <a:solidFill>
                    <a:schemeClr val="bg1"/>
                  </a:solidFill>
                  <a:latin typeface="Times New Roman" pitchFamily="18" charset="0"/>
                  <a:ea typeface="微软雅黑" pitchFamily="34" charset="-122"/>
                  <a:sym typeface="宋体" pitchFamily="2" charset="-122"/>
                </a:rPr>
                <a:t>五桌</a:t>
              </a:r>
              <a:endParaRPr lang="zh-CN" altLang="en-US"/>
            </a:p>
          </p:txBody>
        </p:sp>
      </p:grpSp>
      <p:grpSp>
        <p:nvGrpSpPr>
          <p:cNvPr id="40997" name="组合 62"/>
          <p:cNvGrpSpPr>
            <a:grpSpLocks/>
          </p:cNvGrpSpPr>
          <p:nvPr/>
        </p:nvGrpSpPr>
        <p:grpSpPr bwMode="auto">
          <a:xfrm>
            <a:off x="7287264" y="4065576"/>
            <a:ext cx="1858720" cy="2500312"/>
            <a:chOff x="0" y="0"/>
            <a:chExt cx="1858420" cy="2499519"/>
          </a:xfrm>
        </p:grpSpPr>
        <p:sp>
          <p:nvSpPr>
            <p:cNvPr id="40998" name="Line 52"/>
            <p:cNvSpPr>
              <a:spLocks noChangeShapeType="1"/>
            </p:cNvSpPr>
            <p:nvPr/>
          </p:nvSpPr>
          <p:spPr bwMode="auto">
            <a:xfrm>
              <a:off x="0" y="1277938"/>
              <a:ext cx="6858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0999" name="Line 53"/>
            <p:cNvSpPr>
              <a:spLocks noChangeShapeType="1"/>
            </p:cNvSpPr>
            <p:nvPr/>
          </p:nvSpPr>
          <p:spPr bwMode="auto">
            <a:xfrm flipH="1">
              <a:off x="1096420" y="1277938"/>
              <a:ext cx="7620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1000" name="Oval 54"/>
            <p:cNvSpPr>
              <a:spLocks noChangeArrowheads="1"/>
            </p:cNvSpPr>
            <p:nvPr/>
          </p:nvSpPr>
          <p:spPr bwMode="auto">
            <a:xfrm>
              <a:off x="671422" y="0"/>
              <a:ext cx="457200" cy="457200"/>
            </a:xfrm>
            <a:prstGeom prst="ellipse">
              <a:avLst/>
            </a:prstGeom>
            <a:solidFill>
              <a:srgbClr val="FF6600"/>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a:p>
          </p:txBody>
        </p:sp>
        <p:sp>
          <p:nvSpPr>
            <p:cNvPr id="41001" name="Oval 55"/>
            <p:cNvSpPr>
              <a:spLocks noChangeArrowheads="1"/>
            </p:cNvSpPr>
            <p:nvPr/>
          </p:nvSpPr>
          <p:spPr bwMode="auto">
            <a:xfrm>
              <a:off x="46692" y="0"/>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dirty="0"/>
            </a:p>
          </p:txBody>
        </p:sp>
        <p:sp>
          <p:nvSpPr>
            <p:cNvPr id="41002" name="Oval 56"/>
            <p:cNvSpPr>
              <a:spLocks noChangeArrowheads="1"/>
            </p:cNvSpPr>
            <p:nvPr/>
          </p:nvSpPr>
          <p:spPr bwMode="auto">
            <a:xfrm>
              <a:off x="1265892" y="0"/>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3</a:t>
              </a:r>
              <a:endParaRPr lang="zh-CN" altLang="en-US"/>
            </a:p>
          </p:txBody>
        </p:sp>
        <p:sp>
          <p:nvSpPr>
            <p:cNvPr id="41003" name="Oval 57"/>
            <p:cNvSpPr>
              <a:spLocks noChangeArrowheads="1"/>
            </p:cNvSpPr>
            <p:nvPr/>
          </p:nvSpPr>
          <p:spPr bwMode="auto">
            <a:xfrm>
              <a:off x="671422" y="668338"/>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4</a:t>
              </a:r>
              <a:endParaRPr lang="zh-CN" altLang="en-US"/>
            </a:p>
          </p:txBody>
        </p:sp>
        <p:sp>
          <p:nvSpPr>
            <p:cNvPr id="41004" name="Oval 58"/>
            <p:cNvSpPr>
              <a:spLocks noChangeArrowheads="1"/>
            </p:cNvSpPr>
            <p:nvPr/>
          </p:nvSpPr>
          <p:spPr bwMode="auto">
            <a:xfrm>
              <a:off x="53042" y="668338"/>
              <a:ext cx="4445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5</a:t>
              </a:r>
              <a:endParaRPr lang="zh-CN" altLang="en-US"/>
            </a:p>
          </p:txBody>
        </p:sp>
        <p:sp>
          <p:nvSpPr>
            <p:cNvPr id="41005" name="Oval 59"/>
            <p:cNvSpPr>
              <a:spLocks noChangeArrowheads="1"/>
            </p:cNvSpPr>
            <p:nvPr/>
          </p:nvSpPr>
          <p:spPr bwMode="auto">
            <a:xfrm>
              <a:off x="1265892" y="668338"/>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6</a:t>
              </a:r>
              <a:endParaRPr lang="zh-CN" altLang="en-US"/>
            </a:p>
          </p:txBody>
        </p:sp>
        <p:sp>
          <p:nvSpPr>
            <p:cNvPr id="41006" name="WordArt 60"/>
            <p:cNvSpPr>
              <a:spLocks noChangeArrowheads="1"/>
            </p:cNvSpPr>
            <p:nvPr/>
          </p:nvSpPr>
          <p:spPr bwMode="auto">
            <a:xfrm>
              <a:off x="669041" y="1430338"/>
              <a:ext cx="4619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41007" name="Text Box 61"/>
            <p:cNvSpPr>
              <a:spLocks noChangeArrowheads="1"/>
            </p:cNvSpPr>
            <p:nvPr/>
          </p:nvSpPr>
          <p:spPr bwMode="auto">
            <a:xfrm>
              <a:off x="503147" y="2042319"/>
              <a:ext cx="793750" cy="457200"/>
            </a:xfrm>
            <a:prstGeom prst="rect">
              <a:avLst/>
            </a:prstGeom>
            <a:solidFill>
              <a:srgbClr val="595959"/>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75600" tIns="46800" rIns="75600" bIns="46800" anchor="ctr"/>
            <a:lstStyle/>
            <a:p>
              <a:pPr algn="ctr"/>
              <a:r>
                <a:rPr lang="zh-CN" altLang="en-US" sz="1600" b="1">
                  <a:solidFill>
                    <a:schemeClr val="bg1"/>
                  </a:solidFill>
                  <a:latin typeface="Times New Roman" pitchFamily="18" charset="0"/>
                  <a:ea typeface="微软雅黑" pitchFamily="34" charset="-122"/>
                  <a:sym typeface="宋体" pitchFamily="2" charset="-122"/>
                </a:rPr>
                <a:t>六桌</a:t>
              </a:r>
              <a:endParaRPr lang="zh-CN" altLang="en-US"/>
            </a:p>
          </p:txBody>
        </p:sp>
      </p:grpSp>
      <p:grpSp>
        <p:nvGrpSpPr>
          <p:cNvPr id="41008" name="组合 63"/>
          <p:cNvGrpSpPr>
            <a:grpSpLocks/>
          </p:cNvGrpSpPr>
          <p:nvPr/>
        </p:nvGrpSpPr>
        <p:grpSpPr bwMode="auto">
          <a:xfrm>
            <a:off x="10012646" y="3841738"/>
            <a:ext cx="1790467" cy="2724150"/>
            <a:chOff x="0" y="0"/>
            <a:chExt cx="1791084" cy="2723417"/>
          </a:xfrm>
        </p:grpSpPr>
        <p:sp>
          <p:nvSpPr>
            <p:cNvPr id="41009" name="Line 75"/>
            <p:cNvSpPr>
              <a:spLocks noChangeShapeType="1"/>
            </p:cNvSpPr>
            <p:nvPr/>
          </p:nvSpPr>
          <p:spPr bwMode="auto">
            <a:xfrm>
              <a:off x="0" y="1519298"/>
              <a:ext cx="6858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1010" name="Line 76"/>
            <p:cNvSpPr>
              <a:spLocks noChangeShapeType="1"/>
            </p:cNvSpPr>
            <p:nvPr/>
          </p:nvSpPr>
          <p:spPr bwMode="auto">
            <a:xfrm flipH="1">
              <a:off x="1029084" y="1519298"/>
              <a:ext cx="7620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1011" name="Oval 77"/>
            <p:cNvSpPr>
              <a:spLocks noChangeArrowheads="1"/>
            </p:cNvSpPr>
            <p:nvPr/>
          </p:nvSpPr>
          <p:spPr bwMode="auto">
            <a:xfrm>
              <a:off x="644707" y="474996"/>
              <a:ext cx="457200" cy="457200"/>
            </a:xfrm>
            <a:prstGeom prst="ellipse">
              <a:avLst/>
            </a:prstGeom>
            <a:solidFill>
              <a:srgbClr val="FF6600"/>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a:p>
          </p:txBody>
        </p:sp>
        <p:sp>
          <p:nvSpPr>
            <p:cNvPr id="41012" name="Oval 78"/>
            <p:cNvSpPr>
              <a:spLocks noChangeArrowheads="1"/>
            </p:cNvSpPr>
            <p:nvPr/>
          </p:nvSpPr>
          <p:spPr bwMode="auto">
            <a:xfrm>
              <a:off x="88926" y="468028"/>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a:p>
          </p:txBody>
        </p:sp>
        <p:sp>
          <p:nvSpPr>
            <p:cNvPr id="41013" name="Oval 79"/>
            <p:cNvSpPr>
              <a:spLocks noChangeArrowheads="1"/>
            </p:cNvSpPr>
            <p:nvPr/>
          </p:nvSpPr>
          <p:spPr bwMode="auto">
            <a:xfrm>
              <a:off x="1155726" y="466098"/>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3</a:t>
              </a:r>
              <a:endParaRPr lang="zh-CN" altLang="en-US"/>
            </a:p>
          </p:txBody>
        </p:sp>
        <p:sp>
          <p:nvSpPr>
            <p:cNvPr id="41014" name="Oval 80"/>
            <p:cNvSpPr>
              <a:spLocks noChangeArrowheads="1"/>
            </p:cNvSpPr>
            <p:nvPr/>
          </p:nvSpPr>
          <p:spPr bwMode="auto">
            <a:xfrm>
              <a:off x="351395" y="3860"/>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4</a:t>
              </a:r>
              <a:endParaRPr lang="zh-CN" altLang="en-US"/>
            </a:p>
          </p:txBody>
        </p:sp>
        <p:sp>
          <p:nvSpPr>
            <p:cNvPr id="41015" name="Oval 81"/>
            <p:cNvSpPr>
              <a:spLocks noChangeArrowheads="1"/>
            </p:cNvSpPr>
            <p:nvPr/>
          </p:nvSpPr>
          <p:spPr bwMode="auto">
            <a:xfrm>
              <a:off x="939652" y="0"/>
              <a:ext cx="446088"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5</a:t>
              </a:r>
              <a:endParaRPr lang="zh-CN" altLang="en-US"/>
            </a:p>
          </p:txBody>
        </p:sp>
        <p:sp>
          <p:nvSpPr>
            <p:cNvPr id="41016" name="Oval 82"/>
            <p:cNvSpPr>
              <a:spLocks noChangeArrowheads="1"/>
            </p:cNvSpPr>
            <p:nvPr/>
          </p:nvSpPr>
          <p:spPr bwMode="auto">
            <a:xfrm>
              <a:off x="351395" y="93219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6</a:t>
              </a:r>
              <a:endParaRPr lang="zh-CN" altLang="en-US" dirty="0"/>
            </a:p>
          </p:txBody>
        </p:sp>
        <p:sp>
          <p:nvSpPr>
            <p:cNvPr id="41017" name="WordArt 83"/>
            <p:cNvSpPr>
              <a:spLocks noChangeArrowheads="1"/>
            </p:cNvSpPr>
            <p:nvPr/>
          </p:nvSpPr>
          <p:spPr bwMode="auto">
            <a:xfrm>
              <a:off x="642326" y="1671698"/>
              <a:ext cx="4619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41018" name="Oval 84"/>
            <p:cNvSpPr>
              <a:spLocks noChangeArrowheads="1"/>
            </p:cNvSpPr>
            <p:nvPr/>
          </p:nvSpPr>
          <p:spPr bwMode="auto">
            <a:xfrm>
              <a:off x="934096" y="93219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7</a:t>
              </a:r>
              <a:endParaRPr lang="zh-CN" altLang="en-US"/>
            </a:p>
          </p:txBody>
        </p:sp>
        <p:sp>
          <p:nvSpPr>
            <p:cNvPr id="41019" name="Text Box 85"/>
            <p:cNvSpPr>
              <a:spLocks noChangeArrowheads="1"/>
            </p:cNvSpPr>
            <p:nvPr/>
          </p:nvSpPr>
          <p:spPr bwMode="auto">
            <a:xfrm>
              <a:off x="476432" y="2266217"/>
              <a:ext cx="793750" cy="457200"/>
            </a:xfrm>
            <a:prstGeom prst="rect">
              <a:avLst/>
            </a:prstGeom>
            <a:solidFill>
              <a:srgbClr val="595959"/>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75600" tIns="46800" rIns="75600" bIns="46800" anchor="ctr"/>
            <a:lstStyle/>
            <a:p>
              <a:pPr algn="ctr"/>
              <a:r>
                <a:rPr lang="zh-CN" altLang="en-US" sz="1600" b="1">
                  <a:solidFill>
                    <a:schemeClr val="bg1"/>
                  </a:solidFill>
                  <a:latin typeface="Times New Roman" pitchFamily="18" charset="0"/>
                  <a:ea typeface="微软雅黑" pitchFamily="34" charset="-122"/>
                  <a:sym typeface="宋体" pitchFamily="2" charset="-122"/>
                </a:rPr>
                <a:t>七桌</a:t>
              </a:r>
              <a:endParaRPr lang="zh-CN" altLang="en-US"/>
            </a:p>
          </p:txBody>
        </p:sp>
      </p:grpSp>
      <p:sp>
        <p:nvSpPr>
          <p:cNvPr id="41020" name="矩形 60"/>
          <p:cNvSpPr>
            <a:spLocks noChangeArrowheads="1"/>
          </p:cNvSpPr>
          <p:nvPr/>
        </p:nvSpPr>
        <p:spPr bwMode="auto">
          <a:xfrm>
            <a:off x="692060" y="3536939"/>
            <a:ext cx="3490459"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0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远离门或居中为主桌，</a:t>
            </a:r>
            <a:endParaRPr lang="en-US" dirty="0">
              <a:solidFill>
                <a:srgbClr val="595959"/>
              </a:solidFill>
              <a:latin typeface="微软雅黑" pitchFamily="34" charset="-122"/>
              <a:ea typeface="微软雅黑" pitchFamily="34" charset="-122"/>
              <a:sym typeface="微软雅黑" pitchFamily="34" charset="-122"/>
            </a:endParaRPr>
          </a:p>
          <a:p>
            <a:pPr marL="285750" indent="-285750">
              <a:lnSpc>
                <a:spcPct val="130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其余桌次的高低以离主桌的远近而定：</a:t>
            </a:r>
            <a:endParaRPr lang="en-US" dirty="0">
              <a:solidFill>
                <a:srgbClr val="595959"/>
              </a:solidFill>
              <a:latin typeface="微软雅黑" pitchFamily="34" charset="-122"/>
              <a:ea typeface="微软雅黑" pitchFamily="34" charset="-122"/>
              <a:sym typeface="微软雅黑" pitchFamily="34" charset="-122"/>
            </a:endParaRPr>
          </a:p>
        </p:txBody>
      </p:sp>
      <p:sp>
        <p:nvSpPr>
          <p:cNvPr id="41021" name="矩形 2"/>
          <p:cNvSpPr>
            <a:spLocks noChangeArrowheads="1"/>
          </p:cNvSpPr>
          <p:nvPr/>
        </p:nvSpPr>
        <p:spPr bwMode="auto">
          <a:xfrm>
            <a:off x="728568" y="5018076"/>
            <a:ext cx="3422204"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spcBef>
                <a:spcPts val="400"/>
              </a:spcBef>
            </a:pPr>
            <a:r>
              <a:rPr lang="zh-CN" altLang="en-US" b="1" dirty="0">
                <a:solidFill>
                  <a:schemeClr val="bg1"/>
                </a:solidFill>
                <a:latin typeface="微软雅黑" pitchFamily="34" charset="-122"/>
                <a:ea typeface="微软雅黑" pitchFamily="34" charset="-122"/>
                <a:sym typeface="微软雅黑" pitchFamily="34" charset="-122"/>
              </a:rPr>
              <a:t>近者为高，远者为低；平行者以右桌为高，左桌为低</a:t>
            </a:r>
            <a:r>
              <a:rPr lang="zh-CN" altLang="en-US" dirty="0">
                <a:solidFill>
                  <a:schemeClr val="bg1"/>
                </a:solidFill>
                <a:latin typeface="微软雅黑" pitchFamily="34" charset="-122"/>
                <a:ea typeface="微软雅黑" pitchFamily="34" charset="-122"/>
                <a:sym typeface="微软雅黑" pitchFamily="34" charset="-122"/>
              </a:rPr>
              <a:t>。</a:t>
            </a:r>
            <a:endParaRPr lang="zh-CN" altLang="en-US" sz="1600" dirty="0">
              <a:solidFill>
                <a:schemeClr val="bg1"/>
              </a:solidFill>
              <a:latin typeface="微软雅黑" pitchFamily="34" charset="-122"/>
              <a:ea typeface="微软雅黑" pitchFamily="34" charset="-122"/>
              <a:sym typeface="微软雅黑" pitchFamily="34" charset="-122"/>
            </a:endParaRPr>
          </a:p>
        </p:txBody>
      </p:sp>
      <p:grpSp>
        <p:nvGrpSpPr>
          <p:cNvPr id="62" name="组合 61"/>
          <p:cNvGrpSpPr/>
          <p:nvPr/>
        </p:nvGrpSpPr>
        <p:grpSpPr>
          <a:xfrm>
            <a:off x="4625603" y="408986"/>
            <a:ext cx="3007992" cy="654128"/>
            <a:chOff x="2727392" y="2746323"/>
            <a:chExt cx="2082005" cy="452760"/>
          </a:xfrm>
        </p:grpSpPr>
        <p:sp>
          <p:nvSpPr>
            <p:cNvPr id="6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餐宴礼仪</a:t>
              </a:r>
            </a:p>
          </p:txBody>
        </p:sp>
        <p:grpSp>
          <p:nvGrpSpPr>
            <p:cNvPr id="64" name="组合 63"/>
            <p:cNvGrpSpPr/>
            <p:nvPr/>
          </p:nvGrpSpPr>
          <p:grpSpPr>
            <a:xfrm>
              <a:off x="2727392" y="2746323"/>
              <a:ext cx="2082005" cy="452760"/>
              <a:chOff x="6096000" y="2039786"/>
              <a:chExt cx="3246120" cy="705912"/>
            </a:xfrm>
          </p:grpSpPr>
          <p:sp>
            <p:nvSpPr>
              <p:cNvPr id="65" name="任意多边形 6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66" name="圆角矩形 6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67" name="圆角矩形 6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68" name="组合 67"/>
          <p:cNvGrpSpPr/>
          <p:nvPr/>
        </p:nvGrpSpPr>
        <p:grpSpPr>
          <a:xfrm>
            <a:off x="908719" y="1226969"/>
            <a:ext cx="2227346" cy="416316"/>
            <a:chOff x="603196" y="3180076"/>
            <a:chExt cx="1670727" cy="312165"/>
          </a:xfrm>
        </p:grpSpPr>
        <p:sp>
          <p:nvSpPr>
            <p:cNvPr id="69" name="圆角矩形 68"/>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 name="矩形 69"/>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1.</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桌次排列</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71" name="任意多边形 70"/>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72" name="TextBox 71"/>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95148424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0-#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0971"/>
                                        </p:tgtEl>
                                        <p:attrNameLst>
                                          <p:attrName>style.visibility</p:attrName>
                                        </p:attrNameLst>
                                      </p:cBhvr>
                                      <p:to>
                                        <p:strVal val="visible"/>
                                      </p:to>
                                    </p:set>
                                    <p:animEffect transition="in" filter="wipe(left)">
                                      <p:cBhvr>
                                        <p:cTn id="12" dur="500"/>
                                        <p:tgtEl>
                                          <p:spTgt spid="40971"/>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0970"/>
                                        </p:tgtEl>
                                        <p:attrNameLst>
                                          <p:attrName>style.visibility</p:attrName>
                                        </p:attrNameLst>
                                      </p:cBhvr>
                                      <p:to>
                                        <p:strVal val="visible"/>
                                      </p:to>
                                    </p:set>
                                    <p:animEffect transition="in" filter="wipe(left)">
                                      <p:cBhvr>
                                        <p:cTn id="15" dur="500"/>
                                        <p:tgtEl>
                                          <p:spTgt spid="40970"/>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41020"/>
                                        </p:tgtEl>
                                        <p:attrNameLst>
                                          <p:attrName>style.visibility</p:attrName>
                                        </p:attrNameLst>
                                      </p:cBhvr>
                                      <p:to>
                                        <p:strVal val="visible"/>
                                      </p:to>
                                    </p:set>
                                    <p:animEffect transition="in" filter="wipe(up)">
                                      <p:cBhvr>
                                        <p:cTn id="19" dur="500"/>
                                        <p:tgtEl>
                                          <p:spTgt spid="41020"/>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40967"/>
                                        </p:tgtEl>
                                        <p:attrNameLst>
                                          <p:attrName>style.visibility</p:attrName>
                                        </p:attrNameLst>
                                      </p:cBhvr>
                                      <p:to>
                                        <p:strVal val="visible"/>
                                      </p:to>
                                    </p:set>
                                    <p:animEffect transition="in" filter="fade">
                                      <p:cBhvr>
                                        <p:cTn id="23" dur="1000"/>
                                        <p:tgtEl>
                                          <p:spTgt spid="40967"/>
                                        </p:tgtEl>
                                      </p:cBhvr>
                                    </p:animEffect>
                                    <p:anim calcmode="lin" valueType="num">
                                      <p:cBhvr>
                                        <p:cTn id="24" dur="1000" fill="hold"/>
                                        <p:tgtEl>
                                          <p:spTgt spid="40967"/>
                                        </p:tgtEl>
                                        <p:attrNameLst>
                                          <p:attrName>ppt_x</p:attrName>
                                        </p:attrNameLst>
                                      </p:cBhvr>
                                      <p:tavLst>
                                        <p:tav tm="0">
                                          <p:val>
                                            <p:strVal val="#ppt_x"/>
                                          </p:val>
                                        </p:tav>
                                        <p:tav tm="100000">
                                          <p:val>
                                            <p:strVal val="#ppt_x"/>
                                          </p:val>
                                        </p:tav>
                                      </p:tavLst>
                                    </p:anim>
                                    <p:anim calcmode="lin" valueType="num">
                                      <p:cBhvr>
                                        <p:cTn id="25" dur="1000" fill="hold"/>
                                        <p:tgtEl>
                                          <p:spTgt spid="4096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1021"/>
                                        </p:tgtEl>
                                        <p:attrNameLst>
                                          <p:attrName>style.visibility</p:attrName>
                                        </p:attrNameLst>
                                      </p:cBhvr>
                                      <p:to>
                                        <p:strVal val="visible"/>
                                      </p:to>
                                    </p:set>
                                    <p:animEffect transition="in" filter="fade">
                                      <p:cBhvr>
                                        <p:cTn id="28" dur="1000"/>
                                        <p:tgtEl>
                                          <p:spTgt spid="41021"/>
                                        </p:tgtEl>
                                      </p:cBhvr>
                                    </p:animEffect>
                                    <p:anim calcmode="lin" valueType="num">
                                      <p:cBhvr>
                                        <p:cTn id="29" dur="1000" fill="hold"/>
                                        <p:tgtEl>
                                          <p:spTgt spid="41021"/>
                                        </p:tgtEl>
                                        <p:attrNameLst>
                                          <p:attrName>ppt_x</p:attrName>
                                        </p:attrNameLst>
                                      </p:cBhvr>
                                      <p:tavLst>
                                        <p:tav tm="0">
                                          <p:val>
                                            <p:strVal val="#ppt_x"/>
                                          </p:val>
                                        </p:tav>
                                        <p:tav tm="100000">
                                          <p:val>
                                            <p:strVal val="#ppt_x"/>
                                          </p:val>
                                        </p:tav>
                                      </p:tavLst>
                                    </p:anim>
                                    <p:anim calcmode="lin" valueType="num">
                                      <p:cBhvr>
                                        <p:cTn id="30" dur="1000" fill="hold"/>
                                        <p:tgtEl>
                                          <p:spTgt spid="4102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40973"/>
                                        </p:tgtEl>
                                        <p:attrNameLst>
                                          <p:attrName>style.visibility</p:attrName>
                                        </p:attrNameLst>
                                      </p:cBhvr>
                                      <p:to>
                                        <p:strVal val="visible"/>
                                      </p:to>
                                    </p:set>
                                    <p:animEffect transition="in" filter="fade">
                                      <p:cBhvr>
                                        <p:cTn id="34" dur="500"/>
                                        <p:tgtEl>
                                          <p:spTgt spid="40973"/>
                                        </p:tgtEl>
                                      </p:cBhvr>
                                    </p:animEffect>
                                    <p:anim calcmode="lin" valueType="num">
                                      <p:cBhvr>
                                        <p:cTn id="35" dur="500" fill="hold"/>
                                        <p:tgtEl>
                                          <p:spTgt spid="40973"/>
                                        </p:tgtEl>
                                        <p:attrNameLst>
                                          <p:attrName>ppt_x</p:attrName>
                                        </p:attrNameLst>
                                      </p:cBhvr>
                                      <p:tavLst>
                                        <p:tav tm="0">
                                          <p:val>
                                            <p:strVal val="#ppt_x"/>
                                          </p:val>
                                        </p:tav>
                                        <p:tav tm="100000">
                                          <p:val>
                                            <p:strVal val="#ppt_x"/>
                                          </p:val>
                                        </p:tav>
                                      </p:tavLst>
                                    </p:anim>
                                    <p:anim calcmode="lin" valueType="num">
                                      <p:cBhvr>
                                        <p:cTn id="36" dur="500" fill="hold"/>
                                        <p:tgtEl>
                                          <p:spTgt spid="4097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40980"/>
                                        </p:tgtEl>
                                        <p:attrNameLst>
                                          <p:attrName>style.visibility</p:attrName>
                                        </p:attrNameLst>
                                      </p:cBhvr>
                                      <p:to>
                                        <p:strVal val="visible"/>
                                      </p:to>
                                    </p:set>
                                    <p:animEffect transition="in" filter="fade">
                                      <p:cBhvr>
                                        <p:cTn id="40" dur="500"/>
                                        <p:tgtEl>
                                          <p:spTgt spid="40980"/>
                                        </p:tgtEl>
                                      </p:cBhvr>
                                    </p:animEffect>
                                    <p:anim calcmode="lin" valueType="num">
                                      <p:cBhvr>
                                        <p:cTn id="41" dur="500" fill="hold"/>
                                        <p:tgtEl>
                                          <p:spTgt spid="40980"/>
                                        </p:tgtEl>
                                        <p:attrNameLst>
                                          <p:attrName>ppt_x</p:attrName>
                                        </p:attrNameLst>
                                      </p:cBhvr>
                                      <p:tavLst>
                                        <p:tav tm="0">
                                          <p:val>
                                            <p:strVal val="#ppt_x"/>
                                          </p:val>
                                        </p:tav>
                                        <p:tav tm="100000">
                                          <p:val>
                                            <p:strVal val="#ppt_x"/>
                                          </p:val>
                                        </p:tav>
                                      </p:tavLst>
                                    </p:anim>
                                    <p:anim calcmode="lin" valueType="num">
                                      <p:cBhvr>
                                        <p:cTn id="42" dur="500" fill="hold"/>
                                        <p:tgtEl>
                                          <p:spTgt spid="4098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40987"/>
                                        </p:tgtEl>
                                        <p:attrNameLst>
                                          <p:attrName>style.visibility</p:attrName>
                                        </p:attrNameLst>
                                      </p:cBhvr>
                                      <p:to>
                                        <p:strVal val="visible"/>
                                      </p:to>
                                    </p:set>
                                    <p:animEffect transition="in" filter="fade">
                                      <p:cBhvr>
                                        <p:cTn id="46" dur="500"/>
                                        <p:tgtEl>
                                          <p:spTgt spid="40987"/>
                                        </p:tgtEl>
                                      </p:cBhvr>
                                    </p:animEffect>
                                    <p:anim calcmode="lin" valueType="num">
                                      <p:cBhvr>
                                        <p:cTn id="47" dur="500" fill="hold"/>
                                        <p:tgtEl>
                                          <p:spTgt spid="40987"/>
                                        </p:tgtEl>
                                        <p:attrNameLst>
                                          <p:attrName>ppt_x</p:attrName>
                                        </p:attrNameLst>
                                      </p:cBhvr>
                                      <p:tavLst>
                                        <p:tav tm="0">
                                          <p:val>
                                            <p:strVal val="#ppt_x"/>
                                          </p:val>
                                        </p:tav>
                                        <p:tav tm="100000">
                                          <p:val>
                                            <p:strVal val="#ppt_x"/>
                                          </p:val>
                                        </p:tav>
                                      </p:tavLst>
                                    </p:anim>
                                    <p:anim calcmode="lin" valueType="num">
                                      <p:cBhvr>
                                        <p:cTn id="48" dur="500" fill="hold"/>
                                        <p:tgtEl>
                                          <p:spTgt spid="40987"/>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0997"/>
                                        </p:tgtEl>
                                        <p:attrNameLst>
                                          <p:attrName>style.visibility</p:attrName>
                                        </p:attrNameLst>
                                      </p:cBhvr>
                                      <p:to>
                                        <p:strVal val="visible"/>
                                      </p:to>
                                    </p:set>
                                    <p:animEffect transition="in" filter="fade">
                                      <p:cBhvr>
                                        <p:cTn id="52" dur="500"/>
                                        <p:tgtEl>
                                          <p:spTgt spid="40997"/>
                                        </p:tgtEl>
                                      </p:cBhvr>
                                    </p:animEffect>
                                    <p:anim calcmode="lin" valueType="num">
                                      <p:cBhvr>
                                        <p:cTn id="53" dur="500" fill="hold"/>
                                        <p:tgtEl>
                                          <p:spTgt spid="40997"/>
                                        </p:tgtEl>
                                        <p:attrNameLst>
                                          <p:attrName>ppt_x</p:attrName>
                                        </p:attrNameLst>
                                      </p:cBhvr>
                                      <p:tavLst>
                                        <p:tav tm="0">
                                          <p:val>
                                            <p:strVal val="#ppt_x"/>
                                          </p:val>
                                        </p:tav>
                                        <p:tav tm="100000">
                                          <p:val>
                                            <p:strVal val="#ppt_x"/>
                                          </p:val>
                                        </p:tav>
                                      </p:tavLst>
                                    </p:anim>
                                    <p:anim calcmode="lin" valueType="num">
                                      <p:cBhvr>
                                        <p:cTn id="54" dur="500" fill="hold"/>
                                        <p:tgtEl>
                                          <p:spTgt spid="40997"/>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nodeType="afterEffect">
                                  <p:stCondLst>
                                    <p:cond delay="0"/>
                                  </p:stCondLst>
                                  <p:childTnLst>
                                    <p:set>
                                      <p:cBhvr>
                                        <p:cTn id="57" dur="1" fill="hold">
                                          <p:stCondLst>
                                            <p:cond delay="0"/>
                                          </p:stCondLst>
                                        </p:cTn>
                                        <p:tgtEl>
                                          <p:spTgt spid="41008"/>
                                        </p:tgtEl>
                                        <p:attrNameLst>
                                          <p:attrName>style.visibility</p:attrName>
                                        </p:attrNameLst>
                                      </p:cBhvr>
                                      <p:to>
                                        <p:strVal val="visible"/>
                                      </p:to>
                                    </p:set>
                                    <p:animEffect transition="in" filter="fade">
                                      <p:cBhvr>
                                        <p:cTn id="58" dur="500"/>
                                        <p:tgtEl>
                                          <p:spTgt spid="41008"/>
                                        </p:tgtEl>
                                      </p:cBhvr>
                                    </p:animEffect>
                                    <p:anim calcmode="lin" valueType="num">
                                      <p:cBhvr>
                                        <p:cTn id="59" dur="500" fill="hold"/>
                                        <p:tgtEl>
                                          <p:spTgt spid="41008"/>
                                        </p:tgtEl>
                                        <p:attrNameLst>
                                          <p:attrName>ppt_x</p:attrName>
                                        </p:attrNameLst>
                                      </p:cBhvr>
                                      <p:tavLst>
                                        <p:tav tm="0">
                                          <p:val>
                                            <p:strVal val="#ppt_x"/>
                                          </p:val>
                                        </p:tav>
                                        <p:tav tm="100000">
                                          <p:val>
                                            <p:strVal val="#ppt_x"/>
                                          </p:val>
                                        </p:tav>
                                      </p:tavLst>
                                    </p:anim>
                                    <p:anim calcmode="lin" valueType="num">
                                      <p:cBhvr>
                                        <p:cTn id="60" dur="500" fill="hold"/>
                                        <p:tgtEl>
                                          <p:spTgt spid="41008"/>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animBg="1"/>
      <p:bldP spid="40970" grpId="0"/>
      <p:bldP spid="41020" grpId="0"/>
      <p:bldP spid="41021" grpId="0"/>
      <p:bldP spid="7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93" name="组合 3"/>
          <p:cNvGrpSpPr>
            <a:grpSpLocks/>
          </p:cNvGrpSpPr>
          <p:nvPr/>
        </p:nvGrpSpPr>
        <p:grpSpPr bwMode="auto">
          <a:xfrm>
            <a:off x="5419020" y="2188474"/>
            <a:ext cx="2688875" cy="3806825"/>
            <a:chOff x="0" y="0"/>
            <a:chExt cx="2689448" cy="3806198"/>
          </a:xfrm>
        </p:grpSpPr>
        <p:sp>
          <p:nvSpPr>
            <p:cNvPr id="41994" name="Oval 84"/>
            <p:cNvSpPr>
              <a:spLocks noChangeArrowheads="1"/>
            </p:cNvSpPr>
            <p:nvPr/>
          </p:nvSpPr>
          <p:spPr bwMode="auto">
            <a:xfrm>
              <a:off x="520681" y="576008"/>
              <a:ext cx="1656000" cy="1656000"/>
            </a:xfrm>
            <a:prstGeom prst="ellipse">
              <a:avLst/>
            </a:prstGeom>
            <a:solidFill>
              <a:srgbClr val="BFBFBF"/>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1995" name="Oval 85"/>
            <p:cNvSpPr>
              <a:spLocks noChangeArrowheads="1"/>
            </p:cNvSpPr>
            <p:nvPr/>
          </p:nvSpPr>
          <p:spPr bwMode="auto">
            <a:xfrm>
              <a:off x="432048" y="28797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a:p>
          </p:txBody>
        </p:sp>
        <p:sp>
          <p:nvSpPr>
            <p:cNvPr id="41996" name="Oval 86"/>
            <p:cNvSpPr>
              <a:spLocks noChangeArrowheads="1"/>
            </p:cNvSpPr>
            <p:nvPr/>
          </p:nvSpPr>
          <p:spPr bwMode="auto">
            <a:xfrm>
              <a:off x="1800200" y="275400"/>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a:p>
          </p:txBody>
        </p:sp>
        <p:sp>
          <p:nvSpPr>
            <p:cNvPr id="41997" name="Oval 87"/>
            <p:cNvSpPr>
              <a:spLocks noChangeArrowheads="1"/>
            </p:cNvSpPr>
            <p:nvPr/>
          </p:nvSpPr>
          <p:spPr bwMode="auto">
            <a:xfrm>
              <a:off x="0" y="888714"/>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3</a:t>
              </a:r>
              <a:endParaRPr lang="zh-CN" altLang="en-US"/>
            </a:p>
          </p:txBody>
        </p:sp>
        <p:sp>
          <p:nvSpPr>
            <p:cNvPr id="41998" name="Oval 88"/>
            <p:cNvSpPr>
              <a:spLocks noChangeArrowheads="1"/>
            </p:cNvSpPr>
            <p:nvPr/>
          </p:nvSpPr>
          <p:spPr bwMode="auto">
            <a:xfrm>
              <a:off x="2232248" y="888714"/>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4</a:t>
              </a:r>
              <a:endParaRPr lang="zh-CN" altLang="en-US"/>
            </a:p>
          </p:txBody>
        </p:sp>
        <p:sp>
          <p:nvSpPr>
            <p:cNvPr id="41999" name="Oval 89"/>
            <p:cNvSpPr>
              <a:spLocks noChangeArrowheads="1"/>
            </p:cNvSpPr>
            <p:nvPr/>
          </p:nvSpPr>
          <p:spPr bwMode="auto">
            <a:xfrm>
              <a:off x="0" y="1512112"/>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5</a:t>
              </a:r>
              <a:endParaRPr lang="zh-CN" altLang="en-US"/>
            </a:p>
          </p:txBody>
        </p:sp>
        <p:sp>
          <p:nvSpPr>
            <p:cNvPr id="42000" name="Oval 90"/>
            <p:cNvSpPr>
              <a:spLocks noChangeArrowheads="1"/>
            </p:cNvSpPr>
            <p:nvPr/>
          </p:nvSpPr>
          <p:spPr bwMode="auto">
            <a:xfrm>
              <a:off x="2232248" y="1512112"/>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6</a:t>
              </a:r>
              <a:endParaRPr lang="zh-CN" altLang="en-US"/>
            </a:p>
          </p:txBody>
        </p:sp>
        <p:sp>
          <p:nvSpPr>
            <p:cNvPr id="42001" name="Oval 91"/>
            <p:cNvSpPr>
              <a:spLocks noChangeArrowheads="1"/>
            </p:cNvSpPr>
            <p:nvPr/>
          </p:nvSpPr>
          <p:spPr bwMode="auto">
            <a:xfrm>
              <a:off x="432048" y="208817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7</a:t>
              </a:r>
              <a:endParaRPr lang="zh-CN" altLang="en-US"/>
            </a:p>
          </p:txBody>
        </p:sp>
        <p:sp>
          <p:nvSpPr>
            <p:cNvPr id="42002" name="Oval 92"/>
            <p:cNvSpPr>
              <a:spLocks noChangeArrowheads="1"/>
            </p:cNvSpPr>
            <p:nvPr/>
          </p:nvSpPr>
          <p:spPr bwMode="auto">
            <a:xfrm>
              <a:off x="1096681" y="0"/>
              <a:ext cx="504000" cy="504000"/>
            </a:xfrm>
            <a:prstGeom prst="ellipse">
              <a:avLst/>
            </a:prstGeom>
            <a:solidFill>
              <a:srgbClr val="FF6600"/>
            </a:solidFill>
            <a:ln>
              <a:noFill/>
            </a:ln>
            <a:extLst>
              <a:ext uri="{91240B29-F687-4F45-9708-019B960494DF}">
                <a14:hiddenLine xmlns:a14="http://schemas.microsoft.com/office/drawing/2010/main" w="6350" cap="flat" cmpd="sng">
                  <a:solidFill>
                    <a:srgbClr val="9BBB59"/>
                  </a:solidFill>
                  <a:bevel/>
                  <a:headEnd/>
                  <a:tailEnd/>
                </a14:hiddenLine>
              </a:ext>
            </a:extLst>
          </p:spPr>
          <p:txBody>
            <a:bodyPr wrap="none" anchor="ctr"/>
            <a:lstStyle/>
            <a:p>
              <a:pPr algn="ctr"/>
              <a:r>
                <a:rPr lang="zh-CN" altLang="en-US" sz="1200">
                  <a:solidFill>
                    <a:schemeClr val="bg1"/>
                  </a:solidFill>
                  <a:latin typeface="微软雅黑" pitchFamily="34" charset="-122"/>
                  <a:ea typeface="微软雅黑" pitchFamily="34" charset="-122"/>
                  <a:sym typeface="微软雅黑" pitchFamily="34" charset="-122"/>
                </a:rPr>
                <a:t>主位</a:t>
              </a:r>
              <a:endParaRPr lang="zh-CN" altLang="en-US"/>
            </a:p>
          </p:txBody>
        </p:sp>
        <p:sp>
          <p:nvSpPr>
            <p:cNvPr id="42003" name="Oval 93"/>
            <p:cNvSpPr>
              <a:spLocks noChangeArrowheads="1"/>
            </p:cNvSpPr>
            <p:nvPr/>
          </p:nvSpPr>
          <p:spPr bwMode="auto">
            <a:xfrm>
              <a:off x="1800200" y="208817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8</a:t>
              </a:r>
              <a:endParaRPr lang="zh-CN" altLang="en-US"/>
            </a:p>
          </p:txBody>
        </p:sp>
        <p:sp>
          <p:nvSpPr>
            <p:cNvPr id="42004" name="Oval 94"/>
            <p:cNvSpPr>
              <a:spLocks noChangeArrowheads="1"/>
            </p:cNvSpPr>
            <p:nvPr/>
          </p:nvSpPr>
          <p:spPr bwMode="auto">
            <a:xfrm>
              <a:off x="1120081" y="2304200"/>
              <a:ext cx="457200" cy="457200"/>
            </a:xfrm>
            <a:prstGeom prst="ellipse">
              <a:avLst/>
            </a:prstGeom>
            <a:solidFill>
              <a:srgbClr val="FF6600"/>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9</a:t>
              </a:r>
              <a:endParaRPr lang="zh-CN" altLang="en-US"/>
            </a:p>
          </p:txBody>
        </p:sp>
        <p:sp>
          <p:nvSpPr>
            <p:cNvPr id="42005" name="Line 96"/>
            <p:cNvSpPr>
              <a:spLocks noChangeShapeType="1"/>
            </p:cNvSpPr>
            <p:nvPr/>
          </p:nvSpPr>
          <p:spPr bwMode="auto">
            <a:xfrm>
              <a:off x="402704" y="2808256"/>
              <a:ext cx="6858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2006" name="Line 97"/>
            <p:cNvSpPr>
              <a:spLocks noChangeShapeType="1"/>
            </p:cNvSpPr>
            <p:nvPr/>
          </p:nvSpPr>
          <p:spPr bwMode="auto">
            <a:xfrm flipH="1">
              <a:off x="1554832" y="2808256"/>
              <a:ext cx="7620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2007" name="WordArt 98"/>
            <p:cNvSpPr>
              <a:spLocks noChangeArrowheads="1"/>
            </p:cNvSpPr>
            <p:nvPr/>
          </p:nvSpPr>
          <p:spPr bwMode="auto">
            <a:xfrm>
              <a:off x="1117700" y="2915586"/>
              <a:ext cx="4619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42008" name="Text Box 39"/>
            <p:cNvSpPr>
              <a:spLocks noChangeArrowheads="1"/>
            </p:cNvSpPr>
            <p:nvPr/>
          </p:nvSpPr>
          <p:spPr bwMode="auto">
            <a:xfrm>
              <a:off x="202842" y="3348998"/>
              <a:ext cx="2291679" cy="457200"/>
            </a:xfrm>
            <a:prstGeom prst="rect">
              <a:avLst/>
            </a:prstGeom>
            <a:solidFill>
              <a:srgbClr val="595959"/>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75600" tIns="46800" rIns="75600" bIns="46800" anchor="ctr"/>
            <a:lstStyle/>
            <a:p>
              <a:pPr algn="ctr"/>
              <a:r>
                <a:rPr lang="zh-CN" altLang="en-US" sz="1600" b="1">
                  <a:solidFill>
                    <a:schemeClr val="bg1"/>
                  </a:solidFill>
                  <a:latin typeface="Times New Roman" pitchFamily="18" charset="0"/>
                  <a:ea typeface="微软雅黑" pitchFamily="34" charset="-122"/>
                  <a:sym typeface="宋体" pitchFamily="2" charset="-122"/>
                </a:rPr>
                <a:t>一个主位时的位次排列</a:t>
              </a:r>
              <a:endParaRPr lang="zh-CN" altLang="en-US"/>
            </a:p>
          </p:txBody>
        </p:sp>
      </p:grpSp>
      <p:grpSp>
        <p:nvGrpSpPr>
          <p:cNvPr id="42009" name="组合 4"/>
          <p:cNvGrpSpPr>
            <a:grpSpLocks/>
          </p:cNvGrpSpPr>
          <p:nvPr/>
        </p:nvGrpSpPr>
        <p:grpSpPr bwMode="auto">
          <a:xfrm>
            <a:off x="8849161" y="2188474"/>
            <a:ext cx="2688875" cy="3806825"/>
            <a:chOff x="0" y="0"/>
            <a:chExt cx="2689448" cy="3806198"/>
          </a:xfrm>
        </p:grpSpPr>
        <p:sp>
          <p:nvSpPr>
            <p:cNvPr id="42010" name="Oval 84"/>
            <p:cNvSpPr>
              <a:spLocks noChangeArrowheads="1"/>
            </p:cNvSpPr>
            <p:nvPr/>
          </p:nvSpPr>
          <p:spPr bwMode="auto">
            <a:xfrm>
              <a:off x="546439" y="576008"/>
              <a:ext cx="1656000" cy="1656000"/>
            </a:xfrm>
            <a:prstGeom prst="ellipse">
              <a:avLst/>
            </a:prstGeom>
            <a:solidFill>
              <a:srgbClr val="BFBFBF"/>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2011" name="Oval 85"/>
            <p:cNvSpPr>
              <a:spLocks noChangeArrowheads="1"/>
            </p:cNvSpPr>
            <p:nvPr/>
          </p:nvSpPr>
          <p:spPr bwMode="auto">
            <a:xfrm>
              <a:off x="432048" y="28797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a:p>
          </p:txBody>
        </p:sp>
        <p:sp>
          <p:nvSpPr>
            <p:cNvPr id="42012" name="Oval 86"/>
            <p:cNvSpPr>
              <a:spLocks noChangeArrowheads="1"/>
            </p:cNvSpPr>
            <p:nvPr/>
          </p:nvSpPr>
          <p:spPr bwMode="auto">
            <a:xfrm>
              <a:off x="1800200" y="275400"/>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a:p>
          </p:txBody>
        </p:sp>
        <p:sp>
          <p:nvSpPr>
            <p:cNvPr id="42013" name="Oval 87"/>
            <p:cNvSpPr>
              <a:spLocks noChangeArrowheads="1"/>
            </p:cNvSpPr>
            <p:nvPr/>
          </p:nvSpPr>
          <p:spPr bwMode="auto">
            <a:xfrm>
              <a:off x="0" y="888714"/>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3</a:t>
              </a:r>
              <a:endParaRPr lang="zh-CN" altLang="en-US"/>
            </a:p>
          </p:txBody>
        </p:sp>
        <p:sp>
          <p:nvSpPr>
            <p:cNvPr id="42014" name="Oval 88"/>
            <p:cNvSpPr>
              <a:spLocks noChangeArrowheads="1"/>
            </p:cNvSpPr>
            <p:nvPr/>
          </p:nvSpPr>
          <p:spPr bwMode="auto">
            <a:xfrm>
              <a:off x="2232248" y="888714"/>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4</a:t>
              </a:r>
              <a:endParaRPr lang="zh-CN" altLang="en-US"/>
            </a:p>
          </p:txBody>
        </p:sp>
        <p:sp>
          <p:nvSpPr>
            <p:cNvPr id="42015" name="Oval 89"/>
            <p:cNvSpPr>
              <a:spLocks noChangeArrowheads="1"/>
            </p:cNvSpPr>
            <p:nvPr/>
          </p:nvSpPr>
          <p:spPr bwMode="auto">
            <a:xfrm>
              <a:off x="0" y="1512112"/>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5</a:t>
              </a:r>
              <a:endParaRPr lang="zh-CN" altLang="en-US"/>
            </a:p>
          </p:txBody>
        </p:sp>
        <p:sp>
          <p:nvSpPr>
            <p:cNvPr id="42016" name="Oval 90"/>
            <p:cNvSpPr>
              <a:spLocks noChangeArrowheads="1"/>
            </p:cNvSpPr>
            <p:nvPr/>
          </p:nvSpPr>
          <p:spPr bwMode="auto">
            <a:xfrm>
              <a:off x="2232248" y="1512112"/>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6</a:t>
              </a:r>
              <a:endParaRPr lang="zh-CN" altLang="en-US"/>
            </a:p>
          </p:txBody>
        </p:sp>
        <p:sp>
          <p:nvSpPr>
            <p:cNvPr id="42017" name="Oval 91"/>
            <p:cNvSpPr>
              <a:spLocks noChangeArrowheads="1"/>
            </p:cNvSpPr>
            <p:nvPr/>
          </p:nvSpPr>
          <p:spPr bwMode="auto">
            <a:xfrm>
              <a:off x="432048" y="208817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7</a:t>
              </a:r>
              <a:endParaRPr lang="zh-CN" altLang="en-US"/>
            </a:p>
          </p:txBody>
        </p:sp>
        <p:sp>
          <p:nvSpPr>
            <p:cNvPr id="42018" name="Oval 92"/>
            <p:cNvSpPr>
              <a:spLocks noChangeArrowheads="1"/>
            </p:cNvSpPr>
            <p:nvPr/>
          </p:nvSpPr>
          <p:spPr bwMode="auto">
            <a:xfrm>
              <a:off x="1122439" y="0"/>
              <a:ext cx="504000" cy="504000"/>
            </a:xfrm>
            <a:prstGeom prst="ellipse">
              <a:avLst/>
            </a:prstGeom>
            <a:solidFill>
              <a:srgbClr val="FF6600"/>
            </a:solidFill>
            <a:ln>
              <a:noFill/>
            </a:ln>
            <a:extLst>
              <a:ext uri="{91240B29-F687-4F45-9708-019B960494DF}">
                <a14:hiddenLine xmlns:a14="http://schemas.microsoft.com/office/drawing/2010/main" w="6350" cap="flat" cmpd="sng">
                  <a:solidFill>
                    <a:srgbClr val="9BBB59"/>
                  </a:solidFill>
                  <a:bevel/>
                  <a:headEnd/>
                  <a:tailEnd/>
                </a14:hiddenLine>
              </a:ext>
            </a:extLst>
          </p:spPr>
          <p:txBody>
            <a:bodyPr wrap="none" anchor="ctr"/>
            <a:lstStyle/>
            <a:p>
              <a:pPr algn="ctr"/>
              <a:r>
                <a:rPr lang="zh-CN" altLang="en-US" sz="1200">
                  <a:solidFill>
                    <a:schemeClr val="bg1"/>
                  </a:solidFill>
                  <a:latin typeface="微软雅黑" pitchFamily="34" charset="-122"/>
                  <a:ea typeface="微软雅黑" pitchFamily="34" charset="-122"/>
                  <a:sym typeface="微软雅黑" pitchFamily="34" charset="-122"/>
                </a:rPr>
                <a:t>主位</a:t>
              </a:r>
              <a:r>
                <a:rPr lang="en-US" sz="1200">
                  <a:solidFill>
                    <a:schemeClr val="bg1"/>
                  </a:solidFill>
                  <a:latin typeface="微软雅黑" pitchFamily="34" charset="-122"/>
                  <a:ea typeface="微软雅黑" pitchFamily="34" charset="-122"/>
                  <a:sym typeface="微软雅黑" pitchFamily="34" charset="-122"/>
                </a:rPr>
                <a:t>1</a:t>
              </a:r>
              <a:endParaRPr lang="zh-CN" altLang="en-US" sz="1200">
                <a:solidFill>
                  <a:schemeClr val="bg1"/>
                </a:solidFill>
                <a:latin typeface="微软雅黑" pitchFamily="34" charset="-122"/>
                <a:ea typeface="微软雅黑" pitchFamily="34" charset="-122"/>
                <a:sym typeface="微软雅黑" pitchFamily="34" charset="-122"/>
              </a:endParaRPr>
            </a:p>
          </p:txBody>
        </p:sp>
        <p:sp>
          <p:nvSpPr>
            <p:cNvPr id="42019" name="Oval 93"/>
            <p:cNvSpPr>
              <a:spLocks noChangeArrowheads="1"/>
            </p:cNvSpPr>
            <p:nvPr/>
          </p:nvSpPr>
          <p:spPr bwMode="auto">
            <a:xfrm>
              <a:off x="1800200" y="2088176"/>
              <a:ext cx="457200" cy="457200"/>
            </a:xfrm>
            <a:prstGeom prst="ellipse">
              <a:avLst/>
            </a:prstGeom>
            <a:solidFill>
              <a:srgbClr val="01ACBE"/>
            </a:solidFill>
            <a:ln>
              <a:noFill/>
            </a:ln>
            <a:extLst>
              <a:ext uri="{91240B29-F687-4F45-9708-019B960494DF}">
                <a14:hiddenLine xmlns:a14="http://schemas.microsoft.com/office/drawing/2010/main" w="12700" cap="flat" cmpd="sng">
                  <a:solidFill>
                    <a:srgbClr val="395E8A"/>
                  </a:solidFill>
                  <a:bevel/>
                  <a:headEnd/>
                  <a:tailEnd/>
                </a14:hiddenLine>
              </a:ext>
            </a:extLst>
          </p:spPr>
          <p:txBody>
            <a:bodyPr lIns="0" tIns="0" rIns="0" bIns="0" anchor="ctr"/>
            <a:lstStyle/>
            <a:p>
              <a:pPr algn="ctr"/>
              <a:r>
                <a:rPr lang="en-US" sz="2400" b="1">
                  <a:solidFill>
                    <a:srgbClr val="FFFFFF"/>
                  </a:solidFill>
                  <a:latin typeface="Arial Unicode MS" pitchFamily="34" charset="-122"/>
                  <a:ea typeface="Arial Unicode MS" pitchFamily="34" charset="-122"/>
                  <a:cs typeface="Arial Unicode MS" pitchFamily="34" charset="-122"/>
                  <a:sym typeface="Arial Unicode MS" pitchFamily="34" charset="-122"/>
                </a:rPr>
                <a:t>8</a:t>
              </a:r>
              <a:endParaRPr lang="zh-CN" altLang="en-US"/>
            </a:p>
          </p:txBody>
        </p:sp>
        <p:sp>
          <p:nvSpPr>
            <p:cNvPr id="42020" name="Oval 94"/>
            <p:cNvSpPr>
              <a:spLocks noChangeArrowheads="1"/>
            </p:cNvSpPr>
            <p:nvPr/>
          </p:nvSpPr>
          <p:spPr bwMode="auto">
            <a:xfrm>
              <a:off x="1122439" y="2304200"/>
              <a:ext cx="504000" cy="504000"/>
            </a:xfrm>
            <a:prstGeom prst="ellipse">
              <a:avLst/>
            </a:prstGeom>
            <a:solidFill>
              <a:srgbClr val="FF6600"/>
            </a:solidFill>
            <a:ln>
              <a:noFill/>
            </a:ln>
            <a:extLst>
              <a:ext uri="{91240B29-F687-4F45-9708-019B960494DF}">
                <a14:hiddenLine xmlns:a14="http://schemas.microsoft.com/office/drawing/2010/main" w="6350" cap="flat" cmpd="sng">
                  <a:solidFill>
                    <a:srgbClr val="9BBB59"/>
                  </a:solidFill>
                  <a:bevel/>
                  <a:headEnd/>
                  <a:tailEnd/>
                </a14:hiddenLine>
              </a:ext>
            </a:extLst>
          </p:spPr>
          <p:txBody>
            <a:bodyPr wrap="none" anchor="ctr"/>
            <a:lstStyle/>
            <a:p>
              <a:pPr algn="ctr"/>
              <a:r>
                <a:rPr lang="zh-CN" altLang="en-US" sz="1200">
                  <a:solidFill>
                    <a:schemeClr val="bg1"/>
                  </a:solidFill>
                  <a:latin typeface="微软雅黑" pitchFamily="34" charset="-122"/>
                  <a:ea typeface="微软雅黑" pitchFamily="34" charset="-122"/>
                  <a:sym typeface="微软雅黑" pitchFamily="34" charset="-122"/>
                </a:rPr>
                <a:t>主位</a:t>
              </a:r>
              <a:r>
                <a:rPr lang="en-US" sz="1200">
                  <a:solidFill>
                    <a:schemeClr val="bg1"/>
                  </a:solidFill>
                  <a:latin typeface="微软雅黑" pitchFamily="34" charset="-122"/>
                  <a:ea typeface="微软雅黑" pitchFamily="34" charset="-122"/>
                  <a:sym typeface="微软雅黑" pitchFamily="34" charset="-122"/>
                </a:rPr>
                <a:t>2</a:t>
              </a:r>
            </a:p>
          </p:txBody>
        </p:sp>
        <p:sp>
          <p:nvSpPr>
            <p:cNvPr id="42021" name="Line 96"/>
            <p:cNvSpPr>
              <a:spLocks noChangeShapeType="1"/>
            </p:cNvSpPr>
            <p:nvPr/>
          </p:nvSpPr>
          <p:spPr bwMode="auto">
            <a:xfrm>
              <a:off x="402704" y="2808256"/>
              <a:ext cx="6858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2022" name="Line 97"/>
            <p:cNvSpPr>
              <a:spLocks noChangeShapeType="1"/>
            </p:cNvSpPr>
            <p:nvPr/>
          </p:nvSpPr>
          <p:spPr bwMode="auto">
            <a:xfrm flipH="1">
              <a:off x="1554832" y="2808256"/>
              <a:ext cx="762000" cy="1"/>
            </a:xfrm>
            <a:prstGeom prst="line">
              <a:avLst/>
            </a:prstGeom>
            <a:noFill/>
            <a:ln w="19050" cap="flat" cmpd="sng">
              <a:solidFill>
                <a:srgbClr val="A5A5A5"/>
              </a:solidFill>
              <a:bevel/>
              <a:headEnd/>
              <a:tailEnd type="arrow" w="med" len="med"/>
            </a:ln>
            <a:extLst>
              <a:ext uri="{909E8E84-426E-40DD-AFC4-6F175D3DCCD1}">
                <a14:hiddenFill xmlns:a14="http://schemas.microsoft.com/office/drawing/2010/main">
                  <a:noFill/>
                </a14:hiddenFill>
              </a:ext>
            </a:extLst>
          </p:spPr>
          <p:txBody>
            <a:bodyPr lIns="0" tIns="0" rIns="0" bIns="0" anchor="ctr"/>
            <a:lstStyle/>
            <a:p>
              <a:pPr algn="ctr"/>
              <a:endParaRPr lang="zh-CN" altLang="zh-CN">
                <a:solidFill>
                  <a:srgbClr val="FFFFFF"/>
                </a:solidFill>
                <a:latin typeface="微软雅黑" pitchFamily="34" charset="-122"/>
                <a:sym typeface="宋体" pitchFamily="2" charset="-122"/>
              </a:endParaRPr>
            </a:p>
          </p:txBody>
        </p:sp>
        <p:sp>
          <p:nvSpPr>
            <p:cNvPr id="42023" name="WordArt 98"/>
            <p:cNvSpPr>
              <a:spLocks noChangeArrowheads="1"/>
            </p:cNvSpPr>
            <p:nvPr/>
          </p:nvSpPr>
          <p:spPr bwMode="auto">
            <a:xfrm>
              <a:off x="1143458" y="2915586"/>
              <a:ext cx="4619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42024" name="Text Box 39"/>
            <p:cNvSpPr>
              <a:spLocks noChangeArrowheads="1"/>
            </p:cNvSpPr>
            <p:nvPr/>
          </p:nvSpPr>
          <p:spPr bwMode="auto">
            <a:xfrm>
              <a:off x="228600" y="3348998"/>
              <a:ext cx="2291679" cy="457200"/>
            </a:xfrm>
            <a:prstGeom prst="rect">
              <a:avLst/>
            </a:prstGeom>
            <a:solidFill>
              <a:srgbClr val="595959"/>
            </a:solidFill>
            <a:ln>
              <a:noFill/>
            </a:ln>
            <a:extLst>
              <a:ext uri="{91240B29-F687-4F45-9708-019B960494DF}">
                <a14:hiddenLine xmlns:a14="http://schemas.microsoft.com/office/drawing/2010/main" w="6350" cap="flat" cmpd="sng">
                  <a:solidFill>
                    <a:srgbClr val="4BACC6"/>
                  </a:solidFill>
                  <a:bevel/>
                  <a:headEnd/>
                  <a:tailEnd/>
                </a14:hiddenLine>
              </a:ext>
            </a:extLst>
          </p:spPr>
          <p:txBody>
            <a:bodyPr lIns="75600" tIns="46800" rIns="75600" bIns="46800" anchor="ctr"/>
            <a:lstStyle/>
            <a:p>
              <a:pPr algn="ctr"/>
              <a:r>
                <a:rPr lang="zh-CN" altLang="en-US" sz="1600" b="1">
                  <a:solidFill>
                    <a:schemeClr val="bg1"/>
                  </a:solidFill>
                  <a:latin typeface="Times New Roman" pitchFamily="18" charset="0"/>
                  <a:ea typeface="微软雅黑" pitchFamily="34" charset="-122"/>
                  <a:sym typeface="宋体" pitchFamily="2" charset="-122"/>
                </a:rPr>
                <a:t>两个主位时的位次排列</a:t>
              </a:r>
              <a:endParaRPr lang="zh-CN" altLang="en-US"/>
            </a:p>
          </p:txBody>
        </p:sp>
      </p:grpSp>
      <p:sp>
        <p:nvSpPr>
          <p:cNvPr id="42025" name="矩形 4"/>
          <p:cNvSpPr>
            <a:spLocks noChangeArrowheads="1"/>
          </p:cNvSpPr>
          <p:nvPr/>
        </p:nvSpPr>
        <p:spPr bwMode="auto">
          <a:xfrm>
            <a:off x="1895228" y="2393262"/>
            <a:ext cx="17269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000" b="1">
                <a:solidFill>
                  <a:srgbClr val="FF6600"/>
                </a:solidFill>
                <a:latin typeface="微软雅黑" pitchFamily="34" charset="-122"/>
                <a:ea typeface="微软雅黑" pitchFamily="34" charset="-122"/>
                <a:sym typeface="微软雅黑" pitchFamily="34" charset="-122"/>
              </a:rPr>
              <a:t>座次顺序原则</a:t>
            </a:r>
          </a:p>
        </p:txBody>
      </p:sp>
      <p:pic>
        <p:nvPicPr>
          <p:cNvPr id="42026" name="Picture 3" descr="C:\Documents and Settings\Teliss_Tong\桌面\2457331_135826039953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569" y="2161486"/>
            <a:ext cx="116983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7" name="圆角矩形 96"/>
          <p:cNvSpPr>
            <a:spLocks noChangeArrowheads="1"/>
          </p:cNvSpPr>
          <p:nvPr/>
        </p:nvSpPr>
        <p:spPr bwMode="auto">
          <a:xfrm>
            <a:off x="692060" y="3607698"/>
            <a:ext cx="4211090" cy="939800"/>
          </a:xfrm>
          <a:prstGeom prst="roundRect">
            <a:avLst>
              <a:gd name="adj" fmla="val 8556"/>
            </a:avLst>
          </a:prstGeom>
          <a:solidFill>
            <a:srgbClr val="01ACBE"/>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42028" name="矩形 97"/>
          <p:cNvSpPr>
            <a:spLocks noChangeArrowheads="1"/>
          </p:cNvSpPr>
          <p:nvPr/>
        </p:nvSpPr>
        <p:spPr bwMode="auto">
          <a:xfrm>
            <a:off x="692060" y="3107636"/>
            <a:ext cx="3490459"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Bef>
                <a:spcPts val="400"/>
              </a:spcBef>
            </a:pPr>
            <a:r>
              <a:rPr lang="zh-CN" altLang="en-US" dirty="0">
                <a:solidFill>
                  <a:srgbClr val="595959"/>
                </a:solidFill>
                <a:latin typeface="微软雅黑" pitchFamily="34" charset="-122"/>
                <a:ea typeface="微软雅黑" pitchFamily="34" charset="-122"/>
                <a:sym typeface="微软雅黑" pitchFamily="34" charset="-122"/>
              </a:rPr>
              <a:t>基本原则：</a:t>
            </a:r>
            <a:endParaRPr lang="en-US" dirty="0">
              <a:solidFill>
                <a:srgbClr val="595959"/>
              </a:solidFill>
              <a:latin typeface="微软雅黑" pitchFamily="34" charset="-122"/>
              <a:ea typeface="微软雅黑" pitchFamily="34" charset="-122"/>
              <a:sym typeface="微软雅黑" pitchFamily="34" charset="-122"/>
            </a:endParaRPr>
          </a:p>
        </p:txBody>
      </p:sp>
      <p:sp>
        <p:nvSpPr>
          <p:cNvPr id="42029" name="矩形 98"/>
          <p:cNvSpPr>
            <a:spLocks noChangeArrowheads="1"/>
          </p:cNvSpPr>
          <p:nvPr/>
        </p:nvSpPr>
        <p:spPr bwMode="auto">
          <a:xfrm>
            <a:off x="728569" y="3688662"/>
            <a:ext cx="412220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spcBef>
                <a:spcPts val="400"/>
              </a:spcBef>
            </a:pPr>
            <a:r>
              <a:rPr lang="zh-CN" altLang="en-US" b="1" dirty="0">
                <a:solidFill>
                  <a:schemeClr val="bg1"/>
                </a:solidFill>
                <a:latin typeface="微软雅黑" pitchFamily="34" charset="-122"/>
                <a:ea typeface="微软雅黑" pitchFamily="34" charset="-122"/>
                <a:sym typeface="微软雅黑" pitchFamily="34" charset="-122"/>
              </a:rPr>
              <a:t>面门为上；居中为上；以离门远离主位近为上，同样远近以主位的右为上。</a:t>
            </a:r>
            <a:endParaRPr lang="zh-CN" altLang="en-US" sz="1600" dirty="0">
              <a:solidFill>
                <a:schemeClr val="bg1"/>
              </a:solidFill>
              <a:latin typeface="微软雅黑" pitchFamily="34" charset="-122"/>
              <a:ea typeface="微软雅黑" pitchFamily="34" charset="-122"/>
              <a:sym typeface="微软雅黑" pitchFamily="34" charset="-122"/>
            </a:endParaRPr>
          </a:p>
        </p:txBody>
      </p:sp>
      <p:sp>
        <p:nvSpPr>
          <p:cNvPr id="42030" name="矩形 99"/>
          <p:cNvSpPr>
            <a:spLocks noChangeArrowheads="1"/>
          </p:cNvSpPr>
          <p:nvPr/>
        </p:nvSpPr>
        <p:spPr bwMode="auto">
          <a:xfrm>
            <a:off x="692060" y="5188848"/>
            <a:ext cx="4158709"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b="1" dirty="0">
                <a:solidFill>
                  <a:srgbClr val="FF6600"/>
                </a:solidFill>
                <a:latin typeface="微软雅黑" pitchFamily="34" charset="-122"/>
                <a:ea typeface="微软雅黑" pitchFamily="34" charset="-122"/>
                <a:sym typeface="微软雅黑" pitchFamily="34" charset="-122"/>
              </a:rPr>
              <a:t>注：</a:t>
            </a:r>
            <a:r>
              <a:rPr lang="zh-CN" altLang="en-US" sz="1600" dirty="0">
                <a:solidFill>
                  <a:srgbClr val="595959"/>
                </a:solidFill>
                <a:latin typeface="微软雅黑" pitchFamily="34" charset="-122"/>
                <a:ea typeface="微软雅黑" pitchFamily="34" charset="-122"/>
                <a:sym typeface="微软雅黑" pitchFamily="34" charset="-122"/>
              </a:rPr>
              <a:t>主位右侧为</a:t>
            </a:r>
            <a:r>
              <a:rPr lang="zh-CN" altLang="en-US" b="1" dirty="0">
                <a:solidFill>
                  <a:srgbClr val="FF6600"/>
                </a:solidFill>
                <a:latin typeface="微软雅黑" pitchFamily="34" charset="-122"/>
                <a:ea typeface="微软雅黑" pitchFamily="34" charset="-122"/>
                <a:sym typeface="微软雅黑" pitchFamily="34" charset="-122"/>
              </a:rPr>
              <a:t>主宾位</a:t>
            </a:r>
            <a:r>
              <a:rPr lang="zh-CN" altLang="en-US" sz="1600" dirty="0">
                <a:solidFill>
                  <a:srgbClr val="595959"/>
                </a:solidFill>
                <a:latin typeface="微软雅黑" pitchFamily="34" charset="-122"/>
                <a:ea typeface="微软雅黑" pitchFamily="34" charset="-122"/>
                <a:sym typeface="微软雅黑" pitchFamily="34" charset="-122"/>
              </a:rPr>
              <a:t>，若主宾身份高于主人，为表示尊重，也可以安排在主人位子上座，而请主人坐在主宾的位子上。</a:t>
            </a:r>
            <a:endParaRPr lang="zh-CN" altLang="en-US" dirty="0"/>
          </a:p>
        </p:txBody>
      </p:sp>
      <p:grpSp>
        <p:nvGrpSpPr>
          <p:cNvPr id="47" name="组合 46"/>
          <p:cNvGrpSpPr/>
          <p:nvPr/>
        </p:nvGrpSpPr>
        <p:grpSpPr>
          <a:xfrm>
            <a:off x="4625603" y="408986"/>
            <a:ext cx="3007992" cy="654128"/>
            <a:chOff x="2727392" y="2746323"/>
            <a:chExt cx="2082005" cy="452760"/>
          </a:xfrm>
        </p:grpSpPr>
        <p:sp>
          <p:nvSpPr>
            <p:cNvPr id="48"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餐宴礼仪</a:t>
              </a:r>
            </a:p>
          </p:txBody>
        </p:sp>
        <p:grpSp>
          <p:nvGrpSpPr>
            <p:cNvPr id="49" name="组合 48"/>
            <p:cNvGrpSpPr/>
            <p:nvPr/>
          </p:nvGrpSpPr>
          <p:grpSpPr>
            <a:xfrm>
              <a:off x="2727392" y="2746323"/>
              <a:ext cx="2082005" cy="452760"/>
              <a:chOff x="6096000" y="2039786"/>
              <a:chExt cx="3246120" cy="705912"/>
            </a:xfrm>
          </p:grpSpPr>
          <p:sp>
            <p:nvSpPr>
              <p:cNvPr id="50" name="任意多边形 49"/>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51" name="圆角矩形 50"/>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52" name="圆角矩形 51"/>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53" name="组合 52"/>
          <p:cNvGrpSpPr/>
          <p:nvPr/>
        </p:nvGrpSpPr>
        <p:grpSpPr>
          <a:xfrm>
            <a:off x="908719" y="1226969"/>
            <a:ext cx="2227346" cy="416316"/>
            <a:chOff x="603196" y="3180076"/>
            <a:chExt cx="1670727" cy="312165"/>
          </a:xfrm>
        </p:grpSpPr>
        <p:sp>
          <p:nvSpPr>
            <p:cNvPr id="54" name="圆角矩形 53"/>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 name="矩形 54"/>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桌次排列</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56" name="任意多边形 55"/>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TextBox 5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3190786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026"/>
                                        </p:tgtEl>
                                        <p:attrNameLst>
                                          <p:attrName>style.visibility</p:attrName>
                                        </p:attrNameLst>
                                      </p:cBhvr>
                                      <p:to>
                                        <p:strVal val="visible"/>
                                      </p:to>
                                    </p:set>
                                    <p:animEffect transition="in" filter="wipe(left)">
                                      <p:cBhvr>
                                        <p:cTn id="12" dur="500"/>
                                        <p:tgtEl>
                                          <p:spTgt spid="4202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2025"/>
                                        </p:tgtEl>
                                        <p:attrNameLst>
                                          <p:attrName>style.visibility</p:attrName>
                                        </p:attrNameLst>
                                      </p:cBhvr>
                                      <p:to>
                                        <p:strVal val="visible"/>
                                      </p:to>
                                    </p:set>
                                    <p:animEffect transition="in" filter="wipe(left)">
                                      <p:cBhvr>
                                        <p:cTn id="15" dur="500"/>
                                        <p:tgtEl>
                                          <p:spTgt spid="42025"/>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42028"/>
                                        </p:tgtEl>
                                        <p:attrNameLst>
                                          <p:attrName>style.visibility</p:attrName>
                                        </p:attrNameLst>
                                      </p:cBhvr>
                                      <p:to>
                                        <p:strVal val="visible"/>
                                      </p:to>
                                    </p:set>
                                    <p:animEffect transition="in" filter="barn(inVertical)">
                                      <p:cBhvr>
                                        <p:cTn id="19" dur="500"/>
                                        <p:tgtEl>
                                          <p:spTgt spid="42028"/>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42029"/>
                                        </p:tgtEl>
                                        <p:attrNameLst>
                                          <p:attrName>style.visibility</p:attrName>
                                        </p:attrNameLst>
                                      </p:cBhvr>
                                      <p:to>
                                        <p:strVal val="visible"/>
                                      </p:to>
                                    </p:set>
                                    <p:animEffect transition="in" filter="fade">
                                      <p:cBhvr>
                                        <p:cTn id="23" dur="1000"/>
                                        <p:tgtEl>
                                          <p:spTgt spid="42029"/>
                                        </p:tgtEl>
                                      </p:cBhvr>
                                    </p:animEffect>
                                    <p:anim calcmode="lin" valueType="num">
                                      <p:cBhvr>
                                        <p:cTn id="24" dur="1000" fill="hold"/>
                                        <p:tgtEl>
                                          <p:spTgt spid="42029"/>
                                        </p:tgtEl>
                                        <p:attrNameLst>
                                          <p:attrName>ppt_x</p:attrName>
                                        </p:attrNameLst>
                                      </p:cBhvr>
                                      <p:tavLst>
                                        <p:tav tm="0">
                                          <p:val>
                                            <p:strVal val="#ppt_x"/>
                                          </p:val>
                                        </p:tav>
                                        <p:tav tm="100000">
                                          <p:val>
                                            <p:strVal val="#ppt_x"/>
                                          </p:val>
                                        </p:tav>
                                      </p:tavLst>
                                    </p:anim>
                                    <p:anim calcmode="lin" valueType="num">
                                      <p:cBhvr>
                                        <p:cTn id="25" dur="1000" fill="hold"/>
                                        <p:tgtEl>
                                          <p:spTgt spid="4202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2027"/>
                                        </p:tgtEl>
                                        <p:attrNameLst>
                                          <p:attrName>style.visibility</p:attrName>
                                        </p:attrNameLst>
                                      </p:cBhvr>
                                      <p:to>
                                        <p:strVal val="visible"/>
                                      </p:to>
                                    </p:set>
                                    <p:animEffect transition="in" filter="fade">
                                      <p:cBhvr>
                                        <p:cTn id="28" dur="1000"/>
                                        <p:tgtEl>
                                          <p:spTgt spid="42027"/>
                                        </p:tgtEl>
                                      </p:cBhvr>
                                    </p:animEffect>
                                    <p:anim calcmode="lin" valueType="num">
                                      <p:cBhvr>
                                        <p:cTn id="29" dur="1000" fill="hold"/>
                                        <p:tgtEl>
                                          <p:spTgt spid="42027"/>
                                        </p:tgtEl>
                                        <p:attrNameLst>
                                          <p:attrName>ppt_x</p:attrName>
                                        </p:attrNameLst>
                                      </p:cBhvr>
                                      <p:tavLst>
                                        <p:tav tm="0">
                                          <p:val>
                                            <p:strVal val="#ppt_x"/>
                                          </p:val>
                                        </p:tav>
                                        <p:tav tm="100000">
                                          <p:val>
                                            <p:strVal val="#ppt_x"/>
                                          </p:val>
                                        </p:tav>
                                      </p:tavLst>
                                    </p:anim>
                                    <p:anim calcmode="lin" valueType="num">
                                      <p:cBhvr>
                                        <p:cTn id="30" dur="1000" fill="hold"/>
                                        <p:tgtEl>
                                          <p:spTgt spid="4202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42030"/>
                                        </p:tgtEl>
                                        <p:attrNameLst>
                                          <p:attrName>style.visibility</p:attrName>
                                        </p:attrNameLst>
                                      </p:cBhvr>
                                      <p:to>
                                        <p:strVal val="visible"/>
                                      </p:to>
                                    </p:set>
                                    <p:animEffect transition="in" filter="wipe(left)">
                                      <p:cBhvr>
                                        <p:cTn id="34" dur="500"/>
                                        <p:tgtEl>
                                          <p:spTgt spid="42030"/>
                                        </p:tgtEl>
                                      </p:cBhvr>
                                    </p:animEffect>
                                  </p:childTnLst>
                                </p:cTn>
                              </p:par>
                            </p:childTnLst>
                          </p:cTn>
                        </p:par>
                        <p:par>
                          <p:cTn id="35" fill="hold">
                            <p:stCondLst>
                              <p:cond delay="3000"/>
                            </p:stCondLst>
                            <p:childTnLst>
                              <p:par>
                                <p:cTn id="36" presetID="42" presetClass="entr" presetSubtype="0" fill="hold" nodeType="afterEffect">
                                  <p:stCondLst>
                                    <p:cond delay="0"/>
                                  </p:stCondLst>
                                  <p:childTnLst>
                                    <p:set>
                                      <p:cBhvr>
                                        <p:cTn id="37" dur="1" fill="hold">
                                          <p:stCondLst>
                                            <p:cond delay="0"/>
                                          </p:stCondLst>
                                        </p:cTn>
                                        <p:tgtEl>
                                          <p:spTgt spid="41993"/>
                                        </p:tgtEl>
                                        <p:attrNameLst>
                                          <p:attrName>style.visibility</p:attrName>
                                        </p:attrNameLst>
                                      </p:cBhvr>
                                      <p:to>
                                        <p:strVal val="visible"/>
                                      </p:to>
                                    </p:set>
                                    <p:animEffect transition="in" filter="fade">
                                      <p:cBhvr>
                                        <p:cTn id="38" dur="1000"/>
                                        <p:tgtEl>
                                          <p:spTgt spid="41993"/>
                                        </p:tgtEl>
                                      </p:cBhvr>
                                    </p:animEffect>
                                    <p:anim calcmode="lin" valueType="num">
                                      <p:cBhvr>
                                        <p:cTn id="39" dur="1000" fill="hold"/>
                                        <p:tgtEl>
                                          <p:spTgt spid="41993"/>
                                        </p:tgtEl>
                                        <p:attrNameLst>
                                          <p:attrName>ppt_x</p:attrName>
                                        </p:attrNameLst>
                                      </p:cBhvr>
                                      <p:tavLst>
                                        <p:tav tm="0">
                                          <p:val>
                                            <p:strVal val="#ppt_x"/>
                                          </p:val>
                                        </p:tav>
                                        <p:tav tm="100000">
                                          <p:val>
                                            <p:strVal val="#ppt_x"/>
                                          </p:val>
                                        </p:tav>
                                      </p:tavLst>
                                    </p:anim>
                                    <p:anim calcmode="lin" valueType="num">
                                      <p:cBhvr>
                                        <p:cTn id="40" dur="1000" fill="hold"/>
                                        <p:tgtEl>
                                          <p:spTgt spid="41993"/>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42" presetClass="entr" presetSubtype="0" fill="hold" nodeType="afterEffect">
                                  <p:stCondLst>
                                    <p:cond delay="0"/>
                                  </p:stCondLst>
                                  <p:childTnLst>
                                    <p:set>
                                      <p:cBhvr>
                                        <p:cTn id="43" dur="1" fill="hold">
                                          <p:stCondLst>
                                            <p:cond delay="0"/>
                                          </p:stCondLst>
                                        </p:cTn>
                                        <p:tgtEl>
                                          <p:spTgt spid="42009"/>
                                        </p:tgtEl>
                                        <p:attrNameLst>
                                          <p:attrName>style.visibility</p:attrName>
                                        </p:attrNameLst>
                                      </p:cBhvr>
                                      <p:to>
                                        <p:strVal val="visible"/>
                                      </p:to>
                                    </p:set>
                                    <p:animEffect transition="in" filter="fade">
                                      <p:cBhvr>
                                        <p:cTn id="44" dur="1000"/>
                                        <p:tgtEl>
                                          <p:spTgt spid="42009"/>
                                        </p:tgtEl>
                                      </p:cBhvr>
                                    </p:animEffect>
                                    <p:anim calcmode="lin" valueType="num">
                                      <p:cBhvr>
                                        <p:cTn id="45" dur="1000" fill="hold"/>
                                        <p:tgtEl>
                                          <p:spTgt spid="42009"/>
                                        </p:tgtEl>
                                        <p:attrNameLst>
                                          <p:attrName>ppt_x</p:attrName>
                                        </p:attrNameLst>
                                      </p:cBhvr>
                                      <p:tavLst>
                                        <p:tav tm="0">
                                          <p:val>
                                            <p:strVal val="#ppt_x"/>
                                          </p:val>
                                        </p:tav>
                                        <p:tav tm="100000">
                                          <p:val>
                                            <p:strVal val="#ppt_x"/>
                                          </p:val>
                                        </p:tav>
                                      </p:tavLst>
                                    </p:anim>
                                    <p:anim calcmode="lin" valueType="num">
                                      <p:cBhvr>
                                        <p:cTn id="46" dur="1000" fill="hold"/>
                                        <p:tgtEl>
                                          <p:spTgt spid="42009"/>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25" grpId="0"/>
      <p:bldP spid="42027" grpId="0" animBg="1"/>
      <p:bldP spid="42028" grpId="0"/>
      <p:bldP spid="42029" grpId="0"/>
      <p:bldP spid="42030" grpId="0"/>
      <p:bldP spid="5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4625603" y="408986"/>
            <a:ext cx="3007992" cy="654128"/>
            <a:chOff x="2727392" y="2746323"/>
            <a:chExt cx="2082005" cy="452760"/>
          </a:xfrm>
        </p:grpSpPr>
        <p:sp>
          <p:nvSpPr>
            <p:cNvPr id="75"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邀请礼仪</a:t>
              </a:r>
            </a:p>
          </p:txBody>
        </p:sp>
        <p:grpSp>
          <p:nvGrpSpPr>
            <p:cNvPr id="76" name="组合 75"/>
            <p:cNvGrpSpPr/>
            <p:nvPr/>
          </p:nvGrpSpPr>
          <p:grpSpPr>
            <a:xfrm>
              <a:off x="2727392" y="2746323"/>
              <a:ext cx="2082005" cy="452760"/>
              <a:chOff x="6096000" y="2039786"/>
              <a:chExt cx="3246120" cy="705912"/>
            </a:xfrm>
          </p:grpSpPr>
          <p:sp>
            <p:nvSpPr>
              <p:cNvPr id="77" name="任意多边形 76"/>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78" name="圆角矩形 77"/>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79" name="圆角矩形 78"/>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71" name="圆角矩形 70"/>
          <p:cNvSpPr/>
          <p:nvPr/>
        </p:nvSpPr>
        <p:spPr>
          <a:xfrm rot="2700000">
            <a:off x="8896155" y="2692996"/>
            <a:ext cx="1009740" cy="1009740"/>
          </a:xfrm>
          <a:prstGeom prst="roundRect">
            <a:avLst/>
          </a:prstGeom>
          <a:solidFill>
            <a:schemeClr val="tx1">
              <a:lumMod val="50000"/>
              <a:lumOff val="50000"/>
            </a:schemeClr>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72" name="圆角矩形 71"/>
          <p:cNvSpPr/>
          <p:nvPr/>
        </p:nvSpPr>
        <p:spPr>
          <a:xfrm rot="2700000">
            <a:off x="3981510" y="3555256"/>
            <a:ext cx="1009740" cy="1009740"/>
          </a:xfrm>
          <a:prstGeom prst="roundRect">
            <a:avLst/>
          </a:prstGeom>
          <a:solidFill>
            <a:schemeClr val="accent6"/>
          </a:solidFill>
          <a:ln w="28575">
            <a:gradFill flip="none" rotWithShape="1">
              <a:gsLst>
                <a:gs pos="0">
                  <a:schemeClr val="accent1">
                    <a:lumMod val="5000"/>
                    <a:lumOff val="95000"/>
                  </a:schemeClr>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73" name="圆角矩形 72"/>
          <p:cNvSpPr/>
          <p:nvPr/>
        </p:nvSpPr>
        <p:spPr>
          <a:xfrm rot="2700000">
            <a:off x="5619725" y="2692996"/>
            <a:ext cx="1009740" cy="1009740"/>
          </a:xfrm>
          <a:prstGeom prst="roundRect">
            <a:avLst/>
          </a:prstGeom>
          <a:solidFill>
            <a:srgbClr val="01ACBE"/>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80" name="圆角矩形 79"/>
          <p:cNvSpPr/>
          <p:nvPr/>
        </p:nvSpPr>
        <p:spPr>
          <a:xfrm rot="2700000">
            <a:off x="7257940" y="3555255"/>
            <a:ext cx="1009740" cy="1009740"/>
          </a:xfrm>
          <a:prstGeom prst="roundRect">
            <a:avLst/>
          </a:prstGeom>
          <a:solidFill>
            <a:srgbClr val="663A77"/>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grpSp>
        <p:nvGrpSpPr>
          <p:cNvPr id="81" name="组合 80"/>
          <p:cNvGrpSpPr/>
          <p:nvPr/>
        </p:nvGrpSpPr>
        <p:grpSpPr>
          <a:xfrm>
            <a:off x="5619725" y="3161356"/>
            <a:ext cx="1009740" cy="1009740"/>
            <a:chOff x="5709096" y="3409197"/>
            <a:chExt cx="1009740" cy="1009740"/>
          </a:xfrm>
          <a:gradFill>
            <a:gsLst>
              <a:gs pos="0">
                <a:schemeClr val="bg1"/>
              </a:gs>
              <a:gs pos="100000">
                <a:schemeClr val="bg1">
                  <a:lumMod val="95000"/>
                </a:schemeClr>
              </a:gs>
            </a:gsLst>
            <a:path path="circle">
              <a:fillToRect l="50000" t="50000" r="50000" b="50000"/>
            </a:path>
          </a:gradFill>
          <a:effectLst>
            <a:outerShdw blurRad="25400" dist="12700" dir="2700000" algn="tl" rotWithShape="0">
              <a:prstClr val="black">
                <a:alpha val="40000"/>
              </a:prstClr>
            </a:outerShdw>
          </a:effectLst>
        </p:grpSpPr>
        <p:sp>
          <p:nvSpPr>
            <p:cNvPr id="82" name="圆角矩形 81"/>
            <p:cNvSpPr/>
            <p:nvPr/>
          </p:nvSpPr>
          <p:spPr>
            <a:xfrm rot="2700000">
              <a:off x="5709096" y="3409197"/>
              <a:ext cx="1009740" cy="1009740"/>
            </a:xfrm>
            <a:prstGeom prst="roundRect">
              <a:avLst/>
            </a:prstGeom>
            <a:grpFill/>
            <a:ln>
              <a:gradFill>
                <a:gsLst>
                  <a:gs pos="0">
                    <a:schemeClr val="bg1">
                      <a:lumMod val="8500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83" name="圆角矩形 82"/>
            <p:cNvSpPr/>
            <p:nvPr/>
          </p:nvSpPr>
          <p:spPr>
            <a:xfrm rot="2700000">
              <a:off x="5709096" y="3409197"/>
              <a:ext cx="1009740" cy="1009740"/>
            </a:xfrm>
            <a:prstGeom prst="roundRect">
              <a:avLst/>
            </a:prstGeom>
            <a:grpFill/>
            <a:ln>
              <a:gradFill>
                <a:gsLst>
                  <a:gs pos="0">
                    <a:schemeClr val="bg1">
                      <a:lumMod val="85000"/>
                    </a:schemeClr>
                  </a:gs>
                  <a:gs pos="100000">
                    <a:schemeClr val="bg1"/>
                  </a:gs>
                </a:gsLst>
                <a:lin ang="5400000" scaled="0"/>
              </a:gra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grpSp>
      <p:grpSp>
        <p:nvGrpSpPr>
          <p:cNvPr id="84" name="组合 83"/>
          <p:cNvGrpSpPr/>
          <p:nvPr/>
        </p:nvGrpSpPr>
        <p:grpSpPr>
          <a:xfrm>
            <a:off x="8896155" y="3161356"/>
            <a:ext cx="1009740" cy="1009740"/>
            <a:chOff x="8985526" y="3409197"/>
            <a:chExt cx="1009740" cy="1009740"/>
          </a:xfrm>
          <a:gradFill>
            <a:gsLst>
              <a:gs pos="0">
                <a:schemeClr val="bg1"/>
              </a:gs>
              <a:gs pos="100000">
                <a:schemeClr val="bg1">
                  <a:lumMod val="95000"/>
                </a:schemeClr>
              </a:gs>
            </a:gsLst>
            <a:path path="circle">
              <a:fillToRect l="50000" t="50000" r="50000" b="50000"/>
            </a:path>
          </a:gradFill>
          <a:effectLst>
            <a:outerShdw blurRad="25400" dist="12700" dir="2700000" algn="tl" rotWithShape="0">
              <a:prstClr val="black">
                <a:alpha val="40000"/>
              </a:prstClr>
            </a:outerShdw>
          </a:effectLst>
        </p:grpSpPr>
        <p:sp>
          <p:nvSpPr>
            <p:cNvPr id="85" name="圆角矩形 84"/>
            <p:cNvSpPr/>
            <p:nvPr/>
          </p:nvSpPr>
          <p:spPr>
            <a:xfrm rot="2700000">
              <a:off x="8985526" y="3409197"/>
              <a:ext cx="1009740" cy="1009740"/>
            </a:xfrm>
            <a:prstGeom prst="roundRect">
              <a:avLst/>
            </a:prstGeom>
            <a:grpFill/>
            <a:ln>
              <a:gradFill>
                <a:gsLst>
                  <a:gs pos="0">
                    <a:schemeClr val="bg1">
                      <a:lumMod val="8500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86" name="圆角矩形 85"/>
            <p:cNvSpPr/>
            <p:nvPr/>
          </p:nvSpPr>
          <p:spPr>
            <a:xfrm rot="2700000">
              <a:off x="8985526" y="3409197"/>
              <a:ext cx="1009740" cy="1009740"/>
            </a:xfrm>
            <a:prstGeom prst="roundRect">
              <a:avLst/>
            </a:prstGeom>
            <a:grpFill/>
            <a:ln>
              <a:gradFill>
                <a:gsLst>
                  <a:gs pos="0">
                    <a:schemeClr val="bg1">
                      <a:lumMod val="85000"/>
                    </a:schemeClr>
                  </a:gs>
                  <a:gs pos="100000">
                    <a:schemeClr val="bg1"/>
                  </a:gs>
                </a:gsLst>
                <a:lin ang="5400000" scaled="0"/>
              </a:gra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grpSp>
      <p:grpSp>
        <p:nvGrpSpPr>
          <p:cNvPr id="87" name="组合 86"/>
          <p:cNvGrpSpPr/>
          <p:nvPr/>
        </p:nvGrpSpPr>
        <p:grpSpPr>
          <a:xfrm>
            <a:off x="3981510" y="3161356"/>
            <a:ext cx="1009740" cy="1009740"/>
            <a:chOff x="4070881" y="3409197"/>
            <a:chExt cx="1009740" cy="1009740"/>
          </a:xfrm>
          <a:gradFill>
            <a:gsLst>
              <a:gs pos="0">
                <a:schemeClr val="bg1"/>
              </a:gs>
              <a:gs pos="100000">
                <a:schemeClr val="bg1">
                  <a:lumMod val="95000"/>
                </a:schemeClr>
              </a:gs>
            </a:gsLst>
            <a:path path="circle">
              <a:fillToRect l="50000" t="50000" r="50000" b="50000"/>
            </a:path>
          </a:gradFill>
          <a:effectLst>
            <a:outerShdw blurRad="25400" dist="12700" dir="2700000" algn="tl" rotWithShape="0">
              <a:prstClr val="black">
                <a:alpha val="40000"/>
              </a:prstClr>
            </a:outerShdw>
          </a:effectLst>
        </p:grpSpPr>
        <p:sp>
          <p:nvSpPr>
            <p:cNvPr id="88" name="圆角矩形 87"/>
            <p:cNvSpPr/>
            <p:nvPr/>
          </p:nvSpPr>
          <p:spPr>
            <a:xfrm rot="2700000">
              <a:off x="4070881" y="3409197"/>
              <a:ext cx="1009740" cy="1009740"/>
            </a:xfrm>
            <a:prstGeom prst="roundRect">
              <a:avLst/>
            </a:prstGeom>
            <a:grpFill/>
            <a:ln>
              <a:gradFill>
                <a:gsLst>
                  <a:gs pos="0">
                    <a:schemeClr val="bg1">
                      <a:lumMod val="8500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89" name="圆角矩形 88"/>
            <p:cNvSpPr/>
            <p:nvPr/>
          </p:nvSpPr>
          <p:spPr>
            <a:xfrm rot="2700000">
              <a:off x="4070881" y="3409197"/>
              <a:ext cx="1009740" cy="1009740"/>
            </a:xfrm>
            <a:prstGeom prst="roundRect">
              <a:avLst/>
            </a:prstGeom>
            <a:grpFill/>
            <a:ln>
              <a:gradFill>
                <a:gsLst>
                  <a:gs pos="0">
                    <a:schemeClr val="bg1">
                      <a:lumMod val="85000"/>
                    </a:schemeClr>
                  </a:gs>
                  <a:gs pos="100000">
                    <a:schemeClr val="bg1"/>
                  </a:gs>
                </a:gsLst>
                <a:lin ang="5400000" scaled="0"/>
              </a:gra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grpSp>
      <p:grpSp>
        <p:nvGrpSpPr>
          <p:cNvPr id="90" name="组合 89"/>
          <p:cNvGrpSpPr/>
          <p:nvPr/>
        </p:nvGrpSpPr>
        <p:grpSpPr>
          <a:xfrm>
            <a:off x="7257940" y="3161356"/>
            <a:ext cx="1009740" cy="1009740"/>
            <a:chOff x="7347311" y="3409197"/>
            <a:chExt cx="1009740" cy="1009740"/>
          </a:xfrm>
          <a:gradFill>
            <a:gsLst>
              <a:gs pos="0">
                <a:schemeClr val="bg1"/>
              </a:gs>
              <a:gs pos="100000">
                <a:schemeClr val="bg1">
                  <a:lumMod val="95000"/>
                </a:schemeClr>
              </a:gs>
            </a:gsLst>
            <a:path path="circle">
              <a:fillToRect l="50000" t="50000" r="50000" b="50000"/>
            </a:path>
          </a:gradFill>
          <a:effectLst>
            <a:outerShdw blurRad="25400" dist="12700" dir="2700000" algn="tl" rotWithShape="0">
              <a:prstClr val="black">
                <a:alpha val="40000"/>
              </a:prstClr>
            </a:outerShdw>
          </a:effectLst>
        </p:grpSpPr>
        <p:sp>
          <p:nvSpPr>
            <p:cNvPr id="91" name="圆角矩形 90"/>
            <p:cNvSpPr/>
            <p:nvPr/>
          </p:nvSpPr>
          <p:spPr>
            <a:xfrm rot="2700000">
              <a:off x="7347311" y="3409197"/>
              <a:ext cx="1009740" cy="1009740"/>
            </a:xfrm>
            <a:prstGeom prst="roundRect">
              <a:avLst/>
            </a:prstGeom>
            <a:grpFill/>
            <a:ln>
              <a:gradFill>
                <a:gsLst>
                  <a:gs pos="0">
                    <a:schemeClr val="bg1">
                      <a:lumMod val="8500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92" name="圆角矩形 91"/>
            <p:cNvSpPr/>
            <p:nvPr/>
          </p:nvSpPr>
          <p:spPr>
            <a:xfrm rot="2700000">
              <a:off x="7347311" y="3409197"/>
              <a:ext cx="1009740" cy="1009740"/>
            </a:xfrm>
            <a:prstGeom prst="roundRect">
              <a:avLst/>
            </a:prstGeom>
            <a:grpFill/>
            <a:ln>
              <a:gradFill>
                <a:gsLst>
                  <a:gs pos="0">
                    <a:schemeClr val="bg1">
                      <a:lumMod val="85000"/>
                    </a:schemeClr>
                  </a:gs>
                  <a:gs pos="100000">
                    <a:schemeClr val="bg1"/>
                  </a:gs>
                </a:gsLst>
                <a:lin ang="5400000" scaled="0"/>
              </a:gra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grpSp>
      <p:sp>
        <p:nvSpPr>
          <p:cNvPr id="93" name="圆角矩形 92"/>
          <p:cNvSpPr/>
          <p:nvPr/>
        </p:nvSpPr>
        <p:spPr>
          <a:xfrm rot="2700000">
            <a:off x="2343295" y="2692999"/>
            <a:ext cx="1009740" cy="1009740"/>
          </a:xfrm>
          <a:prstGeom prst="roundRect">
            <a:avLst/>
          </a:prstGeom>
          <a:solidFill>
            <a:srgbClr val="E87071"/>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grpSp>
        <p:nvGrpSpPr>
          <p:cNvPr id="94" name="组合 93"/>
          <p:cNvGrpSpPr/>
          <p:nvPr/>
        </p:nvGrpSpPr>
        <p:grpSpPr>
          <a:xfrm>
            <a:off x="2343295" y="3161356"/>
            <a:ext cx="1009740" cy="1009740"/>
            <a:chOff x="2432666" y="3409197"/>
            <a:chExt cx="1009740" cy="1009740"/>
          </a:xfrm>
          <a:gradFill>
            <a:gsLst>
              <a:gs pos="0">
                <a:schemeClr val="bg1"/>
              </a:gs>
              <a:gs pos="100000">
                <a:schemeClr val="bg1">
                  <a:lumMod val="95000"/>
                </a:schemeClr>
              </a:gs>
            </a:gsLst>
            <a:path path="circle">
              <a:fillToRect l="50000" t="50000" r="50000" b="50000"/>
            </a:path>
          </a:gradFill>
          <a:effectLst>
            <a:outerShdw blurRad="25400" dist="12700" dir="2700000" algn="tl" rotWithShape="0">
              <a:prstClr val="black">
                <a:alpha val="40000"/>
              </a:prstClr>
            </a:outerShdw>
          </a:effectLst>
        </p:grpSpPr>
        <p:sp>
          <p:nvSpPr>
            <p:cNvPr id="95" name="圆角矩形 94"/>
            <p:cNvSpPr/>
            <p:nvPr/>
          </p:nvSpPr>
          <p:spPr>
            <a:xfrm rot="2700000">
              <a:off x="2432666" y="3409197"/>
              <a:ext cx="1009740" cy="1009740"/>
            </a:xfrm>
            <a:prstGeom prst="roundRect">
              <a:avLst/>
            </a:prstGeom>
            <a:grpFill/>
            <a:ln>
              <a:gradFill>
                <a:gsLst>
                  <a:gs pos="0">
                    <a:schemeClr val="bg1">
                      <a:lumMod val="85000"/>
                    </a:schemeClr>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sp>
          <p:nvSpPr>
            <p:cNvPr id="96" name="圆角矩形 95"/>
            <p:cNvSpPr/>
            <p:nvPr/>
          </p:nvSpPr>
          <p:spPr>
            <a:xfrm rot="2700000">
              <a:off x="2432666" y="3409197"/>
              <a:ext cx="1009740" cy="1009740"/>
            </a:xfrm>
            <a:prstGeom prst="roundRect">
              <a:avLst/>
            </a:prstGeom>
            <a:grpFill/>
            <a:ln>
              <a:gradFill>
                <a:gsLst>
                  <a:gs pos="0">
                    <a:schemeClr val="bg1">
                      <a:lumMod val="85000"/>
                    </a:schemeClr>
                  </a:gs>
                  <a:gs pos="100000">
                    <a:schemeClr val="bg1"/>
                  </a:gs>
                </a:gsLst>
                <a:lin ang="5400000" scaled="0"/>
              </a:gra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sym typeface="+mn-lt"/>
              </a:endParaRPr>
            </a:p>
          </p:txBody>
        </p:sp>
      </p:grpSp>
      <p:sp>
        <p:nvSpPr>
          <p:cNvPr id="97" name="文本框 25"/>
          <p:cNvSpPr txBox="1"/>
          <p:nvPr/>
        </p:nvSpPr>
        <p:spPr>
          <a:xfrm flipH="1">
            <a:off x="3043135" y="4857002"/>
            <a:ext cx="784189" cy="677108"/>
          </a:xfrm>
          <a:prstGeom prst="rect">
            <a:avLst/>
          </a:prstGeom>
          <a:noFill/>
        </p:spPr>
        <p:txBody>
          <a:bodyPr wrap="none" rtlCol="0">
            <a:spAutoFit/>
          </a:bodyPr>
          <a:lstStyle/>
          <a:p>
            <a:r>
              <a:rPr lang="en-US" altLang="zh-CN" sz="3800" b="1" dirty="0">
                <a:solidFill>
                  <a:schemeClr val="accent6"/>
                </a:solidFill>
                <a:effectLst>
                  <a:innerShdw blurRad="25400" dist="12700" dir="13500000">
                    <a:prstClr val="black">
                      <a:alpha val="50000"/>
                    </a:prstClr>
                  </a:innerShdw>
                </a:effectLst>
                <a:latin typeface="微软雅黑" pitchFamily="34" charset="-122"/>
                <a:ea typeface="微软雅黑" pitchFamily="34" charset="-122"/>
                <a:sym typeface="+mn-lt"/>
              </a:rPr>
              <a:t>02</a:t>
            </a:r>
            <a:endParaRPr lang="zh-CN" altLang="en-US" sz="3800" b="1" dirty="0">
              <a:solidFill>
                <a:schemeClr val="accent6"/>
              </a:solidFill>
              <a:effectLst>
                <a:innerShdw blurRad="25400" dist="12700" dir="13500000">
                  <a:prstClr val="black">
                    <a:alpha val="50000"/>
                  </a:prstClr>
                </a:innerShdw>
              </a:effectLst>
              <a:latin typeface="微软雅黑" pitchFamily="34" charset="-122"/>
              <a:ea typeface="微软雅黑" pitchFamily="34" charset="-122"/>
              <a:sym typeface="+mn-lt"/>
            </a:endParaRPr>
          </a:p>
        </p:txBody>
      </p:sp>
      <p:sp>
        <p:nvSpPr>
          <p:cNvPr id="98" name="文本框 24"/>
          <p:cNvSpPr txBox="1"/>
          <p:nvPr/>
        </p:nvSpPr>
        <p:spPr>
          <a:xfrm flipH="1">
            <a:off x="3772385" y="4858282"/>
            <a:ext cx="1210588" cy="400110"/>
          </a:xfrm>
          <a:prstGeom prst="rect">
            <a:avLst/>
          </a:prstGeom>
          <a:noFill/>
        </p:spPr>
        <p:txBody>
          <a:bodyPr wrap="none" rtlCol="0">
            <a:spAutoFit/>
          </a:bodyPr>
          <a:lstStyle/>
          <a:p>
            <a:pPr algn="ctr"/>
            <a:r>
              <a:rPr lang="zh-CN" altLang="en-US" sz="2000" b="1" dirty="0">
                <a:latin typeface="微软雅黑" pitchFamily="34" charset="-122"/>
                <a:ea typeface="微软雅黑" pitchFamily="34" charset="-122"/>
                <a:sym typeface="微软雅黑" pitchFamily="34" charset="-122"/>
              </a:rPr>
              <a:t>引导入席</a:t>
            </a:r>
            <a:endParaRPr lang="zh-CN" altLang="en-US" sz="2000" b="1" dirty="0"/>
          </a:p>
        </p:txBody>
      </p:sp>
      <p:sp>
        <p:nvSpPr>
          <p:cNvPr id="99" name="文本框 26"/>
          <p:cNvSpPr txBox="1"/>
          <p:nvPr/>
        </p:nvSpPr>
        <p:spPr>
          <a:xfrm flipH="1">
            <a:off x="3797636" y="5224584"/>
            <a:ext cx="1723549" cy="313932"/>
          </a:xfrm>
          <a:prstGeom prst="rect">
            <a:avLst/>
          </a:prstGeom>
          <a:noFill/>
        </p:spPr>
        <p:txBody>
          <a:bodyPr wrap="none" rtlCol="0">
            <a:spAutoFit/>
          </a:bodyPr>
          <a:lstStyle/>
          <a:p>
            <a:pPr>
              <a:lnSpc>
                <a:spcPct val="120000"/>
              </a:lnSpc>
            </a:pPr>
            <a:r>
              <a:rPr lang="zh-CN" altLang="en-US" sz="1200" dirty="0">
                <a:latin typeface="微软雅黑" pitchFamily="34" charset="-122"/>
                <a:ea typeface="微软雅黑" pitchFamily="34" charset="-122"/>
                <a:sym typeface="微软雅黑" pitchFamily="34" charset="-122"/>
              </a:rPr>
              <a:t>接待人员引导客人入席</a:t>
            </a:r>
          </a:p>
        </p:txBody>
      </p:sp>
      <p:sp>
        <p:nvSpPr>
          <p:cNvPr id="100" name="文本框 28"/>
          <p:cNvSpPr txBox="1"/>
          <p:nvPr/>
        </p:nvSpPr>
        <p:spPr>
          <a:xfrm flipH="1">
            <a:off x="6747571" y="4858282"/>
            <a:ext cx="784189" cy="677108"/>
          </a:xfrm>
          <a:prstGeom prst="rect">
            <a:avLst/>
          </a:prstGeom>
          <a:noFill/>
        </p:spPr>
        <p:txBody>
          <a:bodyPr wrap="none" rtlCol="0">
            <a:spAutoFit/>
          </a:bodyPr>
          <a:lstStyle/>
          <a:p>
            <a:r>
              <a:rPr lang="en-US" altLang="zh-CN" sz="3800" b="1" dirty="0">
                <a:solidFill>
                  <a:srgbClr val="663A77"/>
                </a:solidFill>
                <a:effectLst>
                  <a:innerShdw blurRad="25400" dist="12700" dir="13500000">
                    <a:prstClr val="black">
                      <a:alpha val="50000"/>
                    </a:prstClr>
                  </a:innerShdw>
                </a:effectLst>
                <a:latin typeface="微软雅黑" pitchFamily="34" charset="-122"/>
                <a:ea typeface="微软雅黑" pitchFamily="34" charset="-122"/>
                <a:sym typeface="+mn-lt"/>
              </a:rPr>
              <a:t>04</a:t>
            </a:r>
            <a:endParaRPr lang="zh-CN" altLang="en-US" sz="3800" b="1" dirty="0">
              <a:solidFill>
                <a:srgbClr val="663A77"/>
              </a:solidFill>
              <a:effectLst>
                <a:innerShdw blurRad="25400" dist="12700" dir="13500000">
                  <a:prstClr val="black">
                    <a:alpha val="50000"/>
                  </a:prstClr>
                </a:innerShdw>
              </a:effectLst>
              <a:latin typeface="微软雅黑" pitchFamily="34" charset="-122"/>
              <a:ea typeface="微软雅黑" pitchFamily="34" charset="-122"/>
              <a:sym typeface="+mn-lt"/>
            </a:endParaRPr>
          </a:p>
        </p:txBody>
      </p:sp>
      <p:sp>
        <p:nvSpPr>
          <p:cNvPr id="101" name="文本框 30"/>
          <p:cNvSpPr txBox="1"/>
          <p:nvPr/>
        </p:nvSpPr>
        <p:spPr>
          <a:xfrm flipH="1">
            <a:off x="7536887" y="4858282"/>
            <a:ext cx="697627" cy="400110"/>
          </a:xfrm>
          <a:prstGeom prst="rect">
            <a:avLst/>
          </a:prstGeom>
          <a:noFill/>
        </p:spPr>
        <p:txBody>
          <a:bodyPr wrap="none" rtlCol="0">
            <a:spAutoFit/>
          </a:bodyPr>
          <a:lstStyle/>
          <a:p>
            <a:pPr algn="ctr"/>
            <a:r>
              <a:rPr lang="zh-CN" altLang="en-US" sz="2000" b="1" dirty="0">
                <a:latin typeface="微软雅黑" pitchFamily="34" charset="-122"/>
                <a:ea typeface="微软雅黑" pitchFamily="34" charset="-122"/>
                <a:sym typeface="微软雅黑" pitchFamily="34" charset="-122"/>
              </a:rPr>
              <a:t>用餐</a:t>
            </a:r>
            <a:endParaRPr lang="zh-CN" altLang="en-US" sz="2000" b="1" dirty="0"/>
          </a:p>
        </p:txBody>
      </p:sp>
      <p:sp>
        <p:nvSpPr>
          <p:cNvPr id="102" name="文本框 31"/>
          <p:cNvSpPr txBox="1"/>
          <p:nvPr/>
        </p:nvSpPr>
        <p:spPr>
          <a:xfrm flipH="1">
            <a:off x="7543647" y="5224584"/>
            <a:ext cx="1877437" cy="313932"/>
          </a:xfrm>
          <a:prstGeom prst="rect">
            <a:avLst/>
          </a:prstGeom>
          <a:noFill/>
        </p:spPr>
        <p:txBody>
          <a:bodyPr wrap="none" rtlCol="0">
            <a:spAutoFit/>
          </a:bodyPr>
          <a:lstStyle/>
          <a:p>
            <a:pPr>
              <a:lnSpc>
                <a:spcPct val="120000"/>
              </a:lnSpc>
            </a:pPr>
            <a:r>
              <a:rPr lang="zh-CN" altLang="en-US" sz="1200" dirty="0">
                <a:latin typeface="微软雅黑" pitchFamily="34" charset="-122"/>
                <a:ea typeface="微软雅黑" pitchFamily="34" charset="-122"/>
                <a:sym typeface="微软雅黑" pitchFamily="34" charset="-122"/>
              </a:rPr>
              <a:t>融洽气氛，掌握进餐速度</a:t>
            </a:r>
            <a:endParaRPr lang="zh-CN" altLang="en-US" sz="1200" dirty="0"/>
          </a:p>
        </p:txBody>
      </p:sp>
      <p:sp>
        <p:nvSpPr>
          <p:cNvPr id="103" name="文本框 32"/>
          <p:cNvSpPr txBox="1"/>
          <p:nvPr/>
        </p:nvSpPr>
        <p:spPr>
          <a:xfrm flipH="1">
            <a:off x="1593083" y="1785894"/>
            <a:ext cx="784189" cy="677108"/>
          </a:xfrm>
          <a:prstGeom prst="rect">
            <a:avLst/>
          </a:prstGeom>
          <a:noFill/>
        </p:spPr>
        <p:txBody>
          <a:bodyPr wrap="none" rtlCol="0">
            <a:spAutoFit/>
          </a:bodyPr>
          <a:lstStyle/>
          <a:p>
            <a:r>
              <a:rPr lang="en-US" altLang="zh-CN" sz="3800" b="1" dirty="0">
                <a:solidFill>
                  <a:srgbClr val="E87071"/>
                </a:solidFill>
                <a:effectLst>
                  <a:innerShdw blurRad="25400" dist="12700" dir="13500000">
                    <a:prstClr val="black">
                      <a:alpha val="50000"/>
                    </a:prstClr>
                  </a:innerShdw>
                </a:effectLst>
                <a:latin typeface="微软雅黑" pitchFamily="34" charset="-122"/>
                <a:ea typeface="微软雅黑" pitchFamily="34" charset="-122"/>
                <a:sym typeface="+mn-lt"/>
              </a:rPr>
              <a:t>01</a:t>
            </a:r>
            <a:endParaRPr lang="zh-CN" altLang="en-US" sz="3800" b="1" dirty="0">
              <a:solidFill>
                <a:srgbClr val="E87071"/>
              </a:solidFill>
              <a:effectLst>
                <a:innerShdw blurRad="25400" dist="12700" dir="13500000">
                  <a:prstClr val="black">
                    <a:alpha val="50000"/>
                  </a:prstClr>
                </a:innerShdw>
              </a:effectLst>
              <a:latin typeface="微软雅黑" pitchFamily="34" charset="-122"/>
              <a:ea typeface="微软雅黑" pitchFamily="34" charset="-122"/>
              <a:sym typeface="+mn-lt"/>
            </a:endParaRPr>
          </a:p>
        </p:txBody>
      </p:sp>
      <p:sp>
        <p:nvSpPr>
          <p:cNvPr id="104" name="文本框 34"/>
          <p:cNvSpPr txBox="1"/>
          <p:nvPr/>
        </p:nvSpPr>
        <p:spPr>
          <a:xfrm flipH="1">
            <a:off x="2278287" y="1783909"/>
            <a:ext cx="697627" cy="400110"/>
          </a:xfrm>
          <a:prstGeom prst="rect">
            <a:avLst/>
          </a:prstGeom>
          <a:noFill/>
        </p:spPr>
        <p:txBody>
          <a:bodyPr wrap="none" rtlCol="0">
            <a:spAutoFit/>
          </a:bodyPr>
          <a:lstStyle/>
          <a:p>
            <a:pPr algn="ctr"/>
            <a:r>
              <a:rPr lang="zh-CN" altLang="en-US" sz="2000" b="1" dirty="0">
                <a:latin typeface="微软雅黑" pitchFamily="34" charset="-122"/>
                <a:ea typeface="微软雅黑" pitchFamily="34" charset="-122"/>
                <a:sym typeface="微软雅黑" pitchFamily="34" charset="-122"/>
              </a:rPr>
              <a:t>迎宾</a:t>
            </a:r>
            <a:endParaRPr lang="zh-CN" altLang="en-US" sz="2000" b="1" i="1" dirty="0">
              <a:latin typeface="微软雅黑" pitchFamily="34" charset="-122"/>
              <a:ea typeface="微软雅黑" pitchFamily="34" charset="-122"/>
              <a:sym typeface="微软雅黑" pitchFamily="34" charset="-122"/>
            </a:endParaRPr>
          </a:p>
        </p:txBody>
      </p:sp>
      <p:sp>
        <p:nvSpPr>
          <p:cNvPr id="105" name="文本框 35"/>
          <p:cNvSpPr txBox="1"/>
          <p:nvPr/>
        </p:nvSpPr>
        <p:spPr>
          <a:xfrm flipH="1">
            <a:off x="2258796" y="2150211"/>
            <a:ext cx="2363498" cy="313932"/>
          </a:xfrm>
          <a:prstGeom prst="rect">
            <a:avLst/>
          </a:prstGeom>
          <a:noFill/>
        </p:spPr>
        <p:txBody>
          <a:bodyPr wrap="square" rtlCol="0">
            <a:spAutoFit/>
          </a:bodyPr>
          <a:lstStyle/>
          <a:p>
            <a:pPr>
              <a:lnSpc>
                <a:spcPct val="120000"/>
              </a:lnSpc>
            </a:pPr>
            <a:r>
              <a:rPr lang="zh-CN" altLang="en-US" sz="1200" dirty="0">
                <a:latin typeface="微软雅黑" pitchFamily="34" charset="-122"/>
                <a:ea typeface="微软雅黑" pitchFamily="34" charset="-122"/>
                <a:sym typeface="微软雅黑" pitchFamily="34" charset="-122"/>
              </a:rPr>
              <a:t>主人应站在大厅门口迎接客人</a:t>
            </a:r>
            <a:endParaRPr lang="zh-CN" altLang="en-US" sz="1200" b="1" i="1" dirty="0">
              <a:latin typeface="微软雅黑" pitchFamily="34" charset="-122"/>
              <a:ea typeface="微软雅黑" pitchFamily="34" charset="-122"/>
              <a:sym typeface="微软雅黑" pitchFamily="34" charset="-122"/>
            </a:endParaRPr>
          </a:p>
        </p:txBody>
      </p:sp>
      <p:sp>
        <p:nvSpPr>
          <p:cNvPr id="106" name="文本框 36"/>
          <p:cNvSpPr txBox="1"/>
          <p:nvPr/>
        </p:nvSpPr>
        <p:spPr>
          <a:xfrm flipH="1">
            <a:off x="4752721" y="1785894"/>
            <a:ext cx="784189" cy="677108"/>
          </a:xfrm>
          <a:prstGeom prst="rect">
            <a:avLst/>
          </a:prstGeom>
          <a:noFill/>
        </p:spPr>
        <p:txBody>
          <a:bodyPr wrap="none" rtlCol="0">
            <a:spAutoFit/>
          </a:bodyPr>
          <a:lstStyle/>
          <a:p>
            <a:r>
              <a:rPr lang="en-US" altLang="zh-CN" sz="3800" b="1" dirty="0">
                <a:solidFill>
                  <a:srgbClr val="01ACBE"/>
                </a:solidFill>
                <a:effectLst>
                  <a:innerShdw blurRad="25400" dist="12700" dir="13500000">
                    <a:prstClr val="black">
                      <a:alpha val="50000"/>
                    </a:prstClr>
                  </a:innerShdw>
                </a:effectLst>
                <a:latin typeface="微软雅黑" pitchFamily="34" charset="-122"/>
                <a:ea typeface="微软雅黑" pitchFamily="34" charset="-122"/>
                <a:sym typeface="+mn-lt"/>
              </a:rPr>
              <a:t>03</a:t>
            </a:r>
            <a:endParaRPr lang="zh-CN" altLang="en-US" sz="3800" b="1" dirty="0">
              <a:solidFill>
                <a:srgbClr val="01ACBE"/>
              </a:solidFill>
              <a:effectLst>
                <a:innerShdw blurRad="25400" dist="12700" dir="13500000">
                  <a:prstClr val="black">
                    <a:alpha val="50000"/>
                  </a:prstClr>
                </a:innerShdw>
              </a:effectLst>
              <a:latin typeface="微软雅黑" pitchFamily="34" charset="-122"/>
              <a:ea typeface="微软雅黑" pitchFamily="34" charset="-122"/>
              <a:sym typeface="+mn-lt"/>
            </a:endParaRPr>
          </a:p>
        </p:txBody>
      </p:sp>
      <p:sp>
        <p:nvSpPr>
          <p:cNvPr id="107" name="文本框 38"/>
          <p:cNvSpPr txBox="1"/>
          <p:nvPr/>
        </p:nvSpPr>
        <p:spPr>
          <a:xfrm flipH="1">
            <a:off x="5500752" y="1783909"/>
            <a:ext cx="1210588" cy="400110"/>
          </a:xfrm>
          <a:prstGeom prst="rect">
            <a:avLst/>
          </a:prstGeom>
          <a:noFill/>
        </p:spPr>
        <p:txBody>
          <a:bodyPr wrap="none" rtlCol="0">
            <a:spAutoFit/>
          </a:bodyPr>
          <a:lstStyle/>
          <a:p>
            <a:pPr algn="ctr"/>
            <a:r>
              <a:rPr lang="zh-CN" altLang="en-US" sz="2000" b="1" dirty="0">
                <a:latin typeface="微软雅黑" pitchFamily="34" charset="-122"/>
                <a:ea typeface="微软雅黑" pitchFamily="34" charset="-122"/>
                <a:sym typeface="微软雅黑" pitchFamily="34" charset="-122"/>
              </a:rPr>
              <a:t>致词祝酒</a:t>
            </a:r>
          </a:p>
        </p:txBody>
      </p:sp>
      <p:sp>
        <p:nvSpPr>
          <p:cNvPr id="108" name="文本框 39"/>
          <p:cNvSpPr txBox="1"/>
          <p:nvPr/>
        </p:nvSpPr>
        <p:spPr>
          <a:xfrm flipH="1">
            <a:off x="5494734" y="2150211"/>
            <a:ext cx="1569660" cy="298287"/>
          </a:xfrm>
          <a:prstGeom prst="rect">
            <a:avLst/>
          </a:prstGeom>
          <a:noFill/>
        </p:spPr>
        <p:txBody>
          <a:bodyPr wrap="none" rtlCol="0">
            <a:spAutoFit/>
          </a:bodyPr>
          <a:lstStyle/>
          <a:p>
            <a:pPr>
              <a:lnSpc>
                <a:spcPct val="120000"/>
              </a:lnSpc>
            </a:pPr>
            <a:r>
              <a:rPr lang="zh-CN" altLang="en-US" sz="1200" dirty="0">
                <a:latin typeface="微软雅黑" pitchFamily="34" charset="-122"/>
                <a:ea typeface="微软雅黑" pitchFamily="34" charset="-122"/>
                <a:sym typeface="微软雅黑" pitchFamily="34" charset="-122"/>
              </a:rPr>
              <a:t>言简意赅、热情友好</a:t>
            </a:r>
            <a:endParaRPr lang="zh-CN" altLang="en-US" sz="1200" dirty="0"/>
          </a:p>
        </p:txBody>
      </p:sp>
      <p:sp>
        <p:nvSpPr>
          <p:cNvPr id="109" name="文本框 40"/>
          <p:cNvSpPr txBox="1"/>
          <p:nvPr/>
        </p:nvSpPr>
        <p:spPr>
          <a:xfrm flipH="1">
            <a:off x="8029151" y="1785894"/>
            <a:ext cx="784189" cy="677108"/>
          </a:xfrm>
          <a:prstGeom prst="rect">
            <a:avLst/>
          </a:prstGeom>
          <a:noFill/>
        </p:spPr>
        <p:txBody>
          <a:bodyPr wrap="none" rtlCol="0">
            <a:spAutoFit/>
          </a:bodyPr>
          <a:lstStyle/>
          <a:p>
            <a:r>
              <a:rPr lang="en-US" altLang="zh-CN" sz="3800" b="1" dirty="0">
                <a:solidFill>
                  <a:schemeClr val="tx1">
                    <a:lumMod val="50000"/>
                    <a:lumOff val="50000"/>
                  </a:schemeClr>
                </a:solidFill>
                <a:effectLst>
                  <a:innerShdw blurRad="25400" dist="12700" dir="13500000">
                    <a:prstClr val="black">
                      <a:alpha val="50000"/>
                    </a:prstClr>
                  </a:innerShdw>
                </a:effectLst>
                <a:latin typeface="微软雅黑" pitchFamily="34" charset="-122"/>
                <a:ea typeface="微软雅黑" pitchFamily="34" charset="-122"/>
                <a:sym typeface="+mn-lt"/>
              </a:rPr>
              <a:t>05</a:t>
            </a:r>
            <a:endParaRPr lang="zh-CN" altLang="en-US" sz="3800" b="1" dirty="0">
              <a:solidFill>
                <a:schemeClr val="tx1">
                  <a:lumMod val="50000"/>
                  <a:lumOff val="50000"/>
                </a:schemeClr>
              </a:solidFill>
              <a:effectLst>
                <a:innerShdw blurRad="25400" dist="12700" dir="13500000">
                  <a:prstClr val="black">
                    <a:alpha val="50000"/>
                  </a:prstClr>
                </a:innerShdw>
              </a:effectLst>
              <a:latin typeface="微软雅黑" pitchFamily="34" charset="-122"/>
              <a:ea typeface="微软雅黑" pitchFamily="34" charset="-122"/>
              <a:sym typeface="+mn-lt"/>
            </a:endParaRPr>
          </a:p>
        </p:txBody>
      </p:sp>
      <p:sp>
        <p:nvSpPr>
          <p:cNvPr id="110" name="文本框 42"/>
          <p:cNvSpPr txBox="1"/>
          <p:nvPr/>
        </p:nvSpPr>
        <p:spPr>
          <a:xfrm flipH="1">
            <a:off x="8830467" y="1783909"/>
            <a:ext cx="697627" cy="400110"/>
          </a:xfrm>
          <a:prstGeom prst="rect">
            <a:avLst/>
          </a:prstGeom>
          <a:noFill/>
        </p:spPr>
        <p:txBody>
          <a:bodyPr wrap="none" rtlCol="0">
            <a:spAutoFit/>
          </a:bodyPr>
          <a:lstStyle/>
          <a:p>
            <a:pPr algn="ctr"/>
            <a:r>
              <a:rPr lang="zh-CN" altLang="en-US" sz="2000" b="1" dirty="0">
                <a:latin typeface="微软雅黑" pitchFamily="34" charset="-122"/>
                <a:ea typeface="微软雅黑" pitchFamily="34" charset="-122"/>
                <a:sym typeface="微软雅黑" pitchFamily="34" charset="-122"/>
              </a:rPr>
              <a:t>送别</a:t>
            </a:r>
            <a:endParaRPr lang="zh-CN" altLang="en-US" sz="2000" b="1" dirty="0"/>
          </a:p>
        </p:txBody>
      </p:sp>
      <p:sp>
        <p:nvSpPr>
          <p:cNvPr id="111" name="文本框 43"/>
          <p:cNvSpPr txBox="1"/>
          <p:nvPr/>
        </p:nvSpPr>
        <p:spPr>
          <a:xfrm flipH="1">
            <a:off x="8813340" y="2150211"/>
            <a:ext cx="1569660" cy="298287"/>
          </a:xfrm>
          <a:prstGeom prst="rect">
            <a:avLst/>
          </a:prstGeom>
          <a:noFill/>
        </p:spPr>
        <p:txBody>
          <a:bodyPr wrap="none" rtlCol="0">
            <a:spAutoFit/>
          </a:bodyPr>
          <a:lstStyle/>
          <a:p>
            <a:pPr>
              <a:lnSpc>
                <a:spcPct val="120000"/>
              </a:lnSpc>
            </a:pPr>
            <a:r>
              <a:rPr lang="zh-CN" altLang="en-US" sz="1200" dirty="0">
                <a:latin typeface="微软雅黑" pitchFamily="34" charset="-122"/>
                <a:ea typeface="微软雅黑" pitchFamily="34" charset="-122"/>
                <a:sym typeface="微软雅黑" pitchFamily="34" charset="-122"/>
              </a:rPr>
              <a:t>热情相送，感谢光临</a:t>
            </a:r>
            <a:endParaRPr lang="zh-CN" altLang="en-US" sz="1200" dirty="0"/>
          </a:p>
        </p:txBody>
      </p:sp>
      <p:sp>
        <p:nvSpPr>
          <p:cNvPr id="112" name="KSO_Shape"/>
          <p:cNvSpPr>
            <a:spLocks noChangeAspect="1"/>
          </p:cNvSpPr>
          <p:nvPr/>
        </p:nvSpPr>
        <p:spPr>
          <a:xfrm>
            <a:off x="2633621" y="3460621"/>
            <a:ext cx="429089" cy="411210"/>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E87071"/>
          </a:solidFill>
          <a:ln>
            <a:noFill/>
          </a:ln>
          <a:effectLst>
            <a:innerShdw blurRad="25400" dist="127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a:solidFill>
                <a:schemeClr val="tx1"/>
              </a:solidFill>
              <a:latin typeface="微软雅黑" pitchFamily="34" charset="-122"/>
              <a:ea typeface="微软雅黑" pitchFamily="34" charset="-122"/>
              <a:sym typeface="+mn-lt"/>
            </a:endParaRPr>
          </a:p>
        </p:txBody>
      </p:sp>
      <p:sp>
        <p:nvSpPr>
          <p:cNvPr id="113" name="KSO_Shape"/>
          <p:cNvSpPr>
            <a:spLocks noChangeAspect="1"/>
          </p:cNvSpPr>
          <p:nvPr/>
        </p:nvSpPr>
        <p:spPr>
          <a:xfrm>
            <a:off x="4250087" y="3421785"/>
            <a:ext cx="472587" cy="488883"/>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accent6"/>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itchFamily="34" charset="-122"/>
              <a:ea typeface="微软雅黑" pitchFamily="34" charset="-122"/>
              <a:sym typeface="+mn-lt"/>
            </a:endParaRPr>
          </a:p>
        </p:txBody>
      </p:sp>
      <p:sp>
        <p:nvSpPr>
          <p:cNvPr id="114" name="KSO_Shape"/>
          <p:cNvSpPr>
            <a:spLocks noChangeAspect="1"/>
          </p:cNvSpPr>
          <p:nvPr/>
        </p:nvSpPr>
        <p:spPr>
          <a:xfrm>
            <a:off x="5903580" y="3462524"/>
            <a:ext cx="442031" cy="407404"/>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rgbClr val="01ACBE"/>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itchFamily="34" charset="-122"/>
              <a:ea typeface="微软雅黑" pitchFamily="34" charset="-122"/>
              <a:sym typeface="+mn-lt"/>
            </a:endParaRPr>
          </a:p>
        </p:txBody>
      </p:sp>
      <p:sp>
        <p:nvSpPr>
          <p:cNvPr id="115" name="KSO_Shape"/>
          <p:cNvSpPr>
            <a:spLocks noChangeAspect="1"/>
          </p:cNvSpPr>
          <p:nvPr/>
        </p:nvSpPr>
        <p:spPr>
          <a:xfrm>
            <a:off x="9191830" y="3385426"/>
            <a:ext cx="418390" cy="561600"/>
          </a:xfrm>
          <a:custGeom>
            <a:avLst/>
            <a:gdLst/>
            <a:ahLst/>
            <a:cxnLst/>
            <a:rect l="l" t="t" r="r" b="b"/>
            <a:pathLst>
              <a:path w="1171576" h="1571810">
                <a:moveTo>
                  <a:pt x="662070" y="927911"/>
                </a:moveTo>
                <a:lnTo>
                  <a:pt x="795754" y="1040206"/>
                </a:lnTo>
                <a:lnTo>
                  <a:pt x="662070" y="1184585"/>
                </a:lnTo>
                <a:close/>
                <a:moveTo>
                  <a:pt x="662070" y="398563"/>
                </a:moveTo>
                <a:lnTo>
                  <a:pt x="795754" y="510858"/>
                </a:lnTo>
                <a:lnTo>
                  <a:pt x="662070" y="655237"/>
                </a:lnTo>
                <a:close/>
                <a:moveTo>
                  <a:pt x="539081" y="115152"/>
                </a:moveTo>
                <a:cubicBezTo>
                  <a:pt x="540863" y="298745"/>
                  <a:pt x="542646" y="482338"/>
                  <a:pt x="544428" y="665931"/>
                </a:cubicBezTo>
                <a:lnTo>
                  <a:pt x="325186" y="430647"/>
                </a:lnTo>
                <a:lnTo>
                  <a:pt x="250323" y="510858"/>
                </a:lnTo>
                <a:lnTo>
                  <a:pt x="533733" y="788921"/>
                </a:lnTo>
                <a:lnTo>
                  <a:pt x="234281" y="1077679"/>
                </a:lnTo>
                <a:lnTo>
                  <a:pt x="309144" y="1152542"/>
                </a:lnTo>
                <a:lnTo>
                  <a:pt x="549775" y="922605"/>
                </a:lnTo>
                <a:cubicBezTo>
                  <a:pt x="547993" y="1102633"/>
                  <a:pt x="546210" y="1282661"/>
                  <a:pt x="544428" y="1462689"/>
                </a:cubicBezTo>
                <a:lnTo>
                  <a:pt x="950828" y="1066984"/>
                </a:lnTo>
                <a:lnTo>
                  <a:pt x="683460" y="783573"/>
                </a:lnTo>
                <a:lnTo>
                  <a:pt x="945481" y="516205"/>
                </a:lnTo>
                <a:close/>
                <a:moveTo>
                  <a:pt x="585788" y="184"/>
                </a:moveTo>
                <a:cubicBezTo>
                  <a:pt x="1023610" y="9709"/>
                  <a:pt x="1171576" y="352004"/>
                  <a:pt x="1171576" y="785997"/>
                </a:cubicBezTo>
                <a:cubicBezTo>
                  <a:pt x="1171576" y="1219990"/>
                  <a:pt x="1080760" y="1571810"/>
                  <a:pt x="585788" y="1571810"/>
                </a:cubicBezTo>
                <a:cubicBezTo>
                  <a:pt x="90816" y="1571810"/>
                  <a:pt x="0" y="1219990"/>
                  <a:pt x="0" y="785997"/>
                </a:cubicBezTo>
                <a:cubicBezTo>
                  <a:pt x="0" y="352004"/>
                  <a:pt x="147966" y="-9341"/>
                  <a:pt x="585788" y="184"/>
                </a:cubicBezTo>
                <a:close/>
              </a:path>
            </a:pathLst>
          </a:custGeom>
          <a:solidFill>
            <a:schemeClr val="tx1">
              <a:lumMod val="50000"/>
              <a:lumOff val="50000"/>
            </a:schemeClr>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itchFamily="34" charset="-122"/>
              <a:ea typeface="微软雅黑" pitchFamily="34" charset="-122"/>
              <a:sym typeface="+mn-lt"/>
            </a:endParaRPr>
          </a:p>
        </p:txBody>
      </p:sp>
      <p:sp>
        <p:nvSpPr>
          <p:cNvPr id="116" name="KSO_Shape"/>
          <p:cNvSpPr>
            <a:spLocks noChangeAspect="1"/>
          </p:cNvSpPr>
          <p:nvPr/>
        </p:nvSpPr>
        <p:spPr>
          <a:xfrm>
            <a:off x="7498656" y="3489684"/>
            <a:ext cx="528309" cy="353085"/>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663A77"/>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微软雅黑" pitchFamily="34" charset="-122"/>
              <a:ea typeface="微软雅黑" pitchFamily="34" charset="-122"/>
              <a:sym typeface="+mn-lt"/>
            </a:endParaRPr>
          </a:p>
        </p:txBody>
      </p:sp>
      <p:pic>
        <p:nvPicPr>
          <p:cNvPr id="50" name="Picture 3" descr="C:\360高速下载\new PIC\260651439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095" y="4253909"/>
            <a:ext cx="2108864" cy="210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矩形 60"/>
          <p:cNvSpPr>
            <a:spLocks noChangeArrowheads="1"/>
          </p:cNvSpPr>
          <p:nvPr/>
        </p:nvSpPr>
        <p:spPr bwMode="auto">
          <a:xfrm>
            <a:off x="3422305" y="5887736"/>
            <a:ext cx="7696370"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2000" b="1" dirty="0">
                <a:solidFill>
                  <a:srgbClr val="01ACBE"/>
                </a:solidFill>
                <a:latin typeface="微软雅黑" pitchFamily="34" charset="-122"/>
                <a:ea typeface="微软雅黑" pitchFamily="34" charset="-122"/>
                <a:sym typeface="微软雅黑" pitchFamily="34" charset="-122"/>
              </a:rPr>
              <a:t>在宴席上最让人开胃的就是主人的礼节。      </a:t>
            </a:r>
            <a:r>
              <a:rPr lang="en-US" sz="1600" b="1" dirty="0">
                <a:solidFill>
                  <a:srgbClr val="595959"/>
                </a:solidFill>
                <a:latin typeface="微软雅黑" pitchFamily="34" charset="-122"/>
                <a:ea typeface="微软雅黑" pitchFamily="34" charset="-122"/>
                <a:sym typeface="微软雅黑" pitchFamily="34" charset="-122"/>
              </a:rPr>
              <a:t>——</a:t>
            </a:r>
            <a:r>
              <a:rPr lang="zh-CN" altLang="en-US" sz="1600" b="1" dirty="0">
                <a:solidFill>
                  <a:srgbClr val="595959"/>
                </a:solidFill>
                <a:latin typeface="微软雅黑" pitchFamily="34" charset="-122"/>
                <a:ea typeface="微软雅黑" pitchFamily="34" charset="-122"/>
                <a:sym typeface="微软雅黑" pitchFamily="34" charset="-122"/>
              </a:rPr>
              <a:t>莎士比亚</a:t>
            </a:r>
            <a:endParaRPr lang="zh-CN" altLang="en-US" sz="1400" dirty="0">
              <a:solidFill>
                <a:srgbClr val="595959"/>
              </a:solidFill>
              <a:latin typeface="微软雅黑" pitchFamily="34" charset="-122"/>
              <a:ea typeface="微软雅黑" pitchFamily="34" charset="-122"/>
              <a:sym typeface="微软雅黑" pitchFamily="34" charset="-122"/>
            </a:endParaRPr>
          </a:p>
        </p:txBody>
      </p:sp>
      <p:grpSp>
        <p:nvGrpSpPr>
          <p:cNvPr id="68" name="组合 67"/>
          <p:cNvGrpSpPr/>
          <p:nvPr/>
        </p:nvGrpSpPr>
        <p:grpSpPr>
          <a:xfrm>
            <a:off x="908719" y="980231"/>
            <a:ext cx="2227346" cy="416316"/>
            <a:chOff x="603196" y="3180076"/>
            <a:chExt cx="1670727" cy="312165"/>
          </a:xfrm>
        </p:grpSpPr>
        <p:sp>
          <p:nvSpPr>
            <p:cNvPr id="69" name="圆角矩形 68"/>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0" name="矩形 69"/>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邀请礼仪</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117" name="任意多边形 116"/>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TextBox 5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4827647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0-#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additive="base">
                                        <p:cTn id="12" dur="500" fill="hold"/>
                                        <p:tgtEl>
                                          <p:spTgt spid="94"/>
                                        </p:tgtEl>
                                        <p:attrNameLst>
                                          <p:attrName>ppt_x</p:attrName>
                                        </p:attrNameLst>
                                      </p:cBhvr>
                                      <p:tavLst>
                                        <p:tav tm="0">
                                          <p:val>
                                            <p:strVal val="0-#ppt_w/2"/>
                                          </p:val>
                                        </p:tav>
                                        <p:tav tm="100000">
                                          <p:val>
                                            <p:strVal val="#ppt_x"/>
                                          </p:val>
                                        </p:tav>
                                      </p:tavLst>
                                    </p:anim>
                                    <p:anim calcmode="lin" valueType="num">
                                      <p:cBhvr additive="base">
                                        <p:cTn id="13" dur="500" fill="hold"/>
                                        <p:tgtEl>
                                          <p:spTgt spid="9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87"/>
                                        </p:tgtEl>
                                        <p:attrNameLst>
                                          <p:attrName>style.visibility</p:attrName>
                                        </p:attrNameLst>
                                      </p:cBhvr>
                                      <p:to>
                                        <p:strVal val="visible"/>
                                      </p:to>
                                    </p:set>
                                    <p:anim calcmode="lin" valueType="num">
                                      <p:cBhvr additive="base">
                                        <p:cTn id="17" dur="500" fill="hold"/>
                                        <p:tgtEl>
                                          <p:spTgt spid="87"/>
                                        </p:tgtEl>
                                        <p:attrNameLst>
                                          <p:attrName>ppt_x</p:attrName>
                                        </p:attrNameLst>
                                      </p:cBhvr>
                                      <p:tavLst>
                                        <p:tav tm="0">
                                          <p:val>
                                            <p:strVal val="0-#ppt_w/2"/>
                                          </p:val>
                                        </p:tav>
                                        <p:tav tm="100000">
                                          <p:val>
                                            <p:strVal val="#ppt_x"/>
                                          </p:val>
                                        </p:tav>
                                      </p:tavLst>
                                    </p:anim>
                                    <p:anim calcmode="lin" valueType="num">
                                      <p:cBhvr additive="base">
                                        <p:cTn id="18" dur="500" fill="hold"/>
                                        <p:tgtEl>
                                          <p:spTgt spid="8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81"/>
                                        </p:tgtEl>
                                        <p:attrNameLst>
                                          <p:attrName>style.visibility</p:attrName>
                                        </p:attrNameLst>
                                      </p:cBhvr>
                                      <p:to>
                                        <p:strVal val="visible"/>
                                      </p:to>
                                    </p:set>
                                    <p:anim calcmode="lin" valueType="num">
                                      <p:cBhvr additive="base">
                                        <p:cTn id="22" dur="500" fill="hold"/>
                                        <p:tgtEl>
                                          <p:spTgt spid="81"/>
                                        </p:tgtEl>
                                        <p:attrNameLst>
                                          <p:attrName>ppt_x</p:attrName>
                                        </p:attrNameLst>
                                      </p:cBhvr>
                                      <p:tavLst>
                                        <p:tav tm="0">
                                          <p:val>
                                            <p:strVal val="0-#ppt_w/2"/>
                                          </p:val>
                                        </p:tav>
                                        <p:tav tm="100000">
                                          <p:val>
                                            <p:strVal val="#ppt_x"/>
                                          </p:val>
                                        </p:tav>
                                      </p:tavLst>
                                    </p:anim>
                                    <p:anim calcmode="lin" valueType="num">
                                      <p:cBhvr additive="base">
                                        <p:cTn id="23" dur="500" fill="hold"/>
                                        <p:tgtEl>
                                          <p:spTgt spid="8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cBhvr additive="base">
                                        <p:cTn id="27" dur="500" fill="hold"/>
                                        <p:tgtEl>
                                          <p:spTgt spid="90"/>
                                        </p:tgtEl>
                                        <p:attrNameLst>
                                          <p:attrName>ppt_x</p:attrName>
                                        </p:attrNameLst>
                                      </p:cBhvr>
                                      <p:tavLst>
                                        <p:tav tm="0">
                                          <p:val>
                                            <p:strVal val="0-#ppt_w/2"/>
                                          </p:val>
                                        </p:tav>
                                        <p:tav tm="100000">
                                          <p:val>
                                            <p:strVal val="#ppt_x"/>
                                          </p:val>
                                        </p:tav>
                                      </p:tavLst>
                                    </p:anim>
                                    <p:anim calcmode="lin" valueType="num">
                                      <p:cBhvr additive="base">
                                        <p:cTn id="28" dur="500" fill="hold"/>
                                        <p:tgtEl>
                                          <p:spTgt spid="9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500" fill="hold"/>
                                        <p:tgtEl>
                                          <p:spTgt spid="84"/>
                                        </p:tgtEl>
                                        <p:attrNameLst>
                                          <p:attrName>ppt_x</p:attrName>
                                        </p:attrNameLst>
                                      </p:cBhvr>
                                      <p:tavLst>
                                        <p:tav tm="0">
                                          <p:val>
                                            <p:strVal val="0-#ppt_w/2"/>
                                          </p:val>
                                        </p:tav>
                                        <p:tav tm="100000">
                                          <p:val>
                                            <p:strVal val="#ppt_x"/>
                                          </p:val>
                                        </p:tav>
                                      </p:tavLst>
                                    </p:anim>
                                    <p:anim calcmode="lin" valueType="num">
                                      <p:cBhvr additive="base">
                                        <p:cTn id="33" dur="500" fill="hold"/>
                                        <p:tgtEl>
                                          <p:spTgt spid="8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animEffect transition="in" filter="randombar(horizontal)">
                                      <p:cBhvr>
                                        <p:cTn id="37" dur="500"/>
                                        <p:tgtEl>
                                          <p:spTgt spid="112"/>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113"/>
                                        </p:tgtEl>
                                        <p:attrNameLst>
                                          <p:attrName>style.visibility</p:attrName>
                                        </p:attrNameLst>
                                      </p:cBhvr>
                                      <p:to>
                                        <p:strVal val="visible"/>
                                      </p:to>
                                    </p:set>
                                    <p:animEffect transition="in" filter="randombar(horizontal)">
                                      <p:cBhvr>
                                        <p:cTn id="41" dur="500"/>
                                        <p:tgtEl>
                                          <p:spTgt spid="113"/>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114"/>
                                        </p:tgtEl>
                                        <p:attrNameLst>
                                          <p:attrName>style.visibility</p:attrName>
                                        </p:attrNameLst>
                                      </p:cBhvr>
                                      <p:to>
                                        <p:strVal val="visible"/>
                                      </p:to>
                                    </p:set>
                                    <p:animEffect transition="in" filter="randombar(horizontal)">
                                      <p:cBhvr>
                                        <p:cTn id="45" dur="500"/>
                                        <p:tgtEl>
                                          <p:spTgt spid="114"/>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randombar(horizontal)">
                                      <p:cBhvr>
                                        <p:cTn id="49" dur="500"/>
                                        <p:tgtEl>
                                          <p:spTgt spid="116"/>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115"/>
                                        </p:tgtEl>
                                        <p:attrNameLst>
                                          <p:attrName>style.visibility</p:attrName>
                                        </p:attrNameLst>
                                      </p:cBhvr>
                                      <p:to>
                                        <p:strVal val="visible"/>
                                      </p:to>
                                    </p:set>
                                    <p:animEffect transition="in" filter="randombar(horizontal)">
                                      <p:cBhvr>
                                        <p:cTn id="53" dur="500"/>
                                        <p:tgtEl>
                                          <p:spTgt spid="115"/>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93"/>
                                        </p:tgtEl>
                                        <p:attrNameLst>
                                          <p:attrName>style.visibility</p:attrName>
                                        </p:attrNameLst>
                                      </p:cBhvr>
                                      <p:to>
                                        <p:strVal val="visible"/>
                                      </p:to>
                                    </p:set>
                                    <p:animEffect transition="in" filter="fade">
                                      <p:cBhvr>
                                        <p:cTn id="57" dur="500"/>
                                        <p:tgtEl>
                                          <p:spTgt spid="93"/>
                                        </p:tgtEl>
                                      </p:cBhvr>
                                    </p:animEffect>
                                    <p:anim calcmode="lin" valueType="num">
                                      <p:cBhvr>
                                        <p:cTn id="58" dur="500" fill="hold"/>
                                        <p:tgtEl>
                                          <p:spTgt spid="93"/>
                                        </p:tgtEl>
                                        <p:attrNameLst>
                                          <p:attrName>ppt_x</p:attrName>
                                        </p:attrNameLst>
                                      </p:cBhvr>
                                      <p:tavLst>
                                        <p:tav tm="0">
                                          <p:val>
                                            <p:strVal val="#ppt_x"/>
                                          </p:val>
                                        </p:tav>
                                        <p:tav tm="100000">
                                          <p:val>
                                            <p:strVal val="#ppt_x"/>
                                          </p:val>
                                        </p:tav>
                                      </p:tavLst>
                                    </p:anim>
                                    <p:anim calcmode="lin" valueType="num">
                                      <p:cBhvr>
                                        <p:cTn id="59" dur="500" fill="hold"/>
                                        <p:tgtEl>
                                          <p:spTgt spid="93"/>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47" presetClass="entr" presetSubtype="0"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anim calcmode="lin" valueType="num">
                                      <p:cBhvr>
                                        <p:cTn id="64" dur="500" fill="hold"/>
                                        <p:tgtEl>
                                          <p:spTgt spid="72"/>
                                        </p:tgtEl>
                                        <p:attrNameLst>
                                          <p:attrName>ppt_x</p:attrName>
                                        </p:attrNameLst>
                                      </p:cBhvr>
                                      <p:tavLst>
                                        <p:tav tm="0">
                                          <p:val>
                                            <p:strVal val="#ppt_x"/>
                                          </p:val>
                                        </p:tav>
                                        <p:tav tm="100000">
                                          <p:val>
                                            <p:strVal val="#ppt_x"/>
                                          </p:val>
                                        </p:tav>
                                      </p:tavLst>
                                    </p:anim>
                                    <p:anim calcmode="lin" valueType="num">
                                      <p:cBhvr>
                                        <p:cTn id="65" dur="500" fill="hold"/>
                                        <p:tgtEl>
                                          <p:spTgt spid="72"/>
                                        </p:tgtEl>
                                        <p:attrNameLst>
                                          <p:attrName>ppt_y</p:attrName>
                                        </p:attrNameLst>
                                      </p:cBhvr>
                                      <p:tavLst>
                                        <p:tav tm="0">
                                          <p:val>
                                            <p:strVal val="#ppt_y-.1"/>
                                          </p:val>
                                        </p:tav>
                                        <p:tav tm="100000">
                                          <p:val>
                                            <p:strVal val="#ppt_y"/>
                                          </p:val>
                                        </p:tav>
                                      </p:tavLst>
                                    </p:anim>
                                  </p:childTnLst>
                                </p:cTn>
                              </p:par>
                            </p:childTnLst>
                          </p:cTn>
                        </p:par>
                        <p:par>
                          <p:cTn id="66" fill="hold">
                            <p:stCondLst>
                              <p:cond delay="6500"/>
                            </p:stCondLst>
                            <p:childTnLst>
                              <p:par>
                                <p:cTn id="67" presetID="42"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anim calcmode="lin" valueType="num">
                                      <p:cBhvr>
                                        <p:cTn id="70" dur="500" fill="hold"/>
                                        <p:tgtEl>
                                          <p:spTgt spid="73"/>
                                        </p:tgtEl>
                                        <p:attrNameLst>
                                          <p:attrName>ppt_x</p:attrName>
                                        </p:attrNameLst>
                                      </p:cBhvr>
                                      <p:tavLst>
                                        <p:tav tm="0">
                                          <p:val>
                                            <p:strVal val="#ppt_x"/>
                                          </p:val>
                                        </p:tav>
                                        <p:tav tm="100000">
                                          <p:val>
                                            <p:strVal val="#ppt_x"/>
                                          </p:val>
                                        </p:tav>
                                      </p:tavLst>
                                    </p:anim>
                                    <p:anim calcmode="lin" valueType="num">
                                      <p:cBhvr>
                                        <p:cTn id="71" dur="500" fill="hold"/>
                                        <p:tgtEl>
                                          <p:spTgt spid="73"/>
                                        </p:tgtEl>
                                        <p:attrNameLst>
                                          <p:attrName>ppt_y</p:attrName>
                                        </p:attrNameLst>
                                      </p:cBhvr>
                                      <p:tavLst>
                                        <p:tav tm="0">
                                          <p:val>
                                            <p:strVal val="#ppt_y+.1"/>
                                          </p:val>
                                        </p:tav>
                                        <p:tav tm="100000">
                                          <p:val>
                                            <p:strVal val="#ppt_y"/>
                                          </p:val>
                                        </p:tav>
                                      </p:tavLst>
                                    </p:anim>
                                  </p:childTnLst>
                                </p:cTn>
                              </p:par>
                            </p:childTnLst>
                          </p:cTn>
                        </p:par>
                        <p:par>
                          <p:cTn id="72" fill="hold">
                            <p:stCondLst>
                              <p:cond delay="7000"/>
                            </p:stCondLst>
                            <p:childTnLst>
                              <p:par>
                                <p:cTn id="73" presetID="47" presetClass="entr" presetSubtype="0" fill="hold" grpId="0"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anim calcmode="lin" valueType="num">
                                      <p:cBhvr>
                                        <p:cTn id="76" dur="500" fill="hold"/>
                                        <p:tgtEl>
                                          <p:spTgt spid="80"/>
                                        </p:tgtEl>
                                        <p:attrNameLst>
                                          <p:attrName>ppt_x</p:attrName>
                                        </p:attrNameLst>
                                      </p:cBhvr>
                                      <p:tavLst>
                                        <p:tav tm="0">
                                          <p:val>
                                            <p:strVal val="#ppt_x"/>
                                          </p:val>
                                        </p:tav>
                                        <p:tav tm="100000">
                                          <p:val>
                                            <p:strVal val="#ppt_x"/>
                                          </p:val>
                                        </p:tav>
                                      </p:tavLst>
                                    </p:anim>
                                    <p:anim calcmode="lin" valueType="num">
                                      <p:cBhvr>
                                        <p:cTn id="77" dur="500" fill="hold"/>
                                        <p:tgtEl>
                                          <p:spTgt spid="80"/>
                                        </p:tgtEl>
                                        <p:attrNameLst>
                                          <p:attrName>ppt_y</p:attrName>
                                        </p:attrNameLst>
                                      </p:cBhvr>
                                      <p:tavLst>
                                        <p:tav tm="0">
                                          <p:val>
                                            <p:strVal val="#ppt_y-.1"/>
                                          </p:val>
                                        </p:tav>
                                        <p:tav tm="100000">
                                          <p:val>
                                            <p:strVal val="#ppt_y"/>
                                          </p:val>
                                        </p:tav>
                                      </p:tavLst>
                                    </p:anim>
                                  </p:childTnLst>
                                </p:cTn>
                              </p:par>
                            </p:childTnLst>
                          </p:cTn>
                        </p:par>
                        <p:par>
                          <p:cTn id="78" fill="hold">
                            <p:stCondLst>
                              <p:cond delay="7500"/>
                            </p:stCondLst>
                            <p:childTnLst>
                              <p:par>
                                <p:cTn id="79" presetID="42" presetClass="entr" presetSubtype="0"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anim calcmode="lin" valueType="num">
                                      <p:cBhvr>
                                        <p:cTn id="82" dur="500" fill="hold"/>
                                        <p:tgtEl>
                                          <p:spTgt spid="71"/>
                                        </p:tgtEl>
                                        <p:attrNameLst>
                                          <p:attrName>ppt_x</p:attrName>
                                        </p:attrNameLst>
                                      </p:cBhvr>
                                      <p:tavLst>
                                        <p:tav tm="0">
                                          <p:val>
                                            <p:strVal val="#ppt_x"/>
                                          </p:val>
                                        </p:tav>
                                        <p:tav tm="100000">
                                          <p:val>
                                            <p:strVal val="#ppt_x"/>
                                          </p:val>
                                        </p:tav>
                                      </p:tavLst>
                                    </p:anim>
                                    <p:anim calcmode="lin" valueType="num">
                                      <p:cBhvr>
                                        <p:cTn id="83" dur="5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8000"/>
                            </p:stCondLst>
                            <p:childTnLst>
                              <p:par>
                                <p:cTn id="85" presetID="2" presetClass="entr" presetSubtype="2" fill="hold" grpId="0" nodeType="afterEffect">
                                  <p:stCondLst>
                                    <p:cond delay="0"/>
                                  </p:stCondLst>
                                  <p:childTnLst>
                                    <p:set>
                                      <p:cBhvr>
                                        <p:cTn id="86" dur="1" fill="hold">
                                          <p:stCondLst>
                                            <p:cond delay="0"/>
                                          </p:stCondLst>
                                        </p:cTn>
                                        <p:tgtEl>
                                          <p:spTgt spid="103"/>
                                        </p:tgtEl>
                                        <p:attrNameLst>
                                          <p:attrName>style.visibility</p:attrName>
                                        </p:attrNameLst>
                                      </p:cBhvr>
                                      <p:to>
                                        <p:strVal val="visible"/>
                                      </p:to>
                                    </p:set>
                                    <p:anim calcmode="lin" valueType="num">
                                      <p:cBhvr additive="base">
                                        <p:cTn id="87" dur="500" fill="hold"/>
                                        <p:tgtEl>
                                          <p:spTgt spid="103"/>
                                        </p:tgtEl>
                                        <p:attrNameLst>
                                          <p:attrName>ppt_x</p:attrName>
                                        </p:attrNameLst>
                                      </p:cBhvr>
                                      <p:tavLst>
                                        <p:tav tm="0">
                                          <p:val>
                                            <p:strVal val="1+#ppt_w/2"/>
                                          </p:val>
                                        </p:tav>
                                        <p:tav tm="100000">
                                          <p:val>
                                            <p:strVal val="#ppt_x"/>
                                          </p:val>
                                        </p:tav>
                                      </p:tavLst>
                                    </p:anim>
                                    <p:anim calcmode="lin" valueType="num">
                                      <p:cBhvr additive="base">
                                        <p:cTn id="88" dur="500" fill="hold"/>
                                        <p:tgtEl>
                                          <p:spTgt spid="103"/>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104"/>
                                        </p:tgtEl>
                                        <p:attrNameLst>
                                          <p:attrName>style.visibility</p:attrName>
                                        </p:attrNameLst>
                                      </p:cBhvr>
                                      <p:to>
                                        <p:strVal val="visible"/>
                                      </p:to>
                                    </p:set>
                                    <p:anim calcmode="lin" valueType="num">
                                      <p:cBhvr>
                                        <p:cTn id="92" dur="500" fill="hold"/>
                                        <p:tgtEl>
                                          <p:spTgt spid="104"/>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104"/>
                                        </p:tgtEl>
                                        <p:attrNameLst>
                                          <p:attrName>ppt_y</p:attrName>
                                        </p:attrNameLst>
                                      </p:cBhvr>
                                      <p:tavLst>
                                        <p:tav tm="0">
                                          <p:val>
                                            <p:strVal val="#ppt_y"/>
                                          </p:val>
                                        </p:tav>
                                        <p:tav tm="100000">
                                          <p:val>
                                            <p:strVal val="#ppt_y"/>
                                          </p:val>
                                        </p:tav>
                                      </p:tavLst>
                                    </p:anim>
                                    <p:anim calcmode="lin" valueType="num">
                                      <p:cBhvr>
                                        <p:cTn id="94" dur="500" fill="hold"/>
                                        <p:tgtEl>
                                          <p:spTgt spid="104"/>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104"/>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104"/>
                                        </p:tgtEl>
                                      </p:cBhvr>
                                    </p:animEffect>
                                  </p:childTnLst>
                                </p:cTn>
                              </p:par>
                            </p:childTnLst>
                          </p:cTn>
                        </p:par>
                        <p:par>
                          <p:cTn id="97" fill="hold">
                            <p:stCondLst>
                              <p:cond delay="9050"/>
                            </p:stCondLst>
                            <p:childTnLst>
                              <p:par>
                                <p:cTn id="98" presetID="22" presetClass="entr" presetSubtype="8" fill="hold" grpId="0" nodeType="after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wipe(left)">
                                      <p:cBhvr>
                                        <p:cTn id="100" dur="500"/>
                                        <p:tgtEl>
                                          <p:spTgt spid="105"/>
                                        </p:tgtEl>
                                      </p:cBhvr>
                                    </p:animEffect>
                                  </p:childTnLst>
                                </p:cTn>
                              </p:par>
                            </p:childTnLst>
                          </p:cTn>
                        </p:par>
                        <p:par>
                          <p:cTn id="101" fill="hold">
                            <p:stCondLst>
                              <p:cond delay="9550"/>
                            </p:stCondLst>
                            <p:childTnLst>
                              <p:par>
                                <p:cTn id="102" presetID="2" presetClass="entr" presetSubtype="2" fill="hold" grpId="0" nodeType="afterEffect">
                                  <p:stCondLst>
                                    <p:cond delay="0"/>
                                  </p:stCondLst>
                                  <p:childTnLst>
                                    <p:set>
                                      <p:cBhvr>
                                        <p:cTn id="103" dur="1" fill="hold">
                                          <p:stCondLst>
                                            <p:cond delay="0"/>
                                          </p:stCondLst>
                                        </p:cTn>
                                        <p:tgtEl>
                                          <p:spTgt spid="97"/>
                                        </p:tgtEl>
                                        <p:attrNameLst>
                                          <p:attrName>style.visibility</p:attrName>
                                        </p:attrNameLst>
                                      </p:cBhvr>
                                      <p:to>
                                        <p:strVal val="visible"/>
                                      </p:to>
                                    </p:set>
                                    <p:anim calcmode="lin" valueType="num">
                                      <p:cBhvr additive="base">
                                        <p:cTn id="104" dur="500" fill="hold"/>
                                        <p:tgtEl>
                                          <p:spTgt spid="97"/>
                                        </p:tgtEl>
                                        <p:attrNameLst>
                                          <p:attrName>ppt_x</p:attrName>
                                        </p:attrNameLst>
                                      </p:cBhvr>
                                      <p:tavLst>
                                        <p:tav tm="0">
                                          <p:val>
                                            <p:strVal val="1+#ppt_w/2"/>
                                          </p:val>
                                        </p:tav>
                                        <p:tav tm="100000">
                                          <p:val>
                                            <p:strVal val="#ppt_x"/>
                                          </p:val>
                                        </p:tav>
                                      </p:tavLst>
                                    </p:anim>
                                    <p:anim calcmode="lin" valueType="num">
                                      <p:cBhvr additive="base">
                                        <p:cTn id="105" dur="500" fill="hold"/>
                                        <p:tgtEl>
                                          <p:spTgt spid="97"/>
                                        </p:tgtEl>
                                        <p:attrNameLst>
                                          <p:attrName>ppt_y</p:attrName>
                                        </p:attrNameLst>
                                      </p:cBhvr>
                                      <p:tavLst>
                                        <p:tav tm="0">
                                          <p:val>
                                            <p:strVal val="#ppt_y"/>
                                          </p:val>
                                        </p:tav>
                                        <p:tav tm="100000">
                                          <p:val>
                                            <p:strVal val="#ppt_y"/>
                                          </p:val>
                                        </p:tav>
                                      </p:tavLst>
                                    </p:anim>
                                  </p:childTnLst>
                                </p:cTn>
                              </p:par>
                            </p:childTnLst>
                          </p:cTn>
                        </p:par>
                        <p:par>
                          <p:cTn id="106" fill="hold">
                            <p:stCondLst>
                              <p:cond delay="1005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98"/>
                                        </p:tgtEl>
                                        <p:attrNameLst>
                                          <p:attrName>style.visibility</p:attrName>
                                        </p:attrNameLst>
                                      </p:cBhvr>
                                      <p:to>
                                        <p:strVal val="visible"/>
                                      </p:to>
                                    </p:set>
                                    <p:anim calcmode="lin" valueType="num">
                                      <p:cBhvr>
                                        <p:cTn id="109" dur="500" fill="hold"/>
                                        <p:tgtEl>
                                          <p:spTgt spid="98"/>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98"/>
                                        </p:tgtEl>
                                        <p:attrNameLst>
                                          <p:attrName>ppt_y</p:attrName>
                                        </p:attrNameLst>
                                      </p:cBhvr>
                                      <p:tavLst>
                                        <p:tav tm="0">
                                          <p:val>
                                            <p:strVal val="#ppt_y"/>
                                          </p:val>
                                        </p:tav>
                                        <p:tav tm="100000">
                                          <p:val>
                                            <p:strVal val="#ppt_y"/>
                                          </p:val>
                                        </p:tav>
                                      </p:tavLst>
                                    </p:anim>
                                    <p:anim calcmode="lin" valueType="num">
                                      <p:cBhvr>
                                        <p:cTn id="111" dur="500" fill="hold"/>
                                        <p:tgtEl>
                                          <p:spTgt spid="98"/>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98"/>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98"/>
                                        </p:tgtEl>
                                      </p:cBhvr>
                                    </p:animEffect>
                                  </p:childTnLst>
                                </p:cTn>
                              </p:par>
                            </p:childTnLst>
                          </p:cTn>
                        </p:par>
                        <p:par>
                          <p:cTn id="114" fill="hold">
                            <p:stCondLst>
                              <p:cond delay="10700"/>
                            </p:stCondLst>
                            <p:childTnLst>
                              <p:par>
                                <p:cTn id="115" presetID="22" presetClass="entr" presetSubtype="8" fill="hold" grpId="0" nodeType="afterEffect">
                                  <p:stCondLst>
                                    <p:cond delay="0"/>
                                  </p:stCondLst>
                                  <p:childTnLst>
                                    <p:set>
                                      <p:cBhvr>
                                        <p:cTn id="116" dur="1" fill="hold">
                                          <p:stCondLst>
                                            <p:cond delay="0"/>
                                          </p:stCondLst>
                                        </p:cTn>
                                        <p:tgtEl>
                                          <p:spTgt spid="99"/>
                                        </p:tgtEl>
                                        <p:attrNameLst>
                                          <p:attrName>style.visibility</p:attrName>
                                        </p:attrNameLst>
                                      </p:cBhvr>
                                      <p:to>
                                        <p:strVal val="visible"/>
                                      </p:to>
                                    </p:set>
                                    <p:animEffect transition="in" filter="wipe(left)">
                                      <p:cBhvr>
                                        <p:cTn id="117" dur="500"/>
                                        <p:tgtEl>
                                          <p:spTgt spid="99"/>
                                        </p:tgtEl>
                                      </p:cBhvr>
                                    </p:animEffect>
                                  </p:childTnLst>
                                </p:cTn>
                              </p:par>
                            </p:childTnLst>
                          </p:cTn>
                        </p:par>
                        <p:par>
                          <p:cTn id="118" fill="hold">
                            <p:stCondLst>
                              <p:cond delay="11200"/>
                            </p:stCondLst>
                            <p:childTnLst>
                              <p:par>
                                <p:cTn id="119" presetID="2" presetClass="entr" presetSubtype="2" fill="hold" grpId="0" nodeType="afterEffect">
                                  <p:stCondLst>
                                    <p:cond delay="0"/>
                                  </p:stCondLst>
                                  <p:childTnLst>
                                    <p:set>
                                      <p:cBhvr>
                                        <p:cTn id="120" dur="1" fill="hold">
                                          <p:stCondLst>
                                            <p:cond delay="0"/>
                                          </p:stCondLst>
                                        </p:cTn>
                                        <p:tgtEl>
                                          <p:spTgt spid="106"/>
                                        </p:tgtEl>
                                        <p:attrNameLst>
                                          <p:attrName>style.visibility</p:attrName>
                                        </p:attrNameLst>
                                      </p:cBhvr>
                                      <p:to>
                                        <p:strVal val="visible"/>
                                      </p:to>
                                    </p:set>
                                    <p:anim calcmode="lin" valueType="num">
                                      <p:cBhvr additive="base">
                                        <p:cTn id="121" dur="500" fill="hold"/>
                                        <p:tgtEl>
                                          <p:spTgt spid="106"/>
                                        </p:tgtEl>
                                        <p:attrNameLst>
                                          <p:attrName>ppt_x</p:attrName>
                                        </p:attrNameLst>
                                      </p:cBhvr>
                                      <p:tavLst>
                                        <p:tav tm="0">
                                          <p:val>
                                            <p:strVal val="1+#ppt_w/2"/>
                                          </p:val>
                                        </p:tav>
                                        <p:tav tm="100000">
                                          <p:val>
                                            <p:strVal val="#ppt_x"/>
                                          </p:val>
                                        </p:tav>
                                      </p:tavLst>
                                    </p:anim>
                                    <p:anim calcmode="lin" valueType="num">
                                      <p:cBhvr additive="base">
                                        <p:cTn id="122" dur="500" fill="hold"/>
                                        <p:tgtEl>
                                          <p:spTgt spid="106"/>
                                        </p:tgtEl>
                                        <p:attrNameLst>
                                          <p:attrName>ppt_y</p:attrName>
                                        </p:attrNameLst>
                                      </p:cBhvr>
                                      <p:tavLst>
                                        <p:tav tm="0">
                                          <p:val>
                                            <p:strVal val="#ppt_y"/>
                                          </p:val>
                                        </p:tav>
                                        <p:tav tm="100000">
                                          <p:val>
                                            <p:strVal val="#ppt_y"/>
                                          </p:val>
                                        </p:tav>
                                      </p:tavLst>
                                    </p:anim>
                                  </p:childTnLst>
                                </p:cTn>
                              </p:par>
                            </p:childTnLst>
                          </p:cTn>
                        </p:par>
                        <p:par>
                          <p:cTn id="123" fill="hold">
                            <p:stCondLst>
                              <p:cond delay="1170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107"/>
                                        </p:tgtEl>
                                        <p:attrNameLst>
                                          <p:attrName>style.visibility</p:attrName>
                                        </p:attrNameLst>
                                      </p:cBhvr>
                                      <p:to>
                                        <p:strVal val="visible"/>
                                      </p:to>
                                    </p:set>
                                    <p:anim calcmode="lin" valueType="num">
                                      <p:cBhvr>
                                        <p:cTn id="126" dur="500" fill="hold"/>
                                        <p:tgtEl>
                                          <p:spTgt spid="107"/>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107"/>
                                        </p:tgtEl>
                                        <p:attrNameLst>
                                          <p:attrName>ppt_y</p:attrName>
                                        </p:attrNameLst>
                                      </p:cBhvr>
                                      <p:tavLst>
                                        <p:tav tm="0">
                                          <p:val>
                                            <p:strVal val="#ppt_y"/>
                                          </p:val>
                                        </p:tav>
                                        <p:tav tm="100000">
                                          <p:val>
                                            <p:strVal val="#ppt_y"/>
                                          </p:val>
                                        </p:tav>
                                      </p:tavLst>
                                    </p:anim>
                                    <p:anim calcmode="lin" valueType="num">
                                      <p:cBhvr>
                                        <p:cTn id="128" dur="500" fill="hold"/>
                                        <p:tgtEl>
                                          <p:spTgt spid="107"/>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107"/>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107"/>
                                        </p:tgtEl>
                                      </p:cBhvr>
                                    </p:animEffect>
                                  </p:childTnLst>
                                </p:cTn>
                              </p:par>
                            </p:childTnLst>
                          </p:cTn>
                        </p:par>
                        <p:par>
                          <p:cTn id="131" fill="hold">
                            <p:stCondLst>
                              <p:cond delay="12350"/>
                            </p:stCondLst>
                            <p:childTnLst>
                              <p:par>
                                <p:cTn id="132" presetID="22" presetClass="entr" presetSubtype="8" fill="hold" grpId="0" nodeType="afterEffect">
                                  <p:stCondLst>
                                    <p:cond delay="0"/>
                                  </p:stCondLst>
                                  <p:childTnLst>
                                    <p:set>
                                      <p:cBhvr>
                                        <p:cTn id="133" dur="1" fill="hold">
                                          <p:stCondLst>
                                            <p:cond delay="0"/>
                                          </p:stCondLst>
                                        </p:cTn>
                                        <p:tgtEl>
                                          <p:spTgt spid="108"/>
                                        </p:tgtEl>
                                        <p:attrNameLst>
                                          <p:attrName>style.visibility</p:attrName>
                                        </p:attrNameLst>
                                      </p:cBhvr>
                                      <p:to>
                                        <p:strVal val="visible"/>
                                      </p:to>
                                    </p:set>
                                    <p:animEffect transition="in" filter="wipe(left)">
                                      <p:cBhvr>
                                        <p:cTn id="134" dur="500"/>
                                        <p:tgtEl>
                                          <p:spTgt spid="108"/>
                                        </p:tgtEl>
                                      </p:cBhvr>
                                    </p:animEffect>
                                  </p:childTnLst>
                                </p:cTn>
                              </p:par>
                            </p:childTnLst>
                          </p:cTn>
                        </p:par>
                        <p:par>
                          <p:cTn id="135" fill="hold">
                            <p:stCondLst>
                              <p:cond delay="12850"/>
                            </p:stCondLst>
                            <p:childTnLst>
                              <p:par>
                                <p:cTn id="136" presetID="2" presetClass="entr" presetSubtype="2" fill="hold" grpId="0" nodeType="afterEffect">
                                  <p:stCondLst>
                                    <p:cond delay="0"/>
                                  </p:stCondLst>
                                  <p:childTnLst>
                                    <p:set>
                                      <p:cBhvr>
                                        <p:cTn id="137" dur="1" fill="hold">
                                          <p:stCondLst>
                                            <p:cond delay="0"/>
                                          </p:stCondLst>
                                        </p:cTn>
                                        <p:tgtEl>
                                          <p:spTgt spid="100"/>
                                        </p:tgtEl>
                                        <p:attrNameLst>
                                          <p:attrName>style.visibility</p:attrName>
                                        </p:attrNameLst>
                                      </p:cBhvr>
                                      <p:to>
                                        <p:strVal val="visible"/>
                                      </p:to>
                                    </p:set>
                                    <p:anim calcmode="lin" valueType="num">
                                      <p:cBhvr additive="base">
                                        <p:cTn id="138" dur="500" fill="hold"/>
                                        <p:tgtEl>
                                          <p:spTgt spid="100"/>
                                        </p:tgtEl>
                                        <p:attrNameLst>
                                          <p:attrName>ppt_x</p:attrName>
                                        </p:attrNameLst>
                                      </p:cBhvr>
                                      <p:tavLst>
                                        <p:tav tm="0">
                                          <p:val>
                                            <p:strVal val="1+#ppt_w/2"/>
                                          </p:val>
                                        </p:tav>
                                        <p:tav tm="100000">
                                          <p:val>
                                            <p:strVal val="#ppt_x"/>
                                          </p:val>
                                        </p:tav>
                                      </p:tavLst>
                                    </p:anim>
                                    <p:anim calcmode="lin" valueType="num">
                                      <p:cBhvr additive="base">
                                        <p:cTn id="139" dur="500" fill="hold"/>
                                        <p:tgtEl>
                                          <p:spTgt spid="100"/>
                                        </p:tgtEl>
                                        <p:attrNameLst>
                                          <p:attrName>ppt_y</p:attrName>
                                        </p:attrNameLst>
                                      </p:cBhvr>
                                      <p:tavLst>
                                        <p:tav tm="0">
                                          <p:val>
                                            <p:strVal val="#ppt_y"/>
                                          </p:val>
                                        </p:tav>
                                        <p:tav tm="100000">
                                          <p:val>
                                            <p:strVal val="#ppt_y"/>
                                          </p:val>
                                        </p:tav>
                                      </p:tavLst>
                                    </p:anim>
                                  </p:childTnLst>
                                </p:cTn>
                              </p:par>
                            </p:childTnLst>
                          </p:cTn>
                        </p:par>
                        <p:par>
                          <p:cTn id="140" fill="hold">
                            <p:stCondLst>
                              <p:cond delay="13350"/>
                            </p:stCondLst>
                            <p:childTnLst>
                              <p:par>
                                <p:cTn id="141" presetID="41" presetClass="entr" presetSubtype="0" fill="hold" grpId="0" nodeType="afterEffect">
                                  <p:stCondLst>
                                    <p:cond delay="0"/>
                                  </p:stCondLst>
                                  <p:iterate type="lt">
                                    <p:tmPct val="10000"/>
                                  </p:iterate>
                                  <p:childTnLst>
                                    <p:set>
                                      <p:cBhvr>
                                        <p:cTn id="142" dur="1" fill="hold">
                                          <p:stCondLst>
                                            <p:cond delay="0"/>
                                          </p:stCondLst>
                                        </p:cTn>
                                        <p:tgtEl>
                                          <p:spTgt spid="101"/>
                                        </p:tgtEl>
                                        <p:attrNameLst>
                                          <p:attrName>style.visibility</p:attrName>
                                        </p:attrNameLst>
                                      </p:cBhvr>
                                      <p:to>
                                        <p:strVal val="visible"/>
                                      </p:to>
                                    </p:set>
                                    <p:anim calcmode="lin" valueType="num">
                                      <p:cBhvr>
                                        <p:cTn id="143"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144" dur="500" fill="hold"/>
                                        <p:tgtEl>
                                          <p:spTgt spid="101"/>
                                        </p:tgtEl>
                                        <p:attrNameLst>
                                          <p:attrName>ppt_y</p:attrName>
                                        </p:attrNameLst>
                                      </p:cBhvr>
                                      <p:tavLst>
                                        <p:tav tm="0">
                                          <p:val>
                                            <p:strVal val="#ppt_y"/>
                                          </p:val>
                                        </p:tav>
                                        <p:tav tm="100000">
                                          <p:val>
                                            <p:strVal val="#ppt_y"/>
                                          </p:val>
                                        </p:tav>
                                      </p:tavLst>
                                    </p:anim>
                                    <p:anim calcmode="lin" valueType="num">
                                      <p:cBhvr>
                                        <p:cTn id="145"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46"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47" dur="500" tmFilter="0,0; .5, 1; 1, 1"/>
                                        <p:tgtEl>
                                          <p:spTgt spid="101"/>
                                        </p:tgtEl>
                                      </p:cBhvr>
                                    </p:animEffect>
                                  </p:childTnLst>
                                </p:cTn>
                              </p:par>
                            </p:childTnLst>
                          </p:cTn>
                        </p:par>
                        <p:par>
                          <p:cTn id="148" fill="hold">
                            <p:stCondLst>
                              <p:cond delay="13900"/>
                            </p:stCondLst>
                            <p:childTnLst>
                              <p:par>
                                <p:cTn id="149" presetID="22" presetClass="entr" presetSubtype="8" fill="hold" grpId="0" nodeType="afterEffect">
                                  <p:stCondLst>
                                    <p:cond delay="0"/>
                                  </p:stCondLst>
                                  <p:childTnLst>
                                    <p:set>
                                      <p:cBhvr>
                                        <p:cTn id="150" dur="1" fill="hold">
                                          <p:stCondLst>
                                            <p:cond delay="0"/>
                                          </p:stCondLst>
                                        </p:cTn>
                                        <p:tgtEl>
                                          <p:spTgt spid="102"/>
                                        </p:tgtEl>
                                        <p:attrNameLst>
                                          <p:attrName>style.visibility</p:attrName>
                                        </p:attrNameLst>
                                      </p:cBhvr>
                                      <p:to>
                                        <p:strVal val="visible"/>
                                      </p:to>
                                    </p:set>
                                    <p:animEffect transition="in" filter="wipe(left)">
                                      <p:cBhvr>
                                        <p:cTn id="151" dur="500"/>
                                        <p:tgtEl>
                                          <p:spTgt spid="102"/>
                                        </p:tgtEl>
                                      </p:cBhvr>
                                    </p:animEffect>
                                  </p:childTnLst>
                                </p:cTn>
                              </p:par>
                            </p:childTnLst>
                          </p:cTn>
                        </p:par>
                        <p:par>
                          <p:cTn id="152" fill="hold">
                            <p:stCondLst>
                              <p:cond delay="14400"/>
                            </p:stCondLst>
                            <p:childTnLst>
                              <p:par>
                                <p:cTn id="153" presetID="2" presetClass="entr" presetSubtype="2" fill="hold" grpId="0" nodeType="afterEffect">
                                  <p:stCondLst>
                                    <p:cond delay="0"/>
                                  </p:stCondLst>
                                  <p:childTnLst>
                                    <p:set>
                                      <p:cBhvr>
                                        <p:cTn id="154" dur="1" fill="hold">
                                          <p:stCondLst>
                                            <p:cond delay="0"/>
                                          </p:stCondLst>
                                        </p:cTn>
                                        <p:tgtEl>
                                          <p:spTgt spid="109"/>
                                        </p:tgtEl>
                                        <p:attrNameLst>
                                          <p:attrName>style.visibility</p:attrName>
                                        </p:attrNameLst>
                                      </p:cBhvr>
                                      <p:to>
                                        <p:strVal val="visible"/>
                                      </p:to>
                                    </p:set>
                                    <p:anim calcmode="lin" valueType="num">
                                      <p:cBhvr additive="base">
                                        <p:cTn id="155" dur="500" fill="hold"/>
                                        <p:tgtEl>
                                          <p:spTgt spid="109"/>
                                        </p:tgtEl>
                                        <p:attrNameLst>
                                          <p:attrName>ppt_x</p:attrName>
                                        </p:attrNameLst>
                                      </p:cBhvr>
                                      <p:tavLst>
                                        <p:tav tm="0">
                                          <p:val>
                                            <p:strVal val="1+#ppt_w/2"/>
                                          </p:val>
                                        </p:tav>
                                        <p:tav tm="100000">
                                          <p:val>
                                            <p:strVal val="#ppt_x"/>
                                          </p:val>
                                        </p:tav>
                                      </p:tavLst>
                                    </p:anim>
                                    <p:anim calcmode="lin" valueType="num">
                                      <p:cBhvr additive="base">
                                        <p:cTn id="156" dur="500" fill="hold"/>
                                        <p:tgtEl>
                                          <p:spTgt spid="109"/>
                                        </p:tgtEl>
                                        <p:attrNameLst>
                                          <p:attrName>ppt_y</p:attrName>
                                        </p:attrNameLst>
                                      </p:cBhvr>
                                      <p:tavLst>
                                        <p:tav tm="0">
                                          <p:val>
                                            <p:strVal val="#ppt_y"/>
                                          </p:val>
                                        </p:tav>
                                        <p:tav tm="100000">
                                          <p:val>
                                            <p:strVal val="#ppt_y"/>
                                          </p:val>
                                        </p:tav>
                                      </p:tavLst>
                                    </p:anim>
                                  </p:childTnLst>
                                </p:cTn>
                              </p:par>
                            </p:childTnLst>
                          </p:cTn>
                        </p:par>
                        <p:par>
                          <p:cTn id="157" fill="hold">
                            <p:stCondLst>
                              <p:cond delay="14900"/>
                            </p:stCondLst>
                            <p:childTnLst>
                              <p:par>
                                <p:cTn id="158" presetID="41" presetClass="entr" presetSubtype="0" fill="hold" grpId="0" nodeType="afterEffect">
                                  <p:stCondLst>
                                    <p:cond delay="0"/>
                                  </p:stCondLst>
                                  <p:iterate type="lt">
                                    <p:tmPct val="10000"/>
                                  </p:iterate>
                                  <p:childTnLst>
                                    <p:set>
                                      <p:cBhvr>
                                        <p:cTn id="159" dur="1" fill="hold">
                                          <p:stCondLst>
                                            <p:cond delay="0"/>
                                          </p:stCondLst>
                                        </p:cTn>
                                        <p:tgtEl>
                                          <p:spTgt spid="110"/>
                                        </p:tgtEl>
                                        <p:attrNameLst>
                                          <p:attrName>style.visibility</p:attrName>
                                        </p:attrNameLst>
                                      </p:cBhvr>
                                      <p:to>
                                        <p:strVal val="visible"/>
                                      </p:to>
                                    </p:set>
                                    <p:anim calcmode="lin" valueType="num">
                                      <p:cBhvr>
                                        <p:cTn id="160" dur="500" fill="hold"/>
                                        <p:tgtEl>
                                          <p:spTgt spid="110"/>
                                        </p:tgtEl>
                                        <p:attrNameLst>
                                          <p:attrName>ppt_x</p:attrName>
                                        </p:attrNameLst>
                                      </p:cBhvr>
                                      <p:tavLst>
                                        <p:tav tm="0">
                                          <p:val>
                                            <p:strVal val="#ppt_x"/>
                                          </p:val>
                                        </p:tav>
                                        <p:tav tm="50000">
                                          <p:val>
                                            <p:strVal val="#ppt_x+.1"/>
                                          </p:val>
                                        </p:tav>
                                        <p:tav tm="100000">
                                          <p:val>
                                            <p:strVal val="#ppt_x"/>
                                          </p:val>
                                        </p:tav>
                                      </p:tavLst>
                                    </p:anim>
                                    <p:anim calcmode="lin" valueType="num">
                                      <p:cBhvr>
                                        <p:cTn id="161" dur="500" fill="hold"/>
                                        <p:tgtEl>
                                          <p:spTgt spid="110"/>
                                        </p:tgtEl>
                                        <p:attrNameLst>
                                          <p:attrName>ppt_y</p:attrName>
                                        </p:attrNameLst>
                                      </p:cBhvr>
                                      <p:tavLst>
                                        <p:tav tm="0">
                                          <p:val>
                                            <p:strVal val="#ppt_y"/>
                                          </p:val>
                                        </p:tav>
                                        <p:tav tm="100000">
                                          <p:val>
                                            <p:strVal val="#ppt_y"/>
                                          </p:val>
                                        </p:tav>
                                      </p:tavLst>
                                    </p:anim>
                                    <p:anim calcmode="lin" valueType="num">
                                      <p:cBhvr>
                                        <p:cTn id="162" dur="500" fill="hold"/>
                                        <p:tgtEl>
                                          <p:spTgt spid="110"/>
                                        </p:tgtEl>
                                        <p:attrNameLst>
                                          <p:attrName>ppt_h</p:attrName>
                                        </p:attrNameLst>
                                      </p:cBhvr>
                                      <p:tavLst>
                                        <p:tav tm="0">
                                          <p:val>
                                            <p:strVal val="#ppt_h/10"/>
                                          </p:val>
                                        </p:tav>
                                        <p:tav tm="50000">
                                          <p:val>
                                            <p:strVal val="#ppt_h+.01"/>
                                          </p:val>
                                        </p:tav>
                                        <p:tav tm="100000">
                                          <p:val>
                                            <p:strVal val="#ppt_h"/>
                                          </p:val>
                                        </p:tav>
                                      </p:tavLst>
                                    </p:anim>
                                    <p:anim calcmode="lin" valueType="num">
                                      <p:cBhvr>
                                        <p:cTn id="163" dur="500" fill="hold"/>
                                        <p:tgtEl>
                                          <p:spTgt spid="110"/>
                                        </p:tgtEl>
                                        <p:attrNameLst>
                                          <p:attrName>ppt_w</p:attrName>
                                        </p:attrNameLst>
                                      </p:cBhvr>
                                      <p:tavLst>
                                        <p:tav tm="0">
                                          <p:val>
                                            <p:strVal val="#ppt_w/10"/>
                                          </p:val>
                                        </p:tav>
                                        <p:tav tm="50000">
                                          <p:val>
                                            <p:strVal val="#ppt_w+.01"/>
                                          </p:val>
                                        </p:tav>
                                        <p:tav tm="100000">
                                          <p:val>
                                            <p:strVal val="#ppt_w"/>
                                          </p:val>
                                        </p:tav>
                                      </p:tavLst>
                                    </p:anim>
                                    <p:animEffect transition="in" filter="fade">
                                      <p:cBhvr>
                                        <p:cTn id="164" dur="500" tmFilter="0,0; .5, 1; 1, 1"/>
                                        <p:tgtEl>
                                          <p:spTgt spid="110"/>
                                        </p:tgtEl>
                                      </p:cBhvr>
                                    </p:animEffect>
                                  </p:childTnLst>
                                </p:cTn>
                              </p:par>
                            </p:childTnLst>
                          </p:cTn>
                        </p:par>
                        <p:par>
                          <p:cTn id="165" fill="hold">
                            <p:stCondLst>
                              <p:cond delay="15450"/>
                            </p:stCondLst>
                            <p:childTnLst>
                              <p:par>
                                <p:cTn id="166" presetID="22" presetClass="entr" presetSubtype="8" fill="hold" grpId="0" nodeType="afterEffect">
                                  <p:stCondLst>
                                    <p:cond delay="0"/>
                                  </p:stCondLst>
                                  <p:childTnLst>
                                    <p:set>
                                      <p:cBhvr>
                                        <p:cTn id="167" dur="1" fill="hold">
                                          <p:stCondLst>
                                            <p:cond delay="0"/>
                                          </p:stCondLst>
                                        </p:cTn>
                                        <p:tgtEl>
                                          <p:spTgt spid="111"/>
                                        </p:tgtEl>
                                        <p:attrNameLst>
                                          <p:attrName>style.visibility</p:attrName>
                                        </p:attrNameLst>
                                      </p:cBhvr>
                                      <p:to>
                                        <p:strVal val="visible"/>
                                      </p:to>
                                    </p:set>
                                    <p:animEffect transition="in" filter="wipe(left)">
                                      <p:cBhvr>
                                        <p:cTn id="168" dur="500"/>
                                        <p:tgtEl>
                                          <p:spTgt spid="111"/>
                                        </p:tgtEl>
                                      </p:cBhvr>
                                    </p:animEffect>
                                  </p:childTnLst>
                                </p:cTn>
                              </p:par>
                            </p:childTnLst>
                          </p:cTn>
                        </p:par>
                        <p:par>
                          <p:cTn id="169" fill="hold">
                            <p:stCondLst>
                              <p:cond delay="15950"/>
                            </p:stCondLst>
                            <p:childTnLst>
                              <p:par>
                                <p:cTn id="170" presetID="42" presetClass="entr" presetSubtype="0" fill="hold" nodeType="after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childTnLst>
                          </p:cTn>
                        </p:par>
                        <p:par>
                          <p:cTn id="175" fill="hold">
                            <p:stCondLst>
                              <p:cond delay="16950"/>
                            </p:stCondLst>
                            <p:childTnLst>
                              <p:par>
                                <p:cTn id="176" presetID="41" presetClass="entr" presetSubtype="0" fill="hold" grpId="0" nodeType="afterEffect">
                                  <p:stCondLst>
                                    <p:cond delay="0"/>
                                  </p:stCondLst>
                                  <p:iterate type="lt">
                                    <p:tmPct val="10000"/>
                                  </p:iterate>
                                  <p:childTnLst>
                                    <p:set>
                                      <p:cBhvr>
                                        <p:cTn id="177" dur="1" fill="hold">
                                          <p:stCondLst>
                                            <p:cond delay="0"/>
                                          </p:stCondLst>
                                        </p:cTn>
                                        <p:tgtEl>
                                          <p:spTgt spid="67"/>
                                        </p:tgtEl>
                                        <p:attrNameLst>
                                          <p:attrName>style.visibility</p:attrName>
                                        </p:attrNameLst>
                                      </p:cBhvr>
                                      <p:to>
                                        <p:strVal val="visible"/>
                                      </p:to>
                                    </p:set>
                                    <p:anim calcmode="lin" valueType="num">
                                      <p:cBhvr>
                                        <p:cTn id="178"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79" dur="500" fill="hold"/>
                                        <p:tgtEl>
                                          <p:spTgt spid="67"/>
                                        </p:tgtEl>
                                        <p:attrNameLst>
                                          <p:attrName>ppt_y</p:attrName>
                                        </p:attrNameLst>
                                      </p:cBhvr>
                                      <p:tavLst>
                                        <p:tav tm="0">
                                          <p:val>
                                            <p:strVal val="#ppt_y"/>
                                          </p:val>
                                        </p:tav>
                                        <p:tav tm="100000">
                                          <p:val>
                                            <p:strVal val="#ppt_y"/>
                                          </p:val>
                                        </p:tav>
                                      </p:tavLst>
                                    </p:anim>
                                    <p:anim calcmode="lin" valueType="num">
                                      <p:cBhvr>
                                        <p:cTn id="180"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81"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82" dur="500" tmFilter="0,0; .5, 1; 1, 1"/>
                                        <p:tgtEl>
                                          <p:spTgt spid="67"/>
                                        </p:tgtEl>
                                      </p:cBhvr>
                                    </p:animEffect>
                                  </p:childTnLst>
                                </p:cTn>
                              </p:par>
                            </p:childTnLst>
                          </p:cTn>
                        </p:par>
                        <p:par>
                          <p:cTn id="183" fill="hold">
                            <p:stCondLst>
                              <p:cond delay="18600"/>
                            </p:stCondLst>
                            <p:childTnLst>
                              <p:par>
                                <p:cTn id="184" presetID="10" presetClass="entr" presetSubtype="0" fill="hold" grpId="0" nodeType="afterEffect">
                                  <p:stCondLst>
                                    <p:cond delay="0"/>
                                  </p:stCondLst>
                                  <p:childTnLst>
                                    <p:set>
                                      <p:cBhvr>
                                        <p:cTn id="185" dur="1" fill="hold">
                                          <p:stCondLst>
                                            <p:cond delay="0"/>
                                          </p:stCondLst>
                                        </p:cTn>
                                        <p:tgtEl>
                                          <p:spTgt spid="55"/>
                                        </p:tgtEl>
                                        <p:attrNameLst>
                                          <p:attrName>style.visibility</p:attrName>
                                        </p:attrNameLst>
                                      </p:cBhvr>
                                      <p:to>
                                        <p:strVal val="visible"/>
                                      </p:to>
                                    </p:set>
                                    <p:animEffect transition="in" filter="fade">
                                      <p:cBhvr>
                                        <p:cTn id="18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80" grpId="0" animBg="1"/>
      <p:bldP spid="93" grpId="0" animBg="1"/>
      <p:bldP spid="97" grpId="0"/>
      <p:bldP spid="98" grpId="0"/>
      <p:bldP spid="99" grpId="0"/>
      <p:bldP spid="100" grpId="0"/>
      <p:bldP spid="101" grpId="0"/>
      <p:bldP spid="102" grpId="0"/>
      <p:bldP spid="103" grpId="0"/>
      <p:bldP spid="104" grpId="0"/>
      <p:bldP spid="105" grpId="0"/>
      <p:bldP spid="106" grpId="0"/>
      <p:bldP spid="107" grpId="0"/>
      <p:bldP spid="108" grpId="0"/>
      <p:bldP spid="109" grpId="0"/>
      <p:bldP spid="110" grpId="0"/>
      <p:bldP spid="111" grpId="0"/>
      <p:bldP spid="112" grpId="0" animBg="1"/>
      <p:bldP spid="113" grpId="0" animBg="1"/>
      <p:bldP spid="114" grpId="0" animBg="1"/>
      <p:bldP spid="115" grpId="0" animBg="1"/>
      <p:bldP spid="116" grpId="0" animBg="1"/>
      <p:bldP spid="67" grpId="0"/>
      <p:bldP spid="5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2" name="矩形 2"/>
          <p:cNvSpPr>
            <a:spLocks noChangeArrowheads="1"/>
          </p:cNvSpPr>
          <p:nvPr/>
        </p:nvSpPr>
        <p:spPr bwMode="auto">
          <a:xfrm>
            <a:off x="2574778" y="5232848"/>
            <a:ext cx="7109639" cy="1214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5000"/>
              </a:lnSpc>
            </a:pPr>
            <a:r>
              <a:rPr lang="zh-CN" altLang="en-US" dirty="0">
                <a:solidFill>
                  <a:srgbClr val="595959"/>
                </a:solidFill>
                <a:latin typeface="微软雅黑" pitchFamily="34" charset="-122"/>
                <a:ea typeface="微软雅黑" pitchFamily="34" charset="-122"/>
                <a:sym typeface="微软雅黑" pitchFamily="34" charset="-122"/>
              </a:rPr>
              <a:t>赴宴前，应注意</a:t>
            </a:r>
            <a:r>
              <a:rPr lang="zh-CN" altLang="en-US" b="1" dirty="0">
                <a:solidFill>
                  <a:srgbClr val="E87071"/>
                </a:solidFill>
                <a:latin typeface="微软雅黑" pitchFamily="34" charset="-122"/>
                <a:ea typeface="微软雅黑" pitchFamily="34" charset="-122"/>
                <a:sym typeface="微软雅黑" pitchFamily="34" charset="-122"/>
              </a:rPr>
              <a:t>仪表整洁，穿戴大方</a:t>
            </a:r>
            <a:r>
              <a:rPr lang="zh-CN" altLang="en-US" dirty="0">
                <a:solidFill>
                  <a:srgbClr val="595959"/>
                </a:solidFill>
                <a:latin typeface="微软雅黑" pitchFamily="34" charset="-122"/>
                <a:ea typeface="微软雅黑" pitchFamily="34" charset="-122"/>
                <a:sym typeface="微软雅黑" pitchFamily="34" charset="-122"/>
              </a:rPr>
              <a:t>，女士可稍作打扮</a:t>
            </a:r>
            <a:endParaRPr lang="en-US" dirty="0">
              <a:solidFill>
                <a:srgbClr val="595959"/>
              </a:solidFill>
              <a:latin typeface="微软雅黑" pitchFamily="34" charset="-122"/>
              <a:ea typeface="微软雅黑" pitchFamily="34" charset="-122"/>
              <a:sym typeface="微软雅黑" pitchFamily="34" charset="-122"/>
            </a:endParaRPr>
          </a:p>
          <a:p>
            <a:pPr algn="ctr">
              <a:lnSpc>
                <a:spcPct val="135000"/>
              </a:lnSpc>
            </a:pPr>
            <a:r>
              <a:rPr lang="zh-CN" altLang="en-US" dirty="0">
                <a:solidFill>
                  <a:srgbClr val="595959"/>
                </a:solidFill>
                <a:latin typeface="微软雅黑" pitchFamily="34" charset="-122"/>
                <a:ea typeface="微软雅黑" pitchFamily="34" charset="-122"/>
                <a:sym typeface="微软雅黑" pitchFamily="34" charset="-122"/>
              </a:rPr>
              <a:t>赴宴要</a:t>
            </a:r>
            <a:r>
              <a:rPr lang="zh-CN" altLang="en-US" b="1" dirty="0">
                <a:solidFill>
                  <a:srgbClr val="FF6600"/>
                </a:solidFill>
                <a:latin typeface="微软雅黑" pitchFamily="34" charset="-122"/>
                <a:ea typeface="微软雅黑" pitchFamily="34" charset="-122"/>
                <a:sym typeface="微软雅黑" pitchFamily="34" charset="-122"/>
              </a:rPr>
              <a:t>遵守约定时间</a:t>
            </a:r>
            <a:r>
              <a:rPr lang="zh-CN" altLang="en-US" dirty="0">
                <a:solidFill>
                  <a:srgbClr val="595959"/>
                </a:solidFill>
                <a:latin typeface="微软雅黑" pitchFamily="34" charset="-122"/>
                <a:ea typeface="微软雅黑" pitchFamily="34" charset="-122"/>
                <a:sym typeface="微软雅黑" pitchFamily="34" charset="-122"/>
              </a:rPr>
              <a:t>，抵达宴请地点时，</a:t>
            </a:r>
            <a:r>
              <a:rPr lang="zh-CN" altLang="en-US" b="1" dirty="0">
                <a:solidFill>
                  <a:srgbClr val="01ACBE"/>
                </a:solidFill>
                <a:latin typeface="微软雅黑" pitchFamily="34" charset="-122"/>
                <a:ea typeface="微软雅黑" pitchFamily="34" charset="-122"/>
                <a:sym typeface="微软雅黑" pitchFamily="34" charset="-122"/>
              </a:rPr>
              <a:t>首先跟主人握手</a:t>
            </a:r>
            <a:r>
              <a:rPr lang="zh-CN" altLang="en-US" dirty="0">
                <a:solidFill>
                  <a:srgbClr val="595959"/>
                </a:solidFill>
                <a:latin typeface="微软雅黑" pitchFamily="34" charset="-122"/>
                <a:ea typeface="微软雅黑" pitchFamily="34" charset="-122"/>
                <a:sym typeface="微软雅黑" pitchFamily="34" charset="-122"/>
              </a:rPr>
              <a:t>、问候致意</a:t>
            </a:r>
            <a:endParaRPr lang="en-US" dirty="0">
              <a:solidFill>
                <a:srgbClr val="595959"/>
              </a:solidFill>
              <a:latin typeface="微软雅黑" pitchFamily="34" charset="-122"/>
              <a:ea typeface="微软雅黑" pitchFamily="34" charset="-122"/>
              <a:sym typeface="微软雅黑" pitchFamily="34" charset="-122"/>
            </a:endParaRPr>
          </a:p>
          <a:p>
            <a:pPr algn="ctr">
              <a:lnSpc>
                <a:spcPct val="135000"/>
              </a:lnSpc>
            </a:pPr>
            <a:r>
              <a:rPr lang="zh-CN" altLang="en-US" dirty="0">
                <a:solidFill>
                  <a:srgbClr val="595959"/>
                </a:solidFill>
                <a:latin typeface="微软雅黑" pitchFamily="34" charset="-122"/>
                <a:ea typeface="微软雅黑" pitchFamily="34" charset="-122"/>
                <a:sym typeface="微软雅黑" pitchFamily="34" charset="-122"/>
              </a:rPr>
              <a:t>对其他客人，无论相识与否，都要</a:t>
            </a:r>
            <a:r>
              <a:rPr lang="zh-CN" altLang="en-US" b="1" dirty="0">
                <a:solidFill>
                  <a:srgbClr val="663A77"/>
                </a:solidFill>
                <a:latin typeface="微软雅黑" pitchFamily="34" charset="-122"/>
                <a:ea typeface="微软雅黑" pitchFamily="34" charset="-122"/>
                <a:sym typeface="微软雅黑" pitchFamily="34" charset="-122"/>
              </a:rPr>
              <a:t>笑脸相迎或点头致意</a:t>
            </a:r>
            <a:endParaRPr lang="zh-CN" altLang="en-US" dirty="0">
              <a:solidFill>
                <a:srgbClr val="663A77"/>
              </a:solidFill>
              <a:latin typeface="微软雅黑" pitchFamily="34" charset="-122"/>
              <a:ea typeface="微软雅黑" pitchFamily="34" charset="-122"/>
              <a:sym typeface="微软雅黑" pitchFamily="34" charset="-122"/>
            </a:endParaRPr>
          </a:p>
        </p:txBody>
      </p:sp>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餐宴礼仪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8" name="矩形 17"/>
          <p:cNvSpPr/>
          <p:nvPr/>
        </p:nvSpPr>
        <p:spPr>
          <a:xfrm>
            <a:off x="3148138" y="1252539"/>
            <a:ext cx="5879747" cy="382065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908719" y="1226969"/>
            <a:ext cx="2227346" cy="416316"/>
            <a:chOff x="603196" y="3180076"/>
            <a:chExt cx="1670727" cy="312165"/>
          </a:xfrm>
        </p:grpSpPr>
        <p:sp>
          <p:nvSpPr>
            <p:cNvPr id="20" name="圆角矩形 19"/>
            <p:cNvSpPr/>
            <p:nvPr/>
          </p:nvSpPr>
          <p:spPr>
            <a:xfrm>
              <a:off x="603196" y="3180076"/>
              <a:ext cx="1670727" cy="312165"/>
            </a:xfrm>
            <a:prstGeom prst="roundRect">
              <a:avLst/>
            </a:prstGeom>
            <a:solidFill>
              <a:srgbClr val="663A77"/>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矩形 20"/>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4.</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赴宴礼仪</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2" name="任意多边形 21"/>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7" name="TextBox 1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99642786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4042"/>
                                        </p:tgtEl>
                                        <p:attrNameLst>
                                          <p:attrName>style.visibility</p:attrName>
                                        </p:attrNameLst>
                                      </p:cBhvr>
                                      <p:to>
                                        <p:strVal val="visible"/>
                                      </p:to>
                                    </p:set>
                                    <p:anim calcmode="lin" valueType="num">
                                      <p:cBhvr>
                                        <p:cTn id="16" dur="500" fill="hold"/>
                                        <p:tgtEl>
                                          <p:spTgt spid="4404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4042"/>
                                        </p:tgtEl>
                                        <p:attrNameLst>
                                          <p:attrName>ppt_y</p:attrName>
                                        </p:attrNameLst>
                                      </p:cBhvr>
                                      <p:tavLst>
                                        <p:tav tm="0">
                                          <p:val>
                                            <p:strVal val="#ppt_y"/>
                                          </p:val>
                                        </p:tav>
                                        <p:tav tm="100000">
                                          <p:val>
                                            <p:strVal val="#ppt_y"/>
                                          </p:val>
                                        </p:tav>
                                      </p:tavLst>
                                    </p:anim>
                                    <p:anim calcmode="lin" valueType="num">
                                      <p:cBhvr>
                                        <p:cTn id="18" dur="500" fill="hold"/>
                                        <p:tgtEl>
                                          <p:spTgt spid="4404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404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4042"/>
                                        </p:tgtEl>
                                      </p:cBhvr>
                                    </p:animEffect>
                                  </p:childTnLst>
                                </p:cTn>
                              </p:par>
                            </p:childTnLst>
                          </p:cTn>
                        </p:par>
                        <p:par>
                          <p:cTn id="21" fill="hold">
                            <p:stCondLst>
                              <p:cond delay="535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2" grpId="0"/>
      <p:bldP spid="18" grpId="0" animBg="1"/>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5" name="矩形 2"/>
          <p:cNvSpPr>
            <a:spLocks noChangeArrowheads="1"/>
          </p:cNvSpPr>
          <p:nvPr/>
        </p:nvSpPr>
        <p:spPr bwMode="auto">
          <a:xfrm>
            <a:off x="692061" y="2187575"/>
            <a:ext cx="6245768" cy="3816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用餐文雅，吃的时候应</a:t>
            </a:r>
            <a:r>
              <a:rPr lang="zh-CN" altLang="en-US" b="1" dirty="0">
                <a:solidFill>
                  <a:srgbClr val="E87071"/>
                </a:solidFill>
                <a:latin typeface="微软雅黑" pitchFamily="34" charset="-122"/>
                <a:ea typeface="微软雅黑" pitchFamily="34" charset="-122"/>
                <a:sym typeface="微软雅黑" pitchFamily="34" charset="-122"/>
              </a:rPr>
              <a:t>闭嘴</a:t>
            </a:r>
            <a:r>
              <a:rPr lang="zh-CN" altLang="en-US" dirty="0">
                <a:solidFill>
                  <a:srgbClr val="595959"/>
                </a:solidFill>
                <a:latin typeface="微软雅黑" pitchFamily="34" charset="-122"/>
                <a:ea typeface="微软雅黑" pitchFamily="34" charset="-122"/>
                <a:sym typeface="微软雅黑" pitchFamily="34" charset="-122"/>
              </a:rPr>
              <a:t>细嚼慢咽，</a:t>
            </a:r>
            <a:r>
              <a:rPr lang="zh-CN" altLang="en-US" b="1" dirty="0">
                <a:solidFill>
                  <a:srgbClr val="E87071"/>
                </a:solidFill>
                <a:latin typeface="微软雅黑" pitchFamily="34" charset="-122"/>
                <a:ea typeface="微软雅黑" pitchFamily="34" charset="-122"/>
                <a:sym typeface="微软雅黑" pitchFamily="34" charset="-122"/>
              </a:rPr>
              <a:t>不要发出声音</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鱼刺、骨头轻轻吐在自己面前的</a:t>
            </a:r>
            <a:r>
              <a:rPr lang="zh-CN" altLang="en-US" b="1" dirty="0">
                <a:solidFill>
                  <a:srgbClr val="01ACBE"/>
                </a:solidFill>
                <a:latin typeface="微软雅黑" pitchFamily="34" charset="-122"/>
                <a:ea typeface="微软雅黑" pitchFamily="34" charset="-122"/>
                <a:sym typeface="微软雅黑" pitchFamily="34" charset="-122"/>
              </a:rPr>
              <a:t>小盘里</a:t>
            </a:r>
            <a:r>
              <a:rPr lang="zh-CN" altLang="en-US" dirty="0">
                <a:solidFill>
                  <a:srgbClr val="595959"/>
                </a:solidFill>
                <a:latin typeface="微软雅黑" pitchFamily="34" charset="-122"/>
                <a:ea typeface="微软雅黑" pitchFamily="34" charset="-122"/>
                <a:sym typeface="微软雅黑" pitchFamily="34" charset="-122"/>
              </a:rPr>
              <a:t>，不要吐在桌子上；</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敬酒时，杯口要</a:t>
            </a:r>
            <a:r>
              <a:rPr lang="zh-CN" altLang="en-US" b="1" dirty="0">
                <a:solidFill>
                  <a:schemeClr val="accent6"/>
                </a:solidFill>
                <a:latin typeface="微软雅黑" pitchFamily="34" charset="-122"/>
                <a:ea typeface="微软雅黑" pitchFamily="34" charset="-122"/>
                <a:sym typeface="微软雅黑" pitchFamily="34" charset="-122"/>
              </a:rPr>
              <a:t>低于对方杯口</a:t>
            </a:r>
            <a:r>
              <a:rPr lang="zh-CN" altLang="en-US" dirty="0">
                <a:solidFill>
                  <a:srgbClr val="595959"/>
                </a:solidFill>
                <a:latin typeface="微软雅黑" pitchFamily="34" charset="-122"/>
                <a:ea typeface="微软雅黑" pitchFamily="34" charset="-122"/>
                <a:sym typeface="微软雅黑" pitchFamily="34" charset="-122"/>
              </a:rPr>
              <a:t>。如无特殊人物在场，可</a:t>
            </a:r>
            <a:r>
              <a:rPr lang="zh-CN" altLang="en-US" b="1" dirty="0">
                <a:solidFill>
                  <a:schemeClr val="accent6"/>
                </a:solidFill>
                <a:latin typeface="微软雅黑" pitchFamily="34" charset="-122"/>
                <a:ea typeface="微软雅黑" pitchFamily="34" charset="-122"/>
                <a:sym typeface="微软雅黑" pitchFamily="34" charset="-122"/>
              </a:rPr>
              <a:t>按序敬酒</a:t>
            </a:r>
            <a:r>
              <a:rPr lang="zh-CN" altLang="en-US" dirty="0">
                <a:solidFill>
                  <a:srgbClr val="595959"/>
                </a:solidFill>
                <a:latin typeface="微软雅黑" pitchFamily="34" charset="-122"/>
                <a:ea typeface="微软雅黑" pitchFamily="34" charset="-122"/>
                <a:sym typeface="微软雅黑" pitchFamily="34" charset="-122"/>
              </a:rPr>
              <a:t>，避免厚此薄彼；</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嘴里</a:t>
            </a:r>
            <a:r>
              <a:rPr lang="zh-CN" altLang="en-US" b="1" dirty="0">
                <a:solidFill>
                  <a:srgbClr val="663A77"/>
                </a:solidFill>
                <a:latin typeface="微软雅黑" pitchFamily="34" charset="-122"/>
                <a:ea typeface="微软雅黑" pitchFamily="34" charset="-122"/>
                <a:sym typeface="微软雅黑" pitchFamily="34" charset="-122"/>
              </a:rPr>
              <a:t>有食物时</a:t>
            </a:r>
            <a:r>
              <a:rPr lang="zh-CN" altLang="en-US" dirty="0">
                <a:solidFill>
                  <a:srgbClr val="595959"/>
                </a:solidFill>
                <a:latin typeface="微软雅黑" pitchFamily="34" charset="-122"/>
                <a:ea typeface="微软雅黑" pitchFamily="34" charset="-122"/>
                <a:sym typeface="微软雅黑" pitchFamily="34" charset="-122"/>
              </a:rPr>
              <a:t>，</a:t>
            </a:r>
            <a:r>
              <a:rPr lang="zh-CN" altLang="en-US" b="1" dirty="0">
                <a:solidFill>
                  <a:srgbClr val="663A77"/>
                </a:solidFill>
                <a:latin typeface="微软雅黑" pitchFamily="34" charset="-122"/>
                <a:ea typeface="微软雅黑" pitchFamily="34" charset="-122"/>
                <a:sym typeface="微软雅黑" pitchFamily="34" charset="-122"/>
              </a:rPr>
              <a:t>不与人交谈</a:t>
            </a:r>
            <a:r>
              <a:rPr lang="zh-CN" altLang="en-US" dirty="0">
                <a:solidFill>
                  <a:srgbClr val="595959"/>
                </a:solidFill>
                <a:latin typeface="微软雅黑" pitchFamily="34" charset="-122"/>
                <a:ea typeface="微软雅黑" pitchFamily="34" charset="-122"/>
                <a:sym typeface="微软雅黑" pitchFamily="34" charset="-122"/>
              </a:rPr>
              <a:t>；剔牙时，请</a:t>
            </a:r>
            <a:r>
              <a:rPr lang="zh-CN" altLang="en-US" b="1" dirty="0">
                <a:solidFill>
                  <a:srgbClr val="663A77"/>
                </a:solidFill>
                <a:latin typeface="微软雅黑" pitchFamily="34" charset="-122"/>
                <a:ea typeface="微软雅黑" pitchFamily="34" charset="-122"/>
                <a:sym typeface="微软雅黑" pitchFamily="34" charset="-122"/>
              </a:rPr>
              <a:t>用手掩口</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别人给倒水时，不要干看着，要</a:t>
            </a:r>
            <a:r>
              <a:rPr lang="zh-CN" altLang="en-US" b="1" dirty="0">
                <a:solidFill>
                  <a:srgbClr val="E87071"/>
                </a:solidFill>
                <a:latin typeface="微软雅黑" pitchFamily="34" charset="-122"/>
                <a:ea typeface="微软雅黑" pitchFamily="34" charset="-122"/>
                <a:sym typeface="微软雅黑" pitchFamily="34" charset="-122"/>
              </a:rPr>
              <a:t>扶着杯子</a:t>
            </a:r>
            <a:r>
              <a:rPr lang="zh-CN" altLang="en-US" dirty="0">
                <a:solidFill>
                  <a:srgbClr val="595959"/>
                </a:solidFill>
                <a:latin typeface="微软雅黑" pitchFamily="34" charset="-122"/>
                <a:ea typeface="微软雅黑" pitchFamily="34" charset="-122"/>
                <a:sym typeface="微软雅黑" pitchFamily="34" charset="-122"/>
              </a:rPr>
              <a:t>，以示礼貌；</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给人递水递饭一定是</a:t>
            </a:r>
            <a:r>
              <a:rPr lang="zh-CN" altLang="en-US" b="1" dirty="0">
                <a:solidFill>
                  <a:srgbClr val="01ACBE"/>
                </a:solidFill>
                <a:latin typeface="微软雅黑" pitchFamily="34" charset="-122"/>
                <a:ea typeface="微软雅黑" pitchFamily="34" charset="-122"/>
                <a:sym typeface="微软雅黑" pitchFamily="34" charset="-122"/>
              </a:rPr>
              <a:t>双手</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递刀具给别人要记得递</a:t>
            </a:r>
            <a:r>
              <a:rPr lang="zh-CN" altLang="en-US" b="1" dirty="0">
                <a:solidFill>
                  <a:schemeClr val="accent6"/>
                </a:solidFill>
                <a:latin typeface="微软雅黑" pitchFamily="34" charset="-122"/>
                <a:ea typeface="微软雅黑" pitchFamily="34" charset="-122"/>
                <a:sym typeface="微软雅黑" pitchFamily="34" charset="-122"/>
              </a:rPr>
              <a:t>刀柄</a:t>
            </a:r>
            <a:r>
              <a:rPr lang="zh-CN" altLang="en-US" dirty="0">
                <a:solidFill>
                  <a:srgbClr val="595959"/>
                </a:solidFill>
                <a:latin typeface="微软雅黑" pitchFamily="34" charset="-122"/>
                <a:ea typeface="微软雅黑" pitchFamily="34" charset="-122"/>
                <a:sym typeface="微软雅黑" pitchFamily="34" charset="-122"/>
              </a:rPr>
              <a:t>那一端；</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宴会未结束，</a:t>
            </a:r>
            <a:r>
              <a:rPr lang="zh-CN" altLang="en-US" b="1" dirty="0">
                <a:solidFill>
                  <a:srgbClr val="663A77"/>
                </a:solidFill>
                <a:latin typeface="微软雅黑" pitchFamily="34" charset="-122"/>
                <a:ea typeface="微软雅黑" pitchFamily="34" charset="-122"/>
                <a:sym typeface="微软雅黑" pitchFamily="34" charset="-122"/>
              </a:rPr>
              <a:t>不可随意离宴</a:t>
            </a:r>
            <a:r>
              <a:rPr lang="zh-CN" altLang="en-US" dirty="0">
                <a:solidFill>
                  <a:srgbClr val="595959"/>
                </a:solidFill>
                <a:latin typeface="微软雅黑" pitchFamily="34" charset="-122"/>
                <a:ea typeface="微软雅黑" pitchFamily="34" charset="-122"/>
                <a:sym typeface="微软雅黑" pitchFamily="34" charset="-122"/>
              </a:rPr>
              <a:t>，要等主人和主宾先离席；</a:t>
            </a:r>
            <a:endParaRPr lang="zh-CN" altLang="en-US" dirty="0"/>
          </a:p>
        </p:txBody>
      </p:sp>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餐宴礼仪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8" name="矩形 17"/>
          <p:cNvSpPr/>
          <p:nvPr/>
        </p:nvSpPr>
        <p:spPr>
          <a:xfrm>
            <a:off x="7370323" y="1614732"/>
            <a:ext cx="3919776" cy="4564812"/>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908719" y="1226969"/>
            <a:ext cx="2227346" cy="416316"/>
            <a:chOff x="603196" y="3180076"/>
            <a:chExt cx="1670727" cy="312165"/>
          </a:xfrm>
        </p:grpSpPr>
        <p:sp>
          <p:nvSpPr>
            <p:cNvPr id="20" name="圆角矩形 19"/>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矩形 20"/>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5.</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用餐礼仪</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2" name="任意多边形 21"/>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7" name="TextBox 1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4133901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10000"/>
                                  </p:iterate>
                                  <p:childTnLst>
                                    <p:set>
                                      <p:cBhvr>
                                        <p:cTn id="15" dur="1" fill="hold">
                                          <p:stCondLst>
                                            <p:cond delay="0"/>
                                          </p:stCondLst>
                                        </p:cTn>
                                        <p:tgtEl>
                                          <p:spTgt spid="45065"/>
                                        </p:tgtEl>
                                        <p:attrNameLst>
                                          <p:attrName>style.visibility</p:attrName>
                                        </p:attrNameLst>
                                      </p:cBhvr>
                                      <p:to>
                                        <p:strVal val="visible"/>
                                      </p:to>
                                    </p:set>
                                    <p:animEffect transition="in" filter="wipe(left)">
                                      <p:cBhvr>
                                        <p:cTn id="16" dur="500"/>
                                        <p:tgtEl>
                                          <p:spTgt spid="45065"/>
                                        </p:tgtEl>
                                      </p:cBhvr>
                                    </p:animEffect>
                                  </p:childTnLst>
                                </p:cTn>
                              </p:par>
                            </p:childTnLst>
                          </p:cTn>
                        </p:par>
                        <p:par>
                          <p:cTn id="17" fill="hold">
                            <p:stCondLst>
                              <p:cond delay="107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5" grpId="0"/>
      <p:bldP spid="18" grpId="0" animBg="1"/>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rot="5400000">
            <a:off x="5380853" y="56379"/>
            <a:ext cx="3290297" cy="7817398"/>
            <a:chOff x="5593859" y="1238823"/>
            <a:chExt cx="1815933" cy="3206329"/>
          </a:xfrm>
        </p:grpSpPr>
        <p:grpSp>
          <p:nvGrpSpPr>
            <p:cNvPr id="67" name="组合 66"/>
            <p:cNvGrpSpPr/>
            <p:nvPr/>
          </p:nvGrpSpPr>
          <p:grpSpPr>
            <a:xfrm>
              <a:off x="5695075" y="1238823"/>
              <a:ext cx="1210040" cy="2498977"/>
              <a:chOff x="3423731" y="1553027"/>
              <a:chExt cx="1335323" cy="2757715"/>
            </a:xfrm>
            <a:effectLst>
              <a:outerShdw blurRad="215900" dist="50800" dir="2700000" algn="tl" rotWithShape="0">
                <a:prstClr val="black">
                  <a:alpha val="25000"/>
                </a:prstClr>
              </a:outerShdw>
            </a:effectLst>
          </p:grpSpPr>
          <p:sp>
            <p:nvSpPr>
              <p:cNvPr id="68" name="圆角矩形 67"/>
              <p:cNvSpPr/>
              <p:nvPr/>
            </p:nvSpPr>
            <p:spPr>
              <a:xfrm>
                <a:off x="3423739" y="1553028"/>
                <a:ext cx="1335315" cy="2757714"/>
              </a:xfrm>
              <a:prstGeom prst="roundRect">
                <a:avLst>
                  <a:gd name="adj" fmla="val 12319"/>
                </a:avLst>
              </a:pr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3423731" y="1553027"/>
                <a:ext cx="1335315" cy="2757715"/>
              </a:xfrm>
              <a:prstGeom prst="roundRect">
                <a:avLst>
                  <a:gd name="adj" fmla="val 12319"/>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5593859" y="1238823"/>
              <a:ext cx="1815933" cy="3206329"/>
              <a:chOff x="6484183" y="2413984"/>
              <a:chExt cx="1815933" cy="3206329"/>
            </a:xfrm>
          </p:grpSpPr>
          <p:sp>
            <p:nvSpPr>
              <p:cNvPr id="71" name="任意多边形 70"/>
              <p:cNvSpPr/>
              <p:nvPr/>
            </p:nvSpPr>
            <p:spPr>
              <a:xfrm flipH="1" flipV="1">
                <a:off x="6484183" y="2413984"/>
                <a:ext cx="1815933"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6530939" y="4211470"/>
                <a:ext cx="1318957" cy="890031"/>
                <a:chOff x="2911450" y="3596106"/>
                <a:chExt cx="1576118" cy="982183"/>
              </a:xfrm>
              <a:effectLst>
                <a:outerShdw blurRad="228600" dist="50800" dir="2700000" algn="tl" rotWithShape="0">
                  <a:prstClr val="black">
                    <a:alpha val="25000"/>
                  </a:prstClr>
                </a:outerShdw>
              </a:effectLst>
            </p:grpSpPr>
            <p:sp>
              <p:nvSpPr>
                <p:cNvPr id="73" name="同侧圆角矩形 72"/>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同侧圆角矩形 73"/>
                <p:cNvSpPr/>
                <p:nvPr/>
              </p:nvSpPr>
              <p:spPr>
                <a:xfrm flipV="1">
                  <a:off x="2911450" y="3596107"/>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61" name="圆角矩形 60"/>
          <p:cNvSpPr/>
          <p:nvPr/>
        </p:nvSpPr>
        <p:spPr>
          <a:xfrm rot="7971132">
            <a:off x="320517" y="2195343"/>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圆角矩形 59"/>
          <p:cNvSpPr/>
          <p:nvPr/>
        </p:nvSpPr>
        <p:spPr>
          <a:xfrm rot="7971132">
            <a:off x="283353" y="2117887"/>
            <a:ext cx="3942212" cy="3239825"/>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0" name="组合 89"/>
          <p:cNvGrpSpPr/>
          <p:nvPr/>
        </p:nvGrpSpPr>
        <p:grpSpPr>
          <a:xfrm>
            <a:off x="908715" y="1841526"/>
            <a:ext cx="3202400" cy="3202400"/>
            <a:chOff x="4179570" y="1588770"/>
            <a:chExt cx="2735580" cy="2735580"/>
          </a:xfrm>
        </p:grpSpPr>
        <p:sp>
          <p:nvSpPr>
            <p:cNvPr id="91" name="椭圆 90"/>
            <p:cNvSpPr/>
            <p:nvPr/>
          </p:nvSpPr>
          <p:spPr>
            <a:xfrm>
              <a:off x="4179570" y="1588770"/>
              <a:ext cx="2735580" cy="2735580"/>
            </a:xfrm>
            <a:prstGeom prst="ellipse">
              <a:avLst/>
            </a:prstGeom>
            <a:solidFill>
              <a:srgbClr val="663A77"/>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4385545" y="1794746"/>
              <a:ext cx="2323632" cy="2323630"/>
            </a:xfrm>
            <a:prstGeom prst="ellipse">
              <a:avLst/>
            </a:prstGeom>
            <a:blipFill>
              <a:blip r:embed="rId3"/>
              <a:stretch>
                <a:fillRect/>
              </a:stretch>
            </a:blip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文本框 40"/>
          <p:cNvSpPr txBox="1"/>
          <p:nvPr/>
        </p:nvSpPr>
        <p:spPr>
          <a:xfrm>
            <a:off x="4894144" y="2964721"/>
            <a:ext cx="1182806" cy="1200329"/>
          </a:xfrm>
          <a:prstGeom prst="rect">
            <a:avLst/>
          </a:prstGeom>
          <a:noFill/>
        </p:spPr>
        <p:txBody>
          <a:bodyPr wrap="square" rtlCol="0">
            <a:spAutoFit/>
          </a:bodyPr>
          <a:lstStyle/>
          <a:p>
            <a:pPr algn="ctr"/>
            <a:r>
              <a:rPr lang="en-US" altLang="zh-CN" sz="7200" dirty="0">
                <a:latin typeface="Impact" panose="020B0806030902050204" pitchFamily="34" charset="0"/>
              </a:rPr>
              <a:t>04</a:t>
            </a:r>
            <a:endParaRPr lang="zh-CN" altLang="en-US" sz="7200" dirty="0">
              <a:latin typeface="Impact" panose="020B0806030902050204" pitchFamily="34" charset="0"/>
            </a:endParaRPr>
          </a:p>
        </p:txBody>
      </p:sp>
      <p:sp>
        <p:nvSpPr>
          <p:cNvPr id="85" name="矩形 84"/>
          <p:cNvSpPr/>
          <p:nvPr/>
        </p:nvSpPr>
        <p:spPr>
          <a:xfrm>
            <a:off x="7131784" y="3054601"/>
            <a:ext cx="3262432" cy="1015663"/>
          </a:xfrm>
          <a:prstGeom prst="rect">
            <a:avLst/>
          </a:prstGeom>
        </p:spPr>
        <p:txBody>
          <a:bodyPr wrap="none">
            <a:spAutoFit/>
          </a:bodyPr>
          <a:lstStyle/>
          <a:p>
            <a:pPr>
              <a:defRPr/>
            </a:pPr>
            <a:r>
              <a:rPr lang="zh-CN" altLang="en-US" sz="6000" b="1" kern="100" dirty="0">
                <a:solidFill>
                  <a:schemeClr val="bg1"/>
                </a:solidFill>
                <a:latin typeface="微软雅黑" pitchFamily="34" charset="-122"/>
                <a:ea typeface="微软雅黑" pitchFamily="34" charset="-122"/>
                <a:cs typeface="Times New Roman" pitchFamily="18" charset="0"/>
              </a:rPr>
              <a:t>商务礼仪</a:t>
            </a:r>
            <a:endParaRPr lang="zh-CN" altLang="zh-CN" sz="6000" b="1" kern="100" dirty="0">
              <a:solidFill>
                <a:schemeClr val="bg1"/>
              </a:solidFill>
              <a:latin typeface="微软雅黑" pitchFamily="34" charset="-122"/>
              <a:ea typeface="微软雅黑" pitchFamily="34" charset="-122"/>
              <a:cs typeface="Times New Roman" pitchFamily="18" charset="0"/>
            </a:endParaRPr>
          </a:p>
        </p:txBody>
      </p:sp>
      <p:grpSp>
        <p:nvGrpSpPr>
          <p:cNvPr id="23" name="组合 22"/>
          <p:cNvGrpSpPr/>
          <p:nvPr/>
        </p:nvGrpSpPr>
        <p:grpSpPr>
          <a:xfrm>
            <a:off x="8599374" y="-1038458"/>
            <a:ext cx="1572375" cy="1572375"/>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26" name="组合 25"/>
          <p:cNvGrpSpPr/>
          <p:nvPr/>
        </p:nvGrpSpPr>
        <p:grpSpPr>
          <a:xfrm>
            <a:off x="6563171" y="-378468"/>
            <a:ext cx="840307" cy="840307"/>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29" name="组合 28"/>
          <p:cNvGrpSpPr/>
          <p:nvPr/>
        </p:nvGrpSpPr>
        <p:grpSpPr>
          <a:xfrm>
            <a:off x="7468223" y="41686"/>
            <a:ext cx="1187359" cy="118735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32" name="组合 31"/>
          <p:cNvGrpSpPr/>
          <p:nvPr/>
        </p:nvGrpSpPr>
        <p:grpSpPr>
          <a:xfrm>
            <a:off x="10564893" y="-211484"/>
            <a:ext cx="914400" cy="91440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35" name="组合 34"/>
          <p:cNvGrpSpPr/>
          <p:nvPr/>
        </p:nvGrpSpPr>
        <p:grpSpPr>
          <a:xfrm>
            <a:off x="11505318" y="-1411776"/>
            <a:ext cx="1572375" cy="1572375"/>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Calibri"/>
                <a:ea typeface="宋体"/>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grpSp>
      <p:grpSp>
        <p:nvGrpSpPr>
          <p:cNvPr id="38" name="组合 37"/>
          <p:cNvGrpSpPr/>
          <p:nvPr/>
        </p:nvGrpSpPr>
        <p:grpSpPr>
          <a:xfrm>
            <a:off x="11539635" y="554196"/>
            <a:ext cx="297440" cy="29744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1" name="组合 40"/>
          <p:cNvGrpSpPr/>
          <p:nvPr/>
        </p:nvGrpSpPr>
        <p:grpSpPr>
          <a:xfrm>
            <a:off x="1022097" y="6720651"/>
            <a:ext cx="785143" cy="78514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4" name="组合 43"/>
          <p:cNvGrpSpPr/>
          <p:nvPr/>
        </p:nvGrpSpPr>
        <p:grpSpPr>
          <a:xfrm>
            <a:off x="5589053" y="6388139"/>
            <a:ext cx="336655" cy="33665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47" name="组合 46"/>
          <p:cNvGrpSpPr/>
          <p:nvPr/>
        </p:nvGrpSpPr>
        <p:grpSpPr>
          <a:xfrm>
            <a:off x="4547200" y="6117738"/>
            <a:ext cx="705433" cy="7054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0" name="组合 49"/>
          <p:cNvGrpSpPr/>
          <p:nvPr/>
        </p:nvGrpSpPr>
        <p:grpSpPr>
          <a:xfrm>
            <a:off x="2591301" y="6274859"/>
            <a:ext cx="1572375" cy="1572375"/>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微软雅黑" pitchFamily="34" charset="-122"/>
                <a:ea typeface="微软雅黑" pitchFamily="34" charset="-122"/>
              </a:endParaRPr>
            </a:p>
          </p:txBody>
        </p:sp>
        <p:sp>
          <p:nvSpPr>
            <p:cNvPr id="52" name="椭圆 5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微软雅黑" pitchFamily="34" charset="-122"/>
                <a:ea typeface="微软雅黑" pitchFamily="34" charset="-122"/>
              </a:endParaRPr>
            </a:p>
          </p:txBody>
        </p:sp>
      </p:grpSp>
      <p:grpSp>
        <p:nvGrpSpPr>
          <p:cNvPr id="53" name="组合 52"/>
          <p:cNvGrpSpPr/>
          <p:nvPr/>
        </p:nvGrpSpPr>
        <p:grpSpPr>
          <a:xfrm>
            <a:off x="1700555" y="6142194"/>
            <a:ext cx="693589" cy="693589"/>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6" name="组合 55"/>
          <p:cNvGrpSpPr/>
          <p:nvPr/>
        </p:nvGrpSpPr>
        <p:grpSpPr>
          <a:xfrm>
            <a:off x="388171" y="6562346"/>
            <a:ext cx="422503" cy="42250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grpSp>
        <p:nvGrpSpPr>
          <p:cNvPr id="59" name="组合 58"/>
          <p:cNvGrpSpPr/>
          <p:nvPr/>
        </p:nvGrpSpPr>
        <p:grpSpPr>
          <a:xfrm>
            <a:off x="156219" y="6317936"/>
            <a:ext cx="211251" cy="21125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1600" kern="0">
                <a:solidFill>
                  <a:sysClr val="windowText" lastClr="000000"/>
                </a:solidFill>
                <a:latin typeface="微软雅黑" pitchFamily="34" charset="-122"/>
                <a:ea typeface="微软雅黑" pitchFamily="34" charset="-122"/>
              </a:endParaRPr>
            </a:p>
          </p:txBody>
        </p:sp>
      </p:grpSp>
      <p:sp>
        <p:nvSpPr>
          <p:cNvPr id="65" name="TextBox 6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968043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40000">
                                          <p:cBhvr additive="base">
                                            <p:cTn id="7" dur="1500" fill="hold"/>
                                            <p:tgtEl>
                                              <p:spTgt spid="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2" presetClass="entr" presetSubtype="1" fill="hold" nodeType="afterEffect" p14:presetBounceEnd="8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80000">
                                          <p:cBhvr additive="base">
                                            <p:cTn id="19" dur="2000" fill="hold"/>
                                            <p:tgtEl>
                                              <p:spTgt spid="4"/>
                                            </p:tgtEl>
                                            <p:attrNameLst>
                                              <p:attrName>ppt_x</p:attrName>
                                            </p:attrNameLst>
                                          </p:cBhvr>
                                          <p:tavLst>
                                            <p:tav tm="0">
                                              <p:val>
                                                <p:strVal val="#ppt_x"/>
                                              </p:val>
                                            </p:tav>
                                            <p:tav tm="100000">
                                              <p:val>
                                                <p:strVal val="#ppt_x"/>
                                              </p:val>
                                            </p:tav>
                                          </p:tavLst>
                                        </p:anim>
                                        <p:anim calcmode="lin" valueType="num" p14:bounceEnd="80000">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16" presetClass="entr" presetSubtype="21"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barn(inVertical)">
                                          <p:cBhvr>
                                            <p:cTn id="24" dur="500"/>
                                            <p:tgtEl>
                                              <p:spTgt spid="84"/>
                                            </p:tgtEl>
                                          </p:cBhvr>
                                        </p:animEffect>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5000"/>
                                </p:stCondLst>
                                <p:childTnLst>
                                  <p:par>
                                    <p:cTn id="30" presetID="23" presetClass="entr" presetSubtype="52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 calcmode="lin" valueType="num">
                                          <p:cBhvr>
                                            <p:cTn id="40" dur="500" fill="hold"/>
                                            <p:tgtEl>
                                              <p:spTgt spid="26"/>
                                            </p:tgtEl>
                                            <p:attrNameLst>
                                              <p:attrName>ppt_x</p:attrName>
                                            </p:attrNameLst>
                                          </p:cBhvr>
                                          <p:tavLst>
                                            <p:tav tm="0">
                                              <p:val>
                                                <p:fltVal val="0.5"/>
                                              </p:val>
                                            </p:tav>
                                            <p:tav tm="100000">
                                              <p:val>
                                                <p:strVal val="#ppt_x"/>
                                              </p:val>
                                            </p:tav>
                                          </p:tavLst>
                                        </p:anim>
                                        <p:anim calcmode="lin" valueType="num">
                                          <p:cBhvr>
                                            <p:cTn id="41" dur="500" fill="hold"/>
                                            <p:tgtEl>
                                              <p:spTgt spid="26"/>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7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ppt_x</p:attrName>
                                            </p:attrNameLst>
                                          </p:cBhvr>
                                          <p:tavLst>
                                            <p:tav tm="0">
                                              <p:val>
                                                <p:fltVal val="0.5"/>
                                              </p:val>
                                            </p:tav>
                                            <p:tav tm="100000">
                                              <p:val>
                                                <p:strVal val="#ppt_x"/>
                                              </p:val>
                                            </p:tav>
                                          </p:tavLst>
                                        </p:anim>
                                        <p:anim calcmode="lin" valueType="num">
                                          <p:cBhvr>
                                            <p:cTn id="47" dur="500" fill="hold"/>
                                            <p:tgtEl>
                                              <p:spTgt spid="29"/>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3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 calcmode="lin" valueType="num">
                                          <p:cBhvr>
                                            <p:cTn id="52" dur="500" fill="hold"/>
                                            <p:tgtEl>
                                              <p:spTgt spid="32"/>
                                            </p:tgtEl>
                                            <p:attrNameLst>
                                              <p:attrName>ppt_x</p:attrName>
                                            </p:attrNameLst>
                                          </p:cBhvr>
                                          <p:tavLst>
                                            <p:tav tm="0">
                                              <p:val>
                                                <p:fltVal val="0.5"/>
                                              </p:val>
                                            </p:tav>
                                            <p:tav tm="100000">
                                              <p:val>
                                                <p:strVal val="#ppt_x"/>
                                              </p:val>
                                            </p:tav>
                                          </p:tavLst>
                                        </p:anim>
                                        <p:anim calcmode="lin" valueType="num">
                                          <p:cBhvr>
                                            <p:cTn id="53" dur="500" fill="hold"/>
                                            <p:tgtEl>
                                              <p:spTgt spid="32"/>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1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ppt_x</p:attrName>
                                            </p:attrNameLst>
                                          </p:cBhvr>
                                          <p:tavLst>
                                            <p:tav tm="0">
                                              <p:val>
                                                <p:fltVal val="0.5"/>
                                              </p:val>
                                            </p:tav>
                                            <p:tav tm="100000">
                                              <p:val>
                                                <p:strVal val="#ppt_x"/>
                                              </p:val>
                                            </p:tav>
                                          </p:tavLst>
                                        </p:anim>
                                        <p:anim calcmode="lin" valueType="num">
                                          <p:cBhvr>
                                            <p:cTn id="59" dur="500" fill="hold"/>
                                            <p:tgtEl>
                                              <p:spTgt spid="41"/>
                                            </p:tgtEl>
                                            <p:attrNameLst>
                                              <p:attrName>ppt_y</p:attrName>
                                            </p:attrNameLst>
                                          </p:cBhvr>
                                          <p:tavLst>
                                            <p:tav tm="0">
                                              <p:val>
                                                <p:fltVal val="0.5"/>
                                              </p:val>
                                            </p:tav>
                                            <p:tav tm="100000">
                                              <p:val>
                                                <p:strVal val="#ppt_y"/>
                                              </p:val>
                                            </p:tav>
                                          </p:tavLst>
                                        </p:anim>
                                      </p:childTnLst>
                                    </p:cTn>
                                  </p:par>
                                  <p:par>
                                    <p:cTn id="60" presetID="23" presetClass="entr" presetSubtype="528" fill="hold" nodeType="withEffect">
                                      <p:stCondLst>
                                        <p:cond delay="60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ppt_x</p:attrName>
                                            </p:attrNameLst>
                                          </p:cBhvr>
                                          <p:tavLst>
                                            <p:tav tm="0">
                                              <p:val>
                                                <p:fltVal val="0.5"/>
                                              </p:val>
                                            </p:tav>
                                            <p:tav tm="100000">
                                              <p:val>
                                                <p:strVal val="#ppt_x"/>
                                              </p:val>
                                            </p:tav>
                                          </p:tavLst>
                                        </p:anim>
                                        <p:anim calcmode="lin" valueType="num">
                                          <p:cBhvr>
                                            <p:cTn id="65" dur="500" fill="hold"/>
                                            <p:tgtEl>
                                              <p:spTgt spid="44"/>
                                            </p:tgtEl>
                                            <p:attrNameLst>
                                              <p:attrName>ppt_y</p:attrName>
                                            </p:attrNameLst>
                                          </p:cBhvr>
                                          <p:tavLst>
                                            <p:tav tm="0">
                                              <p:val>
                                                <p:fltVal val="0.5"/>
                                              </p:val>
                                            </p:tav>
                                            <p:tav tm="100000">
                                              <p:val>
                                                <p:strVal val="#ppt_y"/>
                                              </p:val>
                                            </p:tav>
                                          </p:tavLst>
                                        </p:anim>
                                      </p:childTnLst>
                                    </p:cTn>
                                  </p:par>
                                  <p:par>
                                    <p:cTn id="66" presetID="23" presetClass="entr" presetSubtype="528" fill="hold" nodeType="withEffect">
                                      <p:stCondLst>
                                        <p:cond delay="30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fill="hold"/>
                                            <p:tgtEl>
                                              <p:spTgt spid="47"/>
                                            </p:tgtEl>
                                            <p:attrNameLst>
                                              <p:attrName>ppt_w</p:attrName>
                                            </p:attrNameLst>
                                          </p:cBhvr>
                                          <p:tavLst>
                                            <p:tav tm="0">
                                              <p:val>
                                                <p:fltVal val="0"/>
                                              </p:val>
                                            </p:tav>
                                            <p:tav tm="100000">
                                              <p:val>
                                                <p:strVal val="#ppt_w"/>
                                              </p:val>
                                            </p:tav>
                                          </p:tavLst>
                                        </p:anim>
                                        <p:anim calcmode="lin" valueType="num">
                                          <p:cBhvr>
                                            <p:cTn id="69" dur="500" fill="hold"/>
                                            <p:tgtEl>
                                              <p:spTgt spid="47"/>
                                            </p:tgtEl>
                                            <p:attrNameLst>
                                              <p:attrName>ppt_h</p:attrName>
                                            </p:attrNameLst>
                                          </p:cBhvr>
                                          <p:tavLst>
                                            <p:tav tm="0">
                                              <p:val>
                                                <p:fltVal val="0"/>
                                              </p:val>
                                            </p:tav>
                                            <p:tav tm="100000">
                                              <p:val>
                                                <p:strVal val="#ppt_h"/>
                                              </p:val>
                                            </p:tav>
                                          </p:tavLst>
                                        </p:anim>
                                        <p:anim calcmode="lin" valueType="num">
                                          <p:cBhvr>
                                            <p:cTn id="70" dur="500" fill="hold"/>
                                            <p:tgtEl>
                                              <p:spTgt spid="47"/>
                                            </p:tgtEl>
                                            <p:attrNameLst>
                                              <p:attrName>ppt_x</p:attrName>
                                            </p:attrNameLst>
                                          </p:cBhvr>
                                          <p:tavLst>
                                            <p:tav tm="0">
                                              <p:val>
                                                <p:fltVal val="0.5"/>
                                              </p:val>
                                            </p:tav>
                                            <p:tav tm="100000">
                                              <p:val>
                                                <p:strVal val="#ppt_x"/>
                                              </p:val>
                                            </p:tav>
                                          </p:tavLst>
                                        </p:anim>
                                        <p:anim calcmode="lin" valueType="num">
                                          <p:cBhvr>
                                            <p:cTn id="71" dur="500" fill="hold"/>
                                            <p:tgtEl>
                                              <p:spTgt spid="47"/>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3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par>
                                    <p:cTn id="78" presetID="23" presetClass="entr" presetSubtype="528" fill="hold" nodeType="withEffect">
                                      <p:stCondLst>
                                        <p:cond delay="6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 calcmode="lin" valueType="num">
                                          <p:cBhvr>
                                            <p:cTn id="82" dur="500" fill="hold"/>
                                            <p:tgtEl>
                                              <p:spTgt spid="38"/>
                                            </p:tgtEl>
                                            <p:attrNameLst>
                                              <p:attrName>ppt_x</p:attrName>
                                            </p:attrNameLst>
                                          </p:cBhvr>
                                          <p:tavLst>
                                            <p:tav tm="0">
                                              <p:val>
                                                <p:fltVal val="0.5"/>
                                              </p:val>
                                            </p:tav>
                                            <p:tav tm="100000">
                                              <p:val>
                                                <p:strVal val="#ppt_x"/>
                                              </p:val>
                                            </p:tav>
                                          </p:tavLst>
                                        </p:anim>
                                        <p:anim calcmode="lin" valueType="num">
                                          <p:cBhvr>
                                            <p:cTn id="83" dur="500" fill="hold"/>
                                            <p:tgtEl>
                                              <p:spTgt spid="38"/>
                                            </p:tgtEl>
                                            <p:attrNameLst>
                                              <p:attrName>ppt_y</p:attrName>
                                            </p:attrNameLst>
                                          </p:cBhvr>
                                          <p:tavLst>
                                            <p:tav tm="0">
                                              <p:val>
                                                <p:fltVal val="0.5"/>
                                              </p:val>
                                            </p:tav>
                                            <p:tav tm="100000">
                                              <p:val>
                                                <p:strVal val="#ppt_y"/>
                                              </p:val>
                                            </p:tav>
                                          </p:tavLst>
                                        </p:anim>
                                      </p:childTnLst>
                                    </p:cTn>
                                  </p:par>
                                  <p:par>
                                    <p:cTn id="84" presetID="23" presetClass="entr" presetSubtype="528" fill="hold" nodeType="withEffect">
                                      <p:stCondLst>
                                        <p:cond delay="600"/>
                                      </p:stCondLst>
                                      <p:childTnLst>
                                        <p:set>
                                          <p:cBhvr>
                                            <p:cTn id="85" dur="1" fill="hold">
                                              <p:stCondLst>
                                                <p:cond delay="0"/>
                                              </p:stCondLst>
                                            </p:cTn>
                                            <p:tgtEl>
                                              <p:spTgt spid="50"/>
                                            </p:tgtEl>
                                            <p:attrNameLst>
                                              <p:attrName>style.visibility</p:attrName>
                                            </p:attrNameLst>
                                          </p:cBhvr>
                                          <p:to>
                                            <p:strVal val="visible"/>
                                          </p:to>
                                        </p:set>
                                        <p:anim calcmode="lin" valueType="num">
                                          <p:cBhvr>
                                            <p:cTn id="86" dur="500" fill="hold"/>
                                            <p:tgtEl>
                                              <p:spTgt spid="50"/>
                                            </p:tgtEl>
                                            <p:attrNameLst>
                                              <p:attrName>ppt_w</p:attrName>
                                            </p:attrNameLst>
                                          </p:cBhvr>
                                          <p:tavLst>
                                            <p:tav tm="0">
                                              <p:val>
                                                <p:fltVal val="0"/>
                                              </p:val>
                                            </p:tav>
                                            <p:tav tm="100000">
                                              <p:val>
                                                <p:strVal val="#ppt_w"/>
                                              </p:val>
                                            </p:tav>
                                          </p:tavLst>
                                        </p:anim>
                                        <p:anim calcmode="lin" valueType="num">
                                          <p:cBhvr>
                                            <p:cTn id="87" dur="500" fill="hold"/>
                                            <p:tgtEl>
                                              <p:spTgt spid="50"/>
                                            </p:tgtEl>
                                            <p:attrNameLst>
                                              <p:attrName>ppt_h</p:attrName>
                                            </p:attrNameLst>
                                          </p:cBhvr>
                                          <p:tavLst>
                                            <p:tav tm="0">
                                              <p:val>
                                                <p:fltVal val="0"/>
                                              </p:val>
                                            </p:tav>
                                            <p:tav tm="100000">
                                              <p:val>
                                                <p:strVal val="#ppt_h"/>
                                              </p:val>
                                            </p:tav>
                                          </p:tavLst>
                                        </p:anim>
                                        <p:anim calcmode="lin" valueType="num">
                                          <p:cBhvr>
                                            <p:cTn id="88" dur="500" fill="hold"/>
                                            <p:tgtEl>
                                              <p:spTgt spid="50"/>
                                            </p:tgtEl>
                                            <p:attrNameLst>
                                              <p:attrName>ppt_x</p:attrName>
                                            </p:attrNameLst>
                                          </p:cBhvr>
                                          <p:tavLst>
                                            <p:tav tm="0">
                                              <p:val>
                                                <p:fltVal val="0.5"/>
                                              </p:val>
                                            </p:tav>
                                            <p:tav tm="100000">
                                              <p:val>
                                                <p:strVal val="#ppt_x"/>
                                              </p:val>
                                            </p:tav>
                                          </p:tavLst>
                                        </p:anim>
                                        <p:anim calcmode="lin" valueType="num">
                                          <p:cBhvr>
                                            <p:cTn id="89" dur="500" fill="hold"/>
                                            <p:tgtEl>
                                              <p:spTgt spid="50"/>
                                            </p:tgtEl>
                                            <p:attrNameLst>
                                              <p:attrName>ppt_y</p:attrName>
                                            </p:attrNameLst>
                                          </p:cBhvr>
                                          <p:tavLst>
                                            <p:tav tm="0">
                                              <p:val>
                                                <p:fltVal val="0.5"/>
                                              </p:val>
                                            </p:tav>
                                            <p:tav tm="100000">
                                              <p:val>
                                                <p:strVal val="#ppt_y"/>
                                              </p:val>
                                            </p:tav>
                                          </p:tavLst>
                                        </p:anim>
                                      </p:childTnLst>
                                    </p:cTn>
                                  </p:par>
                                  <p:par>
                                    <p:cTn id="90" presetID="23" presetClass="entr" presetSubtype="528" fill="hold" nodeType="withEffect">
                                      <p:stCondLst>
                                        <p:cond delay="30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anim calcmode="lin" valueType="num">
                                          <p:cBhvr>
                                            <p:cTn id="94" dur="500" fill="hold"/>
                                            <p:tgtEl>
                                              <p:spTgt spid="53"/>
                                            </p:tgtEl>
                                            <p:attrNameLst>
                                              <p:attrName>ppt_x</p:attrName>
                                            </p:attrNameLst>
                                          </p:cBhvr>
                                          <p:tavLst>
                                            <p:tav tm="0">
                                              <p:val>
                                                <p:fltVal val="0.5"/>
                                              </p:val>
                                            </p:tav>
                                            <p:tav tm="100000">
                                              <p:val>
                                                <p:strVal val="#ppt_x"/>
                                              </p:val>
                                            </p:tav>
                                          </p:tavLst>
                                        </p:anim>
                                        <p:anim calcmode="lin" valueType="num">
                                          <p:cBhvr>
                                            <p:cTn id="95" dur="500" fill="hold"/>
                                            <p:tgtEl>
                                              <p:spTgt spid="53"/>
                                            </p:tgtEl>
                                            <p:attrNameLst>
                                              <p:attrName>ppt_y</p:attrName>
                                            </p:attrNameLst>
                                          </p:cBhvr>
                                          <p:tavLst>
                                            <p:tav tm="0">
                                              <p:val>
                                                <p:fltVal val="0.5"/>
                                              </p:val>
                                            </p:tav>
                                            <p:tav tm="100000">
                                              <p:val>
                                                <p:strVal val="#ppt_y"/>
                                              </p:val>
                                            </p:tav>
                                          </p:tavLst>
                                        </p:anim>
                                      </p:childTnLst>
                                    </p:cTn>
                                  </p:par>
                                  <p:par>
                                    <p:cTn id="96" presetID="23" presetClass="entr" presetSubtype="528" fill="hold" nodeType="withEffect">
                                      <p:stCondLst>
                                        <p:cond delay="600"/>
                                      </p:stCondLst>
                                      <p:childTnLst>
                                        <p:set>
                                          <p:cBhvr>
                                            <p:cTn id="97" dur="1" fill="hold">
                                              <p:stCondLst>
                                                <p:cond delay="0"/>
                                              </p:stCondLst>
                                            </p:cTn>
                                            <p:tgtEl>
                                              <p:spTgt spid="56"/>
                                            </p:tgtEl>
                                            <p:attrNameLst>
                                              <p:attrName>style.visibility</p:attrName>
                                            </p:attrNameLst>
                                          </p:cBhvr>
                                          <p:to>
                                            <p:strVal val="visible"/>
                                          </p:to>
                                        </p:set>
                                        <p:anim calcmode="lin" valueType="num">
                                          <p:cBhvr>
                                            <p:cTn id="98" dur="500" fill="hold"/>
                                            <p:tgtEl>
                                              <p:spTgt spid="56"/>
                                            </p:tgtEl>
                                            <p:attrNameLst>
                                              <p:attrName>ppt_w</p:attrName>
                                            </p:attrNameLst>
                                          </p:cBhvr>
                                          <p:tavLst>
                                            <p:tav tm="0">
                                              <p:val>
                                                <p:fltVal val="0"/>
                                              </p:val>
                                            </p:tav>
                                            <p:tav tm="100000">
                                              <p:val>
                                                <p:strVal val="#ppt_w"/>
                                              </p:val>
                                            </p:tav>
                                          </p:tavLst>
                                        </p:anim>
                                        <p:anim calcmode="lin" valueType="num">
                                          <p:cBhvr>
                                            <p:cTn id="99" dur="500" fill="hold"/>
                                            <p:tgtEl>
                                              <p:spTgt spid="56"/>
                                            </p:tgtEl>
                                            <p:attrNameLst>
                                              <p:attrName>ppt_h</p:attrName>
                                            </p:attrNameLst>
                                          </p:cBhvr>
                                          <p:tavLst>
                                            <p:tav tm="0">
                                              <p:val>
                                                <p:fltVal val="0"/>
                                              </p:val>
                                            </p:tav>
                                            <p:tav tm="100000">
                                              <p:val>
                                                <p:strVal val="#ppt_h"/>
                                              </p:val>
                                            </p:tav>
                                          </p:tavLst>
                                        </p:anim>
                                        <p:anim calcmode="lin" valueType="num">
                                          <p:cBhvr>
                                            <p:cTn id="100" dur="500" fill="hold"/>
                                            <p:tgtEl>
                                              <p:spTgt spid="56"/>
                                            </p:tgtEl>
                                            <p:attrNameLst>
                                              <p:attrName>ppt_x</p:attrName>
                                            </p:attrNameLst>
                                          </p:cBhvr>
                                          <p:tavLst>
                                            <p:tav tm="0">
                                              <p:val>
                                                <p:fltVal val="0.5"/>
                                              </p:val>
                                            </p:tav>
                                            <p:tav tm="100000">
                                              <p:val>
                                                <p:strVal val="#ppt_x"/>
                                              </p:val>
                                            </p:tav>
                                          </p:tavLst>
                                        </p:anim>
                                        <p:anim calcmode="lin" valueType="num">
                                          <p:cBhvr>
                                            <p:cTn id="101" dur="500" fill="hold"/>
                                            <p:tgtEl>
                                              <p:spTgt spid="56"/>
                                            </p:tgtEl>
                                            <p:attrNameLst>
                                              <p:attrName>ppt_y</p:attrName>
                                            </p:attrNameLst>
                                          </p:cBhvr>
                                          <p:tavLst>
                                            <p:tav tm="0">
                                              <p:val>
                                                <p:fltVal val="0.5"/>
                                              </p:val>
                                            </p:tav>
                                            <p:tav tm="100000">
                                              <p:val>
                                                <p:strVal val="#ppt_y"/>
                                              </p:val>
                                            </p:tav>
                                          </p:tavLst>
                                        </p:anim>
                                      </p:childTnLst>
                                    </p:cTn>
                                  </p:par>
                                  <p:par>
                                    <p:cTn id="102" presetID="23" presetClass="entr" presetSubtype="528" fill="hold" nodeType="withEffect">
                                      <p:stCondLst>
                                        <p:cond delay="6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500" fill="hold"/>
                                            <p:tgtEl>
                                              <p:spTgt spid="59"/>
                                            </p:tgtEl>
                                            <p:attrNameLst>
                                              <p:attrName>ppt_w</p:attrName>
                                            </p:attrNameLst>
                                          </p:cBhvr>
                                          <p:tavLst>
                                            <p:tav tm="0">
                                              <p:val>
                                                <p:fltVal val="0"/>
                                              </p:val>
                                            </p:tav>
                                            <p:tav tm="100000">
                                              <p:val>
                                                <p:strVal val="#ppt_w"/>
                                              </p:val>
                                            </p:tav>
                                          </p:tavLst>
                                        </p:anim>
                                        <p:anim calcmode="lin" valueType="num">
                                          <p:cBhvr>
                                            <p:cTn id="105" dur="500" fill="hold"/>
                                            <p:tgtEl>
                                              <p:spTgt spid="59"/>
                                            </p:tgtEl>
                                            <p:attrNameLst>
                                              <p:attrName>ppt_h</p:attrName>
                                            </p:attrNameLst>
                                          </p:cBhvr>
                                          <p:tavLst>
                                            <p:tav tm="0">
                                              <p:val>
                                                <p:fltVal val="0"/>
                                              </p:val>
                                            </p:tav>
                                            <p:tav tm="100000">
                                              <p:val>
                                                <p:strVal val="#ppt_h"/>
                                              </p:val>
                                            </p:tav>
                                          </p:tavLst>
                                        </p:anim>
                                        <p:anim calcmode="lin" valueType="num">
                                          <p:cBhvr>
                                            <p:cTn id="106" dur="500" fill="hold"/>
                                            <p:tgtEl>
                                              <p:spTgt spid="59"/>
                                            </p:tgtEl>
                                            <p:attrNameLst>
                                              <p:attrName>ppt_x</p:attrName>
                                            </p:attrNameLst>
                                          </p:cBhvr>
                                          <p:tavLst>
                                            <p:tav tm="0">
                                              <p:val>
                                                <p:fltVal val="0.5"/>
                                              </p:val>
                                            </p:tav>
                                            <p:tav tm="100000">
                                              <p:val>
                                                <p:strVal val="#ppt_x"/>
                                              </p:val>
                                            </p:tav>
                                          </p:tavLst>
                                        </p:anim>
                                        <p:anim calcmode="lin" valueType="num">
                                          <p:cBhvr>
                                            <p:cTn id="107" dur="500" fill="hold"/>
                                            <p:tgtEl>
                                              <p:spTgt spid="59"/>
                                            </p:tgtEl>
                                            <p:attrNameLst>
                                              <p:attrName>ppt_y</p:attrName>
                                            </p:attrNameLst>
                                          </p:cBhvr>
                                          <p:tavLst>
                                            <p:tav tm="0">
                                              <p:val>
                                                <p:fltVal val="0.5"/>
                                              </p:val>
                                            </p:tav>
                                            <p:tav tm="100000">
                                              <p:val>
                                                <p:strVal val="#ppt_y"/>
                                              </p:val>
                                            </p:tav>
                                          </p:tavLst>
                                        </p:anim>
                                      </p:childTnLst>
                                    </p:cTn>
                                  </p:par>
                                  <p:par>
                                    <p:cTn id="108" presetID="26" presetClass="emph" presetSubtype="0" repeatCount="3000" fill="hold" nodeType="withEffect">
                                      <p:stCondLst>
                                        <p:cond delay="600"/>
                                      </p:stCondLst>
                                      <p:childTnLst>
                                        <p:animEffect transition="out" filter="fade">
                                          <p:cBhvr>
                                            <p:cTn id="109" dur="500" tmFilter="0, 0; .2, .5; .8, .5; 1, 0"/>
                                            <p:tgtEl>
                                              <p:spTgt spid="23"/>
                                            </p:tgtEl>
                                          </p:cBhvr>
                                        </p:animEffect>
                                        <p:animScale>
                                          <p:cBhvr>
                                            <p:cTn id="110" dur="250" autoRev="1" fill="hold"/>
                                            <p:tgtEl>
                                              <p:spTgt spid="23"/>
                                            </p:tgtEl>
                                          </p:cBhvr>
                                          <p:by x="105000" y="105000"/>
                                        </p:animScale>
                                      </p:childTnLst>
                                    </p:cTn>
                                  </p:par>
                                  <p:par>
                                    <p:cTn id="111" presetID="26" presetClass="emph" presetSubtype="0" repeatCount="3000" fill="hold" nodeType="withEffect">
                                      <p:stCondLst>
                                        <p:cond delay="710"/>
                                      </p:stCondLst>
                                      <p:childTnLst>
                                        <p:animEffect transition="out" filter="fade">
                                          <p:cBhvr>
                                            <p:cTn id="112" dur="500" tmFilter="0, 0; .2, .5; .8, .5; 1, 0"/>
                                            <p:tgtEl>
                                              <p:spTgt spid="35"/>
                                            </p:tgtEl>
                                          </p:cBhvr>
                                        </p:animEffect>
                                        <p:animScale>
                                          <p:cBhvr>
                                            <p:cTn id="113" dur="250" autoRev="1" fill="hold"/>
                                            <p:tgtEl>
                                              <p:spTgt spid="35"/>
                                            </p:tgtEl>
                                          </p:cBhvr>
                                          <p:by x="105000" y="105000"/>
                                        </p:animScale>
                                      </p:childTnLst>
                                    </p:cTn>
                                  </p:par>
                                  <p:par>
                                    <p:cTn id="114" presetID="26" presetClass="emph" presetSubtype="0" repeatCount="3000" fill="hold" nodeType="withEffect">
                                      <p:stCondLst>
                                        <p:cond delay="410"/>
                                      </p:stCondLst>
                                      <p:childTnLst>
                                        <p:animEffect transition="out" filter="fade">
                                          <p:cBhvr>
                                            <p:cTn id="115" dur="500" tmFilter="0, 0; .2, .5; .8, .5; 1, 0"/>
                                            <p:tgtEl>
                                              <p:spTgt spid="50"/>
                                            </p:tgtEl>
                                          </p:cBhvr>
                                        </p:animEffect>
                                        <p:animScale>
                                          <p:cBhvr>
                                            <p:cTn id="116" dur="250" autoRev="1" fill="hold"/>
                                            <p:tgtEl>
                                              <p:spTgt spid="50"/>
                                            </p:tgtEl>
                                          </p:cBhvr>
                                          <p:by x="105000" y="105000"/>
                                        </p:animScale>
                                      </p:childTnLst>
                                    </p:cTn>
                                  </p:par>
                                  <p:par>
                                    <p:cTn id="117" presetID="26" presetClass="emph" presetSubtype="0" repeatCount="3000" fill="hold" nodeType="withEffect">
                                      <p:stCondLst>
                                        <p:cond delay="810"/>
                                      </p:stCondLst>
                                      <p:childTnLst>
                                        <p:animEffect transition="out" filter="fade">
                                          <p:cBhvr>
                                            <p:cTn id="118" dur="500" tmFilter="0, 0; .2, .5; .8, .5; 1, 0"/>
                                            <p:tgtEl>
                                              <p:spTgt spid="53"/>
                                            </p:tgtEl>
                                          </p:cBhvr>
                                        </p:animEffect>
                                        <p:animScale>
                                          <p:cBhvr>
                                            <p:cTn id="119" dur="250" autoRev="1" fill="hold"/>
                                            <p:tgtEl>
                                              <p:spTgt spid="53"/>
                                            </p:tgtEl>
                                          </p:cBhvr>
                                          <p:by x="105000" y="105000"/>
                                        </p:animScale>
                                      </p:childTnLst>
                                    </p:cTn>
                                  </p:par>
                                </p:childTnLst>
                              </p:cTn>
                            </p:par>
                            <p:par>
                              <p:cTn id="120" fill="hold">
                                <p:stCondLst>
                                  <p:cond delay="7310"/>
                                </p:stCondLst>
                                <p:childTnLst>
                                  <p:par>
                                    <p:cTn id="121" presetID="10" presetClass="entr" presetSubtype="0" fill="hold" grpId="0" nodeType="afterEffect">
                                      <p:stCondLst>
                                        <p:cond delay="0"/>
                                      </p:stCondLst>
                                      <p:childTnLst>
                                        <p:set>
                                          <p:cBhvr>
                                            <p:cTn id="122" dur="1" fill="hold">
                                              <p:stCondLst>
                                                <p:cond delay="0"/>
                                              </p:stCondLst>
                                            </p:cTn>
                                            <p:tgtEl>
                                              <p:spTgt spid="65"/>
                                            </p:tgtEl>
                                            <p:attrNameLst>
                                              <p:attrName>style.visibility</p:attrName>
                                            </p:attrNameLst>
                                          </p:cBhvr>
                                          <p:to>
                                            <p:strVal val="visible"/>
                                          </p:to>
                                        </p:set>
                                        <p:animEffect transition="in" filter="fade">
                                          <p:cBhvr>
                                            <p:cTn id="12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84" grpId="0"/>
          <p:bldP spid="85"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500" fill="hold"/>
                                            <p:tgtEl>
                                              <p:spTgt spid="90"/>
                                            </p:tgtEl>
                                            <p:attrNameLst>
                                              <p:attrName>ppt_x</p:attrName>
                                            </p:attrNameLst>
                                          </p:cBhvr>
                                          <p:tavLst>
                                            <p:tav tm="0">
                                              <p:val>
                                                <p:strVal val="0-#ppt_w/2"/>
                                              </p:val>
                                            </p:tav>
                                            <p:tav tm="100000">
                                              <p:val>
                                                <p:strVal val="#ppt_x"/>
                                              </p:val>
                                            </p:tav>
                                          </p:tavLst>
                                        </p:anim>
                                        <p:anim calcmode="lin" valueType="num">
                                          <p:cBhvr additive="base">
                                            <p:cTn id="8" dur="1500" fill="hold"/>
                                            <p:tgtEl>
                                              <p:spTgt spid="9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16" presetClass="entr" presetSubtype="21"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barn(inVertical)">
                                          <p:cBhvr>
                                            <p:cTn id="24" dur="500"/>
                                            <p:tgtEl>
                                              <p:spTgt spid="84"/>
                                            </p:tgtEl>
                                          </p:cBhvr>
                                        </p:animEffect>
                                      </p:childTnLst>
                                    </p:cTn>
                                  </p:par>
                                </p:childTnLst>
                              </p:cTn>
                            </p:par>
                            <p:par>
                              <p:cTn id="25" fill="hold">
                                <p:stCondLst>
                                  <p:cond delay="4500"/>
                                </p:stCondLst>
                                <p:childTnLst>
                                  <p:par>
                                    <p:cTn id="26" presetID="22" presetClass="entr" presetSubtype="8"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5000"/>
                                </p:stCondLst>
                                <p:childTnLst>
                                  <p:par>
                                    <p:cTn id="30" presetID="23" presetClass="entr" presetSubtype="52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 calcmode="lin" valueType="num">
                                          <p:cBhvr>
                                            <p:cTn id="40" dur="500" fill="hold"/>
                                            <p:tgtEl>
                                              <p:spTgt spid="26"/>
                                            </p:tgtEl>
                                            <p:attrNameLst>
                                              <p:attrName>ppt_x</p:attrName>
                                            </p:attrNameLst>
                                          </p:cBhvr>
                                          <p:tavLst>
                                            <p:tav tm="0">
                                              <p:val>
                                                <p:fltVal val="0.5"/>
                                              </p:val>
                                            </p:tav>
                                            <p:tav tm="100000">
                                              <p:val>
                                                <p:strVal val="#ppt_x"/>
                                              </p:val>
                                            </p:tav>
                                          </p:tavLst>
                                        </p:anim>
                                        <p:anim calcmode="lin" valueType="num">
                                          <p:cBhvr>
                                            <p:cTn id="41" dur="500" fill="hold"/>
                                            <p:tgtEl>
                                              <p:spTgt spid="26"/>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7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ppt_x</p:attrName>
                                            </p:attrNameLst>
                                          </p:cBhvr>
                                          <p:tavLst>
                                            <p:tav tm="0">
                                              <p:val>
                                                <p:fltVal val="0.5"/>
                                              </p:val>
                                            </p:tav>
                                            <p:tav tm="100000">
                                              <p:val>
                                                <p:strVal val="#ppt_x"/>
                                              </p:val>
                                            </p:tav>
                                          </p:tavLst>
                                        </p:anim>
                                        <p:anim calcmode="lin" valueType="num">
                                          <p:cBhvr>
                                            <p:cTn id="47" dur="500" fill="hold"/>
                                            <p:tgtEl>
                                              <p:spTgt spid="29"/>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3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 calcmode="lin" valueType="num">
                                          <p:cBhvr>
                                            <p:cTn id="52" dur="500" fill="hold"/>
                                            <p:tgtEl>
                                              <p:spTgt spid="32"/>
                                            </p:tgtEl>
                                            <p:attrNameLst>
                                              <p:attrName>ppt_x</p:attrName>
                                            </p:attrNameLst>
                                          </p:cBhvr>
                                          <p:tavLst>
                                            <p:tav tm="0">
                                              <p:val>
                                                <p:fltVal val="0.5"/>
                                              </p:val>
                                            </p:tav>
                                            <p:tav tm="100000">
                                              <p:val>
                                                <p:strVal val="#ppt_x"/>
                                              </p:val>
                                            </p:tav>
                                          </p:tavLst>
                                        </p:anim>
                                        <p:anim calcmode="lin" valueType="num">
                                          <p:cBhvr>
                                            <p:cTn id="53" dur="500" fill="hold"/>
                                            <p:tgtEl>
                                              <p:spTgt spid="32"/>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1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ppt_x</p:attrName>
                                            </p:attrNameLst>
                                          </p:cBhvr>
                                          <p:tavLst>
                                            <p:tav tm="0">
                                              <p:val>
                                                <p:fltVal val="0.5"/>
                                              </p:val>
                                            </p:tav>
                                            <p:tav tm="100000">
                                              <p:val>
                                                <p:strVal val="#ppt_x"/>
                                              </p:val>
                                            </p:tav>
                                          </p:tavLst>
                                        </p:anim>
                                        <p:anim calcmode="lin" valueType="num">
                                          <p:cBhvr>
                                            <p:cTn id="59" dur="500" fill="hold"/>
                                            <p:tgtEl>
                                              <p:spTgt spid="41"/>
                                            </p:tgtEl>
                                            <p:attrNameLst>
                                              <p:attrName>ppt_y</p:attrName>
                                            </p:attrNameLst>
                                          </p:cBhvr>
                                          <p:tavLst>
                                            <p:tav tm="0">
                                              <p:val>
                                                <p:fltVal val="0.5"/>
                                              </p:val>
                                            </p:tav>
                                            <p:tav tm="100000">
                                              <p:val>
                                                <p:strVal val="#ppt_y"/>
                                              </p:val>
                                            </p:tav>
                                          </p:tavLst>
                                        </p:anim>
                                      </p:childTnLst>
                                    </p:cTn>
                                  </p:par>
                                  <p:par>
                                    <p:cTn id="60" presetID="23" presetClass="entr" presetSubtype="528" fill="hold" nodeType="withEffect">
                                      <p:stCondLst>
                                        <p:cond delay="60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fltVal val="0"/>
                                              </p:val>
                                            </p:tav>
                                            <p:tav tm="100000">
                                              <p:val>
                                                <p:strVal val="#ppt_w"/>
                                              </p:val>
                                            </p:tav>
                                          </p:tavLst>
                                        </p:anim>
                                        <p:anim calcmode="lin" valueType="num">
                                          <p:cBhvr>
                                            <p:cTn id="63" dur="500" fill="hold"/>
                                            <p:tgtEl>
                                              <p:spTgt spid="44"/>
                                            </p:tgtEl>
                                            <p:attrNameLst>
                                              <p:attrName>ppt_h</p:attrName>
                                            </p:attrNameLst>
                                          </p:cBhvr>
                                          <p:tavLst>
                                            <p:tav tm="0">
                                              <p:val>
                                                <p:fltVal val="0"/>
                                              </p:val>
                                            </p:tav>
                                            <p:tav tm="100000">
                                              <p:val>
                                                <p:strVal val="#ppt_h"/>
                                              </p:val>
                                            </p:tav>
                                          </p:tavLst>
                                        </p:anim>
                                        <p:anim calcmode="lin" valueType="num">
                                          <p:cBhvr>
                                            <p:cTn id="64" dur="500" fill="hold"/>
                                            <p:tgtEl>
                                              <p:spTgt spid="44"/>
                                            </p:tgtEl>
                                            <p:attrNameLst>
                                              <p:attrName>ppt_x</p:attrName>
                                            </p:attrNameLst>
                                          </p:cBhvr>
                                          <p:tavLst>
                                            <p:tav tm="0">
                                              <p:val>
                                                <p:fltVal val="0.5"/>
                                              </p:val>
                                            </p:tav>
                                            <p:tav tm="100000">
                                              <p:val>
                                                <p:strVal val="#ppt_x"/>
                                              </p:val>
                                            </p:tav>
                                          </p:tavLst>
                                        </p:anim>
                                        <p:anim calcmode="lin" valueType="num">
                                          <p:cBhvr>
                                            <p:cTn id="65" dur="500" fill="hold"/>
                                            <p:tgtEl>
                                              <p:spTgt spid="44"/>
                                            </p:tgtEl>
                                            <p:attrNameLst>
                                              <p:attrName>ppt_y</p:attrName>
                                            </p:attrNameLst>
                                          </p:cBhvr>
                                          <p:tavLst>
                                            <p:tav tm="0">
                                              <p:val>
                                                <p:fltVal val="0.5"/>
                                              </p:val>
                                            </p:tav>
                                            <p:tav tm="100000">
                                              <p:val>
                                                <p:strVal val="#ppt_y"/>
                                              </p:val>
                                            </p:tav>
                                          </p:tavLst>
                                        </p:anim>
                                      </p:childTnLst>
                                    </p:cTn>
                                  </p:par>
                                  <p:par>
                                    <p:cTn id="66" presetID="23" presetClass="entr" presetSubtype="528" fill="hold" nodeType="withEffect">
                                      <p:stCondLst>
                                        <p:cond delay="30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fill="hold"/>
                                            <p:tgtEl>
                                              <p:spTgt spid="47"/>
                                            </p:tgtEl>
                                            <p:attrNameLst>
                                              <p:attrName>ppt_w</p:attrName>
                                            </p:attrNameLst>
                                          </p:cBhvr>
                                          <p:tavLst>
                                            <p:tav tm="0">
                                              <p:val>
                                                <p:fltVal val="0"/>
                                              </p:val>
                                            </p:tav>
                                            <p:tav tm="100000">
                                              <p:val>
                                                <p:strVal val="#ppt_w"/>
                                              </p:val>
                                            </p:tav>
                                          </p:tavLst>
                                        </p:anim>
                                        <p:anim calcmode="lin" valueType="num">
                                          <p:cBhvr>
                                            <p:cTn id="69" dur="500" fill="hold"/>
                                            <p:tgtEl>
                                              <p:spTgt spid="47"/>
                                            </p:tgtEl>
                                            <p:attrNameLst>
                                              <p:attrName>ppt_h</p:attrName>
                                            </p:attrNameLst>
                                          </p:cBhvr>
                                          <p:tavLst>
                                            <p:tav tm="0">
                                              <p:val>
                                                <p:fltVal val="0"/>
                                              </p:val>
                                            </p:tav>
                                            <p:tav tm="100000">
                                              <p:val>
                                                <p:strVal val="#ppt_h"/>
                                              </p:val>
                                            </p:tav>
                                          </p:tavLst>
                                        </p:anim>
                                        <p:anim calcmode="lin" valueType="num">
                                          <p:cBhvr>
                                            <p:cTn id="70" dur="500" fill="hold"/>
                                            <p:tgtEl>
                                              <p:spTgt spid="47"/>
                                            </p:tgtEl>
                                            <p:attrNameLst>
                                              <p:attrName>ppt_x</p:attrName>
                                            </p:attrNameLst>
                                          </p:cBhvr>
                                          <p:tavLst>
                                            <p:tav tm="0">
                                              <p:val>
                                                <p:fltVal val="0.5"/>
                                              </p:val>
                                            </p:tav>
                                            <p:tav tm="100000">
                                              <p:val>
                                                <p:strVal val="#ppt_x"/>
                                              </p:val>
                                            </p:tav>
                                          </p:tavLst>
                                        </p:anim>
                                        <p:anim calcmode="lin" valueType="num">
                                          <p:cBhvr>
                                            <p:cTn id="71" dur="500" fill="hold"/>
                                            <p:tgtEl>
                                              <p:spTgt spid="47"/>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3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par>
                                    <p:cTn id="78" presetID="23" presetClass="entr" presetSubtype="528" fill="hold" nodeType="withEffect">
                                      <p:stCondLst>
                                        <p:cond delay="60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 calcmode="lin" valueType="num">
                                          <p:cBhvr>
                                            <p:cTn id="82" dur="500" fill="hold"/>
                                            <p:tgtEl>
                                              <p:spTgt spid="38"/>
                                            </p:tgtEl>
                                            <p:attrNameLst>
                                              <p:attrName>ppt_x</p:attrName>
                                            </p:attrNameLst>
                                          </p:cBhvr>
                                          <p:tavLst>
                                            <p:tav tm="0">
                                              <p:val>
                                                <p:fltVal val="0.5"/>
                                              </p:val>
                                            </p:tav>
                                            <p:tav tm="100000">
                                              <p:val>
                                                <p:strVal val="#ppt_x"/>
                                              </p:val>
                                            </p:tav>
                                          </p:tavLst>
                                        </p:anim>
                                        <p:anim calcmode="lin" valueType="num">
                                          <p:cBhvr>
                                            <p:cTn id="83" dur="500" fill="hold"/>
                                            <p:tgtEl>
                                              <p:spTgt spid="38"/>
                                            </p:tgtEl>
                                            <p:attrNameLst>
                                              <p:attrName>ppt_y</p:attrName>
                                            </p:attrNameLst>
                                          </p:cBhvr>
                                          <p:tavLst>
                                            <p:tav tm="0">
                                              <p:val>
                                                <p:fltVal val="0.5"/>
                                              </p:val>
                                            </p:tav>
                                            <p:tav tm="100000">
                                              <p:val>
                                                <p:strVal val="#ppt_y"/>
                                              </p:val>
                                            </p:tav>
                                          </p:tavLst>
                                        </p:anim>
                                      </p:childTnLst>
                                    </p:cTn>
                                  </p:par>
                                  <p:par>
                                    <p:cTn id="84" presetID="23" presetClass="entr" presetSubtype="528" fill="hold" nodeType="withEffect">
                                      <p:stCondLst>
                                        <p:cond delay="600"/>
                                      </p:stCondLst>
                                      <p:childTnLst>
                                        <p:set>
                                          <p:cBhvr>
                                            <p:cTn id="85" dur="1" fill="hold">
                                              <p:stCondLst>
                                                <p:cond delay="0"/>
                                              </p:stCondLst>
                                            </p:cTn>
                                            <p:tgtEl>
                                              <p:spTgt spid="50"/>
                                            </p:tgtEl>
                                            <p:attrNameLst>
                                              <p:attrName>style.visibility</p:attrName>
                                            </p:attrNameLst>
                                          </p:cBhvr>
                                          <p:to>
                                            <p:strVal val="visible"/>
                                          </p:to>
                                        </p:set>
                                        <p:anim calcmode="lin" valueType="num">
                                          <p:cBhvr>
                                            <p:cTn id="86" dur="500" fill="hold"/>
                                            <p:tgtEl>
                                              <p:spTgt spid="50"/>
                                            </p:tgtEl>
                                            <p:attrNameLst>
                                              <p:attrName>ppt_w</p:attrName>
                                            </p:attrNameLst>
                                          </p:cBhvr>
                                          <p:tavLst>
                                            <p:tav tm="0">
                                              <p:val>
                                                <p:fltVal val="0"/>
                                              </p:val>
                                            </p:tav>
                                            <p:tav tm="100000">
                                              <p:val>
                                                <p:strVal val="#ppt_w"/>
                                              </p:val>
                                            </p:tav>
                                          </p:tavLst>
                                        </p:anim>
                                        <p:anim calcmode="lin" valueType="num">
                                          <p:cBhvr>
                                            <p:cTn id="87" dur="500" fill="hold"/>
                                            <p:tgtEl>
                                              <p:spTgt spid="50"/>
                                            </p:tgtEl>
                                            <p:attrNameLst>
                                              <p:attrName>ppt_h</p:attrName>
                                            </p:attrNameLst>
                                          </p:cBhvr>
                                          <p:tavLst>
                                            <p:tav tm="0">
                                              <p:val>
                                                <p:fltVal val="0"/>
                                              </p:val>
                                            </p:tav>
                                            <p:tav tm="100000">
                                              <p:val>
                                                <p:strVal val="#ppt_h"/>
                                              </p:val>
                                            </p:tav>
                                          </p:tavLst>
                                        </p:anim>
                                        <p:anim calcmode="lin" valueType="num">
                                          <p:cBhvr>
                                            <p:cTn id="88" dur="500" fill="hold"/>
                                            <p:tgtEl>
                                              <p:spTgt spid="50"/>
                                            </p:tgtEl>
                                            <p:attrNameLst>
                                              <p:attrName>ppt_x</p:attrName>
                                            </p:attrNameLst>
                                          </p:cBhvr>
                                          <p:tavLst>
                                            <p:tav tm="0">
                                              <p:val>
                                                <p:fltVal val="0.5"/>
                                              </p:val>
                                            </p:tav>
                                            <p:tav tm="100000">
                                              <p:val>
                                                <p:strVal val="#ppt_x"/>
                                              </p:val>
                                            </p:tav>
                                          </p:tavLst>
                                        </p:anim>
                                        <p:anim calcmode="lin" valueType="num">
                                          <p:cBhvr>
                                            <p:cTn id="89" dur="500" fill="hold"/>
                                            <p:tgtEl>
                                              <p:spTgt spid="50"/>
                                            </p:tgtEl>
                                            <p:attrNameLst>
                                              <p:attrName>ppt_y</p:attrName>
                                            </p:attrNameLst>
                                          </p:cBhvr>
                                          <p:tavLst>
                                            <p:tav tm="0">
                                              <p:val>
                                                <p:fltVal val="0.5"/>
                                              </p:val>
                                            </p:tav>
                                            <p:tav tm="100000">
                                              <p:val>
                                                <p:strVal val="#ppt_y"/>
                                              </p:val>
                                            </p:tav>
                                          </p:tavLst>
                                        </p:anim>
                                      </p:childTnLst>
                                    </p:cTn>
                                  </p:par>
                                  <p:par>
                                    <p:cTn id="90" presetID="23" presetClass="entr" presetSubtype="528" fill="hold" nodeType="withEffect">
                                      <p:stCondLst>
                                        <p:cond delay="30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anim calcmode="lin" valueType="num">
                                          <p:cBhvr>
                                            <p:cTn id="94" dur="500" fill="hold"/>
                                            <p:tgtEl>
                                              <p:spTgt spid="53"/>
                                            </p:tgtEl>
                                            <p:attrNameLst>
                                              <p:attrName>ppt_x</p:attrName>
                                            </p:attrNameLst>
                                          </p:cBhvr>
                                          <p:tavLst>
                                            <p:tav tm="0">
                                              <p:val>
                                                <p:fltVal val="0.5"/>
                                              </p:val>
                                            </p:tav>
                                            <p:tav tm="100000">
                                              <p:val>
                                                <p:strVal val="#ppt_x"/>
                                              </p:val>
                                            </p:tav>
                                          </p:tavLst>
                                        </p:anim>
                                        <p:anim calcmode="lin" valueType="num">
                                          <p:cBhvr>
                                            <p:cTn id="95" dur="500" fill="hold"/>
                                            <p:tgtEl>
                                              <p:spTgt spid="53"/>
                                            </p:tgtEl>
                                            <p:attrNameLst>
                                              <p:attrName>ppt_y</p:attrName>
                                            </p:attrNameLst>
                                          </p:cBhvr>
                                          <p:tavLst>
                                            <p:tav tm="0">
                                              <p:val>
                                                <p:fltVal val="0.5"/>
                                              </p:val>
                                            </p:tav>
                                            <p:tav tm="100000">
                                              <p:val>
                                                <p:strVal val="#ppt_y"/>
                                              </p:val>
                                            </p:tav>
                                          </p:tavLst>
                                        </p:anim>
                                      </p:childTnLst>
                                    </p:cTn>
                                  </p:par>
                                  <p:par>
                                    <p:cTn id="96" presetID="23" presetClass="entr" presetSubtype="528" fill="hold" nodeType="withEffect">
                                      <p:stCondLst>
                                        <p:cond delay="600"/>
                                      </p:stCondLst>
                                      <p:childTnLst>
                                        <p:set>
                                          <p:cBhvr>
                                            <p:cTn id="97" dur="1" fill="hold">
                                              <p:stCondLst>
                                                <p:cond delay="0"/>
                                              </p:stCondLst>
                                            </p:cTn>
                                            <p:tgtEl>
                                              <p:spTgt spid="56"/>
                                            </p:tgtEl>
                                            <p:attrNameLst>
                                              <p:attrName>style.visibility</p:attrName>
                                            </p:attrNameLst>
                                          </p:cBhvr>
                                          <p:to>
                                            <p:strVal val="visible"/>
                                          </p:to>
                                        </p:set>
                                        <p:anim calcmode="lin" valueType="num">
                                          <p:cBhvr>
                                            <p:cTn id="98" dur="500" fill="hold"/>
                                            <p:tgtEl>
                                              <p:spTgt spid="56"/>
                                            </p:tgtEl>
                                            <p:attrNameLst>
                                              <p:attrName>ppt_w</p:attrName>
                                            </p:attrNameLst>
                                          </p:cBhvr>
                                          <p:tavLst>
                                            <p:tav tm="0">
                                              <p:val>
                                                <p:fltVal val="0"/>
                                              </p:val>
                                            </p:tav>
                                            <p:tav tm="100000">
                                              <p:val>
                                                <p:strVal val="#ppt_w"/>
                                              </p:val>
                                            </p:tav>
                                          </p:tavLst>
                                        </p:anim>
                                        <p:anim calcmode="lin" valueType="num">
                                          <p:cBhvr>
                                            <p:cTn id="99" dur="500" fill="hold"/>
                                            <p:tgtEl>
                                              <p:spTgt spid="56"/>
                                            </p:tgtEl>
                                            <p:attrNameLst>
                                              <p:attrName>ppt_h</p:attrName>
                                            </p:attrNameLst>
                                          </p:cBhvr>
                                          <p:tavLst>
                                            <p:tav tm="0">
                                              <p:val>
                                                <p:fltVal val="0"/>
                                              </p:val>
                                            </p:tav>
                                            <p:tav tm="100000">
                                              <p:val>
                                                <p:strVal val="#ppt_h"/>
                                              </p:val>
                                            </p:tav>
                                          </p:tavLst>
                                        </p:anim>
                                        <p:anim calcmode="lin" valueType="num">
                                          <p:cBhvr>
                                            <p:cTn id="100" dur="500" fill="hold"/>
                                            <p:tgtEl>
                                              <p:spTgt spid="56"/>
                                            </p:tgtEl>
                                            <p:attrNameLst>
                                              <p:attrName>ppt_x</p:attrName>
                                            </p:attrNameLst>
                                          </p:cBhvr>
                                          <p:tavLst>
                                            <p:tav tm="0">
                                              <p:val>
                                                <p:fltVal val="0.5"/>
                                              </p:val>
                                            </p:tav>
                                            <p:tav tm="100000">
                                              <p:val>
                                                <p:strVal val="#ppt_x"/>
                                              </p:val>
                                            </p:tav>
                                          </p:tavLst>
                                        </p:anim>
                                        <p:anim calcmode="lin" valueType="num">
                                          <p:cBhvr>
                                            <p:cTn id="101" dur="500" fill="hold"/>
                                            <p:tgtEl>
                                              <p:spTgt spid="56"/>
                                            </p:tgtEl>
                                            <p:attrNameLst>
                                              <p:attrName>ppt_y</p:attrName>
                                            </p:attrNameLst>
                                          </p:cBhvr>
                                          <p:tavLst>
                                            <p:tav tm="0">
                                              <p:val>
                                                <p:fltVal val="0.5"/>
                                              </p:val>
                                            </p:tav>
                                            <p:tav tm="100000">
                                              <p:val>
                                                <p:strVal val="#ppt_y"/>
                                              </p:val>
                                            </p:tav>
                                          </p:tavLst>
                                        </p:anim>
                                      </p:childTnLst>
                                    </p:cTn>
                                  </p:par>
                                  <p:par>
                                    <p:cTn id="102" presetID="23" presetClass="entr" presetSubtype="528" fill="hold" nodeType="withEffect">
                                      <p:stCondLst>
                                        <p:cond delay="6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500" fill="hold"/>
                                            <p:tgtEl>
                                              <p:spTgt spid="59"/>
                                            </p:tgtEl>
                                            <p:attrNameLst>
                                              <p:attrName>ppt_w</p:attrName>
                                            </p:attrNameLst>
                                          </p:cBhvr>
                                          <p:tavLst>
                                            <p:tav tm="0">
                                              <p:val>
                                                <p:fltVal val="0"/>
                                              </p:val>
                                            </p:tav>
                                            <p:tav tm="100000">
                                              <p:val>
                                                <p:strVal val="#ppt_w"/>
                                              </p:val>
                                            </p:tav>
                                          </p:tavLst>
                                        </p:anim>
                                        <p:anim calcmode="lin" valueType="num">
                                          <p:cBhvr>
                                            <p:cTn id="105" dur="500" fill="hold"/>
                                            <p:tgtEl>
                                              <p:spTgt spid="59"/>
                                            </p:tgtEl>
                                            <p:attrNameLst>
                                              <p:attrName>ppt_h</p:attrName>
                                            </p:attrNameLst>
                                          </p:cBhvr>
                                          <p:tavLst>
                                            <p:tav tm="0">
                                              <p:val>
                                                <p:fltVal val="0"/>
                                              </p:val>
                                            </p:tav>
                                            <p:tav tm="100000">
                                              <p:val>
                                                <p:strVal val="#ppt_h"/>
                                              </p:val>
                                            </p:tav>
                                          </p:tavLst>
                                        </p:anim>
                                        <p:anim calcmode="lin" valueType="num">
                                          <p:cBhvr>
                                            <p:cTn id="106" dur="500" fill="hold"/>
                                            <p:tgtEl>
                                              <p:spTgt spid="59"/>
                                            </p:tgtEl>
                                            <p:attrNameLst>
                                              <p:attrName>ppt_x</p:attrName>
                                            </p:attrNameLst>
                                          </p:cBhvr>
                                          <p:tavLst>
                                            <p:tav tm="0">
                                              <p:val>
                                                <p:fltVal val="0.5"/>
                                              </p:val>
                                            </p:tav>
                                            <p:tav tm="100000">
                                              <p:val>
                                                <p:strVal val="#ppt_x"/>
                                              </p:val>
                                            </p:tav>
                                          </p:tavLst>
                                        </p:anim>
                                        <p:anim calcmode="lin" valueType="num">
                                          <p:cBhvr>
                                            <p:cTn id="107" dur="500" fill="hold"/>
                                            <p:tgtEl>
                                              <p:spTgt spid="59"/>
                                            </p:tgtEl>
                                            <p:attrNameLst>
                                              <p:attrName>ppt_y</p:attrName>
                                            </p:attrNameLst>
                                          </p:cBhvr>
                                          <p:tavLst>
                                            <p:tav tm="0">
                                              <p:val>
                                                <p:fltVal val="0.5"/>
                                              </p:val>
                                            </p:tav>
                                            <p:tav tm="100000">
                                              <p:val>
                                                <p:strVal val="#ppt_y"/>
                                              </p:val>
                                            </p:tav>
                                          </p:tavLst>
                                        </p:anim>
                                      </p:childTnLst>
                                    </p:cTn>
                                  </p:par>
                                  <p:par>
                                    <p:cTn id="108" presetID="26" presetClass="emph" presetSubtype="0" repeatCount="3000" fill="hold" nodeType="withEffect">
                                      <p:stCondLst>
                                        <p:cond delay="600"/>
                                      </p:stCondLst>
                                      <p:childTnLst>
                                        <p:animEffect transition="out" filter="fade">
                                          <p:cBhvr>
                                            <p:cTn id="109" dur="500" tmFilter="0, 0; .2, .5; .8, .5; 1, 0"/>
                                            <p:tgtEl>
                                              <p:spTgt spid="23"/>
                                            </p:tgtEl>
                                          </p:cBhvr>
                                        </p:animEffect>
                                        <p:animScale>
                                          <p:cBhvr>
                                            <p:cTn id="110" dur="250" autoRev="1" fill="hold"/>
                                            <p:tgtEl>
                                              <p:spTgt spid="23"/>
                                            </p:tgtEl>
                                          </p:cBhvr>
                                          <p:by x="105000" y="105000"/>
                                        </p:animScale>
                                      </p:childTnLst>
                                    </p:cTn>
                                  </p:par>
                                  <p:par>
                                    <p:cTn id="111" presetID="26" presetClass="emph" presetSubtype="0" repeatCount="3000" fill="hold" nodeType="withEffect">
                                      <p:stCondLst>
                                        <p:cond delay="710"/>
                                      </p:stCondLst>
                                      <p:childTnLst>
                                        <p:animEffect transition="out" filter="fade">
                                          <p:cBhvr>
                                            <p:cTn id="112" dur="500" tmFilter="0, 0; .2, .5; .8, .5; 1, 0"/>
                                            <p:tgtEl>
                                              <p:spTgt spid="35"/>
                                            </p:tgtEl>
                                          </p:cBhvr>
                                        </p:animEffect>
                                        <p:animScale>
                                          <p:cBhvr>
                                            <p:cTn id="113" dur="250" autoRev="1" fill="hold"/>
                                            <p:tgtEl>
                                              <p:spTgt spid="35"/>
                                            </p:tgtEl>
                                          </p:cBhvr>
                                          <p:by x="105000" y="105000"/>
                                        </p:animScale>
                                      </p:childTnLst>
                                    </p:cTn>
                                  </p:par>
                                  <p:par>
                                    <p:cTn id="114" presetID="26" presetClass="emph" presetSubtype="0" repeatCount="3000" fill="hold" nodeType="withEffect">
                                      <p:stCondLst>
                                        <p:cond delay="410"/>
                                      </p:stCondLst>
                                      <p:childTnLst>
                                        <p:animEffect transition="out" filter="fade">
                                          <p:cBhvr>
                                            <p:cTn id="115" dur="500" tmFilter="0, 0; .2, .5; .8, .5; 1, 0"/>
                                            <p:tgtEl>
                                              <p:spTgt spid="50"/>
                                            </p:tgtEl>
                                          </p:cBhvr>
                                        </p:animEffect>
                                        <p:animScale>
                                          <p:cBhvr>
                                            <p:cTn id="116" dur="250" autoRev="1" fill="hold"/>
                                            <p:tgtEl>
                                              <p:spTgt spid="50"/>
                                            </p:tgtEl>
                                          </p:cBhvr>
                                          <p:by x="105000" y="105000"/>
                                        </p:animScale>
                                      </p:childTnLst>
                                    </p:cTn>
                                  </p:par>
                                  <p:par>
                                    <p:cTn id="117" presetID="26" presetClass="emph" presetSubtype="0" repeatCount="3000" fill="hold" nodeType="withEffect">
                                      <p:stCondLst>
                                        <p:cond delay="810"/>
                                      </p:stCondLst>
                                      <p:childTnLst>
                                        <p:animEffect transition="out" filter="fade">
                                          <p:cBhvr>
                                            <p:cTn id="118" dur="500" tmFilter="0, 0; .2, .5; .8, .5; 1, 0"/>
                                            <p:tgtEl>
                                              <p:spTgt spid="53"/>
                                            </p:tgtEl>
                                          </p:cBhvr>
                                        </p:animEffect>
                                        <p:animScale>
                                          <p:cBhvr>
                                            <p:cTn id="119" dur="250" autoRev="1" fill="hold"/>
                                            <p:tgtEl>
                                              <p:spTgt spid="53"/>
                                            </p:tgtEl>
                                          </p:cBhvr>
                                          <p:by x="105000" y="105000"/>
                                        </p:animScale>
                                      </p:childTnLst>
                                    </p:cTn>
                                  </p:par>
                                </p:childTnLst>
                              </p:cTn>
                            </p:par>
                            <p:par>
                              <p:cTn id="120" fill="hold">
                                <p:stCondLst>
                                  <p:cond delay="7310"/>
                                </p:stCondLst>
                                <p:childTnLst>
                                  <p:par>
                                    <p:cTn id="121" presetID="10" presetClass="entr" presetSubtype="0" fill="hold" grpId="0" nodeType="afterEffect">
                                      <p:stCondLst>
                                        <p:cond delay="0"/>
                                      </p:stCondLst>
                                      <p:childTnLst>
                                        <p:set>
                                          <p:cBhvr>
                                            <p:cTn id="122" dur="1" fill="hold">
                                              <p:stCondLst>
                                                <p:cond delay="0"/>
                                              </p:stCondLst>
                                            </p:cTn>
                                            <p:tgtEl>
                                              <p:spTgt spid="65"/>
                                            </p:tgtEl>
                                            <p:attrNameLst>
                                              <p:attrName>style.visibility</p:attrName>
                                            </p:attrNameLst>
                                          </p:cBhvr>
                                          <p:to>
                                            <p:strVal val="visible"/>
                                          </p:to>
                                        </p:set>
                                        <p:animEffect transition="in" filter="fade">
                                          <p:cBhvr>
                                            <p:cTn id="12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84" grpId="0"/>
          <p:bldP spid="85" grpId="0"/>
          <p:bldP spid="65"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3" name="Picture 2" descr="C:\Documents and Settings\tdz\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9811" y="2794000"/>
            <a:ext cx="6153937"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4" name="矩形 5"/>
          <p:cNvSpPr>
            <a:spLocks noChangeArrowheads="1"/>
          </p:cNvSpPr>
          <p:nvPr/>
        </p:nvSpPr>
        <p:spPr bwMode="auto">
          <a:xfrm>
            <a:off x="692060" y="2809499"/>
            <a:ext cx="517775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4000" b="1" dirty="0">
                <a:solidFill>
                  <a:srgbClr val="E87071"/>
                </a:solidFill>
                <a:latin typeface="微软雅黑" pitchFamily="34" charset="-122"/>
                <a:ea typeface="微软雅黑" pitchFamily="34" charset="-122"/>
                <a:sym typeface="微软雅黑" pitchFamily="34" charset="-122"/>
              </a:rPr>
              <a:t>问候</a:t>
            </a:r>
            <a:r>
              <a:rPr lang="zh-CN" altLang="en-US" sz="2400" b="1" dirty="0">
                <a:solidFill>
                  <a:srgbClr val="595959"/>
                </a:solidFill>
                <a:latin typeface="微软雅黑" pitchFamily="34" charset="-122"/>
                <a:ea typeface="微软雅黑" pitchFamily="34" charset="-122"/>
                <a:sym typeface="微软雅黑" pitchFamily="34" charset="-122"/>
              </a:rPr>
              <a:t>是人际关系的第一步</a:t>
            </a:r>
            <a:endParaRPr lang="en-US" sz="2400" b="1" dirty="0">
              <a:solidFill>
                <a:srgbClr val="595959"/>
              </a:solidFill>
              <a:latin typeface="微软雅黑" pitchFamily="34" charset="-122"/>
              <a:ea typeface="微软雅黑" pitchFamily="34" charset="-122"/>
              <a:sym typeface="微软雅黑" pitchFamily="34" charset="-122"/>
            </a:endParaRPr>
          </a:p>
        </p:txBody>
      </p:sp>
      <p:sp>
        <p:nvSpPr>
          <p:cNvPr id="47115" name="矩形 6"/>
          <p:cNvSpPr>
            <a:spLocks noChangeArrowheads="1"/>
          </p:cNvSpPr>
          <p:nvPr/>
        </p:nvSpPr>
        <p:spPr bwMode="auto">
          <a:xfrm>
            <a:off x="692061" y="3638175"/>
            <a:ext cx="6403141" cy="131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遇熟人、同事主动打招呼；</a:t>
            </a:r>
            <a:endParaRPr lang="en-US"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与朋友同行时，遇到熟人时，可相互介绍；</a:t>
            </a:r>
            <a:endParaRPr lang="en-US"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同事间一般以名字或职务相称；</a:t>
            </a:r>
          </a:p>
        </p:txBody>
      </p:sp>
      <p:grpSp>
        <p:nvGrpSpPr>
          <p:cNvPr id="12" name="组合 11"/>
          <p:cNvGrpSpPr/>
          <p:nvPr/>
        </p:nvGrpSpPr>
        <p:grpSpPr>
          <a:xfrm>
            <a:off x="4625603" y="408986"/>
            <a:ext cx="3007992" cy="654128"/>
            <a:chOff x="2727392" y="2746323"/>
            <a:chExt cx="2082005" cy="452760"/>
          </a:xfrm>
        </p:grpSpPr>
        <p:sp>
          <p:nvSpPr>
            <p:cNvPr id="1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见面礼仪</a:t>
              </a:r>
            </a:p>
          </p:txBody>
        </p:sp>
        <p:grpSp>
          <p:nvGrpSpPr>
            <p:cNvPr id="14" name="组合 13"/>
            <p:cNvGrpSpPr/>
            <p:nvPr/>
          </p:nvGrpSpPr>
          <p:grpSpPr>
            <a:xfrm>
              <a:off x="2727392" y="2746323"/>
              <a:ext cx="2082005" cy="452760"/>
              <a:chOff x="6096000" y="2039786"/>
              <a:chExt cx="3246120" cy="705912"/>
            </a:xfrm>
          </p:grpSpPr>
          <p:sp>
            <p:nvSpPr>
              <p:cNvPr id="15" name="任意多边形 1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18" name="组合 17"/>
          <p:cNvGrpSpPr/>
          <p:nvPr/>
        </p:nvGrpSpPr>
        <p:grpSpPr>
          <a:xfrm>
            <a:off x="908719" y="1226969"/>
            <a:ext cx="2227346" cy="416316"/>
            <a:chOff x="603196" y="3180076"/>
            <a:chExt cx="1670727" cy="312165"/>
          </a:xfrm>
        </p:grpSpPr>
        <p:sp>
          <p:nvSpPr>
            <p:cNvPr id="19" name="圆角矩形 18"/>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矩形 19"/>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1.</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问候</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1" name="任意多边形 20"/>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TextBox 21"/>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59652945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113"/>
                                        </p:tgtEl>
                                        <p:attrNameLst>
                                          <p:attrName>style.visibility</p:attrName>
                                        </p:attrNameLst>
                                      </p:cBhvr>
                                      <p:to>
                                        <p:strVal val="visible"/>
                                      </p:to>
                                    </p:set>
                                    <p:anim calcmode="lin" valueType="num">
                                      <p:cBhvr additive="base">
                                        <p:cTn id="12" dur="500" fill="hold"/>
                                        <p:tgtEl>
                                          <p:spTgt spid="47113"/>
                                        </p:tgtEl>
                                        <p:attrNameLst>
                                          <p:attrName>ppt_x</p:attrName>
                                        </p:attrNameLst>
                                      </p:cBhvr>
                                      <p:tavLst>
                                        <p:tav tm="0">
                                          <p:val>
                                            <p:strVal val="#ppt_x"/>
                                          </p:val>
                                        </p:tav>
                                        <p:tav tm="100000">
                                          <p:val>
                                            <p:strVal val="#ppt_x"/>
                                          </p:val>
                                        </p:tav>
                                      </p:tavLst>
                                    </p:anim>
                                    <p:anim calcmode="lin" valueType="num">
                                      <p:cBhvr additive="base">
                                        <p:cTn id="13" dur="500" fill="hold"/>
                                        <p:tgtEl>
                                          <p:spTgt spid="471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6" presetClass="entr" presetSubtype="0" fill="hold" grpId="0" nodeType="afterEffect">
                                  <p:stCondLst>
                                    <p:cond delay="0"/>
                                  </p:stCondLst>
                                  <p:childTnLst>
                                    <p:set>
                                      <p:cBhvr>
                                        <p:cTn id="16" dur="1" fill="hold">
                                          <p:stCondLst>
                                            <p:cond delay="0"/>
                                          </p:stCondLst>
                                        </p:cTn>
                                        <p:tgtEl>
                                          <p:spTgt spid="47114"/>
                                        </p:tgtEl>
                                        <p:attrNameLst>
                                          <p:attrName>style.visibility</p:attrName>
                                        </p:attrNameLst>
                                      </p:cBhvr>
                                      <p:to>
                                        <p:strVal val="visible"/>
                                      </p:to>
                                    </p:set>
                                    <p:animEffect transition="in" filter="wipe(down)">
                                      <p:cBhvr>
                                        <p:cTn id="17" dur="580">
                                          <p:stCondLst>
                                            <p:cond delay="0"/>
                                          </p:stCondLst>
                                        </p:cTn>
                                        <p:tgtEl>
                                          <p:spTgt spid="47114"/>
                                        </p:tgtEl>
                                      </p:cBhvr>
                                    </p:animEffect>
                                    <p:anim calcmode="lin" valueType="num">
                                      <p:cBhvr>
                                        <p:cTn id="18" dur="1822" tmFilter="0,0; 0.14,0.36; 0.43,0.73; 0.71,0.91; 1.0,1.0">
                                          <p:stCondLst>
                                            <p:cond delay="0"/>
                                          </p:stCondLst>
                                        </p:cTn>
                                        <p:tgtEl>
                                          <p:spTgt spid="4711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711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711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711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7114"/>
                                        </p:tgtEl>
                                        <p:attrNameLst>
                                          <p:attrName>ppt_y</p:attrName>
                                        </p:attrNameLst>
                                      </p:cBhvr>
                                      <p:tavLst>
                                        <p:tav tm="0" fmla="#ppt_y-sin(pi*$)/81">
                                          <p:val>
                                            <p:fltVal val="0"/>
                                          </p:val>
                                        </p:tav>
                                        <p:tav tm="100000">
                                          <p:val>
                                            <p:fltVal val="1"/>
                                          </p:val>
                                        </p:tav>
                                      </p:tavLst>
                                    </p:anim>
                                    <p:animScale>
                                      <p:cBhvr>
                                        <p:cTn id="23" dur="26">
                                          <p:stCondLst>
                                            <p:cond delay="650"/>
                                          </p:stCondLst>
                                        </p:cTn>
                                        <p:tgtEl>
                                          <p:spTgt spid="47114"/>
                                        </p:tgtEl>
                                      </p:cBhvr>
                                      <p:to x="100000" y="60000"/>
                                    </p:animScale>
                                    <p:animScale>
                                      <p:cBhvr>
                                        <p:cTn id="24" dur="166" decel="50000">
                                          <p:stCondLst>
                                            <p:cond delay="676"/>
                                          </p:stCondLst>
                                        </p:cTn>
                                        <p:tgtEl>
                                          <p:spTgt spid="47114"/>
                                        </p:tgtEl>
                                      </p:cBhvr>
                                      <p:to x="100000" y="100000"/>
                                    </p:animScale>
                                    <p:animScale>
                                      <p:cBhvr>
                                        <p:cTn id="25" dur="26">
                                          <p:stCondLst>
                                            <p:cond delay="1312"/>
                                          </p:stCondLst>
                                        </p:cTn>
                                        <p:tgtEl>
                                          <p:spTgt spid="47114"/>
                                        </p:tgtEl>
                                      </p:cBhvr>
                                      <p:to x="100000" y="80000"/>
                                    </p:animScale>
                                    <p:animScale>
                                      <p:cBhvr>
                                        <p:cTn id="26" dur="166" decel="50000">
                                          <p:stCondLst>
                                            <p:cond delay="1338"/>
                                          </p:stCondLst>
                                        </p:cTn>
                                        <p:tgtEl>
                                          <p:spTgt spid="47114"/>
                                        </p:tgtEl>
                                      </p:cBhvr>
                                      <p:to x="100000" y="100000"/>
                                    </p:animScale>
                                    <p:animScale>
                                      <p:cBhvr>
                                        <p:cTn id="27" dur="26">
                                          <p:stCondLst>
                                            <p:cond delay="1642"/>
                                          </p:stCondLst>
                                        </p:cTn>
                                        <p:tgtEl>
                                          <p:spTgt spid="47114"/>
                                        </p:tgtEl>
                                      </p:cBhvr>
                                      <p:to x="100000" y="90000"/>
                                    </p:animScale>
                                    <p:animScale>
                                      <p:cBhvr>
                                        <p:cTn id="28" dur="166" decel="50000">
                                          <p:stCondLst>
                                            <p:cond delay="1668"/>
                                          </p:stCondLst>
                                        </p:cTn>
                                        <p:tgtEl>
                                          <p:spTgt spid="47114"/>
                                        </p:tgtEl>
                                      </p:cBhvr>
                                      <p:to x="100000" y="100000"/>
                                    </p:animScale>
                                    <p:animScale>
                                      <p:cBhvr>
                                        <p:cTn id="29" dur="26">
                                          <p:stCondLst>
                                            <p:cond delay="1808"/>
                                          </p:stCondLst>
                                        </p:cTn>
                                        <p:tgtEl>
                                          <p:spTgt spid="47114"/>
                                        </p:tgtEl>
                                      </p:cBhvr>
                                      <p:to x="100000" y="95000"/>
                                    </p:animScale>
                                    <p:animScale>
                                      <p:cBhvr>
                                        <p:cTn id="30" dur="166" decel="50000">
                                          <p:stCondLst>
                                            <p:cond delay="1834"/>
                                          </p:stCondLst>
                                        </p:cTn>
                                        <p:tgtEl>
                                          <p:spTgt spid="47114"/>
                                        </p:tgtEl>
                                      </p:cBhvr>
                                      <p:to x="100000" y="100000"/>
                                    </p:animScale>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47115"/>
                                        </p:tgtEl>
                                        <p:attrNameLst>
                                          <p:attrName>style.visibility</p:attrName>
                                        </p:attrNameLst>
                                      </p:cBhvr>
                                      <p:to>
                                        <p:strVal val="visible"/>
                                      </p:to>
                                    </p:set>
                                    <p:animEffect transition="in" filter="fade">
                                      <p:cBhvr>
                                        <p:cTn id="34" dur="1000"/>
                                        <p:tgtEl>
                                          <p:spTgt spid="47115"/>
                                        </p:tgtEl>
                                      </p:cBhvr>
                                    </p:animEffect>
                                    <p:anim calcmode="lin" valueType="num">
                                      <p:cBhvr>
                                        <p:cTn id="35" dur="1000" fill="hold"/>
                                        <p:tgtEl>
                                          <p:spTgt spid="47115"/>
                                        </p:tgtEl>
                                        <p:attrNameLst>
                                          <p:attrName>ppt_x</p:attrName>
                                        </p:attrNameLst>
                                      </p:cBhvr>
                                      <p:tavLst>
                                        <p:tav tm="0">
                                          <p:val>
                                            <p:strVal val="#ppt_x"/>
                                          </p:val>
                                        </p:tav>
                                        <p:tav tm="100000">
                                          <p:val>
                                            <p:strVal val="#ppt_x"/>
                                          </p:val>
                                        </p:tav>
                                      </p:tavLst>
                                    </p:anim>
                                    <p:anim calcmode="lin" valueType="num">
                                      <p:cBhvr>
                                        <p:cTn id="36" dur="1000" fill="hold"/>
                                        <p:tgtEl>
                                          <p:spTgt spid="47115"/>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4" grpId="0"/>
      <p:bldP spid="47115" grpId="0"/>
      <p:bldP spid="2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5" name="图片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649" y="1653301"/>
            <a:ext cx="6820600" cy="4546600"/>
          </a:xfrm>
          <a:prstGeom prst="rect">
            <a:avLst/>
          </a:prstGeom>
          <a:noFill/>
          <a:ln>
            <a:noFill/>
          </a:ln>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8" name="Line 15"/>
          <p:cNvSpPr>
            <a:spLocks noChangeShapeType="1"/>
          </p:cNvSpPr>
          <p:nvPr/>
        </p:nvSpPr>
        <p:spPr bwMode="auto">
          <a:xfrm>
            <a:off x="8882133" y="3061414"/>
            <a:ext cx="1587" cy="430212"/>
          </a:xfrm>
          <a:prstGeom prst="line">
            <a:avLst/>
          </a:prstGeom>
          <a:noFill/>
          <a:ln w="19050" cap="rnd" cmpd="sng">
            <a:solidFill>
              <a:schemeClr val="bg2"/>
            </a:solidFill>
            <a:prstDash val="sysDot"/>
            <a:bevel/>
            <a:headEnd/>
            <a:tailEnd/>
          </a:ln>
          <a:extLst>
            <a:ext uri="{909E8E84-426E-40DD-AFC4-6F175D3DCCD1}">
              <a14:hiddenFill xmlns:a14="http://schemas.microsoft.com/office/drawing/2010/main">
                <a:noFill/>
              </a14:hiddenFill>
            </a:ext>
          </a:extLst>
        </p:spPr>
        <p:txBody>
          <a:bodyPr/>
          <a:lstStyle/>
          <a:p>
            <a:endParaRPr lang="zh-CN" altLang="zh-CN">
              <a:solidFill>
                <a:srgbClr val="000000"/>
              </a:solidFill>
              <a:latin typeface="Calibri" pitchFamily="34" charset="0"/>
              <a:sym typeface="宋体" pitchFamily="2" charset="-122"/>
            </a:endParaRPr>
          </a:p>
        </p:txBody>
      </p:sp>
      <p:grpSp>
        <p:nvGrpSpPr>
          <p:cNvPr id="48139" name="组合 3"/>
          <p:cNvGrpSpPr>
            <a:grpSpLocks/>
          </p:cNvGrpSpPr>
          <p:nvPr/>
        </p:nvGrpSpPr>
        <p:grpSpPr bwMode="auto">
          <a:xfrm>
            <a:off x="7993248" y="1653301"/>
            <a:ext cx="3358713" cy="2133600"/>
            <a:chOff x="0" y="0"/>
            <a:chExt cx="3359143" cy="2132698"/>
          </a:xfrm>
        </p:grpSpPr>
        <p:sp>
          <p:nvSpPr>
            <p:cNvPr id="48140" name="Rectangle 38"/>
            <p:cNvSpPr>
              <a:spLocks noChangeArrowheads="1"/>
            </p:cNvSpPr>
            <p:nvPr/>
          </p:nvSpPr>
          <p:spPr bwMode="auto">
            <a:xfrm>
              <a:off x="0" y="431681"/>
              <a:ext cx="3359142" cy="1701017"/>
            </a:xfrm>
            <a:prstGeom prst="rect">
              <a:avLst/>
            </a:prstGeom>
            <a:solidFill>
              <a:srgbClr val="F2F2F2"/>
            </a:solidFill>
            <a:ln w="9525" cmpd="sng">
              <a:solidFill>
                <a:srgbClr val="D8D8D8"/>
              </a:solidFill>
              <a:bevel/>
              <a:headEnd/>
              <a:tailEnd/>
            </a:ln>
            <a:effectLst>
              <a:innerShdw blurRad="63500" dist="50800" dir="13500000">
                <a:prstClr val="black">
                  <a:alpha val="50000"/>
                </a:prstClr>
              </a:innerShdw>
            </a:effectLst>
          </p:spPr>
          <p:txBody>
            <a:bodyPr wrap="none" anchor="ctr"/>
            <a:lstStyle/>
            <a:p>
              <a:pPr algn="ctr"/>
              <a:endParaRPr lang="zh-CN" altLang="zh-CN">
                <a:solidFill>
                  <a:srgbClr val="000000"/>
                </a:solidFill>
                <a:latin typeface="Calibri" pitchFamily="34" charset="0"/>
                <a:sym typeface="宋体" pitchFamily="2" charset="-122"/>
              </a:endParaRPr>
            </a:p>
          </p:txBody>
        </p:sp>
        <p:sp>
          <p:nvSpPr>
            <p:cNvPr id="48141" name="Rectangle 39"/>
            <p:cNvSpPr>
              <a:spLocks noChangeArrowheads="1"/>
            </p:cNvSpPr>
            <p:nvPr/>
          </p:nvSpPr>
          <p:spPr bwMode="auto">
            <a:xfrm>
              <a:off x="1" y="0"/>
              <a:ext cx="3359142" cy="431681"/>
            </a:xfrm>
            <a:prstGeom prst="rect">
              <a:avLst/>
            </a:prstGeom>
            <a:solidFill>
              <a:srgbClr val="E87071"/>
            </a:solidFill>
            <a:ln w="9525" cmpd="sng">
              <a:noFill/>
              <a:miter lim="800000"/>
              <a:headEnd/>
              <a:tailEnd/>
            </a:ln>
          </p:spPr>
          <p:txBody>
            <a:bodyPr wrap="none" anchor="ctr"/>
            <a:lstStyle/>
            <a:p>
              <a:pPr algn="ctr"/>
              <a:r>
                <a:rPr lang="zh-CN" altLang="en-US" b="1" dirty="0">
                  <a:solidFill>
                    <a:schemeClr val="bg1"/>
                  </a:solidFill>
                  <a:latin typeface="微软雅黑" pitchFamily="34" charset="-122"/>
                  <a:ea typeface="微软雅黑" pitchFamily="34" charset="-122"/>
                  <a:sym typeface="微软雅黑" pitchFamily="34" charset="-122"/>
                </a:rPr>
                <a:t>将“卑者”先介绍给“尊者</a:t>
              </a:r>
              <a:endParaRPr lang="zh-CN" altLang="en-US" dirty="0"/>
            </a:p>
          </p:txBody>
        </p:sp>
        <p:sp>
          <p:nvSpPr>
            <p:cNvPr id="48142" name="Text Box 53"/>
            <p:cNvSpPr>
              <a:spLocks noChangeArrowheads="1"/>
            </p:cNvSpPr>
            <p:nvPr/>
          </p:nvSpPr>
          <p:spPr bwMode="auto">
            <a:xfrm>
              <a:off x="180004" y="516973"/>
              <a:ext cx="2999134" cy="151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marL="285750" indent="-285750">
                <a:lnSpc>
                  <a:spcPct val="128000"/>
                </a:lnSpc>
                <a:buFont typeface="Wingdings" pitchFamily="2" charset="2"/>
                <a:buChar char="n"/>
              </a:pPr>
              <a:r>
                <a:rPr lang="zh-CN" altLang="en-US">
                  <a:solidFill>
                    <a:srgbClr val="595959"/>
                  </a:solidFill>
                  <a:ea typeface="微软雅黑" pitchFamily="34" charset="-122"/>
                </a:rPr>
                <a:t>应先把下级介绍给上级；</a:t>
              </a:r>
            </a:p>
            <a:p>
              <a:pPr marL="285750" indent="-285750">
                <a:lnSpc>
                  <a:spcPct val="128000"/>
                </a:lnSpc>
                <a:buFont typeface="Wingdings" pitchFamily="2" charset="2"/>
                <a:buChar char="n"/>
              </a:pPr>
              <a:r>
                <a:rPr lang="zh-CN" altLang="en-US">
                  <a:solidFill>
                    <a:srgbClr val="595959"/>
                  </a:solidFill>
                  <a:ea typeface="微软雅黑" pitchFamily="34" charset="-122"/>
                </a:rPr>
                <a:t>应先把晚辈介绍给长辈；</a:t>
              </a:r>
            </a:p>
            <a:p>
              <a:pPr marL="285750" indent="-285750">
                <a:lnSpc>
                  <a:spcPct val="128000"/>
                </a:lnSpc>
                <a:buFont typeface="Wingdings" pitchFamily="2" charset="2"/>
                <a:buChar char="n"/>
              </a:pPr>
              <a:r>
                <a:rPr lang="zh-CN" altLang="en-US">
                  <a:solidFill>
                    <a:srgbClr val="595959"/>
                  </a:solidFill>
                  <a:ea typeface="微软雅黑" pitchFamily="34" charset="-122"/>
                </a:rPr>
                <a:t>应先把男士介绍给女士；</a:t>
              </a:r>
            </a:p>
            <a:p>
              <a:pPr marL="285750" indent="-285750">
                <a:lnSpc>
                  <a:spcPct val="128000"/>
                </a:lnSpc>
                <a:buFont typeface="Wingdings" pitchFamily="2" charset="2"/>
                <a:buChar char="n"/>
              </a:pPr>
              <a:r>
                <a:rPr lang="zh-CN" altLang="en-US">
                  <a:solidFill>
                    <a:srgbClr val="595959"/>
                  </a:solidFill>
                  <a:ea typeface="微软雅黑" pitchFamily="34" charset="-122"/>
                </a:rPr>
                <a:t>应先把主人介绍给客人；</a:t>
              </a:r>
              <a:endParaRPr lang="zh-CN" altLang="en-US"/>
            </a:p>
          </p:txBody>
        </p:sp>
      </p:grpSp>
      <p:grpSp>
        <p:nvGrpSpPr>
          <p:cNvPr id="48143" name="组合 26"/>
          <p:cNvGrpSpPr>
            <a:grpSpLocks/>
          </p:cNvGrpSpPr>
          <p:nvPr/>
        </p:nvGrpSpPr>
        <p:grpSpPr bwMode="auto">
          <a:xfrm>
            <a:off x="7993248" y="4055189"/>
            <a:ext cx="3358713" cy="2133600"/>
            <a:chOff x="0" y="0"/>
            <a:chExt cx="3359143" cy="2132698"/>
          </a:xfrm>
        </p:grpSpPr>
        <p:sp>
          <p:nvSpPr>
            <p:cNvPr id="48144" name="Rectangle 38"/>
            <p:cNvSpPr>
              <a:spLocks noChangeArrowheads="1"/>
            </p:cNvSpPr>
            <p:nvPr/>
          </p:nvSpPr>
          <p:spPr bwMode="auto">
            <a:xfrm>
              <a:off x="0" y="431681"/>
              <a:ext cx="3359142" cy="1701017"/>
            </a:xfrm>
            <a:prstGeom prst="rect">
              <a:avLst/>
            </a:prstGeom>
            <a:solidFill>
              <a:srgbClr val="F2F2F2"/>
            </a:solidFill>
            <a:ln w="9525" cmpd="sng">
              <a:solidFill>
                <a:srgbClr val="D8D8D8"/>
              </a:solidFill>
              <a:bevel/>
              <a:headEnd/>
              <a:tailEnd/>
            </a:ln>
            <a:effectLst>
              <a:innerShdw blurRad="63500" dist="50800" dir="13500000">
                <a:prstClr val="black">
                  <a:alpha val="50000"/>
                </a:prstClr>
              </a:innerShdw>
            </a:effectLst>
          </p:spPr>
          <p:txBody>
            <a:bodyPr wrap="none" anchor="ctr"/>
            <a:lstStyle/>
            <a:p>
              <a:pPr algn="ctr"/>
              <a:endParaRPr lang="zh-CN" altLang="zh-CN">
                <a:solidFill>
                  <a:srgbClr val="000000"/>
                </a:solidFill>
                <a:latin typeface="Calibri" pitchFamily="34" charset="0"/>
                <a:sym typeface="宋体" pitchFamily="2" charset="-122"/>
              </a:endParaRPr>
            </a:p>
          </p:txBody>
        </p:sp>
        <p:sp>
          <p:nvSpPr>
            <p:cNvPr id="48145" name="Rectangle 39"/>
            <p:cNvSpPr>
              <a:spLocks noChangeArrowheads="1"/>
            </p:cNvSpPr>
            <p:nvPr/>
          </p:nvSpPr>
          <p:spPr bwMode="auto">
            <a:xfrm>
              <a:off x="1" y="0"/>
              <a:ext cx="3359142" cy="431681"/>
            </a:xfrm>
            <a:prstGeom prst="rect">
              <a:avLst/>
            </a:prstGeom>
            <a:solidFill>
              <a:schemeClr val="accent6"/>
            </a:solidFill>
            <a:ln w="9525" cmpd="sng">
              <a:noFill/>
              <a:miter lim="800000"/>
              <a:headEnd/>
              <a:tailEnd/>
            </a:ln>
          </p:spPr>
          <p:txBody>
            <a:bodyPr wrap="none" anchor="ctr"/>
            <a:lstStyle/>
            <a:p>
              <a:pPr algn="ctr"/>
              <a:r>
                <a:rPr lang="zh-CN" altLang="en-US" b="1">
                  <a:solidFill>
                    <a:schemeClr val="bg1"/>
                  </a:solidFill>
                  <a:latin typeface="微软雅黑" pitchFamily="34" charset="-122"/>
                  <a:ea typeface="微软雅黑" pitchFamily="34" charset="-122"/>
                  <a:sym typeface="微软雅黑" pitchFamily="34" charset="-122"/>
                </a:rPr>
                <a:t>当被介绍时</a:t>
              </a:r>
              <a:endParaRPr lang="zh-CN" altLang="en-US"/>
            </a:p>
          </p:txBody>
        </p:sp>
        <p:sp>
          <p:nvSpPr>
            <p:cNvPr id="48146" name="Text Box 53"/>
            <p:cNvSpPr>
              <a:spLocks noChangeArrowheads="1"/>
            </p:cNvSpPr>
            <p:nvPr/>
          </p:nvSpPr>
          <p:spPr bwMode="auto">
            <a:xfrm>
              <a:off x="180004" y="516973"/>
              <a:ext cx="2999134" cy="151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marL="285750" indent="-285750">
                <a:lnSpc>
                  <a:spcPct val="128000"/>
                </a:lnSpc>
                <a:buFont typeface="Wingdings" pitchFamily="2" charset="2"/>
                <a:buChar char="n"/>
              </a:pPr>
              <a:r>
                <a:rPr lang="zh-CN" altLang="en-US">
                  <a:solidFill>
                    <a:srgbClr val="595959"/>
                  </a:solidFill>
                  <a:ea typeface="微软雅黑" pitchFamily="34" charset="-122"/>
                </a:rPr>
                <a:t>表现出结识对方的热情，起立或欠身致意；</a:t>
              </a:r>
            </a:p>
            <a:p>
              <a:pPr marL="285750" indent="-285750">
                <a:lnSpc>
                  <a:spcPct val="128000"/>
                </a:lnSpc>
                <a:buFont typeface="Wingdings" pitchFamily="2" charset="2"/>
                <a:buChar char="n"/>
              </a:pPr>
              <a:r>
                <a:rPr lang="zh-CN" altLang="en-US">
                  <a:solidFill>
                    <a:srgbClr val="595959"/>
                  </a:solidFill>
                  <a:ea typeface="微软雅黑" pitchFamily="34" charset="-122"/>
                </a:rPr>
                <a:t>双目应该注视对方；</a:t>
              </a:r>
            </a:p>
            <a:p>
              <a:pPr marL="285750" indent="-285750">
                <a:lnSpc>
                  <a:spcPct val="128000"/>
                </a:lnSpc>
                <a:buFont typeface="Wingdings" pitchFamily="2" charset="2"/>
                <a:buChar char="n"/>
              </a:pPr>
              <a:r>
                <a:rPr lang="zh-CN" altLang="en-US">
                  <a:solidFill>
                    <a:srgbClr val="595959"/>
                  </a:solidFill>
                  <a:ea typeface="微软雅黑" pitchFamily="34" charset="-122"/>
                </a:rPr>
                <a:t>介绍完毕，握手问好。</a:t>
              </a:r>
              <a:endParaRPr lang="zh-CN" altLang="en-US"/>
            </a:p>
          </p:txBody>
        </p:sp>
      </p:grpSp>
      <p:grpSp>
        <p:nvGrpSpPr>
          <p:cNvPr id="19" name="组合 18"/>
          <p:cNvGrpSpPr/>
          <p:nvPr/>
        </p:nvGrpSpPr>
        <p:grpSpPr>
          <a:xfrm>
            <a:off x="4625603" y="408986"/>
            <a:ext cx="3007992" cy="654128"/>
            <a:chOff x="2727392" y="2746323"/>
            <a:chExt cx="2082005" cy="452760"/>
          </a:xfrm>
        </p:grpSpPr>
        <p:sp>
          <p:nvSpPr>
            <p:cNvPr id="20"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见面礼仪</a:t>
              </a:r>
            </a:p>
          </p:txBody>
        </p:sp>
        <p:grpSp>
          <p:nvGrpSpPr>
            <p:cNvPr id="21" name="组合 20"/>
            <p:cNvGrpSpPr/>
            <p:nvPr/>
          </p:nvGrpSpPr>
          <p:grpSpPr>
            <a:xfrm>
              <a:off x="2727392" y="2746323"/>
              <a:ext cx="2082005" cy="452760"/>
              <a:chOff x="6096000" y="2039786"/>
              <a:chExt cx="3246120" cy="705912"/>
            </a:xfrm>
          </p:grpSpPr>
          <p:sp>
            <p:nvSpPr>
              <p:cNvPr id="22" name="任意多边形 2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3" name="圆角矩形 22"/>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4" name="圆角矩形 23"/>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5" name="组合 24"/>
          <p:cNvGrpSpPr/>
          <p:nvPr/>
        </p:nvGrpSpPr>
        <p:grpSpPr>
          <a:xfrm>
            <a:off x="908719" y="1052801"/>
            <a:ext cx="2227346" cy="416316"/>
            <a:chOff x="603196" y="3180076"/>
            <a:chExt cx="1670727" cy="312165"/>
          </a:xfrm>
        </p:grpSpPr>
        <p:sp>
          <p:nvSpPr>
            <p:cNvPr id="26" name="圆角矩形 25"/>
            <p:cNvSpPr/>
            <p:nvPr/>
          </p:nvSpPr>
          <p:spPr>
            <a:xfrm>
              <a:off x="603196" y="3180076"/>
              <a:ext cx="1670727" cy="312165"/>
            </a:xfrm>
            <a:prstGeom prst="roundRect">
              <a:avLst/>
            </a:prstGeom>
            <a:solidFill>
              <a:schemeClr val="accent6"/>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矩形 26"/>
            <p:cNvSpPr>
              <a:spLocks noChangeArrowheads="1"/>
            </p:cNvSpPr>
            <p:nvPr/>
          </p:nvSpPr>
          <p:spPr bwMode="auto">
            <a:xfrm>
              <a:off x="869790"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介绍</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8" name="任意多边形 27"/>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9" name="TextBox 2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41595780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48135"/>
                                        </p:tgtEl>
                                        <p:attrNameLst>
                                          <p:attrName>style.visibility</p:attrName>
                                        </p:attrNameLst>
                                      </p:cBhvr>
                                      <p:to>
                                        <p:strVal val="visible"/>
                                      </p:to>
                                    </p:set>
                                    <p:anim calcmode="lin" valueType="num">
                                      <p:cBhvr>
                                        <p:cTn id="12" dur="1000" fill="hold"/>
                                        <p:tgtEl>
                                          <p:spTgt spid="48135"/>
                                        </p:tgtEl>
                                        <p:attrNameLst>
                                          <p:attrName>ppt_w</p:attrName>
                                        </p:attrNameLst>
                                      </p:cBhvr>
                                      <p:tavLst>
                                        <p:tav tm="0">
                                          <p:val>
                                            <p:fltVal val="0"/>
                                          </p:val>
                                        </p:tav>
                                        <p:tav tm="100000">
                                          <p:val>
                                            <p:strVal val="#ppt_w"/>
                                          </p:val>
                                        </p:tav>
                                      </p:tavLst>
                                    </p:anim>
                                    <p:anim calcmode="lin" valueType="num">
                                      <p:cBhvr>
                                        <p:cTn id="13" dur="1000" fill="hold"/>
                                        <p:tgtEl>
                                          <p:spTgt spid="48135"/>
                                        </p:tgtEl>
                                        <p:attrNameLst>
                                          <p:attrName>ppt_h</p:attrName>
                                        </p:attrNameLst>
                                      </p:cBhvr>
                                      <p:tavLst>
                                        <p:tav tm="0">
                                          <p:val>
                                            <p:fltVal val="0"/>
                                          </p:val>
                                        </p:tav>
                                        <p:tav tm="100000">
                                          <p:val>
                                            <p:strVal val="#ppt_h"/>
                                          </p:val>
                                        </p:tav>
                                      </p:tavLst>
                                    </p:anim>
                                    <p:anim calcmode="lin" valueType="num">
                                      <p:cBhvr>
                                        <p:cTn id="14" dur="1000" fill="hold"/>
                                        <p:tgtEl>
                                          <p:spTgt spid="48135"/>
                                        </p:tgtEl>
                                        <p:attrNameLst>
                                          <p:attrName>style.rotation</p:attrName>
                                        </p:attrNameLst>
                                      </p:cBhvr>
                                      <p:tavLst>
                                        <p:tav tm="0">
                                          <p:val>
                                            <p:fltVal val="90"/>
                                          </p:val>
                                        </p:tav>
                                        <p:tav tm="100000">
                                          <p:val>
                                            <p:fltVal val="0"/>
                                          </p:val>
                                        </p:tav>
                                      </p:tavLst>
                                    </p:anim>
                                    <p:animEffect transition="in" filter="fade">
                                      <p:cBhvr>
                                        <p:cTn id="15" dur="1000"/>
                                        <p:tgtEl>
                                          <p:spTgt spid="48135"/>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48139"/>
                                        </p:tgtEl>
                                        <p:attrNameLst>
                                          <p:attrName>style.visibility</p:attrName>
                                        </p:attrNameLst>
                                      </p:cBhvr>
                                      <p:to>
                                        <p:strVal val="visible"/>
                                      </p:to>
                                    </p:set>
                                    <p:animEffect transition="in" filter="fade">
                                      <p:cBhvr>
                                        <p:cTn id="19" dur="1000"/>
                                        <p:tgtEl>
                                          <p:spTgt spid="48139"/>
                                        </p:tgtEl>
                                      </p:cBhvr>
                                    </p:animEffect>
                                    <p:anim calcmode="lin" valueType="num">
                                      <p:cBhvr>
                                        <p:cTn id="20" dur="1000" fill="hold"/>
                                        <p:tgtEl>
                                          <p:spTgt spid="48139"/>
                                        </p:tgtEl>
                                        <p:attrNameLst>
                                          <p:attrName>ppt_x</p:attrName>
                                        </p:attrNameLst>
                                      </p:cBhvr>
                                      <p:tavLst>
                                        <p:tav tm="0">
                                          <p:val>
                                            <p:strVal val="#ppt_x"/>
                                          </p:val>
                                        </p:tav>
                                        <p:tav tm="100000">
                                          <p:val>
                                            <p:strVal val="#ppt_x"/>
                                          </p:val>
                                        </p:tav>
                                      </p:tavLst>
                                    </p:anim>
                                    <p:anim calcmode="lin" valueType="num">
                                      <p:cBhvr>
                                        <p:cTn id="21" dur="1000" fill="hold"/>
                                        <p:tgtEl>
                                          <p:spTgt spid="4813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8143"/>
                                        </p:tgtEl>
                                        <p:attrNameLst>
                                          <p:attrName>style.visibility</p:attrName>
                                        </p:attrNameLst>
                                      </p:cBhvr>
                                      <p:to>
                                        <p:strVal val="visible"/>
                                      </p:to>
                                    </p:set>
                                    <p:animEffect transition="in" filter="fade">
                                      <p:cBhvr>
                                        <p:cTn id="24" dur="1000"/>
                                        <p:tgtEl>
                                          <p:spTgt spid="48143"/>
                                        </p:tgtEl>
                                      </p:cBhvr>
                                    </p:animEffect>
                                    <p:anim calcmode="lin" valueType="num">
                                      <p:cBhvr>
                                        <p:cTn id="25" dur="1000" fill="hold"/>
                                        <p:tgtEl>
                                          <p:spTgt spid="48143"/>
                                        </p:tgtEl>
                                        <p:attrNameLst>
                                          <p:attrName>ppt_x</p:attrName>
                                        </p:attrNameLst>
                                      </p:cBhvr>
                                      <p:tavLst>
                                        <p:tav tm="0">
                                          <p:val>
                                            <p:strVal val="#ppt_x"/>
                                          </p:val>
                                        </p:tav>
                                        <p:tav tm="100000">
                                          <p:val>
                                            <p:strVal val="#ppt_x"/>
                                          </p:val>
                                        </p:tav>
                                      </p:tavLst>
                                    </p:anim>
                                    <p:anim calcmode="lin" valueType="num">
                                      <p:cBhvr>
                                        <p:cTn id="26" dur="1000" fill="hold"/>
                                        <p:tgtEl>
                                          <p:spTgt spid="4814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63" name="矩形 15"/>
          <p:cNvSpPr>
            <a:spLocks noChangeArrowheads="1"/>
          </p:cNvSpPr>
          <p:nvPr/>
        </p:nvSpPr>
        <p:spPr bwMode="auto">
          <a:xfrm>
            <a:off x="867351" y="2508228"/>
            <a:ext cx="7079328"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b="1" dirty="0">
                <a:solidFill>
                  <a:srgbClr val="E87071"/>
                </a:solidFill>
                <a:latin typeface="微软雅黑" pitchFamily="34" charset="-122"/>
                <a:ea typeface="微软雅黑" pitchFamily="34" charset="-122"/>
                <a:sym typeface="微软雅黑" pitchFamily="34" charset="-122"/>
              </a:rPr>
              <a:t>尊者为先</a:t>
            </a:r>
            <a:r>
              <a:rPr lang="zh-CN" altLang="en-US" dirty="0">
                <a:solidFill>
                  <a:srgbClr val="595959"/>
                </a:solidFill>
                <a:latin typeface="微软雅黑" pitchFamily="34" charset="-122"/>
                <a:ea typeface="微软雅黑" pitchFamily="34" charset="-122"/>
                <a:sym typeface="微软雅黑" pitchFamily="34" charset="-122"/>
              </a:rPr>
              <a:t>：上级在先、长者在先、女性在先。 </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客人到来之时应该</a:t>
            </a:r>
            <a:r>
              <a:rPr lang="zh-CN" altLang="en-US" b="1" dirty="0">
                <a:solidFill>
                  <a:schemeClr val="accent6"/>
                </a:solidFill>
                <a:latin typeface="微软雅黑" pitchFamily="34" charset="-122"/>
                <a:ea typeface="微软雅黑" pitchFamily="34" charset="-122"/>
                <a:sym typeface="微软雅黑" pitchFamily="34" charset="-122"/>
              </a:rPr>
              <a:t>主人先伸手，表示欢迎</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客人走的时候一般是</a:t>
            </a:r>
            <a:r>
              <a:rPr lang="zh-CN" altLang="en-US" b="1" dirty="0">
                <a:solidFill>
                  <a:srgbClr val="01ACBE"/>
                </a:solidFill>
                <a:latin typeface="微软雅黑" pitchFamily="34" charset="-122"/>
                <a:ea typeface="微软雅黑" pitchFamily="34" charset="-122"/>
                <a:sym typeface="微软雅黑" pitchFamily="34" charset="-122"/>
              </a:rPr>
              <a:t>客人先伸手，表示愿意继续交往</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b="1" dirty="0">
                <a:solidFill>
                  <a:srgbClr val="663A77"/>
                </a:solidFill>
                <a:latin typeface="微软雅黑" pitchFamily="34" charset="-122"/>
                <a:ea typeface="微软雅黑" pitchFamily="34" charset="-122"/>
                <a:sym typeface="微软雅黑" pitchFamily="34" charset="-122"/>
              </a:rPr>
              <a:t>不能伸出左手</a:t>
            </a:r>
            <a:r>
              <a:rPr lang="zh-CN" altLang="en-US" dirty="0">
                <a:solidFill>
                  <a:srgbClr val="595959"/>
                </a:solidFill>
                <a:latin typeface="微软雅黑" pitchFamily="34" charset="-122"/>
                <a:ea typeface="微软雅黑" pitchFamily="34" charset="-122"/>
                <a:sym typeface="微软雅黑" pitchFamily="34" charset="-122"/>
              </a:rPr>
              <a:t>与人相握。</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与女士握手，只能轻握手指，</a:t>
            </a:r>
            <a:r>
              <a:rPr lang="zh-CN" altLang="en-US" b="1" dirty="0">
                <a:solidFill>
                  <a:srgbClr val="E87071"/>
                </a:solidFill>
                <a:latin typeface="微软雅黑" pitchFamily="34" charset="-122"/>
                <a:ea typeface="微软雅黑" pitchFamily="34" charset="-122"/>
                <a:sym typeface="微软雅黑" pitchFamily="34" charset="-122"/>
              </a:rPr>
              <a:t>忌双手满握</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男士在握手前先</a:t>
            </a:r>
            <a:r>
              <a:rPr lang="zh-CN" altLang="en-US" b="1" dirty="0">
                <a:solidFill>
                  <a:srgbClr val="01ACBE"/>
                </a:solidFill>
                <a:latin typeface="微软雅黑" pitchFamily="34" charset="-122"/>
                <a:ea typeface="微软雅黑" pitchFamily="34" charset="-122"/>
                <a:sym typeface="微软雅黑" pitchFamily="34" charset="-122"/>
              </a:rPr>
              <a:t>脱下手套，摘下帽子</a:t>
            </a:r>
            <a:r>
              <a:rPr lang="zh-CN" altLang="en-US" dirty="0">
                <a:solidFill>
                  <a:srgbClr val="595959"/>
                </a:solidFill>
                <a:latin typeface="微软雅黑" pitchFamily="34" charset="-122"/>
                <a:ea typeface="微软雅黑" pitchFamily="34" charset="-122"/>
                <a:sym typeface="微软雅黑" pitchFamily="34" charset="-122"/>
              </a:rPr>
              <a:t>。女士可以例外。</a:t>
            </a:r>
            <a:endParaRPr lang="zh-CN" altLang="en-US" dirty="0"/>
          </a:p>
        </p:txBody>
      </p:sp>
      <p:grpSp>
        <p:nvGrpSpPr>
          <p:cNvPr id="12" name="组合 11"/>
          <p:cNvGrpSpPr/>
          <p:nvPr/>
        </p:nvGrpSpPr>
        <p:grpSpPr>
          <a:xfrm>
            <a:off x="4625603" y="408986"/>
            <a:ext cx="3007992" cy="654128"/>
            <a:chOff x="2727392" y="2746323"/>
            <a:chExt cx="2082005" cy="452760"/>
          </a:xfrm>
        </p:grpSpPr>
        <p:sp>
          <p:nvSpPr>
            <p:cNvPr id="1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见面礼仪</a:t>
              </a:r>
            </a:p>
          </p:txBody>
        </p:sp>
        <p:grpSp>
          <p:nvGrpSpPr>
            <p:cNvPr id="14" name="组合 13"/>
            <p:cNvGrpSpPr/>
            <p:nvPr/>
          </p:nvGrpSpPr>
          <p:grpSpPr>
            <a:xfrm>
              <a:off x="2727392" y="2746323"/>
              <a:ext cx="2082005" cy="452760"/>
              <a:chOff x="6096000" y="2039786"/>
              <a:chExt cx="3246120" cy="705912"/>
            </a:xfrm>
          </p:grpSpPr>
          <p:sp>
            <p:nvSpPr>
              <p:cNvPr id="15" name="任意多边形 1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圆角矩形 1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2" name="组合 21"/>
          <p:cNvGrpSpPr/>
          <p:nvPr/>
        </p:nvGrpSpPr>
        <p:grpSpPr>
          <a:xfrm>
            <a:off x="7236835" y="2345936"/>
            <a:ext cx="3903579" cy="2903434"/>
            <a:chOff x="-6229200" y="1473170"/>
            <a:chExt cx="1896069" cy="1661730"/>
          </a:xfrm>
        </p:grpSpPr>
        <p:sp>
          <p:nvSpPr>
            <p:cNvPr id="23" name="矩形 22"/>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6129957" y="1573167"/>
              <a:ext cx="1697582" cy="1461736"/>
              <a:chOff x="2483700" y="1275840"/>
              <a:chExt cx="938736" cy="938736"/>
            </a:xfrm>
          </p:grpSpPr>
          <p:sp>
            <p:nvSpPr>
              <p:cNvPr id="25" name="矩形 24"/>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495893" y="1291639"/>
                <a:ext cx="914349" cy="907139"/>
              </a:xfrm>
              <a:prstGeom prst="rect">
                <a:avLst/>
              </a:prstGeom>
              <a:blipFill dpi="0" rotWithShape="1">
                <a:blip r:embed="rId3"/>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grpSp>
        <p:nvGrpSpPr>
          <p:cNvPr id="49" name="组合 48"/>
          <p:cNvGrpSpPr/>
          <p:nvPr/>
        </p:nvGrpSpPr>
        <p:grpSpPr>
          <a:xfrm>
            <a:off x="908719" y="1226969"/>
            <a:ext cx="2227346" cy="416316"/>
            <a:chOff x="603196" y="3180076"/>
            <a:chExt cx="1670727" cy="312165"/>
          </a:xfrm>
        </p:grpSpPr>
        <p:sp>
          <p:nvSpPr>
            <p:cNvPr id="50" name="圆角矩形 49"/>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1" name="矩形 50"/>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握手</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52" name="任意多边形 51"/>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8" name="TextBox 1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1378866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iterate type="lt">
                                    <p:tmPct val="10000"/>
                                  </p:iterate>
                                  <p:childTnLst>
                                    <p:set>
                                      <p:cBhvr>
                                        <p:cTn id="15" dur="1" fill="hold">
                                          <p:stCondLst>
                                            <p:cond delay="0"/>
                                          </p:stCondLst>
                                        </p:cTn>
                                        <p:tgtEl>
                                          <p:spTgt spid="49163"/>
                                        </p:tgtEl>
                                        <p:attrNameLst>
                                          <p:attrName>style.visibility</p:attrName>
                                        </p:attrNameLst>
                                      </p:cBhvr>
                                      <p:to>
                                        <p:strVal val="visible"/>
                                      </p:to>
                                    </p:set>
                                    <p:animEffect transition="in" filter="barn(inVertical)">
                                      <p:cBhvr>
                                        <p:cTn id="16" dur="500"/>
                                        <p:tgtEl>
                                          <p:spTgt spid="49163"/>
                                        </p:tgtEl>
                                      </p:cBhvr>
                                    </p:animEffect>
                                  </p:childTnLst>
                                </p:cTn>
                              </p:par>
                            </p:childTnLst>
                          </p:cTn>
                        </p:par>
                        <p:par>
                          <p:cTn id="17" fill="hold">
                            <p:stCondLst>
                              <p:cond delay="7300"/>
                            </p:stCondLst>
                            <p:childTnLst>
                              <p:par>
                                <p:cTn id="18" presetID="10"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3" grpId="0"/>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7180502" y="2582189"/>
            <a:ext cx="4590866" cy="3094377"/>
            <a:chOff x="-6229200" y="1473170"/>
            <a:chExt cx="1896069" cy="1661730"/>
          </a:xfrm>
        </p:grpSpPr>
        <p:sp>
          <p:nvSpPr>
            <p:cNvPr id="18" name="矩形 17"/>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6129957" y="1573167"/>
              <a:ext cx="1697582" cy="1461736"/>
              <a:chOff x="2483700" y="1275840"/>
              <a:chExt cx="938736" cy="938736"/>
            </a:xfrm>
          </p:grpSpPr>
          <p:sp>
            <p:nvSpPr>
              <p:cNvPr id="20" name="矩形 19"/>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495894" y="1291639"/>
                <a:ext cx="914349" cy="907139"/>
              </a:xfrm>
              <a:prstGeom prst="rect">
                <a:avLst/>
              </a:prstGeom>
              <a:blipFill dpi="0" rotWithShape="1">
                <a:blip r:embed="rId3"/>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50185" name="矩形 15"/>
          <p:cNvSpPr>
            <a:spLocks noChangeArrowheads="1"/>
          </p:cNvSpPr>
          <p:nvPr/>
        </p:nvSpPr>
        <p:spPr bwMode="auto">
          <a:xfrm>
            <a:off x="692060" y="2596703"/>
            <a:ext cx="7079328"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名片的递交顺序：</a:t>
            </a:r>
            <a:r>
              <a:rPr lang="zh-CN" altLang="en-US" b="1" dirty="0">
                <a:solidFill>
                  <a:srgbClr val="E87071"/>
                </a:solidFill>
                <a:latin typeface="微软雅黑" pitchFamily="34" charset="-122"/>
                <a:ea typeface="微软雅黑" pitchFamily="34" charset="-122"/>
                <a:sym typeface="微软雅黑" pitchFamily="34" charset="-122"/>
              </a:rPr>
              <a:t>由尊而卑，由近而远</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递出：文字</a:t>
            </a:r>
            <a:r>
              <a:rPr lang="zh-CN" altLang="en-US" b="1" dirty="0">
                <a:solidFill>
                  <a:srgbClr val="FF6600"/>
                </a:solidFill>
                <a:latin typeface="微软雅黑" pitchFamily="34" charset="-122"/>
                <a:ea typeface="微软雅黑" pitchFamily="34" charset="-122"/>
                <a:sym typeface="微软雅黑" pitchFamily="34" charset="-122"/>
              </a:rPr>
              <a:t>向着对方</a:t>
            </a:r>
            <a:r>
              <a:rPr lang="zh-CN" altLang="en-US" dirty="0">
                <a:solidFill>
                  <a:srgbClr val="595959"/>
                </a:solidFill>
                <a:latin typeface="微软雅黑" pitchFamily="34" charset="-122"/>
                <a:ea typeface="微软雅黑" pitchFamily="34" charset="-122"/>
                <a:sym typeface="微软雅黑" pitchFamily="34" charset="-122"/>
              </a:rPr>
              <a:t>，</a:t>
            </a:r>
            <a:r>
              <a:rPr lang="zh-CN" altLang="en-US" b="1" dirty="0">
                <a:solidFill>
                  <a:srgbClr val="FF6600"/>
                </a:solidFill>
                <a:latin typeface="微软雅黑" pitchFamily="34" charset="-122"/>
                <a:ea typeface="微软雅黑" pitchFamily="34" charset="-122"/>
                <a:sym typeface="微软雅黑" pitchFamily="34" charset="-122"/>
              </a:rPr>
              <a:t>双手</a:t>
            </a:r>
            <a:r>
              <a:rPr lang="zh-CN" altLang="en-US" dirty="0">
                <a:solidFill>
                  <a:srgbClr val="595959"/>
                </a:solidFill>
                <a:latin typeface="微软雅黑" pitchFamily="34" charset="-122"/>
                <a:ea typeface="微软雅黑" pitchFamily="34" charset="-122"/>
                <a:sym typeface="微软雅黑" pitchFamily="34" charset="-122"/>
              </a:rPr>
              <a:t>拿出。</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接受：</a:t>
            </a:r>
            <a:r>
              <a:rPr lang="zh-CN" altLang="en-US" b="1" dirty="0">
                <a:solidFill>
                  <a:srgbClr val="01ACBE"/>
                </a:solidFill>
                <a:latin typeface="微软雅黑" pitchFamily="34" charset="-122"/>
                <a:ea typeface="微软雅黑" pitchFamily="34" charset="-122"/>
                <a:sym typeface="微软雅黑" pitchFamily="34" charset="-122"/>
              </a:rPr>
              <a:t>双手</a:t>
            </a:r>
            <a:r>
              <a:rPr lang="zh-CN" altLang="en-US" dirty="0">
                <a:solidFill>
                  <a:srgbClr val="595959"/>
                </a:solidFill>
                <a:latin typeface="微软雅黑" pitchFamily="34" charset="-122"/>
                <a:ea typeface="微软雅黑" pitchFamily="34" charset="-122"/>
                <a:sym typeface="微软雅黑" pitchFamily="34" charset="-122"/>
              </a:rPr>
              <a:t>去接，</a:t>
            </a:r>
            <a:r>
              <a:rPr lang="zh-CN" altLang="en-US" b="1" dirty="0">
                <a:solidFill>
                  <a:srgbClr val="01ACBE"/>
                </a:solidFill>
                <a:latin typeface="微软雅黑" pitchFamily="34" charset="-122"/>
                <a:ea typeface="微软雅黑" pitchFamily="34" charset="-122"/>
                <a:sym typeface="微软雅黑" pitchFamily="34" charset="-122"/>
              </a:rPr>
              <a:t>马上</a:t>
            </a:r>
            <a:r>
              <a:rPr lang="zh-CN" altLang="en-US" dirty="0">
                <a:solidFill>
                  <a:srgbClr val="595959"/>
                </a:solidFill>
                <a:latin typeface="微软雅黑" pitchFamily="34" charset="-122"/>
                <a:ea typeface="微软雅黑" pitchFamily="34" charset="-122"/>
                <a:sym typeface="微软雅黑" pitchFamily="34" charset="-122"/>
              </a:rPr>
              <a:t>要看，如有疑惑，</a:t>
            </a:r>
            <a:r>
              <a:rPr lang="zh-CN" altLang="en-US" b="1" dirty="0">
                <a:solidFill>
                  <a:srgbClr val="01ACBE"/>
                </a:solidFill>
                <a:latin typeface="微软雅黑" pitchFamily="34" charset="-122"/>
                <a:ea typeface="微软雅黑" pitchFamily="34" charset="-122"/>
                <a:sym typeface="微软雅黑" pitchFamily="34" charset="-122"/>
              </a:rPr>
              <a:t>马上</a:t>
            </a:r>
            <a:r>
              <a:rPr lang="zh-CN" altLang="en-US" dirty="0">
                <a:solidFill>
                  <a:srgbClr val="595959"/>
                </a:solidFill>
                <a:latin typeface="微软雅黑" pitchFamily="34" charset="-122"/>
                <a:ea typeface="微软雅黑" pitchFamily="34" charset="-122"/>
                <a:sym typeface="微软雅黑" pitchFamily="34" charset="-122"/>
              </a:rPr>
              <a:t>询问。</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同时交换名片时，可以</a:t>
            </a:r>
            <a:r>
              <a:rPr lang="zh-CN" altLang="en-US" b="1" dirty="0">
                <a:solidFill>
                  <a:srgbClr val="663A77"/>
                </a:solidFill>
                <a:latin typeface="微软雅黑" pitchFamily="34" charset="-122"/>
                <a:ea typeface="微软雅黑" pitchFamily="34" charset="-122"/>
                <a:sym typeface="微软雅黑" pitchFamily="34" charset="-122"/>
              </a:rPr>
              <a:t>右手递名片</a:t>
            </a:r>
            <a:r>
              <a:rPr lang="zh-CN" altLang="en-US" dirty="0">
                <a:solidFill>
                  <a:srgbClr val="663A77"/>
                </a:solidFill>
                <a:latin typeface="微软雅黑" pitchFamily="34" charset="-122"/>
                <a:ea typeface="微软雅黑" pitchFamily="34" charset="-122"/>
                <a:sym typeface="微软雅黑" pitchFamily="34" charset="-122"/>
              </a:rPr>
              <a:t>，</a:t>
            </a:r>
            <a:r>
              <a:rPr lang="zh-CN" altLang="en-US" b="1" dirty="0">
                <a:solidFill>
                  <a:srgbClr val="663A77"/>
                </a:solidFill>
                <a:latin typeface="微软雅黑" pitchFamily="34" charset="-122"/>
                <a:ea typeface="微软雅黑" pitchFamily="34" charset="-122"/>
                <a:sym typeface="微软雅黑" pitchFamily="34" charset="-122"/>
              </a:rPr>
              <a:t>左手接名片</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名片的收存：衬衣口袋或西装内侧口袋，</a:t>
            </a:r>
            <a:r>
              <a:rPr lang="zh-CN" altLang="en-US" b="1" dirty="0">
                <a:solidFill>
                  <a:srgbClr val="E87071"/>
                </a:solidFill>
                <a:latin typeface="微软雅黑" pitchFamily="34" charset="-122"/>
                <a:ea typeface="微软雅黑" pitchFamily="34" charset="-122"/>
                <a:sym typeface="微软雅黑" pitchFamily="34" charset="-122"/>
              </a:rPr>
              <a:t>不要放在裤袋</a:t>
            </a:r>
            <a:r>
              <a:rPr lang="zh-CN" altLang="en-US" b="1" dirty="0">
                <a:solidFill>
                  <a:srgbClr val="FF0000"/>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名片不宜涂改（如手机换号）。 </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不提供两个以上头衔，如头衔的确较多，分开印。</a:t>
            </a:r>
            <a:endParaRPr lang="zh-CN" altLang="en-US" dirty="0"/>
          </a:p>
        </p:txBody>
      </p:sp>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见面礼仪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2" name="组合 21"/>
          <p:cNvGrpSpPr/>
          <p:nvPr/>
        </p:nvGrpSpPr>
        <p:grpSpPr>
          <a:xfrm>
            <a:off x="908719" y="1226969"/>
            <a:ext cx="2227346" cy="416316"/>
            <a:chOff x="603196" y="3180076"/>
            <a:chExt cx="1670727" cy="312165"/>
          </a:xfrm>
        </p:grpSpPr>
        <p:sp>
          <p:nvSpPr>
            <p:cNvPr id="23" name="圆角矩形 22"/>
            <p:cNvSpPr/>
            <p:nvPr/>
          </p:nvSpPr>
          <p:spPr>
            <a:xfrm>
              <a:off x="603196" y="3180076"/>
              <a:ext cx="1670727" cy="312165"/>
            </a:xfrm>
            <a:prstGeom prst="roundRect">
              <a:avLst/>
            </a:prstGeom>
            <a:solidFill>
              <a:srgbClr val="663A77"/>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4" name="矩形 23"/>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4.</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名片</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5" name="任意多边形 24"/>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6" name="TextBox 25"/>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1001032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14" presetClass="entr" presetSubtype="10" fill="hold" grpId="0" nodeType="afterEffect">
                                  <p:stCondLst>
                                    <p:cond delay="0"/>
                                  </p:stCondLst>
                                  <p:iterate type="lt">
                                    <p:tmPct val="10000"/>
                                  </p:iterate>
                                  <p:childTnLst>
                                    <p:set>
                                      <p:cBhvr>
                                        <p:cTn id="15" dur="1" fill="hold">
                                          <p:stCondLst>
                                            <p:cond delay="0"/>
                                          </p:stCondLst>
                                        </p:cTn>
                                        <p:tgtEl>
                                          <p:spTgt spid="50185"/>
                                        </p:tgtEl>
                                        <p:attrNameLst>
                                          <p:attrName>style.visibility</p:attrName>
                                        </p:attrNameLst>
                                      </p:cBhvr>
                                      <p:to>
                                        <p:strVal val="visible"/>
                                      </p:to>
                                    </p:set>
                                    <p:animEffect transition="in" filter="randombar(horizontal)">
                                      <p:cBhvr>
                                        <p:cTn id="16" dur="500"/>
                                        <p:tgtEl>
                                          <p:spTgt spid="50185"/>
                                        </p:tgtEl>
                                      </p:cBhvr>
                                    </p:animEffect>
                                  </p:childTnLst>
                                </p:cTn>
                              </p:par>
                            </p:childTnLst>
                          </p:cTn>
                        </p:par>
                        <p:par>
                          <p:cTn id="17" fill="hold">
                            <p:stCondLst>
                              <p:cond delay="99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5" grpId="0"/>
      <p:bldP spid="2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8" name="矩形 9"/>
          <p:cNvSpPr>
            <a:spLocks noChangeArrowheads="1"/>
          </p:cNvSpPr>
          <p:nvPr/>
        </p:nvSpPr>
        <p:spPr bwMode="auto">
          <a:xfrm>
            <a:off x="692060" y="2679700"/>
            <a:ext cx="6082508" cy="34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简单而又能概况内容的</a:t>
            </a:r>
            <a:r>
              <a:rPr lang="zh-CN" altLang="en-US" b="1" dirty="0">
                <a:solidFill>
                  <a:srgbClr val="E87071"/>
                </a:solidFill>
                <a:latin typeface="微软雅黑" pitchFamily="34" charset="-122"/>
                <a:ea typeface="微软雅黑" pitchFamily="34" charset="-122"/>
                <a:sym typeface="微软雅黑" pitchFamily="34" charset="-122"/>
              </a:rPr>
              <a:t>标题</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得体的</a:t>
            </a:r>
            <a:r>
              <a:rPr lang="zh-CN" altLang="en-US" b="1" dirty="0">
                <a:solidFill>
                  <a:srgbClr val="FF6600"/>
                </a:solidFill>
                <a:latin typeface="微软雅黑" pitchFamily="34" charset="-122"/>
                <a:ea typeface="微软雅黑" pitchFamily="34" charset="-122"/>
                <a:sym typeface="微软雅黑" pitchFamily="34" charset="-122"/>
              </a:rPr>
              <a:t>称呼</a:t>
            </a:r>
            <a:r>
              <a:rPr lang="zh-CN" altLang="en-US" dirty="0">
                <a:solidFill>
                  <a:srgbClr val="595959"/>
                </a:solidFill>
                <a:latin typeface="微软雅黑" pitchFamily="34" charset="-122"/>
                <a:ea typeface="微软雅黑" pitchFamily="34" charset="-122"/>
                <a:sym typeface="微软雅黑" pitchFamily="34" charset="-122"/>
              </a:rPr>
              <a:t>（如多人，则是大家，</a:t>
            </a:r>
            <a:r>
              <a:rPr lang="en-US" dirty="0">
                <a:solidFill>
                  <a:srgbClr val="595959"/>
                </a:solidFill>
                <a:latin typeface="微软雅黑" pitchFamily="34" charset="-122"/>
                <a:ea typeface="微软雅黑" pitchFamily="34" charset="-122"/>
                <a:sym typeface="微软雅黑" pitchFamily="34" charset="-122"/>
              </a:rPr>
              <a:t>ALL</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开头、结尾最好要有</a:t>
            </a:r>
            <a:r>
              <a:rPr lang="zh-CN" altLang="en-US" b="1" dirty="0">
                <a:solidFill>
                  <a:srgbClr val="01ACBE"/>
                </a:solidFill>
                <a:latin typeface="微软雅黑" pitchFamily="34" charset="-122"/>
                <a:ea typeface="微软雅黑" pitchFamily="34" charset="-122"/>
                <a:sym typeface="微软雅黑" pitchFamily="34" charset="-122"/>
              </a:rPr>
              <a:t>问候语</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b="1" dirty="0">
                <a:solidFill>
                  <a:srgbClr val="FF6600"/>
                </a:solidFill>
                <a:latin typeface="微软雅黑" pitchFamily="34" charset="-122"/>
                <a:ea typeface="微软雅黑" pitchFamily="34" charset="-122"/>
                <a:sym typeface="微软雅黑" pitchFamily="34" charset="-122"/>
              </a:rPr>
              <a:t>简明扼要</a:t>
            </a:r>
            <a:r>
              <a:rPr lang="zh-CN" altLang="en-US" dirty="0">
                <a:solidFill>
                  <a:srgbClr val="595959"/>
                </a:solidFill>
                <a:latin typeface="微软雅黑" pitchFamily="34" charset="-122"/>
                <a:ea typeface="微软雅黑" pitchFamily="34" charset="-122"/>
                <a:sym typeface="微软雅黑" pitchFamily="34" charset="-122"/>
              </a:rPr>
              <a:t>，但也文字不要太少；</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正确使用</a:t>
            </a:r>
            <a:r>
              <a:rPr lang="zh-CN" altLang="en-US" b="1" dirty="0">
                <a:solidFill>
                  <a:srgbClr val="663A77"/>
                </a:solidFill>
                <a:latin typeface="微软雅黑" pitchFamily="34" charset="-122"/>
                <a:ea typeface="微软雅黑" pitchFamily="34" charset="-122"/>
                <a:sym typeface="微软雅黑" pitchFamily="34" charset="-122"/>
              </a:rPr>
              <a:t>主送，抄送，密送</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超过三个附件，请</a:t>
            </a:r>
            <a:r>
              <a:rPr lang="zh-CN" altLang="en-US" b="1" dirty="0">
                <a:solidFill>
                  <a:srgbClr val="E87071"/>
                </a:solidFill>
                <a:latin typeface="微软雅黑" pitchFamily="34" charset="-122"/>
                <a:ea typeface="微软雅黑" pitchFamily="34" charset="-122"/>
                <a:sym typeface="微软雅黑" pitchFamily="34" charset="-122"/>
              </a:rPr>
              <a:t>打包</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结尾有简单明了的</a:t>
            </a:r>
            <a:r>
              <a:rPr lang="zh-CN" altLang="en-US" b="1" dirty="0">
                <a:solidFill>
                  <a:srgbClr val="FF6600"/>
                </a:solidFill>
                <a:latin typeface="微软雅黑" pitchFamily="34" charset="-122"/>
                <a:ea typeface="微软雅黑" pitchFamily="34" charset="-122"/>
                <a:sym typeface="微软雅黑" pitchFamily="34" charset="-122"/>
              </a:rPr>
              <a:t>签名</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回复，</a:t>
            </a:r>
            <a:r>
              <a:rPr lang="zh-CN" altLang="en-US" b="1" dirty="0">
                <a:solidFill>
                  <a:srgbClr val="01ACBE"/>
                </a:solidFill>
                <a:latin typeface="微软雅黑" pitchFamily="34" charset="-122"/>
                <a:ea typeface="微软雅黑" pitchFamily="34" charset="-122"/>
                <a:sym typeface="微软雅黑" pitchFamily="34" charset="-122"/>
              </a:rPr>
              <a:t>及时回复</a:t>
            </a:r>
            <a:r>
              <a:rPr lang="zh-CN" altLang="en-US" dirty="0">
                <a:solidFill>
                  <a:srgbClr val="595959"/>
                </a:solidFill>
                <a:latin typeface="微软雅黑" pitchFamily="34" charset="-122"/>
                <a:ea typeface="微软雅黑" pitchFamily="34" charset="-122"/>
                <a:sym typeface="微软雅黑" pitchFamily="34" charset="-122"/>
              </a:rPr>
              <a:t>。</a:t>
            </a:r>
            <a:endParaRPr lang="zh-CN" altLang="en-US" dirty="0"/>
          </a:p>
        </p:txBody>
      </p:sp>
      <p:sp>
        <p:nvSpPr>
          <p:cNvPr id="51209" name="矩形 11"/>
          <p:cNvSpPr>
            <a:spLocks noChangeArrowheads="1"/>
          </p:cNvSpPr>
          <p:nvPr/>
        </p:nvSpPr>
        <p:spPr bwMode="auto">
          <a:xfrm>
            <a:off x="692060" y="1273175"/>
            <a:ext cx="105697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5000"/>
              </a:lnSpc>
            </a:pPr>
            <a:r>
              <a:rPr lang="zh-CN" altLang="en-US" dirty="0">
                <a:solidFill>
                  <a:srgbClr val="595959"/>
                </a:solidFill>
                <a:latin typeface="微软雅黑" pitchFamily="34" charset="-122"/>
                <a:ea typeface="微软雅黑" pitchFamily="34" charset="-122"/>
                <a:sym typeface="微软雅黑" pitchFamily="34" charset="-122"/>
              </a:rPr>
              <a:t>邮件的行文是否有礼有节，措辞是否恰当、礼貌，在很大程度上显示了一位</a:t>
            </a:r>
            <a:r>
              <a:rPr lang="zh-CN" altLang="en-US" sz="2000" b="1" dirty="0">
                <a:solidFill>
                  <a:srgbClr val="E87071"/>
                </a:solidFill>
                <a:latin typeface="微软雅黑" pitchFamily="34" charset="-122"/>
                <a:ea typeface="微软雅黑" pitchFamily="34" charset="-122"/>
                <a:sym typeface="微软雅黑" pitchFamily="34" charset="-122"/>
              </a:rPr>
              <a:t>职场人士的专业素养</a:t>
            </a:r>
            <a:r>
              <a:rPr lang="zh-CN" altLang="en-US" dirty="0">
                <a:solidFill>
                  <a:srgbClr val="595959"/>
                </a:solidFill>
                <a:latin typeface="微软雅黑" pitchFamily="34" charset="-122"/>
                <a:ea typeface="微软雅黑" pitchFamily="34" charset="-122"/>
                <a:sym typeface="微软雅黑" pitchFamily="34" charset="-122"/>
              </a:rPr>
              <a:t>，也一定程度地反应了其所在</a:t>
            </a:r>
            <a:r>
              <a:rPr lang="zh-CN" altLang="en-US" sz="2000" b="1" dirty="0">
                <a:solidFill>
                  <a:srgbClr val="01ACBE"/>
                </a:solidFill>
                <a:latin typeface="微软雅黑" pitchFamily="34" charset="-122"/>
                <a:ea typeface="微软雅黑" pitchFamily="34" charset="-122"/>
                <a:sym typeface="微软雅黑" pitchFamily="34" charset="-122"/>
              </a:rPr>
              <a:t>公司的专业形象</a:t>
            </a:r>
            <a:r>
              <a:rPr lang="zh-CN" altLang="en-US" dirty="0">
                <a:solidFill>
                  <a:srgbClr val="595959"/>
                </a:solidFill>
                <a:latin typeface="微软雅黑" pitchFamily="34" charset="-122"/>
                <a:ea typeface="微软雅黑" pitchFamily="34" charset="-122"/>
                <a:sym typeface="微软雅黑" pitchFamily="34" charset="-122"/>
              </a:rPr>
              <a:t>。</a:t>
            </a:r>
            <a:endParaRPr lang="zh-CN" altLang="en-US" dirty="0"/>
          </a:p>
        </p:txBody>
      </p:sp>
      <p:pic>
        <p:nvPicPr>
          <p:cNvPr id="51210" name="图片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979" y="2965429"/>
            <a:ext cx="3123506" cy="31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邮件礼仪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17" name="TextBox 1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57714183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51209"/>
                                        </p:tgtEl>
                                        <p:attrNameLst>
                                          <p:attrName>style.visibility</p:attrName>
                                        </p:attrNameLst>
                                      </p:cBhvr>
                                      <p:to>
                                        <p:strVal val="visible"/>
                                      </p:to>
                                    </p:set>
                                    <p:animEffect transition="in" filter="randombar(horizontal)">
                                      <p:cBhvr>
                                        <p:cTn id="7" dur="500"/>
                                        <p:tgtEl>
                                          <p:spTgt spid="51209"/>
                                        </p:tgtEl>
                                      </p:cBhvr>
                                    </p:animEffect>
                                  </p:childTnLst>
                                </p:cTn>
                              </p:par>
                            </p:childTnLst>
                          </p:cTn>
                        </p:par>
                        <p:par>
                          <p:cTn id="8" fill="hold">
                            <p:stCondLst>
                              <p:cond delay="3600"/>
                            </p:stCondLst>
                            <p:childTnLst>
                              <p:par>
                                <p:cTn id="9" presetID="22" presetClass="entr" presetSubtype="4" fill="hold" nodeType="afterEffect">
                                  <p:stCondLst>
                                    <p:cond delay="0"/>
                                  </p:stCondLst>
                                  <p:childTnLst>
                                    <p:set>
                                      <p:cBhvr>
                                        <p:cTn id="10" dur="1" fill="hold">
                                          <p:stCondLst>
                                            <p:cond delay="0"/>
                                          </p:stCondLst>
                                        </p:cTn>
                                        <p:tgtEl>
                                          <p:spTgt spid="51210"/>
                                        </p:tgtEl>
                                        <p:attrNameLst>
                                          <p:attrName>style.visibility</p:attrName>
                                        </p:attrNameLst>
                                      </p:cBhvr>
                                      <p:to>
                                        <p:strVal val="visible"/>
                                      </p:to>
                                    </p:set>
                                    <p:animEffect transition="in" filter="wipe(down)">
                                      <p:cBhvr>
                                        <p:cTn id="11" dur="500"/>
                                        <p:tgtEl>
                                          <p:spTgt spid="51210"/>
                                        </p:tgtEl>
                                      </p:cBhvr>
                                    </p:animEffect>
                                  </p:childTnLst>
                                </p:cTn>
                              </p:par>
                            </p:childTnLst>
                          </p:cTn>
                        </p:par>
                        <p:par>
                          <p:cTn id="12" fill="hold">
                            <p:stCondLst>
                              <p:cond delay="4100"/>
                            </p:stCondLst>
                            <p:childTnLst>
                              <p:par>
                                <p:cTn id="13" presetID="42" presetClass="entr" presetSubtype="0" fill="hold" grpId="0" nodeType="afterEffect">
                                  <p:stCondLst>
                                    <p:cond delay="0"/>
                                  </p:stCondLst>
                                  <p:childTnLst>
                                    <p:set>
                                      <p:cBhvr>
                                        <p:cTn id="14" dur="1" fill="hold">
                                          <p:stCondLst>
                                            <p:cond delay="0"/>
                                          </p:stCondLst>
                                        </p:cTn>
                                        <p:tgtEl>
                                          <p:spTgt spid="51208"/>
                                        </p:tgtEl>
                                        <p:attrNameLst>
                                          <p:attrName>style.visibility</p:attrName>
                                        </p:attrNameLst>
                                      </p:cBhvr>
                                      <p:to>
                                        <p:strVal val="visible"/>
                                      </p:to>
                                    </p:set>
                                    <p:animEffect transition="in" filter="fade">
                                      <p:cBhvr>
                                        <p:cTn id="15" dur="1000"/>
                                        <p:tgtEl>
                                          <p:spTgt spid="51208"/>
                                        </p:tgtEl>
                                      </p:cBhvr>
                                    </p:animEffect>
                                    <p:anim calcmode="lin" valueType="num">
                                      <p:cBhvr>
                                        <p:cTn id="16" dur="1000" fill="hold"/>
                                        <p:tgtEl>
                                          <p:spTgt spid="51208"/>
                                        </p:tgtEl>
                                        <p:attrNameLst>
                                          <p:attrName>ppt_x</p:attrName>
                                        </p:attrNameLst>
                                      </p:cBhvr>
                                      <p:tavLst>
                                        <p:tav tm="0">
                                          <p:val>
                                            <p:strVal val="#ppt_x"/>
                                          </p:val>
                                        </p:tav>
                                        <p:tav tm="100000">
                                          <p:val>
                                            <p:strVal val="#ppt_x"/>
                                          </p:val>
                                        </p:tav>
                                      </p:tavLst>
                                    </p:anim>
                                    <p:anim calcmode="lin" valueType="num">
                                      <p:cBhvr>
                                        <p:cTn id="17" dur="1000" fill="hold"/>
                                        <p:tgtEl>
                                          <p:spTgt spid="51208"/>
                                        </p:tgtEl>
                                        <p:attrNameLst>
                                          <p:attrName>ppt_y</p:attrName>
                                        </p:attrNameLst>
                                      </p:cBhvr>
                                      <p:tavLst>
                                        <p:tav tm="0">
                                          <p:val>
                                            <p:strVal val="#ppt_y+.1"/>
                                          </p:val>
                                        </p:tav>
                                        <p:tav tm="100000">
                                          <p:val>
                                            <p:strVal val="#ppt_y"/>
                                          </p:val>
                                        </p:tav>
                                      </p:tavLst>
                                    </p:anim>
                                  </p:childTnLst>
                                </p:cTn>
                              </p:par>
                            </p:childTnLst>
                          </p:cTn>
                        </p:par>
                        <p:par>
                          <p:cTn id="18" fill="hold">
                            <p:stCondLst>
                              <p:cond delay="5100"/>
                            </p:stCondLst>
                            <p:childTnLst>
                              <p:par>
                                <p:cTn id="19" presetID="10"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8" grpId="0"/>
      <p:bldP spid="51209" grpId="0"/>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33"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4278" y="2308226"/>
            <a:ext cx="6395205" cy="3438525"/>
          </a:xfrm>
          <a:prstGeom prst="rect">
            <a:avLst/>
          </a:prstGeom>
          <a:noFill/>
          <a:ln w="9525" cmpd="sng">
            <a:solidFill>
              <a:srgbClr val="BFBFBF"/>
            </a:solidFill>
            <a:bevel/>
            <a:headEnd/>
            <a:tailEnd/>
          </a:ln>
          <a:extLst>
            <a:ext uri="{909E8E84-426E-40DD-AFC4-6F175D3DCCD1}">
              <a14:hiddenFill xmlns:a14="http://schemas.microsoft.com/office/drawing/2010/main">
                <a:solidFill>
                  <a:srgbClr val="FFFFFF"/>
                </a:solidFill>
              </a14:hiddenFill>
            </a:ext>
          </a:extLst>
        </p:spPr>
      </p:pic>
      <p:sp>
        <p:nvSpPr>
          <p:cNvPr id="52234" name="矩形 7"/>
          <p:cNvSpPr>
            <a:spLocks noChangeArrowheads="1"/>
          </p:cNvSpPr>
          <p:nvPr/>
        </p:nvSpPr>
        <p:spPr bwMode="auto">
          <a:xfrm>
            <a:off x="663033" y="2305734"/>
            <a:ext cx="4460294"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二人同行：</a:t>
            </a:r>
            <a:r>
              <a:rPr lang="zh-CN" altLang="en-US" b="1" dirty="0">
                <a:solidFill>
                  <a:srgbClr val="E87071"/>
                </a:solidFill>
                <a:latin typeface="微软雅黑" pitchFamily="34" charset="-122"/>
                <a:ea typeface="微软雅黑" pitchFamily="34" charset="-122"/>
                <a:sym typeface="微软雅黑" pitchFamily="34" charset="-122"/>
              </a:rPr>
              <a:t>右为尊，安全为尊</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三人同行时：</a:t>
            </a:r>
            <a:r>
              <a:rPr lang="zh-CN" altLang="en-US" b="1" dirty="0">
                <a:solidFill>
                  <a:srgbClr val="FF6600"/>
                </a:solidFill>
                <a:latin typeface="微软雅黑" pitchFamily="34" charset="-122"/>
                <a:ea typeface="微软雅黑" pitchFamily="34" charset="-122"/>
                <a:sym typeface="微软雅黑" pitchFamily="34" charset="-122"/>
              </a:rPr>
              <a:t>中为尊</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四人同行时：分两排，</a:t>
            </a:r>
            <a:r>
              <a:rPr lang="zh-CN" altLang="en-US" b="1" dirty="0">
                <a:solidFill>
                  <a:srgbClr val="01ACBE"/>
                </a:solidFill>
                <a:latin typeface="微软雅黑" pitchFamily="34" charset="-122"/>
                <a:ea typeface="微软雅黑" pitchFamily="34" charset="-122"/>
                <a:sym typeface="微软雅黑" pitchFamily="34" charset="-122"/>
              </a:rPr>
              <a:t>前排为尊</a:t>
            </a:r>
            <a:r>
              <a:rPr lang="zh-CN" altLang="en-US" dirty="0">
                <a:solidFill>
                  <a:srgbClr val="595959"/>
                </a:solidFill>
                <a:latin typeface="微软雅黑" pitchFamily="34" charset="-122"/>
                <a:ea typeface="微软雅黑" pitchFamily="34" charset="-122"/>
                <a:sym typeface="微软雅黑" pitchFamily="34" charset="-122"/>
              </a:rPr>
              <a:t>； </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引路时，在客人的</a:t>
            </a:r>
            <a:r>
              <a:rPr lang="zh-CN" altLang="en-US" b="1" dirty="0">
                <a:solidFill>
                  <a:srgbClr val="663A77"/>
                </a:solidFill>
                <a:latin typeface="微软雅黑" pitchFamily="34" charset="-122"/>
                <a:ea typeface="微软雅黑" pitchFamily="34" charset="-122"/>
                <a:sym typeface="微软雅黑" pitchFamily="34" charset="-122"/>
              </a:rPr>
              <a:t>左前方</a:t>
            </a:r>
            <a:r>
              <a:rPr lang="en-US" dirty="0">
                <a:solidFill>
                  <a:srgbClr val="595959"/>
                </a:solidFill>
                <a:latin typeface="微软雅黑" pitchFamily="34" charset="-122"/>
                <a:ea typeface="微软雅黑" pitchFamily="34" charset="-122"/>
                <a:sym typeface="微软雅黑" pitchFamily="34" charset="-122"/>
              </a:rPr>
              <a:t>2</a:t>
            </a:r>
            <a:r>
              <a:rPr lang="zh-CN" altLang="en-US" dirty="0">
                <a:solidFill>
                  <a:srgbClr val="595959"/>
                </a:solidFill>
                <a:latin typeface="微软雅黑" pitchFamily="34" charset="-122"/>
                <a:ea typeface="微软雅黑" pitchFamily="34" charset="-122"/>
                <a:sym typeface="微软雅黑" pitchFamily="34" charset="-122"/>
              </a:rPr>
              <a:t>至</a:t>
            </a:r>
            <a:r>
              <a:rPr lang="en-US" dirty="0">
                <a:solidFill>
                  <a:srgbClr val="595959"/>
                </a:solidFill>
                <a:latin typeface="微软雅黑" pitchFamily="34" charset="-122"/>
                <a:ea typeface="微软雅黑" pitchFamily="34" charset="-122"/>
                <a:sym typeface="微软雅黑" pitchFamily="34" charset="-122"/>
              </a:rPr>
              <a:t>3</a:t>
            </a:r>
            <a:r>
              <a:rPr lang="zh-CN" altLang="en-US" dirty="0">
                <a:solidFill>
                  <a:srgbClr val="595959"/>
                </a:solidFill>
                <a:latin typeface="微软雅黑" pitchFamily="34" charset="-122"/>
                <a:ea typeface="微软雅黑" pitchFamily="34" charset="-122"/>
                <a:sym typeface="微软雅黑" pitchFamily="34" charset="-122"/>
              </a:rPr>
              <a:t>步，并与客人保持步伐一致。</a:t>
            </a:r>
            <a:endParaRPr lang="en-US"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引路手势如右图。</a:t>
            </a:r>
          </a:p>
        </p:txBody>
      </p:sp>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位置礼仪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17" name="组合 16"/>
          <p:cNvGrpSpPr/>
          <p:nvPr/>
        </p:nvGrpSpPr>
        <p:grpSpPr>
          <a:xfrm>
            <a:off x="908719" y="1226969"/>
            <a:ext cx="2227346" cy="416316"/>
            <a:chOff x="603196" y="3180076"/>
            <a:chExt cx="1670727" cy="312165"/>
          </a:xfrm>
        </p:grpSpPr>
        <p:sp>
          <p:nvSpPr>
            <p:cNvPr id="18" name="圆角矩形 17"/>
            <p:cNvSpPr/>
            <p:nvPr/>
          </p:nvSpPr>
          <p:spPr>
            <a:xfrm>
              <a:off x="603196" y="3180076"/>
              <a:ext cx="1670727" cy="312165"/>
            </a:xfrm>
            <a:prstGeom prst="roundRect">
              <a:avLst/>
            </a:prstGeom>
            <a:solidFill>
              <a:srgbClr val="E87071"/>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18"/>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1.</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同行礼仪</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0" name="任意多边形 19"/>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1" name="TextBox 20"/>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70645180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2233"/>
                                        </p:tgtEl>
                                        <p:attrNameLst>
                                          <p:attrName>style.visibility</p:attrName>
                                        </p:attrNameLst>
                                      </p:cBhvr>
                                      <p:to>
                                        <p:strVal val="visible"/>
                                      </p:to>
                                    </p:set>
                                    <p:anim calcmode="lin" valueType="num">
                                      <p:cBhvr additive="base">
                                        <p:cTn id="12" dur="500" fill="hold"/>
                                        <p:tgtEl>
                                          <p:spTgt spid="52233"/>
                                        </p:tgtEl>
                                        <p:attrNameLst>
                                          <p:attrName>ppt_x</p:attrName>
                                        </p:attrNameLst>
                                      </p:cBhvr>
                                      <p:tavLst>
                                        <p:tav tm="0">
                                          <p:val>
                                            <p:strVal val="1+#ppt_w/2"/>
                                          </p:val>
                                        </p:tav>
                                        <p:tav tm="100000">
                                          <p:val>
                                            <p:strVal val="#ppt_x"/>
                                          </p:val>
                                        </p:tav>
                                      </p:tavLst>
                                    </p:anim>
                                    <p:anim calcmode="lin" valueType="num">
                                      <p:cBhvr additive="base">
                                        <p:cTn id="13" dur="500" fill="hold"/>
                                        <p:tgtEl>
                                          <p:spTgt spid="5223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2234"/>
                                        </p:tgtEl>
                                        <p:attrNameLst>
                                          <p:attrName>style.visibility</p:attrName>
                                        </p:attrNameLst>
                                      </p:cBhvr>
                                      <p:to>
                                        <p:strVal val="visible"/>
                                      </p:to>
                                    </p:set>
                                    <p:anim calcmode="lin" valueType="num">
                                      <p:cBhvr additive="base">
                                        <p:cTn id="17" dur="500" fill="hold"/>
                                        <p:tgtEl>
                                          <p:spTgt spid="52234"/>
                                        </p:tgtEl>
                                        <p:attrNameLst>
                                          <p:attrName>ppt_x</p:attrName>
                                        </p:attrNameLst>
                                      </p:cBhvr>
                                      <p:tavLst>
                                        <p:tav tm="0">
                                          <p:val>
                                            <p:strVal val="#ppt_x"/>
                                          </p:val>
                                        </p:tav>
                                        <p:tav tm="100000">
                                          <p:val>
                                            <p:strVal val="#ppt_x"/>
                                          </p:val>
                                        </p:tav>
                                      </p:tavLst>
                                    </p:anim>
                                    <p:anim calcmode="lin" valueType="num">
                                      <p:cBhvr additive="base">
                                        <p:cTn id="18" dur="500" fill="hold"/>
                                        <p:tgtEl>
                                          <p:spTgt spid="5223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4" grpId="0"/>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7" name="矩形 7"/>
          <p:cNvSpPr>
            <a:spLocks noChangeArrowheads="1"/>
          </p:cNvSpPr>
          <p:nvPr/>
        </p:nvSpPr>
        <p:spPr bwMode="auto">
          <a:xfrm>
            <a:off x="692060" y="2733675"/>
            <a:ext cx="6760283"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上楼梯时，</a:t>
            </a:r>
            <a:r>
              <a:rPr lang="zh-CN" altLang="en-US" b="1" dirty="0">
                <a:solidFill>
                  <a:schemeClr val="accent6"/>
                </a:solidFill>
                <a:latin typeface="微软雅黑" pitchFamily="34" charset="-122"/>
                <a:ea typeface="微软雅黑" pitchFamily="34" charset="-122"/>
                <a:sym typeface="微软雅黑" pitchFamily="34" charset="-122"/>
              </a:rPr>
              <a:t>尊者先上</a:t>
            </a:r>
            <a:r>
              <a:rPr lang="zh-CN" altLang="en-US" dirty="0">
                <a:solidFill>
                  <a:srgbClr val="595959"/>
                </a:solidFill>
                <a:latin typeface="微软雅黑" pitchFamily="34" charset="-122"/>
                <a:ea typeface="微软雅黑" pitchFamily="34" charset="-122"/>
                <a:sym typeface="微软雅黑" pitchFamily="34" charset="-122"/>
              </a:rPr>
              <a:t>；下楼梯时，</a:t>
            </a:r>
            <a:r>
              <a:rPr lang="zh-CN" altLang="en-US" b="1" dirty="0">
                <a:solidFill>
                  <a:schemeClr val="accent6"/>
                </a:solidFill>
                <a:latin typeface="微软雅黑" pitchFamily="34" charset="-122"/>
                <a:ea typeface="微软雅黑" pitchFamily="34" charset="-122"/>
                <a:sym typeface="微软雅黑" pitchFamily="34" charset="-122"/>
              </a:rPr>
              <a:t>卑者先下</a:t>
            </a:r>
            <a:r>
              <a:rPr lang="zh-CN" altLang="en-US" dirty="0">
                <a:solidFill>
                  <a:srgbClr val="595959"/>
                </a:solidFill>
                <a:latin typeface="微软雅黑" pitchFamily="34" charset="-122"/>
                <a:ea typeface="微软雅黑" pitchFamily="34" charset="-122"/>
                <a:sym typeface="微软雅黑" pitchFamily="34" charset="-122"/>
              </a:rPr>
              <a:t>。</a:t>
            </a:r>
            <a:endParaRPr lang="en-US"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男女同行上楼梯，</a:t>
            </a:r>
            <a:r>
              <a:rPr lang="zh-CN" altLang="en-US" b="1" dirty="0">
                <a:solidFill>
                  <a:srgbClr val="01ACBE"/>
                </a:solidFill>
                <a:latin typeface="微软雅黑" pitchFamily="34" charset="-122"/>
                <a:ea typeface="微软雅黑" pitchFamily="34" charset="-122"/>
                <a:sym typeface="微软雅黑" pitchFamily="34" charset="-122"/>
              </a:rPr>
              <a:t>男士在前女士在后，或左侧同行</a:t>
            </a:r>
            <a:r>
              <a:rPr lang="zh-CN" altLang="en-US"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升降电梯没有其他人的情况下，</a:t>
            </a:r>
            <a:r>
              <a:rPr lang="zh-CN" altLang="en-US" b="1" dirty="0">
                <a:solidFill>
                  <a:srgbClr val="663A77"/>
                </a:solidFill>
                <a:latin typeface="微软雅黑" pitchFamily="34" charset="-122"/>
                <a:ea typeface="微软雅黑" pitchFamily="34" charset="-122"/>
                <a:sym typeface="微软雅黑" pitchFamily="34" charset="-122"/>
              </a:rPr>
              <a:t>在尊者之前进入电梯</a:t>
            </a:r>
            <a:r>
              <a:rPr lang="zh-CN" altLang="en-US" dirty="0">
                <a:solidFill>
                  <a:srgbClr val="595959"/>
                </a:solidFill>
                <a:latin typeface="微软雅黑" pitchFamily="34" charset="-122"/>
                <a:ea typeface="微软雅黑" pitchFamily="34" charset="-122"/>
                <a:sym typeface="微软雅黑" pitchFamily="34" charset="-122"/>
              </a:rPr>
              <a:t>，按住开的按钮，此时请尊者再进入电梯。如到出电梯时，按住开的按钮，</a:t>
            </a:r>
            <a:r>
              <a:rPr lang="zh-CN" altLang="en-US" b="1" dirty="0">
                <a:solidFill>
                  <a:srgbClr val="E87071"/>
                </a:solidFill>
                <a:latin typeface="微软雅黑" pitchFamily="34" charset="-122"/>
                <a:ea typeface="微软雅黑" pitchFamily="34" charset="-122"/>
                <a:sym typeface="微软雅黑" pitchFamily="34" charset="-122"/>
              </a:rPr>
              <a:t>请尊者先出</a:t>
            </a:r>
            <a:r>
              <a:rPr lang="zh-CN" altLang="en-US" dirty="0">
                <a:solidFill>
                  <a:srgbClr val="595959"/>
                </a:solidFill>
                <a:latin typeface="微软雅黑" pitchFamily="34" charset="-122"/>
                <a:ea typeface="微软雅黑" pitchFamily="34" charset="-122"/>
                <a:sym typeface="微软雅黑" pitchFamily="34" charset="-122"/>
              </a:rPr>
              <a:t>（体现服务原则）。</a:t>
            </a:r>
            <a:endParaRPr lang="en-US"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电梯内</a:t>
            </a:r>
            <a:r>
              <a:rPr lang="zh-CN" altLang="en-US" b="1" dirty="0">
                <a:solidFill>
                  <a:srgbClr val="01ACBE"/>
                </a:solidFill>
                <a:latin typeface="微软雅黑" pitchFamily="34" charset="-122"/>
                <a:ea typeface="微软雅黑" pitchFamily="34" charset="-122"/>
                <a:sym typeface="微软雅黑" pitchFamily="34" charset="-122"/>
              </a:rPr>
              <a:t>有人时，无论上下都应尊者优先</a:t>
            </a:r>
            <a:r>
              <a:rPr lang="zh-CN" altLang="en-US" dirty="0">
                <a:solidFill>
                  <a:srgbClr val="595959"/>
                </a:solidFill>
                <a:latin typeface="微软雅黑" pitchFamily="34" charset="-122"/>
                <a:ea typeface="微软雅黑" pitchFamily="34" charset="-122"/>
                <a:sym typeface="微软雅黑" pitchFamily="34" charset="-122"/>
              </a:rPr>
              <a:t>（体现优先原则）。</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升降电梯愈</a:t>
            </a:r>
            <a:r>
              <a:rPr lang="zh-CN" altLang="en-US" b="1" dirty="0">
                <a:solidFill>
                  <a:srgbClr val="663A77"/>
                </a:solidFill>
                <a:latin typeface="微软雅黑" pitchFamily="34" charset="-122"/>
                <a:ea typeface="微软雅黑" pitchFamily="34" charset="-122"/>
                <a:sym typeface="微软雅黑" pitchFamily="34" charset="-122"/>
              </a:rPr>
              <a:t>靠内侧是愈尊贵的位置</a:t>
            </a:r>
            <a:r>
              <a:rPr lang="zh-CN" altLang="en-US" dirty="0">
                <a:solidFill>
                  <a:srgbClr val="595959"/>
                </a:solidFill>
                <a:latin typeface="微软雅黑" pitchFamily="34" charset="-122"/>
                <a:ea typeface="微软雅黑" pitchFamily="34" charset="-122"/>
                <a:sym typeface="微软雅黑" pitchFamily="34" charset="-122"/>
              </a:rPr>
              <a:t>。进入电梯后，如有他人，可主动询问去几楼，并帮忙按下。</a:t>
            </a:r>
          </a:p>
        </p:txBody>
      </p:sp>
      <p:pic>
        <p:nvPicPr>
          <p:cNvPr id="53258" name="Picture 3" descr="C:\Documents and Settings\tdz\桌面\未标题-1 拷贝.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769" y="1239154"/>
            <a:ext cx="3528554" cy="4943475"/>
          </a:xfrm>
          <a:prstGeom prst="rect">
            <a:avLst/>
          </a:prstGeom>
          <a:blipFill dpi="0" rotWithShape="1">
            <a:blip r:embed="rId4"/>
            <a:srcRect/>
            <a:stretch>
              <a:fillRect/>
            </a:stretch>
          </a:blipFill>
          <a:ln w="28575" cap="flat" cmpd="sng">
            <a:solidFill>
              <a:schemeClr val="bg1"/>
            </a:solidFill>
            <a:bevel/>
            <a:headEnd/>
            <a:tailEnd/>
          </a:ln>
        </p:spPr>
      </p:pic>
      <p:grpSp>
        <p:nvGrpSpPr>
          <p:cNvPr id="11" name="组合 10"/>
          <p:cNvGrpSpPr/>
          <p:nvPr/>
        </p:nvGrpSpPr>
        <p:grpSpPr>
          <a:xfrm>
            <a:off x="4625603" y="408986"/>
            <a:ext cx="3007992" cy="654128"/>
            <a:chOff x="2727392" y="2746323"/>
            <a:chExt cx="2082005" cy="452760"/>
          </a:xfrm>
        </p:grpSpPr>
        <p:sp>
          <p:nvSpPr>
            <p:cNvPr id="12"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位置礼仪</a:t>
              </a:r>
            </a:p>
          </p:txBody>
        </p:sp>
        <p:grpSp>
          <p:nvGrpSpPr>
            <p:cNvPr id="13" name="组合 12"/>
            <p:cNvGrpSpPr/>
            <p:nvPr/>
          </p:nvGrpSpPr>
          <p:grpSpPr>
            <a:xfrm>
              <a:off x="2727392" y="2746323"/>
              <a:ext cx="2082005" cy="452760"/>
              <a:chOff x="6096000" y="2039786"/>
              <a:chExt cx="3246120" cy="705912"/>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5" name="圆角矩形 14"/>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圆角矩形 15"/>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17" name="组合 16"/>
          <p:cNvGrpSpPr/>
          <p:nvPr/>
        </p:nvGrpSpPr>
        <p:grpSpPr>
          <a:xfrm>
            <a:off x="908718" y="1226969"/>
            <a:ext cx="2632767" cy="416316"/>
            <a:chOff x="603196" y="3180076"/>
            <a:chExt cx="1670727" cy="312165"/>
          </a:xfrm>
        </p:grpSpPr>
        <p:sp>
          <p:nvSpPr>
            <p:cNvPr id="18" name="圆角矩形 17"/>
            <p:cNvSpPr/>
            <p:nvPr/>
          </p:nvSpPr>
          <p:spPr>
            <a:xfrm>
              <a:off x="603196" y="3180076"/>
              <a:ext cx="1670727" cy="312165"/>
            </a:xfrm>
            <a:prstGeom prst="roundRect">
              <a:avLst/>
            </a:prstGeom>
            <a:solidFill>
              <a:schemeClr val="accent6"/>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18"/>
            <p:cNvSpPr>
              <a:spLocks noChangeArrowheads="1"/>
            </p:cNvSpPr>
            <p:nvPr/>
          </p:nvSpPr>
          <p:spPr bwMode="auto">
            <a:xfrm>
              <a:off x="717372" y="3223695"/>
              <a:ext cx="1463682" cy="26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2.</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电梯、楼梯礼仪</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0" name="任意多边形 19"/>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1" name="TextBox 20"/>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39140774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3258"/>
                                        </p:tgtEl>
                                        <p:attrNameLst>
                                          <p:attrName>style.visibility</p:attrName>
                                        </p:attrNameLst>
                                      </p:cBhvr>
                                      <p:to>
                                        <p:strVal val="visible"/>
                                      </p:to>
                                    </p:set>
                                    <p:animEffect transition="in" filter="barn(inVertical)">
                                      <p:cBhvr>
                                        <p:cTn id="12" dur="500"/>
                                        <p:tgtEl>
                                          <p:spTgt spid="5325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3257"/>
                                        </p:tgtEl>
                                        <p:attrNameLst>
                                          <p:attrName>style.visibility</p:attrName>
                                        </p:attrNameLst>
                                      </p:cBhvr>
                                      <p:to>
                                        <p:strVal val="visible"/>
                                      </p:to>
                                    </p:set>
                                    <p:animEffect transition="in" filter="fade">
                                      <p:cBhvr>
                                        <p:cTn id="16" dur="1000"/>
                                        <p:tgtEl>
                                          <p:spTgt spid="53257"/>
                                        </p:tgtEl>
                                      </p:cBhvr>
                                    </p:animEffect>
                                    <p:anim calcmode="lin" valueType="num">
                                      <p:cBhvr>
                                        <p:cTn id="17" dur="1000" fill="hold"/>
                                        <p:tgtEl>
                                          <p:spTgt spid="53257"/>
                                        </p:tgtEl>
                                        <p:attrNameLst>
                                          <p:attrName>ppt_x</p:attrName>
                                        </p:attrNameLst>
                                      </p:cBhvr>
                                      <p:tavLst>
                                        <p:tav tm="0">
                                          <p:val>
                                            <p:strVal val="#ppt_x"/>
                                          </p:val>
                                        </p:tav>
                                        <p:tav tm="100000">
                                          <p:val>
                                            <p:strVal val="#ppt_x"/>
                                          </p:val>
                                        </p:tav>
                                      </p:tavLst>
                                    </p:anim>
                                    <p:anim calcmode="lin" valueType="num">
                                      <p:cBhvr>
                                        <p:cTn id="18" dur="1000" fill="hold"/>
                                        <p:tgtEl>
                                          <p:spTgt spid="5325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7" grpId="0"/>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1" name="矩形 7"/>
          <p:cNvSpPr>
            <a:spLocks noChangeArrowheads="1"/>
          </p:cNvSpPr>
          <p:nvPr/>
        </p:nvSpPr>
        <p:spPr bwMode="auto">
          <a:xfrm>
            <a:off x="692060" y="2873375"/>
            <a:ext cx="6760283"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上车时扶着门，把身体放低，轻轻移进车子，</a:t>
            </a:r>
            <a:r>
              <a:rPr lang="zh-CN" altLang="en-US" b="1" dirty="0">
                <a:solidFill>
                  <a:srgbClr val="FF6600"/>
                </a:solidFill>
                <a:latin typeface="微软雅黑" pitchFamily="34" charset="-122"/>
                <a:ea typeface="微软雅黑" pitchFamily="34" charset="-122"/>
                <a:sym typeface="微软雅黑" pitchFamily="34" charset="-122"/>
              </a:rPr>
              <a:t>臀部先进。</a:t>
            </a:r>
            <a:endParaRPr lang="en-US" b="1" dirty="0">
              <a:solidFill>
                <a:srgbClr val="FF6600"/>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错误的上车姿势是</a:t>
            </a:r>
            <a:r>
              <a:rPr lang="zh-CN" altLang="en-US" b="1" dirty="0">
                <a:solidFill>
                  <a:srgbClr val="01ACBE"/>
                </a:solidFill>
                <a:latin typeface="微软雅黑" pitchFamily="34" charset="-122"/>
                <a:ea typeface="微软雅黑" pitchFamily="34" charset="-122"/>
                <a:sym typeface="微软雅黑" pitchFamily="34" charset="-122"/>
              </a:rPr>
              <a:t>低着头，拱着背，钻进车里。</a:t>
            </a: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下车时先伸出一只脚站稳后，让身体徐徐升起，</a:t>
            </a:r>
            <a:r>
              <a:rPr lang="zh-CN" altLang="en-US" b="1" dirty="0">
                <a:solidFill>
                  <a:srgbClr val="E87071"/>
                </a:solidFill>
                <a:latin typeface="微软雅黑" pitchFamily="34" charset="-122"/>
                <a:ea typeface="微软雅黑" pitchFamily="34" charset="-122"/>
                <a:sym typeface="微软雅黑" pitchFamily="34" charset="-122"/>
              </a:rPr>
              <a:t>臀部后出。</a:t>
            </a:r>
            <a:endParaRPr lang="en-US" b="1" dirty="0">
              <a:solidFill>
                <a:srgbClr val="E87071"/>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错误的姿势是</a:t>
            </a:r>
            <a:r>
              <a:rPr lang="zh-CN" altLang="en-US" b="1" dirty="0">
                <a:solidFill>
                  <a:srgbClr val="663A77"/>
                </a:solidFill>
                <a:latin typeface="微软雅黑" pitchFamily="34" charset="-122"/>
                <a:ea typeface="微软雅黑" pitchFamily="34" charset="-122"/>
                <a:sym typeface="微软雅黑" pitchFamily="34" charset="-122"/>
              </a:rPr>
              <a:t>伸出头来，十分艰难地把身体钻出来。</a:t>
            </a:r>
            <a:endParaRPr lang="zh-CN" altLang="en-US" dirty="0">
              <a:solidFill>
                <a:srgbClr val="663A77"/>
              </a:solidFill>
            </a:endParaRPr>
          </a:p>
        </p:txBody>
      </p:sp>
      <p:pic>
        <p:nvPicPr>
          <p:cNvPr id="54282" name="Picture 3" descr="C:\Documents and Settings\tdz\桌面\535312081949527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3638" y="1354138"/>
            <a:ext cx="3295484" cy="4668838"/>
          </a:xfrm>
          <a:prstGeom prst="rect">
            <a:avLst/>
          </a:prstGeom>
          <a:blipFill dpi="0" rotWithShape="1">
            <a:blip r:embed="rId4"/>
            <a:srcRect/>
            <a:stretch>
              <a:fillRect/>
            </a:stretch>
          </a:blipFill>
          <a:ln w="28575" cap="flat" cmpd="sng">
            <a:solidFill>
              <a:schemeClr val="bg1"/>
            </a:solidFill>
            <a:bevel/>
            <a:headEnd/>
            <a:tailEnd/>
          </a:ln>
        </p:spPr>
      </p:pic>
      <p:sp>
        <p:nvSpPr>
          <p:cNvPr id="54283" name="矩形 10"/>
          <p:cNvSpPr>
            <a:spLocks noChangeArrowheads="1"/>
          </p:cNvSpPr>
          <p:nvPr/>
        </p:nvSpPr>
        <p:spPr bwMode="auto">
          <a:xfrm>
            <a:off x="692060" y="2043114"/>
            <a:ext cx="5177751" cy="67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b="1" dirty="0">
                <a:solidFill>
                  <a:srgbClr val="595959"/>
                </a:solidFill>
                <a:latin typeface="微软雅黑" pitchFamily="34" charset="-122"/>
                <a:ea typeface="微软雅黑" pitchFamily="34" charset="-122"/>
                <a:sym typeface="微软雅黑" pitchFamily="34" charset="-122"/>
              </a:rPr>
              <a:t>如何优雅地上下车：</a:t>
            </a:r>
            <a:r>
              <a:rPr lang="zh-CN" altLang="en-US" sz="3200" b="1" dirty="0">
                <a:solidFill>
                  <a:srgbClr val="E87071"/>
                </a:solidFill>
                <a:latin typeface="微软雅黑" pitchFamily="34" charset="-122"/>
                <a:ea typeface="微软雅黑" pitchFamily="34" charset="-122"/>
                <a:sym typeface="微软雅黑" pitchFamily="34" charset="-122"/>
              </a:rPr>
              <a:t>不走光</a:t>
            </a:r>
            <a:endParaRPr lang="en-US" b="1" dirty="0">
              <a:solidFill>
                <a:srgbClr val="E87071"/>
              </a:solidFill>
              <a:latin typeface="微软雅黑" pitchFamily="34" charset="-122"/>
              <a:ea typeface="微软雅黑" pitchFamily="34" charset="-122"/>
              <a:sym typeface="微软雅黑" pitchFamily="34" charset="-122"/>
            </a:endParaRPr>
          </a:p>
        </p:txBody>
      </p:sp>
      <p:sp>
        <p:nvSpPr>
          <p:cNvPr id="54284" name="矩形 11"/>
          <p:cNvSpPr>
            <a:spLocks noChangeArrowheads="1"/>
          </p:cNvSpPr>
          <p:nvPr/>
        </p:nvSpPr>
        <p:spPr bwMode="auto">
          <a:xfrm>
            <a:off x="692060" y="4891089"/>
            <a:ext cx="51777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2000" b="1" dirty="0">
                <a:solidFill>
                  <a:srgbClr val="595959"/>
                </a:solidFill>
                <a:latin typeface="微软雅黑" pitchFamily="34" charset="-122"/>
                <a:ea typeface="微软雅黑" pitchFamily="34" charset="-122"/>
                <a:sym typeface="微软雅黑" pitchFamily="34" charset="-122"/>
              </a:rPr>
              <a:t>上下车的</a:t>
            </a:r>
            <a:r>
              <a:rPr lang="zh-CN" altLang="en-US" sz="3200" b="1" dirty="0">
                <a:solidFill>
                  <a:srgbClr val="FF6600"/>
                </a:solidFill>
                <a:latin typeface="微软雅黑" pitchFamily="34" charset="-122"/>
                <a:ea typeface="微软雅黑" pitchFamily="34" charset="-122"/>
                <a:sym typeface="微软雅黑" pitchFamily="34" charset="-122"/>
              </a:rPr>
              <a:t>顺序</a:t>
            </a:r>
            <a:endParaRPr lang="en-US" sz="3200" b="1" dirty="0">
              <a:solidFill>
                <a:srgbClr val="FF6600"/>
              </a:solidFill>
              <a:latin typeface="微软雅黑" pitchFamily="34" charset="-122"/>
              <a:ea typeface="微软雅黑" pitchFamily="34" charset="-122"/>
              <a:sym typeface="微软雅黑" pitchFamily="34" charset="-122"/>
            </a:endParaRPr>
          </a:p>
        </p:txBody>
      </p:sp>
      <p:sp>
        <p:nvSpPr>
          <p:cNvPr id="54285" name="矩形 12"/>
          <p:cNvSpPr>
            <a:spLocks noChangeArrowheads="1"/>
          </p:cNvSpPr>
          <p:nvPr/>
        </p:nvSpPr>
        <p:spPr bwMode="auto">
          <a:xfrm>
            <a:off x="692060" y="5600701"/>
            <a:ext cx="676028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nSpc>
                <a:spcPct val="135000"/>
              </a:lnSpc>
              <a:spcBef>
                <a:spcPts val="400"/>
              </a:spcBef>
              <a:buFont typeface="Wingdings" pitchFamily="2" charset="2"/>
              <a:buChar char="n"/>
            </a:pPr>
            <a:r>
              <a:rPr lang="zh-CN" altLang="en-US" dirty="0">
                <a:solidFill>
                  <a:srgbClr val="595959"/>
                </a:solidFill>
                <a:latin typeface="微软雅黑" pitchFamily="34" charset="-122"/>
                <a:ea typeface="微软雅黑" pitchFamily="34" charset="-122"/>
                <a:sym typeface="微软雅黑" pitchFamily="34" charset="-122"/>
              </a:rPr>
              <a:t>倘若条件允许，应请</a:t>
            </a:r>
            <a:r>
              <a:rPr lang="zh-CN" altLang="en-US" b="1" dirty="0">
                <a:solidFill>
                  <a:srgbClr val="FF6600"/>
                </a:solidFill>
                <a:latin typeface="微软雅黑" pitchFamily="34" charset="-122"/>
                <a:ea typeface="微软雅黑" pitchFamily="34" charset="-122"/>
                <a:sym typeface="微软雅黑" pitchFamily="34" charset="-122"/>
              </a:rPr>
              <a:t>尊长、女士、来宾先上车、后下车</a:t>
            </a:r>
            <a:r>
              <a:rPr lang="zh-CN" altLang="en-US" dirty="0">
                <a:solidFill>
                  <a:srgbClr val="595959"/>
                </a:solidFill>
                <a:latin typeface="微软雅黑" pitchFamily="34" charset="-122"/>
                <a:ea typeface="微软雅黑" pitchFamily="34" charset="-122"/>
                <a:sym typeface="微软雅黑" pitchFamily="34" charset="-122"/>
              </a:rPr>
              <a:t>。</a:t>
            </a:r>
            <a:endParaRPr lang="zh-CN" altLang="en-US" b="1" dirty="0">
              <a:solidFill>
                <a:srgbClr val="FF0000"/>
              </a:solidFill>
              <a:latin typeface="微软雅黑" pitchFamily="34" charset="-122"/>
              <a:ea typeface="微软雅黑" pitchFamily="34" charset="-122"/>
              <a:sym typeface="微软雅黑" pitchFamily="34" charset="-122"/>
            </a:endParaRPr>
          </a:p>
        </p:txBody>
      </p:sp>
      <p:grpSp>
        <p:nvGrpSpPr>
          <p:cNvPr id="14" name="组合 13"/>
          <p:cNvGrpSpPr/>
          <p:nvPr/>
        </p:nvGrpSpPr>
        <p:grpSpPr>
          <a:xfrm>
            <a:off x="4625603" y="408986"/>
            <a:ext cx="3007992" cy="654128"/>
            <a:chOff x="2727392" y="2746323"/>
            <a:chExt cx="2082005" cy="452760"/>
          </a:xfrm>
        </p:grpSpPr>
        <p:sp>
          <p:nvSpPr>
            <p:cNvPr id="15"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位置礼仪</a:t>
              </a:r>
            </a:p>
          </p:txBody>
        </p:sp>
        <p:grpSp>
          <p:nvGrpSpPr>
            <p:cNvPr id="16" name="组合 15"/>
            <p:cNvGrpSpPr/>
            <p:nvPr/>
          </p:nvGrpSpPr>
          <p:grpSpPr>
            <a:xfrm>
              <a:off x="2727392" y="2746323"/>
              <a:ext cx="2082005" cy="452760"/>
              <a:chOff x="6096000" y="2039786"/>
              <a:chExt cx="3246120" cy="705912"/>
            </a:xfrm>
          </p:grpSpPr>
          <p:sp>
            <p:nvSpPr>
              <p:cNvPr id="17" name="任意多边形 16"/>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圆角矩形 17"/>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9" name="圆角矩形 18"/>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0" name="组合 19"/>
          <p:cNvGrpSpPr/>
          <p:nvPr/>
        </p:nvGrpSpPr>
        <p:grpSpPr>
          <a:xfrm>
            <a:off x="908719" y="1226969"/>
            <a:ext cx="2227346" cy="416316"/>
            <a:chOff x="603196" y="3180076"/>
            <a:chExt cx="1670727" cy="312165"/>
          </a:xfrm>
        </p:grpSpPr>
        <p:sp>
          <p:nvSpPr>
            <p:cNvPr id="21" name="圆角矩形 20"/>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矩形 21"/>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乘车礼仪</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3" name="任意多边形 22"/>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4" name="TextBox 2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74919494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4283"/>
                                        </p:tgtEl>
                                        <p:attrNameLst>
                                          <p:attrName>style.visibility</p:attrName>
                                        </p:attrNameLst>
                                      </p:cBhvr>
                                      <p:to>
                                        <p:strVal val="visible"/>
                                      </p:to>
                                    </p:set>
                                    <p:anim calcmode="lin" valueType="num">
                                      <p:cBhvr>
                                        <p:cTn id="12" dur="500" fill="hold"/>
                                        <p:tgtEl>
                                          <p:spTgt spid="542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4283"/>
                                        </p:tgtEl>
                                        <p:attrNameLst>
                                          <p:attrName>ppt_y</p:attrName>
                                        </p:attrNameLst>
                                      </p:cBhvr>
                                      <p:tavLst>
                                        <p:tav tm="0">
                                          <p:val>
                                            <p:strVal val="#ppt_y"/>
                                          </p:val>
                                        </p:tav>
                                        <p:tav tm="100000">
                                          <p:val>
                                            <p:strVal val="#ppt_y"/>
                                          </p:val>
                                        </p:tav>
                                      </p:tavLst>
                                    </p:anim>
                                    <p:anim calcmode="lin" valueType="num">
                                      <p:cBhvr>
                                        <p:cTn id="14" dur="500" fill="hold"/>
                                        <p:tgtEl>
                                          <p:spTgt spid="542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42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4283"/>
                                        </p:tgtEl>
                                      </p:cBhvr>
                                    </p:animEffect>
                                  </p:childTnLst>
                                </p:cTn>
                              </p:par>
                            </p:childTnLst>
                          </p:cTn>
                        </p:par>
                        <p:par>
                          <p:cTn id="17" fill="hold">
                            <p:stCondLst>
                              <p:cond delay="1550"/>
                            </p:stCondLst>
                            <p:childTnLst>
                              <p:par>
                                <p:cTn id="18" presetID="42" presetClass="entr" presetSubtype="0" fill="hold" grpId="0" nodeType="afterEffect">
                                  <p:stCondLst>
                                    <p:cond delay="0"/>
                                  </p:stCondLst>
                                  <p:childTnLst>
                                    <p:set>
                                      <p:cBhvr>
                                        <p:cTn id="19" dur="1" fill="hold">
                                          <p:stCondLst>
                                            <p:cond delay="0"/>
                                          </p:stCondLst>
                                        </p:cTn>
                                        <p:tgtEl>
                                          <p:spTgt spid="54281"/>
                                        </p:tgtEl>
                                        <p:attrNameLst>
                                          <p:attrName>style.visibility</p:attrName>
                                        </p:attrNameLst>
                                      </p:cBhvr>
                                      <p:to>
                                        <p:strVal val="visible"/>
                                      </p:to>
                                    </p:set>
                                    <p:animEffect transition="in" filter="fade">
                                      <p:cBhvr>
                                        <p:cTn id="20" dur="1000"/>
                                        <p:tgtEl>
                                          <p:spTgt spid="54281"/>
                                        </p:tgtEl>
                                      </p:cBhvr>
                                    </p:animEffect>
                                    <p:anim calcmode="lin" valueType="num">
                                      <p:cBhvr>
                                        <p:cTn id="21" dur="1000" fill="hold"/>
                                        <p:tgtEl>
                                          <p:spTgt spid="54281"/>
                                        </p:tgtEl>
                                        <p:attrNameLst>
                                          <p:attrName>ppt_x</p:attrName>
                                        </p:attrNameLst>
                                      </p:cBhvr>
                                      <p:tavLst>
                                        <p:tav tm="0">
                                          <p:val>
                                            <p:strVal val="#ppt_x"/>
                                          </p:val>
                                        </p:tav>
                                        <p:tav tm="100000">
                                          <p:val>
                                            <p:strVal val="#ppt_x"/>
                                          </p:val>
                                        </p:tav>
                                      </p:tavLst>
                                    </p:anim>
                                    <p:anim calcmode="lin" valueType="num">
                                      <p:cBhvr>
                                        <p:cTn id="22" dur="1000" fill="hold"/>
                                        <p:tgtEl>
                                          <p:spTgt spid="54281"/>
                                        </p:tgtEl>
                                        <p:attrNameLst>
                                          <p:attrName>ppt_y</p:attrName>
                                        </p:attrNameLst>
                                      </p:cBhvr>
                                      <p:tavLst>
                                        <p:tav tm="0">
                                          <p:val>
                                            <p:strVal val="#ppt_y+.1"/>
                                          </p:val>
                                        </p:tav>
                                        <p:tav tm="100000">
                                          <p:val>
                                            <p:strVal val="#ppt_y"/>
                                          </p:val>
                                        </p:tav>
                                      </p:tavLst>
                                    </p:anim>
                                  </p:childTnLst>
                                </p:cTn>
                              </p:par>
                            </p:childTnLst>
                          </p:cTn>
                        </p:par>
                        <p:par>
                          <p:cTn id="23" fill="hold">
                            <p:stCondLst>
                              <p:cond delay="2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54284"/>
                                        </p:tgtEl>
                                        <p:attrNameLst>
                                          <p:attrName>style.visibility</p:attrName>
                                        </p:attrNameLst>
                                      </p:cBhvr>
                                      <p:to>
                                        <p:strVal val="visible"/>
                                      </p:to>
                                    </p:set>
                                    <p:anim calcmode="lin" valueType="num">
                                      <p:cBhvr>
                                        <p:cTn id="26" dur="500" fill="hold"/>
                                        <p:tgtEl>
                                          <p:spTgt spid="54284"/>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4284"/>
                                        </p:tgtEl>
                                        <p:attrNameLst>
                                          <p:attrName>ppt_y</p:attrName>
                                        </p:attrNameLst>
                                      </p:cBhvr>
                                      <p:tavLst>
                                        <p:tav tm="0">
                                          <p:val>
                                            <p:strVal val="#ppt_y"/>
                                          </p:val>
                                        </p:tav>
                                        <p:tav tm="100000">
                                          <p:val>
                                            <p:strVal val="#ppt_y"/>
                                          </p:val>
                                        </p:tav>
                                      </p:tavLst>
                                    </p:anim>
                                    <p:anim calcmode="lin" valueType="num">
                                      <p:cBhvr>
                                        <p:cTn id="28" dur="500" fill="hold"/>
                                        <p:tgtEl>
                                          <p:spTgt spid="54284"/>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4284"/>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4284"/>
                                        </p:tgtEl>
                                      </p:cBhvr>
                                    </p:animEffect>
                                  </p:childTnLst>
                                </p:cTn>
                              </p:par>
                            </p:childTnLst>
                          </p:cTn>
                        </p:par>
                        <p:par>
                          <p:cTn id="31" fill="hold">
                            <p:stCondLst>
                              <p:cond delay="3300"/>
                            </p:stCondLst>
                            <p:childTnLst>
                              <p:par>
                                <p:cTn id="32" presetID="22" presetClass="entr" presetSubtype="8" fill="hold" grpId="0" nodeType="afterEffect">
                                  <p:stCondLst>
                                    <p:cond delay="0"/>
                                  </p:stCondLst>
                                  <p:childTnLst>
                                    <p:set>
                                      <p:cBhvr>
                                        <p:cTn id="33" dur="1" fill="hold">
                                          <p:stCondLst>
                                            <p:cond delay="0"/>
                                          </p:stCondLst>
                                        </p:cTn>
                                        <p:tgtEl>
                                          <p:spTgt spid="54285"/>
                                        </p:tgtEl>
                                        <p:attrNameLst>
                                          <p:attrName>style.visibility</p:attrName>
                                        </p:attrNameLst>
                                      </p:cBhvr>
                                      <p:to>
                                        <p:strVal val="visible"/>
                                      </p:to>
                                    </p:set>
                                    <p:animEffect transition="in" filter="wipe(left)">
                                      <p:cBhvr>
                                        <p:cTn id="34" dur="500"/>
                                        <p:tgtEl>
                                          <p:spTgt spid="54285"/>
                                        </p:tgtEl>
                                      </p:cBhvr>
                                    </p:animEffect>
                                  </p:childTnLst>
                                </p:cTn>
                              </p:par>
                            </p:childTnLst>
                          </p:cTn>
                        </p:par>
                        <p:par>
                          <p:cTn id="35" fill="hold">
                            <p:stCondLst>
                              <p:cond delay="3800"/>
                            </p:stCondLst>
                            <p:childTnLst>
                              <p:par>
                                <p:cTn id="36" presetID="31" presetClass="entr" presetSubtype="0" fill="hold" nodeType="afterEffect">
                                  <p:stCondLst>
                                    <p:cond delay="0"/>
                                  </p:stCondLst>
                                  <p:childTnLst>
                                    <p:set>
                                      <p:cBhvr>
                                        <p:cTn id="37" dur="1" fill="hold">
                                          <p:stCondLst>
                                            <p:cond delay="0"/>
                                          </p:stCondLst>
                                        </p:cTn>
                                        <p:tgtEl>
                                          <p:spTgt spid="54282"/>
                                        </p:tgtEl>
                                        <p:attrNameLst>
                                          <p:attrName>style.visibility</p:attrName>
                                        </p:attrNameLst>
                                      </p:cBhvr>
                                      <p:to>
                                        <p:strVal val="visible"/>
                                      </p:to>
                                    </p:set>
                                    <p:anim calcmode="lin" valueType="num">
                                      <p:cBhvr>
                                        <p:cTn id="38" dur="1000" fill="hold"/>
                                        <p:tgtEl>
                                          <p:spTgt spid="54282"/>
                                        </p:tgtEl>
                                        <p:attrNameLst>
                                          <p:attrName>ppt_w</p:attrName>
                                        </p:attrNameLst>
                                      </p:cBhvr>
                                      <p:tavLst>
                                        <p:tav tm="0">
                                          <p:val>
                                            <p:fltVal val="0"/>
                                          </p:val>
                                        </p:tav>
                                        <p:tav tm="100000">
                                          <p:val>
                                            <p:strVal val="#ppt_w"/>
                                          </p:val>
                                        </p:tav>
                                      </p:tavLst>
                                    </p:anim>
                                    <p:anim calcmode="lin" valueType="num">
                                      <p:cBhvr>
                                        <p:cTn id="39" dur="1000" fill="hold"/>
                                        <p:tgtEl>
                                          <p:spTgt spid="54282"/>
                                        </p:tgtEl>
                                        <p:attrNameLst>
                                          <p:attrName>ppt_h</p:attrName>
                                        </p:attrNameLst>
                                      </p:cBhvr>
                                      <p:tavLst>
                                        <p:tav tm="0">
                                          <p:val>
                                            <p:fltVal val="0"/>
                                          </p:val>
                                        </p:tav>
                                        <p:tav tm="100000">
                                          <p:val>
                                            <p:strVal val="#ppt_h"/>
                                          </p:val>
                                        </p:tav>
                                      </p:tavLst>
                                    </p:anim>
                                    <p:anim calcmode="lin" valueType="num">
                                      <p:cBhvr>
                                        <p:cTn id="40" dur="1000" fill="hold"/>
                                        <p:tgtEl>
                                          <p:spTgt spid="54282"/>
                                        </p:tgtEl>
                                        <p:attrNameLst>
                                          <p:attrName>style.rotation</p:attrName>
                                        </p:attrNameLst>
                                      </p:cBhvr>
                                      <p:tavLst>
                                        <p:tav tm="0">
                                          <p:val>
                                            <p:fltVal val="90"/>
                                          </p:val>
                                        </p:tav>
                                        <p:tav tm="100000">
                                          <p:val>
                                            <p:fltVal val="0"/>
                                          </p:val>
                                        </p:tav>
                                      </p:tavLst>
                                    </p:anim>
                                    <p:animEffect transition="in" filter="fade">
                                      <p:cBhvr>
                                        <p:cTn id="41" dur="1000"/>
                                        <p:tgtEl>
                                          <p:spTgt spid="54282"/>
                                        </p:tgtEl>
                                      </p:cBhvr>
                                    </p:animEffect>
                                  </p:childTnLst>
                                </p:cTn>
                              </p:par>
                            </p:childTnLst>
                          </p:cTn>
                        </p:par>
                        <p:par>
                          <p:cTn id="42" fill="hold">
                            <p:stCondLst>
                              <p:cond delay="480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1" grpId="0"/>
      <p:bldP spid="54283" grpId="0"/>
      <p:bldP spid="54284" grpId="0"/>
      <p:bldP spid="54285" grpId="0"/>
      <p:bldP spid="2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5" name="Picture 2" descr="C:\Documents and Settings\tdz\桌面\20100601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7441" y="3046413"/>
            <a:ext cx="5247592"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55306" name="线形标注 2 14"/>
          <p:cNvSpPr>
            <a:spLocks/>
          </p:cNvSpPr>
          <p:nvPr/>
        </p:nvSpPr>
        <p:spPr bwMode="auto">
          <a:xfrm>
            <a:off x="8155514" y="2355850"/>
            <a:ext cx="1009519" cy="392113"/>
          </a:xfrm>
          <a:prstGeom prst="borderCallout2">
            <a:avLst>
              <a:gd name="adj1" fmla="val 18750"/>
              <a:gd name="adj2" fmla="val -8329"/>
              <a:gd name="adj3" fmla="val 18750"/>
              <a:gd name="adj4" fmla="val -16667"/>
              <a:gd name="adj5" fmla="val 531963"/>
              <a:gd name="adj6" fmla="val -34991"/>
            </a:avLst>
          </a:prstGeom>
          <a:solidFill>
            <a:srgbClr val="663A77"/>
          </a:solidFill>
          <a:ln w="6350" cap="flat" cmpd="sng">
            <a:solidFill>
              <a:srgbClr val="663A77"/>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专职司机</a:t>
            </a:r>
          </a:p>
        </p:txBody>
      </p:sp>
      <p:sp>
        <p:nvSpPr>
          <p:cNvPr id="55307" name="线形标注 2 15"/>
          <p:cNvSpPr>
            <a:spLocks/>
          </p:cNvSpPr>
          <p:nvPr/>
        </p:nvSpPr>
        <p:spPr bwMode="auto">
          <a:xfrm flipH="1">
            <a:off x="2404751" y="4197350"/>
            <a:ext cx="1025392" cy="390525"/>
          </a:xfrm>
          <a:prstGeom prst="borderCallout2">
            <a:avLst>
              <a:gd name="adj1" fmla="val 18750"/>
              <a:gd name="adj2" fmla="val -8329"/>
              <a:gd name="adj3" fmla="val 18750"/>
              <a:gd name="adj4" fmla="val -16667"/>
              <a:gd name="adj5" fmla="val 267995"/>
              <a:gd name="adj6" fmla="val -165657"/>
            </a:avLst>
          </a:prstGeom>
          <a:solidFill>
            <a:srgbClr val="E87071"/>
          </a:solidFill>
          <a:ln w="6350" cap="flat" cmpd="sng">
            <a:solidFill>
              <a:srgbClr val="E87071"/>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①老总</a:t>
            </a:r>
          </a:p>
        </p:txBody>
      </p:sp>
      <p:sp>
        <p:nvSpPr>
          <p:cNvPr id="55308" name="线形标注 2 16"/>
          <p:cNvSpPr>
            <a:spLocks/>
          </p:cNvSpPr>
          <p:nvPr/>
        </p:nvSpPr>
        <p:spPr bwMode="auto">
          <a:xfrm flipH="1">
            <a:off x="2404751" y="3603625"/>
            <a:ext cx="1025392" cy="390525"/>
          </a:xfrm>
          <a:prstGeom prst="borderCallout2">
            <a:avLst>
              <a:gd name="adj1" fmla="val 18750"/>
              <a:gd name="adj2" fmla="val -8329"/>
              <a:gd name="adj3" fmla="val 18750"/>
              <a:gd name="adj4" fmla="val -16667"/>
              <a:gd name="adj5" fmla="val 304407"/>
              <a:gd name="adj6" fmla="val -169347"/>
            </a:avLst>
          </a:prstGeom>
          <a:solidFill>
            <a:schemeClr val="accent6"/>
          </a:solidFill>
          <a:ln w="6350" cap="flat" cmpd="sng">
            <a:solidFill>
              <a:schemeClr val="accent6"/>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③职员</a:t>
            </a:r>
          </a:p>
        </p:txBody>
      </p:sp>
      <p:sp>
        <p:nvSpPr>
          <p:cNvPr id="55309" name="线形标注 2 17"/>
          <p:cNvSpPr>
            <a:spLocks/>
          </p:cNvSpPr>
          <p:nvPr/>
        </p:nvSpPr>
        <p:spPr bwMode="auto">
          <a:xfrm flipH="1">
            <a:off x="2404751" y="3005138"/>
            <a:ext cx="1025392" cy="390525"/>
          </a:xfrm>
          <a:prstGeom prst="borderCallout2">
            <a:avLst>
              <a:gd name="adj1" fmla="val 18750"/>
              <a:gd name="adj2" fmla="val -8329"/>
              <a:gd name="adj3" fmla="val 18750"/>
              <a:gd name="adj4" fmla="val -16667"/>
              <a:gd name="adj5" fmla="val 349917"/>
              <a:gd name="adj6" fmla="val -177454"/>
            </a:avLst>
          </a:prstGeom>
          <a:solidFill>
            <a:srgbClr val="01ACBE"/>
          </a:solidFill>
          <a:ln w="6350" cap="flat" cmpd="sng">
            <a:solidFill>
              <a:srgbClr val="01ACBE"/>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②经理</a:t>
            </a:r>
            <a:endParaRPr lang="zh-CN" altLang="en-US"/>
          </a:p>
        </p:txBody>
      </p:sp>
      <p:sp>
        <p:nvSpPr>
          <p:cNvPr id="55310" name="线形标注 3 18"/>
          <p:cNvSpPr>
            <a:spLocks/>
          </p:cNvSpPr>
          <p:nvPr/>
        </p:nvSpPr>
        <p:spPr bwMode="auto">
          <a:xfrm>
            <a:off x="6257112" y="2362200"/>
            <a:ext cx="1025392" cy="392113"/>
          </a:xfrm>
          <a:prstGeom prst="borderCallout3">
            <a:avLst>
              <a:gd name="adj1" fmla="val 18750"/>
              <a:gd name="adj2" fmla="val -8329"/>
              <a:gd name="adj3" fmla="val 18750"/>
              <a:gd name="adj4" fmla="val -16667"/>
              <a:gd name="adj5" fmla="val 100000"/>
              <a:gd name="adj6" fmla="val -16667"/>
              <a:gd name="adj7" fmla="val 737981"/>
              <a:gd name="adj8" fmla="val 165282"/>
            </a:avLst>
          </a:prstGeom>
          <a:solidFill>
            <a:srgbClr val="01ACBE"/>
          </a:solidFill>
          <a:ln w="6350" cap="flat" cmpd="sng">
            <a:solidFill>
              <a:srgbClr val="01ACBE"/>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④实习生</a:t>
            </a:r>
            <a:endParaRPr lang="zh-CN" altLang="en-US"/>
          </a:p>
        </p:txBody>
      </p:sp>
      <p:pic>
        <p:nvPicPr>
          <p:cNvPr id="55311" name="Picture 8" descr="E:\仝德志文件，勿删！\03-参考文档\！PPT图片及版面资源\06-PPT精选插图\04-图标\car_grey.png"/>
          <p:cNvPicPr>
            <a:picLocks noChangeAspect="1" noChangeArrowheads="1"/>
          </p:cNvPicPr>
          <p:nvPr/>
        </p:nvPicPr>
        <p:blipFill>
          <a:blip r:embed="rId4">
            <a:extLst>
              <a:ext uri="{28A0092B-C50C-407E-A947-70E740481C1C}">
                <a14:useLocalDpi xmlns:a14="http://schemas.microsoft.com/office/drawing/2010/main" val="0"/>
              </a:ext>
            </a:extLst>
          </a:blip>
          <a:srcRect t="33232" b="11368"/>
          <a:stretch>
            <a:fillRect/>
          </a:stretch>
        </p:blipFill>
        <p:spPr bwMode="auto">
          <a:xfrm>
            <a:off x="447342" y="5582784"/>
            <a:ext cx="1506342"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2" name="矩形 4"/>
          <p:cNvSpPr>
            <a:spLocks noChangeArrowheads="1"/>
          </p:cNvSpPr>
          <p:nvPr/>
        </p:nvSpPr>
        <p:spPr bwMode="auto">
          <a:xfrm>
            <a:off x="5494539" y="5857422"/>
            <a:ext cx="17269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000" b="1" dirty="0">
                <a:solidFill>
                  <a:srgbClr val="FF6600"/>
                </a:solidFill>
                <a:latin typeface="微软雅黑" pitchFamily="34" charset="-122"/>
                <a:ea typeface="微软雅黑" pitchFamily="34" charset="-122"/>
                <a:sym typeface="微软雅黑" pitchFamily="34" charset="-122"/>
              </a:rPr>
              <a:t>双排五座轿车</a:t>
            </a:r>
            <a:endParaRPr lang="zh-CN" altLang="en-US" dirty="0"/>
          </a:p>
        </p:txBody>
      </p:sp>
      <p:sp>
        <p:nvSpPr>
          <p:cNvPr id="55315" name="文本框 2"/>
          <p:cNvSpPr>
            <a:spLocks noChangeArrowheads="1"/>
          </p:cNvSpPr>
          <p:nvPr/>
        </p:nvSpPr>
        <p:spPr bwMode="auto">
          <a:xfrm>
            <a:off x="3391282" y="1224192"/>
            <a:ext cx="5519019"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dirty="0">
                <a:solidFill>
                  <a:srgbClr val="595959"/>
                </a:solidFill>
                <a:latin typeface="微软雅黑" pitchFamily="34" charset="-122"/>
                <a:ea typeface="微软雅黑" pitchFamily="34" charset="-122"/>
                <a:sym typeface="微软雅黑" pitchFamily="34" charset="-122"/>
              </a:rPr>
              <a:t>请大家</a:t>
            </a:r>
            <a:r>
              <a:rPr lang="zh-CN" altLang="en-US" sz="4000" b="1" dirty="0">
                <a:solidFill>
                  <a:srgbClr val="E87071"/>
                </a:solidFill>
                <a:latin typeface="微软雅黑" pitchFamily="34" charset="-122"/>
                <a:ea typeface="微软雅黑" pitchFamily="34" charset="-122"/>
                <a:sym typeface="微软雅黑" pitchFamily="34" charset="-122"/>
              </a:rPr>
              <a:t>思考</a:t>
            </a:r>
            <a:r>
              <a:rPr lang="zh-CN" altLang="en-US" sz="2800" b="1" dirty="0">
                <a:solidFill>
                  <a:srgbClr val="595959"/>
                </a:solidFill>
                <a:latin typeface="微软雅黑" pitchFamily="34" charset="-122"/>
                <a:ea typeface="微软雅黑" pitchFamily="34" charset="-122"/>
                <a:sym typeface="微软雅黑" pitchFamily="34" charset="-122"/>
              </a:rPr>
              <a:t>为什么要这样排序？</a:t>
            </a:r>
            <a:endParaRPr lang="zh-CN" altLang="en-US" dirty="0"/>
          </a:p>
        </p:txBody>
      </p:sp>
      <p:grpSp>
        <p:nvGrpSpPr>
          <p:cNvPr id="20" name="组合 19"/>
          <p:cNvGrpSpPr/>
          <p:nvPr/>
        </p:nvGrpSpPr>
        <p:grpSpPr>
          <a:xfrm>
            <a:off x="4625603" y="408986"/>
            <a:ext cx="3007992" cy="654128"/>
            <a:chOff x="2727392" y="2746323"/>
            <a:chExt cx="2082005" cy="452760"/>
          </a:xfrm>
        </p:grpSpPr>
        <p:sp>
          <p:nvSpPr>
            <p:cNvPr id="21"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位置礼仪</a:t>
              </a:r>
            </a:p>
          </p:txBody>
        </p:sp>
        <p:grpSp>
          <p:nvGrpSpPr>
            <p:cNvPr id="22" name="组合 21"/>
            <p:cNvGrpSpPr/>
            <p:nvPr/>
          </p:nvGrpSpPr>
          <p:grpSpPr>
            <a:xfrm>
              <a:off x="2727392" y="2746323"/>
              <a:ext cx="2082005" cy="452760"/>
              <a:chOff x="6096000" y="2039786"/>
              <a:chExt cx="3246120" cy="705912"/>
            </a:xfrm>
          </p:grpSpPr>
          <p:sp>
            <p:nvSpPr>
              <p:cNvPr id="23" name="任意多边形 22"/>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4" name="圆角矩形 23"/>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圆角矩形 24"/>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6" name="组合 25"/>
          <p:cNvGrpSpPr/>
          <p:nvPr/>
        </p:nvGrpSpPr>
        <p:grpSpPr>
          <a:xfrm>
            <a:off x="908719" y="1226969"/>
            <a:ext cx="2227346" cy="416316"/>
            <a:chOff x="603196" y="3180076"/>
            <a:chExt cx="1670727" cy="312165"/>
          </a:xfrm>
        </p:grpSpPr>
        <p:sp>
          <p:nvSpPr>
            <p:cNvPr id="27" name="圆角矩形 26"/>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矩形 27"/>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乘车座次</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29" name="任意多边形 28"/>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0" name="TextBox 2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73011190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5315"/>
                                        </p:tgtEl>
                                        <p:attrNameLst>
                                          <p:attrName>style.visibility</p:attrName>
                                        </p:attrNameLst>
                                      </p:cBhvr>
                                      <p:to>
                                        <p:strVal val="visible"/>
                                      </p:to>
                                    </p:set>
                                    <p:animEffect transition="in" filter="wipe(left)">
                                      <p:cBhvr>
                                        <p:cTn id="12" dur="500"/>
                                        <p:tgtEl>
                                          <p:spTgt spid="55315"/>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5305"/>
                                        </p:tgtEl>
                                        <p:attrNameLst>
                                          <p:attrName>style.visibility</p:attrName>
                                        </p:attrNameLst>
                                      </p:cBhvr>
                                      <p:to>
                                        <p:strVal val="visible"/>
                                      </p:to>
                                    </p:set>
                                    <p:animEffect transition="in" filter="fade">
                                      <p:cBhvr>
                                        <p:cTn id="16" dur="1000"/>
                                        <p:tgtEl>
                                          <p:spTgt spid="55305"/>
                                        </p:tgtEl>
                                      </p:cBhvr>
                                    </p:animEffect>
                                    <p:anim calcmode="lin" valueType="num">
                                      <p:cBhvr>
                                        <p:cTn id="17" dur="1000" fill="hold"/>
                                        <p:tgtEl>
                                          <p:spTgt spid="55305"/>
                                        </p:tgtEl>
                                        <p:attrNameLst>
                                          <p:attrName>ppt_x</p:attrName>
                                        </p:attrNameLst>
                                      </p:cBhvr>
                                      <p:tavLst>
                                        <p:tav tm="0">
                                          <p:val>
                                            <p:strVal val="#ppt_x"/>
                                          </p:val>
                                        </p:tav>
                                        <p:tav tm="100000">
                                          <p:val>
                                            <p:strVal val="#ppt_x"/>
                                          </p:val>
                                        </p:tav>
                                      </p:tavLst>
                                    </p:anim>
                                    <p:anim calcmode="lin" valueType="num">
                                      <p:cBhvr>
                                        <p:cTn id="18" dur="1000" fill="hold"/>
                                        <p:tgtEl>
                                          <p:spTgt spid="5530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5306"/>
                                        </p:tgtEl>
                                        <p:attrNameLst>
                                          <p:attrName>style.visibility</p:attrName>
                                        </p:attrNameLst>
                                      </p:cBhvr>
                                      <p:to>
                                        <p:strVal val="visible"/>
                                      </p:to>
                                    </p:set>
                                    <p:animEffect transition="in" filter="fade">
                                      <p:cBhvr>
                                        <p:cTn id="21" dur="1000"/>
                                        <p:tgtEl>
                                          <p:spTgt spid="55306"/>
                                        </p:tgtEl>
                                      </p:cBhvr>
                                    </p:animEffect>
                                    <p:anim calcmode="lin" valueType="num">
                                      <p:cBhvr>
                                        <p:cTn id="22" dur="1000" fill="hold"/>
                                        <p:tgtEl>
                                          <p:spTgt spid="55306"/>
                                        </p:tgtEl>
                                        <p:attrNameLst>
                                          <p:attrName>ppt_x</p:attrName>
                                        </p:attrNameLst>
                                      </p:cBhvr>
                                      <p:tavLst>
                                        <p:tav tm="0">
                                          <p:val>
                                            <p:strVal val="#ppt_x"/>
                                          </p:val>
                                        </p:tav>
                                        <p:tav tm="100000">
                                          <p:val>
                                            <p:strVal val="#ppt_x"/>
                                          </p:val>
                                        </p:tav>
                                      </p:tavLst>
                                    </p:anim>
                                    <p:anim calcmode="lin" valueType="num">
                                      <p:cBhvr>
                                        <p:cTn id="23" dur="1000" fill="hold"/>
                                        <p:tgtEl>
                                          <p:spTgt spid="5530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5307"/>
                                        </p:tgtEl>
                                        <p:attrNameLst>
                                          <p:attrName>style.visibility</p:attrName>
                                        </p:attrNameLst>
                                      </p:cBhvr>
                                      <p:to>
                                        <p:strVal val="visible"/>
                                      </p:to>
                                    </p:set>
                                    <p:animEffect transition="in" filter="fade">
                                      <p:cBhvr>
                                        <p:cTn id="26" dur="1000"/>
                                        <p:tgtEl>
                                          <p:spTgt spid="55307"/>
                                        </p:tgtEl>
                                      </p:cBhvr>
                                    </p:animEffect>
                                    <p:anim calcmode="lin" valueType="num">
                                      <p:cBhvr>
                                        <p:cTn id="27" dur="1000" fill="hold"/>
                                        <p:tgtEl>
                                          <p:spTgt spid="55307"/>
                                        </p:tgtEl>
                                        <p:attrNameLst>
                                          <p:attrName>ppt_x</p:attrName>
                                        </p:attrNameLst>
                                      </p:cBhvr>
                                      <p:tavLst>
                                        <p:tav tm="0">
                                          <p:val>
                                            <p:strVal val="#ppt_x"/>
                                          </p:val>
                                        </p:tav>
                                        <p:tav tm="100000">
                                          <p:val>
                                            <p:strVal val="#ppt_x"/>
                                          </p:val>
                                        </p:tav>
                                      </p:tavLst>
                                    </p:anim>
                                    <p:anim calcmode="lin" valueType="num">
                                      <p:cBhvr>
                                        <p:cTn id="28" dur="1000" fill="hold"/>
                                        <p:tgtEl>
                                          <p:spTgt spid="5530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5308"/>
                                        </p:tgtEl>
                                        <p:attrNameLst>
                                          <p:attrName>style.visibility</p:attrName>
                                        </p:attrNameLst>
                                      </p:cBhvr>
                                      <p:to>
                                        <p:strVal val="visible"/>
                                      </p:to>
                                    </p:set>
                                    <p:animEffect transition="in" filter="fade">
                                      <p:cBhvr>
                                        <p:cTn id="31" dur="1000"/>
                                        <p:tgtEl>
                                          <p:spTgt spid="55308"/>
                                        </p:tgtEl>
                                      </p:cBhvr>
                                    </p:animEffect>
                                    <p:anim calcmode="lin" valueType="num">
                                      <p:cBhvr>
                                        <p:cTn id="32" dur="1000" fill="hold"/>
                                        <p:tgtEl>
                                          <p:spTgt spid="55308"/>
                                        </p:tgtEl>
                                        <p:attrNameLst>
                                          <p:attrName>ppt_x</p:attrName>
                                        </p:attrNameLst>
                                      </p:cBhvr>
                                      <p:tavLst>
                                        <p:tav tm="0">
                                          <p:val>
                                            <p:strVal val="#ppt_x"/>
                                          </p:val>
                                        </p:tav>
                                        <p:tav tm="100000">
                                          <p:val>
                                            <p:strVal val="#ppt_x"/>
                                          </p:val>
                                        </p:tav>
                                      </p:tavLst>
                                    </p:anim>
                                    <p:anim calcmode="lin" valueType="num">
                                      <p:cBhvr>
                                        <p:cTn id="33" dur="1000" fill="hold"/>
                                        <p:tgtEl>
                                          <p:spTgt spid="5530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5309"/>
                                        </p:tgtEl>
                                        <p:attrNameLst>
                                          <p:attrName>style.visibility</p:attrName>
                                        </p:attrNameLst>
                                      </p:cBhvr>
                                      <p:to>
                                        <p:strVal val="visible"/>
                                      </p:to>
                                    </p:set>
                                    <p:animEffect transition="in" filter="fade">
                                      <p:cBhvr>
                                        <p:cTn id="36" dur="1000"/>
                                        <p:tgtEl>
                                          <p:spTgt spid="55309"/>
                                        </p:tgtEl>
                                      </p:cBhvr>
                                    </p:animEffect>
                                    <p:anim calcmode="lin" valueType="num">
                                      <p:cBhvr>
                                        <p:cTn id="37" dur="1000" fill="hold"/>
                                        <p:tgtEl>
                                          <p:spTgt spid="55309"/>
                                        </p:tgtEl>
                                        <p:attrNameLst>
                                          <p:attrName>ppt_x</p:attrName>
                                        </p:attrNameLst>
                                      </p:cBhvr>
                                      <p:tavLst>
                                        <p:tav tm="0">
                                          <p:val>
                                            <p:strVal val="#ppt_x"/>
                                          </p:val>
                                        </p:tav>
                                        <p:tav tm="100000">
                                          <p:val>
                                            <p:strVal val="#ppt_x"/>
                                          </p:val>
                                        </p:tav>
                                      </p:tavLst>
                                    </p:anim>
                                    <p:anim calcmode="lin" valueType="num">
                                      <p:cBhvr>
                                        <p:cTn id="38" dur="1000" fill="hold"/>
                                        <p:tgtEl>
                                          <p:spTgt spid="5530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5310"/>
                                        </p:tgtEl>
                                        <p:attrNameLst>
                                          <p:attrName>style.visibility</p:attrName>
                                        </p:attrNameLst>
                                      </p:cBhvr>
                                      <p:to>
                                        <p:strVal val="visible"/>
                                      </p:to>
                                    </p:set>
                                    <p:animEffect transition="in" filter="fade">
                                      <p:cBhvr>
                                        <p:cTn id="41" dur="1000"/>
                                        <p:tgtEl>
                                          <p:spTgt spid="55310"/>
                                        </p:tgtEl>
                                      </p:cBhvr>
                                    </p:animEffect>
                                    <p:anim calcmode="lin" valueType="num">
                                      <p:cBhvr>
                                        <p:cTn id="42" dur="1000" fill="hold"/>
                                        <p:tgtEl>
                                          <p:spTgt spid="55310"/>
                                        </p:tgtEl>
                                        <p:attrNameLst>
                                          <p:attrName>ppt_x</p:attrName>
                                        </p:attrNameLst>
                                      </p:cBhvr>
                                      <p:tavLst>
                                        <p:tav tm="0">
                                          <p:val>
                                            <p:strVal val="#ppt_x"/>
                                          </p:val>
                                        </p:tav>
                                        <p:tav tm="100000">
                                          <p:val>
                                            <p:strVal val="#ppt_x"/>
                                          </p:val>
                                        </p:tav>
                                      </p:tavLst>
                                    </p:anim>
                                    <p:anim calcmode="lin" valueType="num">
                                      <p:cBhvr>
                                        <p:cTn id="43" dur="1000" fill="hold"/>
                                        <p:tgtEl>
                                          <p:spTgt spid="553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55312"/>
                                        </p:tgtEl>
                                        <p:attrNameLst>
                                          <p:attrName>style.visibility</p:attrName>
                                        </p:attrNameLst>
                                      </p:cBhvr>
                                      <p:to>
                                        <p:strVal val="visible"/>
                                      </p:to>
                                    </p:set>
                                    <p:animEffect transition="in" filter="fade">
                                      <p:cBhvr>
                                        <p:cTn id="47" dur="500"/>
                                        <p:tgtEl>
                                          <p:spTgt spid="55312"/>
                                        </p:tgtEl>
                                      </p:cBhvr>
                                    </p:animEffect>
                                  </p:childTnLst>
                                </p:cTn>
                              </p:par>
                              <p:par>
                                <p:cTn id="48" presetID="10" presetClass="entr" presetSubtype="0" fill="hold" nodeType="withEffect">
                                  <p:stCondLst>
                                    <p:cond delay="0"/>
                                  </p:stCondLst>
                                  <p:childTnLst>
                                    <p:set>
                                      <p:cBhvr>
                                        <p:cTn id="49" dur="1" fill="hold">
                                          <p:stCondLst>
                                            <p:cond delay="0"/>
                                          </p:stCondLst>
                                        </p:cTn>
                                        <p:tgtEl>
                                          <p:spTgt spid="55311"/>
                                        </p:tgtEl>
                                        <p:attrNameLst>
                                          <p:attrName>style.visibility</p:attrName>
                                        </p:attrNameLst>
                                      </p:cBhvr>
                                      <p:to>
                                        <p:strVal val="visible"/>
                                      </p:to>
                                    </p:set>
                                    <p:animEffect transition="in" filter="fade">
                                      <p:cBhvr>
                                        <p:cTn id="50" dur="500"/>
                                        <p:tgtEl>
                                          <p:spTgt spid="55311"/>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6" grpId="0" animBg="1"/>
      <p:bldP spid="55307" grpId="0" animBg="1"/>
      <p:bldP spid="55308" grpId="0" animBg="1"/>
      <p:bldP spid="55309" grpId="0" animBg="1"/>
      <p:bldP spid="55310" grpId="0" animBg="1"/>
      <p:bldP spid="55312" grpId="0"/>
      <p:bldP spid="55315" grpId="0"/>
      <p:bldP spid="3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9" name="Picture 2" descr="C:\Documents and Settings\tdz\桌面\20100601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740" y="3046413"/>
            <a:ext cx="5247592"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56330" name="线形标注 2 14"/>
          <p:cNvSpPr>
            <a:spLocks/>
          </p:cNvSpPr>
          <p:nvPr/>
        </p:nvSpPr>
        <p:spPr bwMode="auto">
          <a:xfrm>
            <a:off x="8144813" y="2355850"/>
            <a:ext cx="1009519" cy="392113"/>
          </a:xfrm>
          <a:prstGeom prst="borderCallout2">
            <a:avLst>
              <a:gd name="adj1" fmla="val 18750"/>
              <a:gd name="adj2" fmla="val -8329"/>
              <a:gd name="adj3" fmla="val 18750"/>
              <a:gd name="adj4" fmla="val -16667"/>
              <a:gd name="adj5" fmla="val 531963"/>
              <a:gd name="adj6" fmla="val -34991"/>
            </a:avLst>
          </a:prstGeom>
          <a:solidFill>
            <a:schemeClr val="accent6"/>
          </a:solidFill>
          <a:ln w="6350" cap="flat" cmpd="sng">
            <a:solidFill>
              <a:schemeClr val="accent6"/>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老总</a:t>
            </a:r>
          </a:p>
        </p:txBody>
      </p:sp>
      <p:sp>
        <p:nvSpPr>
          <p:cNvPr id="56331" name="线形标注 2 15"/>
          <p:cNvSpPr>
            <a:spLocks/>
          </p:cNvSpPr>
          <p:nvPr/>
        </p:nvSpPr>
        <p:spPr bwMode="auto">
          <a:xfrm flipH="1">
            <a:off x="2394050" y="4197350"/>
            <a:ext cx="1025392" cy="390525"/>
          </a:xfrm>
          <a:prstGeom prst="borderCallout2">
            <a:avLst>
              <a:gd name="adj1" fmla="val 18750"/>
              <a:gd name="adj2" fmla="val -8329"/>
              <a:gd name="adj3" fmla="val 18750"/>
              <a:gd name="adj4" fmla="val -16667"/>
              <a:gd name="adj5" fmla="val 267995"/>
              <a:gd name="adj6" fmla="val -165657"/>
            </a:avLst>
          </a:prstGeom>
          <a:solidFill>
            <a:srgbClr val="663A77"/>
          </a:solidFill>
          <a:ln w="6350" cap="flat" cmpd="sng">
            <a:solidFill>
              <a:srgbClr val="663A77"/>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②经理</a:t>
            </a:r>
          </a:p>
        </p:txBody>
      </p:sp>
      <p:sp>
        <p:nvSpPr>
          <p:cNvPr id="56332" name="线形标注 2 16"/>
          <p:cNvSpPr>
            <a:spLocks/>
          </p:cNvSpPr>
          <p:nvPr/>
        </p:nvSpPr>
        <p:spPr bwMode="auto">
          <a:xfrm flipH="1">
            <a:off x="2394050" y="3603625"/>
            <a:ext cx="1025392" cy="390525"/>
          </a:xfrm>
          <a:prstGeom prst="borderCallout2">
            <a:avLst>
              <a:gd name="adj1" fmla="val 18750"/>
              <a:gd name="adj2" fmla="val -8329"/>
              <a:gd name="adj3" fmla="val 18750"/>
              <a:gd name="adj4" fmla="val -16667"/>
              <a:gd name="adj5" fmla="val 304407"/>
              <a:gd name="adj6" fmla="val -169347"/>
            </a:avLst>
          </a:prstGeom>
          <a:solidFill>
            <a:srgbClr val="01ACBE"/>
          </a:solidFill>
          <a:ln w="6350" cap="flat" cmpd="sng">
            <a:solidFill>
              <a:srgbClr val="01ACBE"/>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④实习生</a:t>
            </a:r>
          </a:p>
        </p:txBody>
      </p:sp>
      <p:sp>
        <p:nvSpPr>
          <p:cNvPr id="56333" name="线形标注 2 17"/>
          <p:cNvSpPr>
            <a:spLocks/>
          </p:cNvSpPr>
          <p:nvPr/>
        </p:nvSpPr>
        <p:spPr bwMode="auto">
          <a:xfrm flipH="1">
            <a:off x="2394050" y="3005138"/>
            <a:ext cx="1025392" cy="390525"/>
          </a:xfrm>
          <a:prstGeom prst="borderCallout2">
            <a:avLst>
              <a:gd name="adj1" fmla="val 18750"/>
              <a:gd name="adj2" fmla="val -8329"/>
              <a:gd name="adj3" fmla="val 18750"/>
              <a:gd name="adj4" fmla="val -16667"/>
              <a:gd name="adj5" fmla="val 349917"/>
              <a:gd name="adj6" fmla="val -177454"/>
            </a:avLst>
          </a:prstGeom>
          <a:solidFill>
            <a:srgbClr val="FF6600"/>
          </a:solidFill>
          <a:ln w="6350" cap="flat" cmpd="sng">
            <a:solidFill>
              <a:srgbClr val="FF6600"/>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③职员</a:t>
            </a:r>
            <a:endParaRPr lang="zh-CN" altLang="en-US"/>
          </a:p>
        </p:txBody>
      </p:sp>
      <p:sp>
        <p:nvSpPr>
          <p:cNvPr id="56334" name="线形标注 3 18"/>
          <p:cNvSpPr>
            <a:spLocks/>
          </p:cNvSpPr>
          <p:nvPr/>
        </p:nvSpPr>
        <p:spPr bwMode="auto">
          <a:xfrm>
            <a:off x="6246411" y="2362200"/>
            <a:ext cx="1025392" cy="392113"/>
          </a:xfrm>
          <a:prstGeom prst="borderCallout3">
            <a:avLst>
              <a:gd name="adj1" fmla="val 18750"/>
              <a:gd name="adj2" fmla="val -8329"/>
              <a:gd name="adj3" fmla="val 18750"/>
              <a:gd name="adj4" fmla="val -16667"/>
              <a:gd name="adj5" fmla="val 100000"/>
              <a:gd name="adj6" fmla="val -16667"/>
              <a:gd name="adj7" fmla="val 737981"/>
              <a:gd name="adj8" fmla="val 165282"/>
            </a:avLst>
          </a:prstGeom>
          <a:solidFill>
            <a:srgbClr val="E87071"/>
          </a:solidFill>
          <a:ln w="6350" cap="flat" cmpd="sng">
            <a:solidFill>
              <a:srgbClr val="E87071"/>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①副总</a:t>
            </a:r>
          </a:p>
        </p:txBody>
      </p:sp>
      <p:sp>
        <p:nvSpPr>
          <p:cNvPr id="56336" name="矩形 4"/>
          <p:cNvSpPr>
            <a:spLocks noChangeArrowheads="1"/>
          </p:cNvSpPr>
          <p:nvPr/>
        </p:nvSpPr>
        <p:spPr bwMode="auto">
          <a:xfrm>
            <a:off x="5585292" y="5784850"/>
            <a:ext cx="17269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000" b="1" dirty="0">
                <a:solidFill>
                  <a:srgbClr val="FF6600"/>
                </a:solidFill>
                <a:latin typeface="微软雅黑" pitchFamily="34" charset="-122"/>
                <a:ea typeface="微软雅黑" pitchFamily="34" charset="-122"/>
                <a:sym typeface="微软雅黑" pitchFamily="34" charset="-122"/>
              </a:rPr>
              <a:t>双排五座轿车</a:t>
            </a:r>
            <a:endParaRPr lang="zh-CN" altLang="en-US" dirty="0"/>
          </a:p>
        </p:txBody>
      </p:sp>
      <p:sp>
        <p:nvSpPr>
          <p:cNvPr id="56339" name="文本框 19"/>
          <p:cNvSpPr>
            <a:spLocks noChangeArrowheads="1"/>
          </p:cNvSpPr>
          <p:nvPr/>
        </p:nvSpPr>
        <p:spPr bwMode="auto">
          <a:xfrm>
            <a:off x="3370091" y="1214439"/>
            <a:ext cx="5519019"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dirty="0">
                <a:solidFill>
                  <a:srgbClr val="595959"/>
                </a:solidFill>
                <a:latin typeface="微软雅黑" pitchFamily="34" charset="-122"/>
                <a:ea typeface="微软雅黑" pitchFamily="34" charset="-122"/>
                <a:sym typeface="微软雅黑" pitchFamily="34" charset="-122"/>
              </a:rPr>
              <a:t>请大家</a:t>
            </a:r>
            <a:r>
              <a:rPr lang="zh-CN" altLang="en-US" sz="4000" b="1" dirty="0">
                <a:solidFill>
                  <a:srgbClr val="E87071"/>
                </a:solidFill>
                <a:latin typeface="微软雅黑" pitchFamily="34" charset="-122"/>
                <a:ea typeface="微软雅黑" pitchFamily="34" charset="-122"/>
                <a:sym typeface="微软雅黑" pitchFamily="34" charset="-122"/>
              </a:rPr>
              <a:t>思考</a:t>
            </a:r>
            <a:r>
              <a:rPr lang="zh-CN" altLang="en-US" sz="2800" b="1" dirty="0">
                <a:solidFill>
                  <a:srgbClr val="595959"/>
                </a:solidFill>
                <a:latin typeface="微软雅黑" pitchFamily="34" charset="-122"/>
                <a:ea typeface="微软雅黑" pitchFamily="34" charset="-122"/>
                <a:sym typeface="微软雅黑" pitchFamily="34" charset="-122"/>
              </a:rPr>
              <a:t>为什么要这样排序？</a:t>
            </a:r>
            <a:endParaRPr lang="zh-CN" altLang="en-US" dirty="0"/>
          </a:p>
        </p:txBody>
      </p:sp>
      <p:grpSp>
        <p:nvGrpSpPr>
          <p:cNvPr id="20" name="组合 19"/>
          <p:cNvGrpSpPr/>
          <p:nvPr/>
        </p:nvGrpSpPr>
        <p:grpSpPr>
          <a:xfrm>
            <a:off x="4625603" y="408986"/>
            <a:ext cx="3007992" cy="654128"/>
            <a:chOff x="2727392" y="2746323"/>
            <a:chExt cx="2082005" cy="452760"/>
          </a:xfrm>
        </p:grpSpPr>
        <p:sp>
          <p:nvSpPr>
            <p:cNvPr id="21"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位置礼仪</a:t>
              </a:r>
            </a:p>
          </p:txBody>
        </p:sp>
        <p:grpSp>
          <p:nvGrpSpPr>
            <p:cNvPr id="22" name="组合 21"/>
            <p:cNvGrpSpPr/>
            <p:nvPr/>
          </p:nvGrpSpPr>
          <p:grpSpPr>
            <a:xfrm>
              <a:off x="2727392" y="2746323"/>
              <a:ext cx="2082005" cy="452760"/>
              <a:chOff x="6096000" y="2039786"/>
              <a:chExt cx="3246120" cy="705912"/>
            </a:xfrm>
          </p:grpSpPr>
          <p:sp>
            <p:nvSpPr>
              <p:cNvPr id="23" name="任意多边形 22"/>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4" name="圆角矩形 23"/>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5" name="圆角矩形 24"/>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pic>
        <p:nvPicPr>
          <p:cNvPr id="26" name="Picture 8" descr="E:\仝德志文件，勿删！\03-参考文档\！PPT图片及版面资源\06-PPT精选插图\04-图标\car_grey.png"/>
          <p:cNvPicPr>
            <a:picLocks noChangeAspect="1" noChangeArrowheads="1"/>
          </p:cNvPicPr>
          <p:nvPr/>
        </p:nvPicPr>
        <p:blipFill>
          <a:blip r:embed="rId4">
            <a:extLst>
              <a:ext uri="{28A0092B-C50C-407E-A947-70E740481C1C}">
                <a14:useLocalDpi xmlns:a14="http://schemas.microsoft.com/office/drawing/2010/main" val="0"/>
              </a:ext>
            </a:extLst>
          </a:blip>
          <a:srcRect t="33232" b="11368"/>
          <a:stretch>
            <a:fillRect/>
          </a:stretch>
        </p:blipFill>
        <p:spPr bwMode="auto">
          <a:xfrm>
            <a:off x="447342" y="5582784"/>
            <a:ext cx="1506342"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组合 26"/>
          <p:cNvGrpSpPr/>
          <p:nvPr/>
        </p:nvGrpSpPr>
        <p:grpSpPr>
          <a:xfrm>
            <a:off x="908719" y="1226969"/>
            <a:ext cx="2227346" cy="416316"/>
            <a:chOff x="603196" y="3180076"/>
            <a:chExt cx="1670727" cy="312165"/>
          </a:xfrm>
        </p:grpSpPr>
        <p:sp>
          <p:nvSpPr>
            <p:cNvPr id="28" name="圆角矩形 27"/>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矩形 28"/>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乘车座次</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30" name="任意多边形 29"/>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1" name="TextBox 30"/>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158861925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6339"/>
                                        </p:tgtEl>
                                        <p:attrNameLst>
                                          <p:attrName>style.visibility</p:attrName>
                                        </p:attrNameLst>
                                      </p:cBhvr>
                                      <p:to>
                                        <p:strVal val="visible"/>
                                      </p:to>
                                    </p:set>
                                    <p:animEffect transition="in" filter="wipe(left)">
                                      <p:cBhvr>
                                        <p:cTn id="12" dur="500"/>
                                        <p:tgtEl>
                                          <p:spTgt spid="5633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6329"/>
                                        </p:tgtEl>
                                        <p:attrNameLst>
                                          <p:attrName>style.visibility</p:attrName>
                                        </p:attrNameLst>
                                      </p:cBhvr>
                                      <p:to>
                                        <p:strVal val="visible"/>
                                      </p:to>
                                    </p:set>
                                    <p:animEffect transition="in" filter="fade">
                                      <p:cBhvr>
                                        <p:cTn id="16" dur="1000"/>
                                        <p:tgtEl>
                                          <p:spTgt spid="56329"/>
                                        </p:tgtEl>
                                      </p:cBhvr>
                                    </p:animEffect>
                                    <p:anim calcmode="lin" valueType="num">
                                      <p:cBhvr>
                                        <p:cTn id="17" dur="1000" fill="hold"/>
                                        <p:tgtEl>
                                          <p:spTgt spid="56329"/>
                                        </p:tgtEl>
                                        <p:attrNameLst>
                                          <p:attrName>ppt_x</p:attrName>
                                        </p:attrNameLst>
                                      </p:cBhvr>
                                      <p:tavLst>
                                        <p:tav tm="0">
                                          <p:val>
                                            <p:strVal val="#ppt_x"/>
                                          </p:val>
                                        </p:tav>
                                        <p:tav tm="100000">
                                          <p:val>
                                            <p:strVal val="#ppt_x"/>
                                          </p:val>
                                        </p:tav>
                                      </p:tavLst>
                                    </p:anim>
                                    <p:anim calcmode="lin" valueType="num">
                                      <p:cBhvr>
                                        <p:cTn id="18" dur="1000" fill="hold"/>
                                        <p:tgtEl>
                                          <p:spTgt spid="5632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6330"/>
                                        </p:tgtEl>
                                        <p:attrNameLst>
                                          <p:attrName>style.visibility</p:attrName>
                                        </p:attrNameLst>
                                      </p:cBhvr>
                                      <p:to>
                                        <p:strVal val="visible"/>
                                      </p:to>
                                    </p:set>
                                    <p:animEffect transition="in" filter="fade">
                                      <p:cBhvr>
                                        <p:cTn id="21" dur="1000"/>
                                        <p:tgtEl>
                                          <p:spTgt spid="56330"/>
                                        </p:tgtEl>
                                      </p:cBhvr>
                                    </p:animEffect>
                                    <p:anim calcmode="lin" valueType="num">
                                      <p:cBhvr>
                                        <p:cTn id="22" dur="1000" fill="hold"/>
                                        <p:tgtEl>
                                          <p:spTgt spid="56330"/>
                                        </p:tgtEl>
                                        <p:attrNameLst>
                                          <p:attrName>ppt_x</p:attrName>
                                        </p:attrNameLst>
                                      </p:cBhvr>
                                      <p:tavLst>
                                        <p:tav tm="0">
                                          <p:val>
                                            <p:strVal val="#ppt_x"/>
                                          </p:val>
                                        </p:tav>
                                        <p:tav tm="100000">
                                          <p:val>
                                            <p:strVal val="#ppt_x"/>
                                          </p:val>
                                        </p:tav>
                                      </p:tavLst>
                                    </p:anim>
                                    <p:anim calcmode="lin" valueType="num">
                                      <p:cBhvr>
                                        <p:cTn id="23" dur="1000" fill="hold"/>
                                        <p:tgtEl>
                                          <p:spTgt spid="5633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6331"/>
                                        </p:tgtEl>
                                        <p:attrNameLst>
                                          <p:attrName>style.visibility</p:attrName>
                                        </p:attrNameLst>
                                      </p:cBhvr>
                                      <p:to>
                                        <p:strVal val="visible"/>
                                      </p:to>
                                    </p:set>
                                    <p:animEffect transition="in" filter="fade">
                                      <p:cBhvr>
                                        <p:cTn id="26" dur="1000"/>
                                        <p:tgtEl>
                                          <p:spTgt spid="56331"/>
                                        </p:tgtEl>
                                      </p:cBhvr>
                                    </p:animEffect>
                                    <p:anim calcmode="lin" valueType="num">
                                      <p:cBhvr>
                                        <p:cTn id="27" dur="1000" fill="hold"/>
                                        <p:tgtEl>
                                          <p:spTgt spid="56331"/>
                                        </p:tgtEl>
                                        <p:attrNameLst>
                                          <p:attrName>ppt_x</p:attrName>
                                        </p:attrNameLst>
                                      </p:cBhvr>
                                      <p:tavLst>
                                        <p:tav tm="0">
                                          <p:val>
                                            <p:strVal val="#ppt_x"/>
                                          </p:val>
                                        </p:tav>
                                        <p:tav tm="100000">
                                          <p:val>
                                            <p:strVal val="#ppt_x"/>
                                          </p:val>
                                        </p:tav>
                                      </p:tavLst>
                                    </p:anim>
                                    <p:anim calcmode="lin" valueType="num">
                                      <p:cBhvr>
                                        <p:cTn id="28" dur="1000" fill="hold"/>
                                        <p:tgtEl>
                                          <p:spTgt spid="5633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6332"/>
                                        </p:tgtEl>
                                        <p:attrNameLst>
                                          <p:attrName>style.visibility</p:attrName>
                                        </p:attrNameLst>
                                      </p:cBhvr>
                                      <p:to>
                                        <p:strVal val="visible"/>
                                      </p:to>
                                    </p:set>
                                    <p:animEffect transition="in" filter="fade">
                                      <p:cBhvr>
                                        <p:cTn id="31" dur="1000"/>
                                        <p:tgtEl>
                                          <p:spTgt spid="56332"/>
                                        </p:tgtEl>
                                      </p:cBhvr>
                                    </p:animEffect>
                                    <p:anim calcmode="lin" valueType="num">
                                      <p:cBhvr>
                                        <p:cTn id="32" dur="1000" fill="hold"/>
                                        <p:tgtEl>
                                          <p:spTgt spid="56332"/>
                                        </p:tgtEl>
                                        <p:attrNameLst>
                                          <p:attrName>ppt_x</p:attrName>
                                        </p:attrNameLst>
                                      </p:cBhvr>
                                      <p:tavLst>
                                        <p:tav tm="0">
                                          <p:val>
                                            <p:strVal val="#ppt_x"/>
                                          </p:val>
                                        </p:tav>
                                        <p:tav tm="100000">
                                          <p:val>
                                            <p:strVal val="#ppt_x"/>
                                          </p:val>
                                        </p:tav>
                                      </p:tavLst>
                                    </p:anim>
                                    <p:anim calcmode="lin" valueType="num">
                                      <p:cBhvr>
                                        <p:cTn id="33" dur="1000" fill="hold"/>
                                        <p:tgtEl>
                                          <p:spTgt spid="5633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6333"/>
                                        </p:tgtEl>
                                        <p:attrNameLst>
                                          <p:attrName>style.visibility</p:attrName>
                                        </p:attrNameLst>
                                      </p:cBhvr>
                                      <p:to>
                                        <p:strVal val="visible"/>
                                      </p:to>
                                    </p:set>
                                    <p:animEffect transition="in" filter="fade">
                                      <p:cBhvr>
                                        <p:cTn id="36" dur="1000"/>
                                        <p:tgtEl>
                                          <p:spTgt spid="56333"/>
                                        </p:tgtEl>
                                      </p:cBhvr>
                                    </p:animEffect>
                                    <p:anim calcmode="lin" valueType="num">
                                      <p:cBhvr>
                                        <p:cTn id="37" dur="1000" fill="hold"/>
                                        <p:tgtEl>
                                          <p:spTgt spid="56333"/>
                                        </p:tgtEl>
                                        <p:attrNameLst>
                                          <p:attrName>ppt_x</p:attrName>
                                        </p:attrNameLst>
                                      </p:cBhvr>
                                      <p:tavLst>
                                        <p:tav tm="0">
                                          <p:val>
                                            <p:strVal val="#ppt_x"/>
                                          </p:val>
                                        </p:tav>
                                        <p:tav tm="100000">
                                          <p:val>
                                            <p:strVal val="#ppt_x"/>
                                          </p:val>
                                        </p:tav>
                                      </p:tavLst>
                                    </p:anim>
                                    <p:anim calcmode="lin" valueType="num">
                                      <p:cBhvr>
                                        <p:cTn id="38" dur="1000" fill="hold"/>
                                        <p:tgtEl>
                                          <p:spTgt spid="5633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6334"/>
                                        </p:tgtEl>
                                        <p:attrNameLst>
                                          <p:attrName>style.visibility</p:attrName>
                                        </p:attrNameLst>
                                      </p:cBhvr>
                                      <p:to>
                                        <p:strVal val="visible"/>
                                      </p:to>
                                    </p:set>
                                    <p:animEffect transition="in" filter="fade">
                                      <p:cBhvr>
                                        <p:cTn id="41" dur="1000"/>
                                        <p:tgtEl>
                                          <p:spTgt spid="56334"/>
                                        </p:tgtEl>
                                      </p:cBhvr>
                                    </p:animEffect>
                                    <p:anim calcmode="lin" valueType="num">
                                      <p:cBhvr>
                                        <p:cTn id="42" dur="1000" fill="hold"/>
                                        <p:tgtEl>
                                          <p:spTgt spid="56334"/>
                                        </p:tgtEl>
                                        <p:attrNameLst>
                                          <p:attrName>ppt_x</p:attrName>
                                        </p:attrNameLst>
                                      </p:cBhvr>
                                      <p:tavLst>
                                        <p:tav tm="0">
                                          <p:val>
                                            <p:strVal val="#ppt_x"/>
                                          </p:val>
                                        </p:tav>
                                        <p:tav tm="100000">
                                          <p:val>
                                            <p:strVal val="#ppt_x"/>
                                          </p:val>
                                        </p:tav>
                                      </p:tavLst>
                                    </p:anim>
                                    <p:anim calcmode="lin" valueType="num">
                                      <p:cBhvr>
                                        <p:cTn id="43" dur="1000" fill="hold"/>
                                        <p:tgtEl>
                                          <p:spTgt spid="56334"/>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6336"/>
                                        </p:tgtEl>
                                        <p:attrNameLst>
                                          <p:attrName>style.visibility</p:attrName>
                                        </p:attrNameLst>
                                      </p:cBhvr>
                                      <p:to>
                                        <p:strVal val="visible"/>
                                      </p:to>
                                    </p:set>
                                    <p:animEffect transition="in" filter="fade">
                                      <p:cBhvr>
                                        <p:cTn id="50" dur="500"/>
                                        <p:tgtEl>
                                          <p:spTgt spid="56336"/>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0" grpId="0" animBg="1"/>
      <p:bldP spid="56331" grpId="0" animBg="1"/>
      <p:bldP spid="56332" grpId="0" animBg="1"/>
      <p:bldP spid="56333" grpId="0" animBg="1"/>
      <p:bldP spid="56334" grpId="0" animBg="1"/>
      <p:bldP spid="56336" grpId="0"/>
      <p:bldP spid="56339" grpId="0"/>
      <p:bldP spid="3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3" name="矩形 4"/>
          <p:cNvSpPr>
            <a:spLocks noChangeArrowheads="1"/>
          </p:cNvSpPr>
          <p:nvPr/>
        </p:nvSpPr>
        <p:spPr bwMode="auto">
          <a:xfrm>
            <a:off x="5512850" y="5910717"/>
            <a:ext cx="17269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000" b="1" dirty="0">
                <a:solidFill>
                  <a:srgbClr val="FF6600"/>
                </a:solidFill>
                <a:latin typeface="微软雅黑" pitchFamily="34" charset="-122"/>
                <a:ea typeface="微软雅黑" pitchFamily="34" charset="-122"/>
                <a:sym typeface="微软雅黑" pitchFamily="34" charset="-122"/>
              </a:rPr>
              <a:t>双排七座轿车</a:t>
            </a:r>
            <a:endParaRPr lang="zh-CN" altLang="en-US" dirty="0"/>
          </a:p>
        </p:txBody>
      </p:sp>
      <p:pic>
        <p:nvPicPr>
          <p:cNvPr id="57357" name="Picture 2" descr="C:\Documents and Settings\Teliss_Tong\桌面\03(3).png"/>
          <p:cNvPicPr>
            <a:picLocks noChangeAspect="1" noChangeArrowheads="1"/>
          </p:cNvPicPr>
          <p:nvPr/>
        </p:nvPicPr>
        <p:blipFill>
          <a:blip r:embed="rId3">
            <a:extLst>
              <a:ext uri="{28A0092B-C50C-407E-A947-70E740481C1C}">
                <a14:useLocalDpi xmlns:a14="http://schemas.microsoft.com/office/drawing/2010/main" val="0"/>
              </a:ext>
            </a:extLst>
          </a:blip>
          <a:srcRect t="10007" b="10866"/>
          <a:stretch>
            <a:fillRect/>
          </a:stretch>
        </p:blipFill>
        <p:spPr bwMode="auto">
          <a:xfrm>
            <a:off x="3760479" y="3124656"/>
            <a:ext cx="5231719" cy="275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57358" name="线形标注 2 22"/>
          <p:cNvSpPr>
            <a:spLocks/>
          </p:cNvSpPr>
          <p:nvPr/>
        </p:nvSpPr>
        <p:spPr bwMode="auto">
          <a:xfrm>
            <a:off x="8295377" y="2497593"/>
            <a:ext cx="1007931" cy="392113"/>
          </a:xfrm>
          <a:prstGeom prst="borderCallout2">
            <a:avLst>
              <a:gd name="adj1" fmla="val 18750"/>
              <a:gd name="adj2" fmla="val -8329"/>
              <a:gd name="adj3" fmla="val 18750"/>
              <a:gd name="adj4" fmla="val -16667"/>
              <a:gd name="adj5" fmla="val 480384"/>
              <a:gd name="adj6" fmla="val -138653"/>
            </a:avLst>
          </a:prstGeom>
          <a:solidFill>
            <a:srgbClr val="01ACBE"/>
          </a:solidFill>
          <a:ln w="6350" cap="flat" cmpd="sng">
            <a:solidFill>
              <a:srgbClr val="01ACBE"/>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专职司机</a:t>
            </a:r>
            <a:endParaRPr lang="zh-CN" altLang="en-US"/>
          </a:p>
        </p:txBody>
      </p:sp>
      <p:sp>
        <p:nvSpPr>
          <p:cNvPr id="57359" name="线形标注 2 23"/>
          <p:cNvSpPr>
            <a:spLocks/>
          </p:cNvSpPr>
          <p:nvPr/>
        </p:nvSpPr>
        <p:spPr bwMode="auto">
          <a:xfrm flipH="1">
            <a:off x="2247789" y="4339093"/>
            <a:ext cx="1025392" cy="390525"/>
          </a:xfrm>
          <a:prstGeom prst="borderCallout2">
            <a:avLst>
              <a:gd name="adj1" fmla="val 18750"/>
              <a:gd name="adj2" fmla="val -8329"/>
              <a:gd name="adj3" fmla="val 18750"/>
              <a:gd name="adj4" fmla="val -16667"/>
              <a:gd name="adj5" fmla="val 113259"/>
              <a:gd name="adj6" fmla="val -133227"/>
            </a:avLst>
          </a:prstGeom>
          <a:solidFill>
            <a:srgbClr val="01ACBE"/>
          </a:solidFill>
          <a:ln w="6350" cap="flat" cmpd="sng">
            <a:solidFill>
              <a:srgbClr val="01ACBE"/>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①老总</a:t>
            </a:r>
            <a:endParaRPr lang="zh-CN" altLang="en-US"/>
          </a:p>
        </p:txBody>
      </p:sp>
      <p:sp>
        <p:nvSpPr>
          <p:cNvPr id="57360" name="线形标注 2 24"/>
          <p:cNvSpPr>
            <a:spLocks/>
          </p:cNvSpPr>
          <p:nvPr/>
        </p:nvSpPr>
        <p:spPr bwMode="auto">
          <a:xfrm flipH="1">
            <a:off x="2247789" y="3745368"/>
            <a:ext cx="1025392" cy="390525"/>
          </a:xfrm>
          <a:prstGeom prst="borderCallout2">
            <a:avLst>
              <a:gd name="adj1" fmla="val 18750"/>
              <a:gd name="adj2" fmla="val -8329"/>
              <a:gd name="adj3" fmla="val 18750"/>
              <a:gd name="adj4" fmla="val -16667"/>
              <a:gd name="adj5" fmla="val 192144"/>
              <a:gd name="adj6" fmla="val -140394"/>
            </a:avLst>
          </a:prstGeom>
          <a:solidFill>
            <a:schemeClr val="accent6"/>
          </a:solidFill>
          <a:ln w="6350" cap="flat" cmpd="sng">
            <a:solidFill>
              <a:schemeClr val="accent6"/>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③经理</a:t>
            </a:r>
            <a:endParaRPr lang="zh-CN" altLang="en-US"/>
          </a:p>
        </p:txBody>
      </p:sp>
      <p:sp>
        <p:nvSpPr>
          <p:cNvPr id="57361" name="线形标注 2 25"/>
          <p:cNvSpPr>
            <a:spLocks/>
          </p:cNvSpPr>
          <p:nvPr/>
        </p:nvSpPr>
        <p:spPr bwMode="auto">
          <a:xfrm flipH="1">
            <a:off x="2247789" y="3146881"/>
            <a:ext cx="1025392" cy="390525"/>
          </a:xfrm>
          <a:prstGeom prst="borderCallout2">
            <a:avLst>
              <a:gd name="adj1" fmla="val 18750"/>
              <a:gd name="adj2" fmla="val -8329"/>
              <a:gd name="adj3" fmla="val 18750"/>
              <a:gd name="adj4" fmla="val -16667"/>
              <a:gd name="adj5" fmla="val 298338"/>
              <a:gd name="adj6" fmla="val -148500"/>
            </a:avLst>
          </a:prstGeom>
          <a:solidFill>
            <a:srgbClr val="E87071"/>
          </a:solidFill>
          <a:ln w="6350" cap="flat" cmpd="sng">
            <a:solidFill>
              <a:srgbClr val="E87071"/>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②副总</a:t>
            </a:r>
            <a:endParaRPr lang="zh-CN" altLang="en-US"/>
          </a:p>
        </p:txBody>
      </p:sp>
      <p:sp>
        <p:nvSpPr>
          <p:cNvPr id="57362" name="线形标注 3 26"/>
          <p:cNvSpPr>
            <a:spLocks/>
          </p:cNvSpPr>
          <p:nvPr/>
        </p:nvSpPr>
        <p:spPr bwMode="auto">
          <a:xfrm>
            <a:off x="4677935" y="2497593"/>
            <a:ext cx="1025392" cy="392113"/>
          </a:xfrm>
          <a:prstGeom prst="borderCallout3">
            <a:avLst>
              <a:gd name="adj1" fmla="val 18750"/>
              <a:gd name="adj2" fmla="val -8329"/>
              <a:gd name="adj3" fmla="val 18750"/>
              <a:gd name="adj4" fmla="val -16667"/>
              <a:gd name="adj5" fmla="val 100000"/>
              <a:gd name="adj6" fmla="val -16667"/>
              <a:gd name="adj7" fmla="val 586278"/>
              <a:gd name="adj8" fmla="val 107407"/>
            </a:avLst>
          </a:prstGeom>
          <a:solidFill>
            <a:srgbClr val="E87071"/>
          </a:solidFill>
          <a:ln w="6350" cap="flat" cmpd="sng">
            <a:solidFill>
              <a:srgbClr val="E87071"/>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④女职员</a:t>
            </a:r>
            <a:endParaRPr lang="zh-CN" altLang="en-US"/>
          </a:p>
        </p:txBody>
      </p:sp>
      <p:sp>
        <p:nvSpPr>
          <p:cNvPr id="57363" name="线形标注 2 27"/>
          <p:cNvSpPr>
            <a:spLocks/>
          </p:cNvSpPr>
          <p:nvPr/>
        </p:nvSpPr>
        <p:spPr bwMode="auto">
          <a:xfrm>
            <a:off x="8295377" y="3115131"/>
            <a:ext cx="1007931" cy="390525"/>
          </a:xfrm>
          <a:prstGeom prst="borderCallout2">
            <a:avLst>
              <a:gd name="adj1" fmla="val 18750"/>
              <a:gd name="adj2" fmla="val -8329"/>
              <a:gd name="adj3" fmla="val 18750"/>
              <a:gd name="adj4" fmla="val -16667"/>
              <a:gd name="adj5" fmla="val 440940"/>
              <a:gd name="adj6" fmla="val -141009"/>
            </a:avLst>
          </a:prstGeom>
          <a:solidFill>
            <a:srgbClr val="663A77"/>
          </a:solidFill>
          <a:ln w="6350" cap="flat" cmpd="sng">
            <a:solidFill>
              <a:srgbClr val="663A77"/>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⑥实习生</a:t>
            </a:r>
            <a:endParaRPr lang="zh-CN" altLang="en-US"/>
          </a:p>
        </p:txBody>
      </p:sp>
      <p:sp>
        <p:nvSpPr>
          <p:cNvPr id="57364" name="线形标注 2 28"/>
          <p:cNvSpPr>
            <a:spLocks/>
          </p:cNvSpPr>
          <p:nvPr/>
        </p:nvSpPr>
        <p:spPr bwMode="auto">
          <a:xfrm>
            <a:off x="6495386" y="2497593"/>
            <a:ext cx="1007931" cy="392113"/>
          </a:xfrm>
          <a:prstGeom prst="borderCallout2">
            <a:avLst>
              <a:gd name="adj1" fmla="val 18750"/>
              <a:gd name="adj2" fmla="val -8329"/>
              <a:gd name="adj3" fmla="val 18750"/>
              <a:gd name="adj4" fmla="val -16667"/>
              <a:gd name="adj5" fmla="val 474315"/>
              <a:gd name="adj6" fmla="val -65620"/>
            </a:avLst>
          </a:prstGeom>
          <a:solidFill>
            <a:srgbClr val="FF6600"/>
          </a:solidFill>
          <a:ln w="6350" cap="flat" cmpd="sng">
            <a:solidFill>
              <a:srgbClr val="F79646"/>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⑤男职员</a:t>
            </a:r>
            <a:endParaRPr lang="zh-CN" altLang="en-US"/>
          </a:p>
        </p:txBody>
      </p:sp>
      <p:sp>
        <p:nvSpPr>
          <p:cNvPr id="57365" name="文本框 29"/>
          <p:cNvSpPr>
            <a:spLocks noChangeArrowheads="1"/>
          </p:cNvSpPr>
          <p:nvPr/>
        </p:nvSpPr>
        <p:spPr bwMode="auto">
          <a:xfrm>
            <a:off x="3420896" y="1398135"/>
            <a:ext cx="5858699"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dirty="0">
                <a:solidFill>
                  <a:srgbClr val="595959"/>
                </a:solidFill>
                <a:latin typeface="微软雅黑" pitchFamily="34" charset="-122"/>
                <a:ea typeface="微软雅黑" pitchFamily="34" charset="-122"/>
                <a:sym typeface="微软雅黑" pitchFamily="34" charset="-122"/>
              </a:rPr>
              <a:t>请大家</a:t>
            </a:r>
            <a:r>
              <a:rPr lang="zh-CN" altLang="en-US" sz="4000" b="1" dirty="0">
                <a:solidFill>
                  <a:srgbClr val="E87071"/>
                </a:solidFill>
                <a:latin typeface="微软雅黑" pitchFamily="34" charset="-122"/>
                <a:ea typeface="微软雅黑" pitchFamily="34" charset="-122"/>
                <a:sym typeface="微软雅黑" pitchFamily="34" charset="-122"/>
              </a:rPr>
              <a:t>思考</a:t>
            </a:r>
            <a:r>
              <a:rPr lang="zh-CN" altLang="en-US" sz="2800" b="1" dirty="0">
                <a:solidFill>
                  <a:srgbClr val="595959"/>
                </a:solidFill>
                <a:latin typeface="微软雅黑" pitchFamily="34" charset="-122"/>
                <a:ea typeface="微软雅黑" pitchFamily="34" charset="-122"/>
                <a:sym typeface="微软雅黑" pitchFamily="34" charset="-122"/>
              </a:rPr>
              <a:t>为什么要这样排序？</a:t>
            </a:r>
            <a:endParaRPr lang="zh-CN" altLang="en-US" dirty="0"/>
          </a:p>
        </p:txBody>
      </p:sp>
      <p:grpSp>
        <p:nvGrpSpPr>
          <p:cNvPr id="22" name="组合 21"/>
          <p:cNvGrpSpPr/>
          <p:nvPr/>
        </p:nvGrpSpPr>
        <p:grpSpPr>
          <a:xfrm>
            <a:off x="4625603" y="408986"/>
            <a:ext cx="3007992" cy="654128"/>
            <a:chOff x="2727392" y="2746323"/>
            <a:chExt cx="2082005" cy="452760"/>
          </a:xfrm>
        </p:grpSpPr>
        <p:sp>
          <p:nvSpPr>
            <p:cNvPr id="2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位置礼仪</a:t>
              </a:r>
            </a:p>
          </p:txBody>
        </p:sp>
        <p:grpSp>
          <p:nvGrpSpPr>
            <p:cNvPr id="24" name="组合 23"/>
            <p:cNvGrpSpPr/>
            <p:nvPr/>
          </p:nvGrpSpPr>
          <p:grpSpPr>
            <a:xfrm>
              <a:off x="2727392" y="2746323"/>
              <a:ext cx="2082005" cy="452760"/>
              <a:chOff x="6096000" y="2039786"/>
              <a:chExt cx="3246120" cy="705912"/>
            </a:xfrm>
          </p:grpSpPr>
          <p:sp>
            <p:nvSpPr>
              <p:cNvPr id="25" name="任意多边形 2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6" name="圆角矩形 2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7" name="圆角矩形 2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grpSp>
        <p:nvGrpSpPr>
          <p:cNvPr id="28" name="组合 27"/>
          <p:cNvGrpSpPr/>
          <p:nvPr/>
        </p:nvGrpSpPr>
        <p:grpSpPr>
          <a:xfrm>
            <a:off x="908719" y="1226969"/>
            <a:ext cx="2227346" cy="416316"/>
            <a:chOff x="603196" y="3180076"/>
            <a:chExt cx="1670727" cy="312165"/>
          </a:xfrm>
        </p:grpSpPr>
        <p:sp>
          <p:nvSpPr>
            <p:cNvPr id="29" name="圆角矩形 28"/>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矩形 29"/>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乘车座次</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31" name="任意多边形 30"/>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2" name="TextBox 31"/>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352703435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7365"/>
                                        </p:tgtEl>
                                        <p:attrNameLst>
                                          <p:attrName>style.visibility</p:attrName>
                                        </p:attrNameLst>
                                      </p:cBhvr>
                                      <p:to>
                                        <p:strVal val="visible"/>
                                      </p:to>
                                    </p:set>
                                    <p:animEffect transition="in" filter="wipe(left)">
                                      <p:cBhvr>
                                        <p:cTn id="12" dur="500"/>
                                        <p:tgtEl>
                                          <p:spTgt spid="57365"/>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7357"/>
                                        </p:tgtEl>
                                        <p:attrNameLst>
                                          <p:attrName>style.visibility</p:attrName>
                                        </p:attrNameLst>
                                      </p:cBhvr>
                                      <p:to>
                                        <p:strVal val="visible"/>
                                      </p:to>
                                    </p:set>
                                    <p:animEffect transition="in" filter="fade">
                                      <p:cBhvr>
                                        <p:cTn id="16" dur="1000"/>
                                        <p:tgtEl>
                                          <p:spTgt spid="57357"/>
                                        </p:tgtEl>
                                      </p:cBhvr>
                                    </p:animEffect>
                                    <p:anim calcmode="lin" valueType="num">
                                      <p:cBhvr>
                                        <p:cTn id="17" dur="1000" fill="hold"/>
                                        <p:tgtEl>
                                          <p:spTgt spid="57357"/>
                                        </p:tgtEl>
                                        <p:attrNameLst>
                                          <p:attrName>ppt_x</p:attrName>
                                        </p:attrNameLst>
                                      </p:cBhvr>
                                      <p:tavLst>
                                        <p:tav tm="0">
                                          <p:val>
                                            <p:strVal val="#ppt_x"/>
                                          </p:val>
                                        </p:tav>
                                        <p:tav tm="100000">
                                          <p:val>
                                            <p:strVal val="#ppt_x"/>
                                          </p:val>
                                        </p:tav>
                                      </p:tavLst>
                                    </p:anim>
                                    <p:anim calcmode="lin" valueType="num">
                                      <p:cBhvr>
                                        <p:cTn id="18" dur="1000" fill="hold"/>
                                        <p:tgtEl>
                                          <p:spTgt spid="5735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7358"/>
                                        </p:tgtEl>
                                        <p:attrNameLst>
                                          <p:attrName>style.visibility</p:attrName>
                                        </p:attrNameLst>
                                      </p:cBhvr>
                                      <p:to>
                                        <p:strVal val="visible"/>
                                      </p:to>
                                    </p:set>
                                    <p:animEffect transition="in" filter="fade">
                                      <p:cBhvr>
                                        <p:cTn id="21" dur="1000"/>
                                        <p:tgtEl>
                                          <p:spTgt spid="57358"/>
                                        </p:tgtEl>
                                      </p:cBhvr>
                                    </p:animEffect>
                                    <p:anim calcmode="lin" valueType="num">
                                      <p:cBhvr>
                                        <p:cTn id="22" dur="1000" fill="hold"/>
                                        <p:tgtEl>
                                          <p:spTgt spid="57358"/>
                                        </p:tgtEl>
                                        <p:attrNameLst>
                                          <p:attrName>ppt_x</p:attrName>
                                        </p:attrNameLst>
                                      </p:cBhvr>
                                      <p:tavLst>
                                        <p:tav tm="0">
                                          <p:val>
                                            <p:strVal val="#ppt_x"/>
                                          </p:val>
                                        </p:tav>
                                        <p:tav tm="100000">
                                          <p:val>
                                            <p:strVal val="#ppt_x"/>
                                          </p:val>
                                        </p:tav>
                                      </p:tavLst>
                                    </p:anim>
                                    <p:anim calcmode="lin" valueType="num">
                                      <p:cBhvr>
                                        <p:cTn id="23" dur="1000" fill="hold"/>
                                        <p:tgtEl>
                                          <p:spTgt spid="5735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7359"/>
                                        </p:tgtEl>
                                        <p:attrNameLst>
                                          <p:attrName>style.visibility</p:attrName>
                                        </p:attrNameLst>
                                      </p:cBhvr>
                                      <p:to>
                                        <p:strVal val="visible"/>
                                      </p:to>
                                    </p:set>
                                    <p:animEffect transition="in" filter="fade">
                                      <p:cBhvr>
                                        <p:cTn id="26" dur="1000"/>
                                        <p:tgtEl>
                                          <p:spTgt spid="57359"/>
                                        </p:tgtEl>
                                      </p:cBhvr>
                                    </p:animEffect>
                                    <p:anim calcmode="lin" valueType="num">
                                      <p:cBhvr>
                                        <p:cTn id="27" dur="1000" fill="hold"/>
                                        <p:tgtEl>
                                          <p:spTgt spid="57359"/>
                                        </p:tgtEl>
                                        <p:attrNameLst>
                                          <p:attrName>ppt_x</p:attrName>
                                        </p:attrNameLst>
                                      </p:cBhvr>
                                      <p:tavLst>
                                        <p:tav tm="0">
                                          <p:val>
                                            <p:strVal val="#ppt_x"/>
                                          </p:val>
                                        </p:tav>
                                        <p:tav tm="100000">
                                          <p:val>
                                            <p:strVal val="#ppt_x"/>
                                          </p:val>
                                        </p:tav>
                                      </p:tavLst>
                                    </p:anim>
                                    <p:anim calcmode="lin" valueType="num">
                                      <p:cBhvr>
                                        <p:cTn id="28" dur="1000" fill="hold"/>
                                        <p:tgtEl>
                                          <p:spTgt spid="5735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7360"/>
                                        </p:tgtEl>
                                        <p:attrNameLst>
                                          <p:attrName>style.visibility</p:attrName>
                                        </p:attrNameLst>
                                      </p:cBhvr>
                                      <p:to>
                                        <p:strVal val="visible"/>
                                      </p:to>
                                    </p:set>
                                    <p:animEffect transition="in" filter="fade">
                                      <p:cBhvr>
                                        <p:cTn id="31" dur="1000"/>
                                        <p:tgtEl>
                                          <p:spTgt spid="57360"/>
                                        </p:tgtEl>
                                      </p:cBhvr>
                                    </p:animEffect>
                                    <p:anim calcmode="lin" valueType="num">
                                      <p:cBhvr>
                                        <p:cTn id="32" dur="1000" fill="hold"/>
                                        <p:tgtEl>
                                          <p:spTgt spid="57360"/>
                                        </p:tgtEl>
                                        <p:attrNameLst>
                                          <p:attrName>ppt_x</p:attrName>
                                        </p:attrNameLst>
                                      </p:cBhvr>
                                      <p:tavLst>
                                        <p:tav tm="0">
                                          <p:val>
                                            <p:strVal val="#ppt_x"/>
                                          </p:val>
                                        </p:tav>
                                        <p:tav tm="100000">
                                          <p:val>
                                            <p:strVal val="#ppt_x"/>
                                          </p:val>
                                        </p:tav>
                                      </p:tavLst>
                                    </p:anim>
                                    <p:anim calcmode="lin" valueType="num">
                                      <p:cBhvr>
                                        <p:cTn id="33" dur="1000" fill="hold"/>
                                        <p:tgtEl>
                                          <p:spTgt spid="5736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7361"/>
                                        </p:tgtEl>
                                        <p:attrNameLst>
                                          <p:attrName>style.visibility</p:attrName>
                                        </p:attrNameLst>
                                      </p:cBhvr>
                                      <p:to>
                                        <p:strVal val="visible"/>
                                      </p:to>
                                    </p:set>
                                    <p:animEffect transition="in" filter="fade">
                                      <p:cBhvr>
                                        <p:cTn id="36" dur="1000"/>
                                        <p:tgtEl>
                                          <p:spTgt spid="57361"/>
                                        </p:tgtEl>
                                      </p:cBhvr>
                                    </p:animEffect>
                                    <p:anim calcmode="lin" valueType="num">
                                      <p:cBhvr>
                                        <p:cTn id="37" dur="1000" fill="hold"/>
                                        <p:tgtEl>
                                          <p:spTgt spid="57361"/>
                                        </p:tgtEl>
                                        <p:attrNameLst>
                                          <p:attrName>ppt_x</p:attrName>
                                        </p:attrNameLst>
                                      </p:cBhvr>
                                      <p:tavLst>
                                        <p:tav tm="0">
                                          <p:val>
                                            <p:strVal val="#ppt_x"/>
                                          </p:val>
                                        </p:tav>
                                        <p:tav tm="100000">
                                          <p:val>
                                            <p:strVal val="#ppt_x"/>
                                          </p:val>
                                        </p:tav>
                                      </p:tavLst>
                                    </p:anim>
                                    <p:anim calcmode="lin" valueType="num">
                                      <p:cBhvr>
                                        <p:cTn id="38" dur="1000" fill="hold"/>
                                        <p:tgtEl>
                                          <p:spTgt spid="5736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7362"/>
                                        </p:tgtEl>
                                        <p:attrNameLst>
                                          <p:attrName>style.visibility</p:attrName>
                                        </p:attrNameLst>
                                      </p:cBhvr>
                                      <p:to>
                                        <p:strVal val="visible"/>
                                      </p:to>
                                    </p:set>
                                    <p:animEffect transition="in" filter="fade">
                                      <p:cBhvr>
                                        <p:cTn id="41" dur="1000"/>
                                        <p:tgtEl>
                                          <p:spTgt spid="57362"/>
                                        </p:tgtEl>
                                      </p:cBhvr>
                                    </p:animEffect>
                                    <p:anim calcmode="lin" valueType="num">
                                      <p:cBhvr>
                                        <p:cTn id="42" dur="1000" fill="hold"/>
                                        <p:tgtEl>
                                          <p:spTgt spid="57362"/>
                                        </p:tgtEl>
                                        <p:attrNameLst>
                                          <p:attrName>ppt_x</p:attrName>
                                        </p:attrNameLst>
                                      </p:cBhvr>
                                      <p:tavLst>
                                        <p:tav tm="0">
                                          <p:val>
                                            <p:strVal val="#ppt_x"/>
                                          </p:val>
                                        </p:tav>
                                        <p:tav tm="100000">
                                          <p:val>
                                            <p:strVal val="#ppt_x"/>
                                          </p:val>
                                        </p:tav>
                                      </p:tavLst>
                                    </p:anim>
                                    <p:anim calcmode="lin" valueType="num">
                                      <p:cBhvr>
                                        <p:cTn id="43" dur="1000" fill="hold"/>
                                        <p:tgtEl>
                                          <p:spTgt spid="5736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7363"/>
                                        </p:tgtEl>
                                        <p:attrNameLst>
                                          <p:attrName>style.visibility</p:attrName>
                                        </p:attrNameLst>
                                      </p:cBhvr>
                                      <p:to>
                                        <p:strVal val="visible"/>
                                      </p:to>
                                    </p:set>
                                    <p:animEffect transition="in" filter="fade">
                                      <p:cBhvr>
                                        <p:cTn id="46" dur="1000"/>
                                        <p:tgtEl>
                                          <p:spTgt spid="57363"/>
                                        </p:tgtEl>
                                      </p:cBhvr>
                                    </p:animEffect>
                                    <p:anim calcmode="lin" valueType="num">
                                      <p:cBhvr>
                                        <p:cTn id="47" dur="1000" fill="hold"/>
                                        <p:tgtEl>
                                          <p:spTgt spid="57363"/>
                                        </p:tgtEl>
                                        <p:attrNameLst>
                                          <p:attrName>ppt_x</p:attrName>
                                        </p:attrNameLst>
                                      </p:cBhvr>
                                      <p:tavLst>
                                        <p:tav tm="0">
                                          <p:val>
                                            <p:strVal val="#ppt_x"/>
                                          </p:val>
                                        </p:tav>
                                        <p:tav tm="100000">
                                          <p:val>
                                            <p:strVal val="#ppt_x"/>
                                          </p:val>
                                        </p:tav>
                                      </p:tavLst>
                                    </p:anim>
                                    <p:anim calcmode="lin" valueType="num">
                                      <p:cBhvr>
                                        <p:cTn id="48" dur="1000" fill="hold"/>
                                        <p:tgtEl>
                                          <p:spTgt spid="5736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7364"/>
                                        </p:tgtEl>
                                        <p:attrNameLst>
                                          <p:attrName>style.visibility</p:attrName>
                                        </p:attrNameLst>
                                      </p:cBhvr>
                                      <p:to>
                                        <p:strVal val="visible"/>
                                      </p:to>
                                    </p:set>
                                    <p:animEffect transition="in" filter="fade">
                                      <p:cBhvr>
                                        <p:cTn id="51" dur="1000"/>
                                        <p:tgtEl>
                                          <p:spTgt spid="57364"/>
                                        </p:tgtEl>
                                      </p:cBhvr>
                                    </p:animEffect>
                                    <p:anim calcmode="lin" valueType="num">
                                      <p:cBhvr>
                                        <p:cTn id="52" dur="1000" fill="hold"/>
                                        <p:tgtEl>
                                          <p:spTgt spid="57364"/>
                                        </p:tgtEl>
                                        <p:attrNameLst>
                                          <p:attrName>ppt_x</p:attrName>
                                        </p:attrNameLst>
                                      </p:cBhvr>
                                      <p:tavLst>
                                        <p:tav tm="0">
                                          <p:val>
                                            <p:strVal val="#ppt_x"/>
                                          </p:val>
                                        </p:tav>
                                        <p:tav tm="100000">
                                          <p:val>
                                            <p:strVal val="#ppt_x"/>
                                          </p:val>
                                        </p:tav>
                                      </p:tavLst>
                                    </p:anim>
                                    <p:anim calcmode="lin" valueType="num">
                                      <p:cBhvr>
                                        <p:cTn id="53" dur="1000" fill="hold"/>
                                        <p:tgtEl>
                                          <p:spTgt spid="57364"/>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57353"/>
                                        </p:tgtEl>
                                        <p:attrNameLst>
                                          <p:attrName>style.visibility</p:attrName>
                                        </p:attrNameLst>
                                      </p:cBhvr>
                                      <p:to>
                                        <p:strVal val="visible"/>
                                      </p:to>
                                    </p:set>
                                    <p:animEffect transition="in" filter="fade">
                                      <p:cBhvr>
                                        <p:cTn id="57" dur="500"/>
                                        <p:tgtEl>
                                          <p:spTgt spid="57353"/>
                                        </p:tgtEl>
                                      </p:cBhvr>
                                    </p:animEffect>
                                  </p:childTnLst>
                                </p:cTn>
                              </p:par>
                            </p:childTnLst>
                          </p:cTn>
                        </p:par>
                        <p:par>
                          <p:cTn id="58" fill="hold">
                            <p:stCondLst>
                              <p:cond delay="25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3" grpId="0"/>
      <p:bldP spid="57358" grpId="0" animBg="1"/>
      <p:bldP spid="57359" grpId="0" animBg="1"/>
      <p:bldP spid="57360" grpId="0" animBg="1"/>
      <p:bldP spid="57361" grpId="0" animBg="1"/>
      <p:bldP spid="57362" grpId="0" animBg="1"/>
      <p:bldP spid="57363" grpId="0" animBg="1"/>
      <p:bldP spid="57364" grpId="0" animBg="1"/>
      <p:bldP spid="57365" grpId="0"/>
      <p:bldP spid="3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81" name="Picture 2" descr="C:\Documents and Settings\Teliss_Tong\桌面\03(3).png"/>
          <p:cNvPicPr>
            <a:picLocks noChangeAspect="1" noChangeArrowheads="1"/>
          </p:cNvPicPr>
          <p:nvPr/>
        </p:nvPicPr>
        <p:blipFill>
          <a:blip r:embed="rId3">
            <a:extLst>
              <a:ext uri="{28A0092B-C50C-407E-A947-70E740481C1C}">
                <a14:useLocalDpi xmlns:a14="http://schemas.microsoft.com/office/drawing/2010/main" val="0"/>
              </a:ext>
            </a:extLst>
          </a:blip>
          <a:srcRect t="10007" b="10866"/>
          <a:stretch>
            <a:fillRect/>
          </a:stretch>
        </p:blipFill>
        <p:spPr bwMode="auto">
          <a:xfrm>
            <a:off x="3616756" y="3031789"/>
            <a:ext cx="5231719" cy="275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pic>
      <p:sp>
        <p:nvSpPr>
          <p:cNvPr id="58382" name="线形标注 2 22"/>
          <p:cNvSpPr>
            <a:spLocks/>
          </p:cNvSpPr>
          <p:nvPr/>
        </p:nvSpPr>
        <p:spPr bwMode="auto">
          <a:xfrm>
            <a:off x="8151654" y="2404726"/>
            <a:ext cx="1007931" cy="392113"/>
          </a:xfrm>
          <a:prstGeom prst="borderCallout2">
            <a:avLst>
              <a:gd name="adj1" fmla="val 18750"/>
              <a:gd name="adj2" fmla="val -8329"/>
              <a:gd name="adj3" fmla="val 18750"/>
              <a:gd name="adj4" fmla="val -16667"/>
              <a:gd name="adj5" fmla="val 480384"/>
              <a:gd name="adj6" fmla="val -138653"/>
            </a:avLst>
          </a:prstGeom>
          <a:solidFill>
            <a:schemeClr val="accent6"/>
          </a:solidFill>
          <a:ln w="6350" cap="flat" cmpd="sng">
            <a:solidFill>
              <a:schemeClr val="accent6"/>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老总</a:t>
            </a:r>
            <a:endParaRPr lang="zh-CN" altLang="en-US"/>
          </a:p>
        </p:txBody>
      </p:sp>
      <p:sp>
        <p:nvSpPr>
          <p:cNvPr id="58383" name="线形标注 2 23"/>
          <p:cNvSpPr>
            <a:spLocks/>
          </p:cNvSpPr>
          <p:nvPr/>
        </p:nvSpPr>
        <p:spPr bwMode="auto">
          <a:xfrm flipH="1">
            <a:off x="2104066" y="4246226"/>
            <a:ext cx="1025392" cy="390525"/>
          </a:xfrm>
          <a:prstGeom prst="borderCallout2">
            <a:avLst>
              <a:gd name="adj1" fmla="val 18750"/>
              <a:gd name="adj2" fmla="val -8329"/>
              <a:gd name="adj3" fmla="val 18750"/>
              <a:gd name="adj4" fmla="val -16667"/>
              <a:gd name="adj5" fmla="val 113259"/>
              <a:gd name="adj6" fmla="val -133227"/>
            </a:avLst>
          </a:prstGeom>
          <a:solidFill>
            <a:srgbClr val="01ACBE"/>
          </a:solidFill>
          <a:ln w="6350" cap="flat" cmpd="sng">
            <a:solidFill>
              <a:srgbClr val="01ACBE"/>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②女经理</a:t>
            </a:r>
            <a:endParaRPr lang="zh-CN" altLang="en-US"/>
          </a:p>
        </p:txBody>
      </p:sp>
      <p:sp>
        <p:nvSpPr>
          <p:cNvPr id="58384" name="线形标注 2 24"/>
          <p:cNvSpPr>
            <a:spLocks/>
          </p:cNvSpPr>
          <p:nvPr/>
        </p:nvSpPr>
        <p:spPr bwMode="auto">
          <a:xfrm flipH="1">
            <a:off x="2104066" y="3652501"/>
            <a:ext cx="1025392" cy="390525"/>
          </a:xfrm>
          <a:prstGeom prst="borderCallout2">
            <a:avLst>
              <a:gd name="adj1" fmla="val 18750"/>
              <a:gd name="adj2" fmla="val -8329"/>
              <a:gd name="adj3" fmla="val 18750"/>
              <a:gd name="adj4" fmla="val -16667"/>
              <a:gd name="adj5" fmla="val 192144"/>
              <a:gd name="adj6" fmla="val -140394"/>
            </a:avLst>
          </a:prstGeom>
          <a:solidFill>
            <a:srgbClr val="E87071"/>
          </a:solidFill>
          <a:ln w="6350" cap="flat" cmpd="sng">
            <a:solidFill>
              <a:srgbClr val="E87071"/>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④女职员</a:t>
            </a:r>
            <a:endParaRPr lang="zh-CN" altLang="en-US"/>
          </a:p>
        </p:txBody>
      </p:sp>
      <p:sp>
        <p:nvSpPr>
          <p:cNvPr id="58385" name="线形标注 2 25"/>
          <p:cNvSpPr>
            <a:spLocks/>
          </p:cNvSpPr>
          <p:nvPr/>
        </p:nvSpPr>
        <p:spPr bwMode="auto">
          <a:xfrm flipH="1">
            <a:off x="2104066" y="3054014"/>
            <a:ext cx="1025392" cy="390525"/>
          </a:xfrm>
          <a:prstGeom prst="borderCallout2">
            <a:avLst>
              <a:gd name="adj1" fmla="val 18750"/>
              <a:gd name="adj2" fmla="val -8329"/>
              <a:gd name="adj3" fmla="val 18750"/>
              <a:gd name="adj4" fmla="val -16667"/>
              <a:gd name="adj5" fmla="val 298338"/>
              <a:gd name="adj6" fmla="val -148500"/>
            </a:avLst>
          </a:prstGeom>
          <a:solidFill>
            <a:srgbClr val="FF6600"/>
          </a:solidFill>
          <a:ln w="6350" cap="flat" cmpd="sng">
            <a:solidFill>
              <a:srgbClr val="F79646"/>
            </a:solidFill>
            <a:bevel/>
            <a:headEnd type="oval" w="med" len="med"/>
            <a:tailEnd type="oval" w="med" len="med"/>
          </a:ln>
        </p:spPr>
        <p:txBody>
          <a:bodyPr anchor="ctr"/>
          <a:lstStyle/>
          <a:p>
            <a:pPr algn="ctr"/>
            <a:r>
              <a:rPr lang="zh-CN" altLang="en-US" sz="1600" b="1" dirty="0">
                <a:solidFill>
                  <a:schemeClr val="bg1"/>
                </a:solidFill>
                <a:latin typeface="微软雅黑" pitchFamily="34" charset="-122"/>
                <a:ea typeface="微软雅黑" pitchFamily="34" charset="-122"/>
                <a:sym typeface="微软雅黑" pitchFamily="34" charset="-122"/>
              </a:rPr>
              <a:t>③男经理</a:t>
            </a:r>
            <a:endParaRPr lang="zh-CN" altLang="en-US" dirty="0"/>
          </a:p>
        </p:txBody>
      </p:sp>
      <p:sp>
        <p:nvSpPr>
          <p:cNvPr id="58386" name="线形标注 3 26"/>
          <p:cNvSpPr>
            <a:spLocks/>
          </p:cNvSpPr>
          <p:nvPr/>
        </p:nvSpPr>
        <p:spPr bwMode="auto">
          <a:xfrm>
            <a:off x="4534212" y="2404726"/>
            <a:ext cx="1025392" cy="392113"/>
          </a:xfrm>
          <a:prstGeom prst="borderCallout3">
            <a:avLst>
              <a:gd name="adj1" fmla="val 18750"/>
              <a:gd name="adj2" fmla="val -8329"/>
              <a:gd name="adj3" fmla="val 18750"/>
              <a:gd name="adj4" fmla="val -16667"/>
              <a:gd name="adj5" fmla="val 100000"/>
              <a:gd name="adj6" fmla="val -16667"/>
              <a:gd name="adj7" fmla="val 586278"/>
              <a:gd name="adj8" fmla="val 107407"/>
            </a:avLst>
          </a:prstGeom>
          <a:solidFill>
            <a:srgbClr val="E87071"/>
          </a:solidFill>
          <a:ln w="6350" cap="flat" cmpd="sng">
            <a:solidFill>
              <a:srgbClr val="E87071"/>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⑤男职员</a:t>
            </a:r>
            <a:endParaRPr lang="zh-CN" altLang="en-US"/>
          </a:p>
        </p:txBody>
      </p:sp>
      <p:sp>
        <p:nvSpPr>
          <p:cNvPr id="58387" name="线形标注 2 27"/>
          <p:cNvSpPr>
            <a:spLocks/>
          </p:cNvSpPr>
          <p:nvPr/>
        </p:nvSpPr>
        <p:spPr bwMode="auto">
          <a:xfrm>
            <a:off x="8151654" y="3022264"/>
            <a:ext cx="1007931" cy="390525"/>
          </a:xfrm>
          <a:prstGeom prst="borderCallout2">
            <a:avLst>
              <a:gd name="adj1" fmla="val 18750"/>
              <a:gd name="adj2" fmla="val -8329"/>
              <a:gd name="adj3" fmla="val 18750"/>
              <a:gd name="adj4" fmla="val -16667"/>
              <a:gd name="adj5" fmla="val 440940"/>
              <a:gd name="adj6" fmla="val -141009"/>
            </a:avLst>
          </a:prstGeom>
          <a:solidFill>
            <a:srgbClr val="663A77"/>
          </a:solidFill>
          <a:ln w="6350" cap="flat" cmpd="sng">
            <a:solidFill>
              <a:srgbClr val="663A77"/>
            </a:solidFill>
            <a:bevel/>
            <a:headEnd type="oval" w="med" len="med"/>
            <a:tailEnd type="oval" w="med" len="med"/>
          </a:ln>
        </p:spPr>
        <p:txBody>
          <a:bodyPr anchor="ctr"/>
          <a:lstStyle/>
          <a:p>
            <a:pPr algn="ctr"/>
            <a:r>
              <a:rPr lang="zh-CN" altLang="en-US" b="1">
                <a:solidFill>
                  <a:schemeClr val="bg1"/>
                </a:solidFill>
                <a:latin typeface="微软雅黑" pitchFamily="34" charset="-122"/>
                <a:ea typeface="微软雅黑" pitchFamily="34" charset="-122"/>
                <a:sym typeface="微软雅黑" pitchFamily="34" charset="-122"/>
              </a:rPr>
              <a:t>①副总</a:t>
            </a:r>
            <a:endParaRPr lang="zh-CN" altLang="en-US"/>
          </a:p>
        </p:txBody>
      </p:sp>
      <p:sp>
        <p:nvSpPr>
          <p:cNvPr id="58388" name="线形标注 2 28"/>
          <p:cNvSpPr>
            <a:spLocks/>
          </p:cNvSpPr>
          <p:nvPr/>
        </p:nvSpPr>
        <p:spPr bwMode="auto">
          <a:xfrm>
            <a:off x="6351663" y="2404726"/>
            <a:ext cx="1007931" cy="392113"/>
          </a:xfrm>
          <a:prstGeom prst="borderCallout2">
            <a:avLst>
              <a:gd name="adj1" fmla="val 18750"/>
              <a:gd name="adj2" fmla="val -8329"/>
              <a:gd name="adj3" fmla="val 18750"/>
              <a:gd name="adj4" fmla="val -16667"/>
              <a:gd name="adj5" fmla="val 474315"/>
              <a:gd name="adj6" fmla="val -65620"/>
            </a:avLst>
          </a:prstGeom>
          <a:solidFill>
            <a:srgbClr val="01ACBE"/>
          </a:solidFill>
          <a:ln w="6350" cap="flat" cmpd="sng">
            <a:solidFill>
              <a:srgbClr val="01ACBE"/>
            </a:solidFill>
            <a:bevel/>
            <a:headEnd type="oval" w="med" len="med"/>
            <a:tailEnd type="oval" w="med" len="med"/>
          </a:ln>
        </p:spPr>
        <p:txBody>
          <a:bodyPr anchor="ctr"/>
          <a:lstStyle/>
          <a:p>
            <a:pPr algn="ctr"/>
            <a:r>
              <a:rPr lang="zh-CN" altLang="en-US" sz="1600" b="1">
                <a:solidFill>
                  <a:schemeClr val="bg1"/>
                </a:solidFill>
                <a:latin typeface="微软雅黑" pitchFamily="34" charset="-122"/>
                <a:ea typeface="微软雅黑" pitchFamily="34" charset="-122"/>
                <a:sym typeface="微软雅黑" pitchFamily="34" charset="-122"/>
              </a:rPr>
              <a:t>⑥实习生</a:t>
            </a:r>
            <a:endParaRPr lang="zh-CN" altLang="en-US"/>
          </a:p>
        </p:txBody>
      </p:sp>
      <p:grpSp>
        <p:nvGrpSpPr>
          <p:cNvPr id="22" name="组合 21"/>
          <p:cNvGrpSpPr/>
          <p:nvPr/>
        </p:nvGrpSpPr>
        <p:grpSpPr>
          <a:xfrm>
            <a:off x="4625603" y="408986"/>
            <a:ext cx="3007992" cy="654128"/>
            <a:chOff x="2727392" y="2746323"/>
            <a:chExt cx="2082005" cy="452760"/>
          </a:xfrm>
        </p:grpSpPr>
        <p:sp>
          <p:nvSpPr>
            <p:cNvPr id="23" name="文本框 136"/>
            <p:cNvSpPr txBox="1"/>
            <p:nvPr/>
          </p:nvSpPr>
          <p:spPr>
            <a:xfrm>
              <a:off x="2909617" y="2804140"/>
              <a:ext cx="1717554" cy="319545"/>
            </a:xfrm>
            <a:prstGeom prst="rect">
              <a:avLst/>
            </a:prstGeom>
            <a:noFill/>
          </p:spPr>
          <p:txBody>
            <a:bodyPr wrap="square" rtlCol="0">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位置礼仪</a:t>
              </a:r>
            </a:p>
          </p:txBody>
        </p:sp>
        <p:grpSp>
          <p:nvGrpSpPr>
            <p:cNvPr id="24" name="组合 23"/>
            <p:cNvGrpSpPr/>
            <p:nvPr/>
          </p:nvGrpSpPr>
          <p:grpSpPr>
            <a:xfrm>
              <a:off x="2727392" y="2746323"/>
              <a:ext cx="2082005" cy="452760"/>
              <a:chOff x="6096000" y="2039786"/>
              <a:chExt cx="3246120" cy="705912"/>
            </a:xfrm>
          </p:grpSpPr>
          <p:sp>
            <p:nvSpPr>
              <p:cNvPr id="25" name="任意多边形 24"/>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6" name="圆角矩形 25"/>
              <p:cNvSpPr/>
              <p:nvPr/>
            </p:nvSpPr>
            <p:spPr>
              <a:xfrm>
                <a:off x="6194877" y="2128392"/>
                <a:ext cx="3048370" cy="528697"/>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7" name="圆角矩形 26"/>
              <p:cNvSpPr/>
              <p:nvPr/>
            </p:nvSpPr>
            <p:spPr>
              <a:xfrm>
                <a:off x="6096000" y="2039786"/>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grpSp>
      <p:sp>
        <p:nvSpPr>
          <p:cNvPr id="28" name="矩形 4"/>
          <p:cNvSpPr>
            <a:spLocks noChangeArrowheads="1"/>
          </p:cNvSpPr>
          <p:nvPr/>
        </p:nvSpPr>
        <p:spPr bwMode="auto">
          <a:xfrm>
            <a:off x="5512850" y="5910717"/>
            <a:ext cx="17269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nSpc>
                <a:spcPct val="150000"/>
              </a:lnSpc>
            </a:pPr>
            <a:r>
              <a:rPr lang="zh-CN" altLang="en-US" sz="2000" b="1" dirty="0">
                <a:solidFill>
                  <a:srgbClr val="FF6600"/>
                </a:solidFill>
                <a:latin typeface="微软雅黑" pitchFamily="34" charset="-122"/>
                <a:ea typeface="微软雅黑" pitchFamily="34" charset="-122"/>
                <a:sym typeface="微软雅黑" pitchFamily="34" charset="-122"/>
              </a:rPr>
              <a:t>双排七座轿车</a:t>
            </a:r>
            <a:endParaRPr lang="zh-CN" altLang="en-US" dirty="0"/>
          </a:p>
        </p:txBody>
      </p:sp>
      <p:sp>
        <p:nvSpPr>
          <p:cNvPr id="29" name="文本框 29"/>
          <p:cNvSpPr>
            <a:spLocks noChangeArrowheads="1"/>
          </p:cNvSpPr>
          <p:nvPr/>
        </p:nvSpPr>
        <p:spPr bwMode="auto">
          <a:xfrm>
            <a:off x="3420896" y="1252995"/>
            <a:ext cx="5858699"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dirty="0">
                <a:solidFill>
                  <a:srgbClr val="595959"/>
                </a:solidFill>
                <a:latin typeface="微软雅黑" pitchFamily="34" charset="-122"/>
                <a:ea typeface="微软雅黑" pitchFamily="34" charset="-122"/>
                <a:sym typeface="微软雅黑" pitchFamily="34" charset="-122"/>
              </a:rPr>
              <a:t>请大家</a:t>
            </a:r>
            <a:r>
              <a:rPr lang="zh-CN" altLang="en-US" sz="4000" b="1" dirty="0">
                <a:solidFill>
                  <a:srgbClr val="E87071"/>
                </a:solidFill>
                <a:latin typeface="微软雅黑" pitchFamily="34" charset="-122"/>
                <a:ea typeface="微软雅黑" pitchFamily="34" charset="-122"/>
                <a:sym typeface="微软雅黑" pitchFamily="34" charset="-122"/>
              </a:rPr>
              <a:t>思考</a:t>
            </a:r>
            <a:r>
              <a:rPr lang="zh-CN" altLang="en-US" sz="2800" b="1" dirty="0">
                <a:solidFill>
                  <a:srgbClr val="595959"/>
                </a:solidFill>
                <a:latin typeface="微软雅黑" pitchFamily="34" charset="-122"/>
                <a:ea typeface="微软雅黑" pitchFamily="34" charset="-122"/>
                <a:sym typeface="微软雅黑" pitchFamily="34" charset="-122"/>
              </a:rPr>
              <a:t>为什么要这样排序？</a:t>
            </a:r>
            <a:endParaRPr lang="zh-CN" altLang="en-US" dirty="0"/>
          </a:p>
        </p:txBody>
      </p:sp>
      <p:grpSp>
        <p:nvGrpSpPr>
          <p:cNvPr id="30" name="组合 29"/>
          <p:cNvGrpSpPr/>
          <p:nvPr/>
        </p:nvGrpSpPr>
        <p:grpSpPr>
          <a:xfrm>
            <a:off x="908719" y="1226969"/>
            <a:ext cx="2227346" cy="416316"/>
            <a:chOff x="603196" y="3180076"/>
            <a:chExt cx="1670727" cy="312165"/>
          </a:xfrm>
        </p:grpSpPr>
        <p:sp>
          <p:nvSpPr>
            <p:cNvPr id="31" name="圆角矩形 30"/>
            <p:cNvSpPr/>
            <p:nvPr/>
          </p:nvSpPr>
          <p:spPr>
            <a:xfrm>
              <a:off x="603196" y="3180076"/>
              <a:ext cx="1670727" cy="312165"/>
            </a:xfrm>
            <a:prstGeom prst="roundRect">
              <a:avLst/>
            </a:prstGeom>
            <a:solidFill>
              <a:srgbClr val="01ACBE"/>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矩形 31"/>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en-US" altLang="zh-CN" sz="1900" b="1" cap="all" dirty="0">
                  <a:solidFill>
                    <a:schemeClr val="bg1"/>
                  </a:solidFill>
                  <a:latin typeface="方正兰亭准黑_GBK" panose="02000000000000000000" pitchFamily="2" charset="-122"/>
                  <a:ea typeface="方正兰亭准黑_GBK" panose="02000000000000000000" pitchFamily="2" charset="-122"/>
                </a:rPr>
                <a:t>3.</a:t>
              </a:r>
              <a:r>
                <a:rPr lang="zh-CN" altLang="en-US" sz="1900" b="1" cap="all" dirty="0">
                  <a:solidFill>
                    <a:schemeClr val="bg1"/>
                  </a:solidFill>
                  <a:latin typeface="方正兰亭准黑_GBK" panose="02000000000000000000" pitchFamily="2" charset="-122"/>
                  <a:ea typeface="方正兰亭准黑_GBK" panose="02000000000000000000" pitchFamily="2" charset="-122"/>
                </a:rPr>
                <a:t>乘车座次</a:t>
              </a:r>
              <a:endParaRPr lang="en-US" altLang="zh-CN" sz="1900" b="1" cap="all" dirty="0">
                <a:solidFill>
                  <a:schemeClr val="bg1"/>
                </a:solidFill>
                <a:latin typeface="方正兰亭准黑_GBK" panose="02000000000000000000" pitchFamily="2" charset="-122"/>
                <a:ea typeface="方正兰亭准黑_GBK" panose="02000000000000000000" pitchFamily="2" charset="-122"/>
              </a:endParaRPr>
            </a:p>
          </p:txBody>
        </p:sp>
        <p:sp>
          <p:nvSpPr>
            <p:cNvPr id="33" name="任意多边形 32"/>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4" name="TextBox 3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a:t>延迟符</a:t>
            </a:r>
          </a:p>
        </p:txBody>
      </p:sp>
    </p:spTree>
    <p:extLst>
      <p:ext uri="{BB962C8B-B14F-4D97-AF65-F5344CB8AC3E}">
        <p14:creationId xmlns:p14="http://schemas.microsoft.com/office/powerpoint/2010/main" val="283689616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8381"/>
                                        </p:tgtEl>
                                        <p:attrNameLst>
                                          <p:attrName>style.visibility</p:attrName>
                                        </p:attrNameLst>
                                      </p:cBhvr>
                                      <p:to>
                                        <p:strVal val="visible"/>
                                      </p:to>
                                    </p:set>
                                    <p:animEffect transition="in" filter="fade">
                                      <p:cBhvr>
                                        <p:cTn id="16" dur="1000"/>
                                        <p:tgtEl>
                                          <p:spTgt spid="58381"/>
                                        </p:tgtEl>
                                      </p:cBhvr>
                                    </p:animEffect>
                                    <p:anim calcmode="lin" valueType="num">
                                      <p:cBhvr>
                                        <p:cTn id="17" dur="1000" fill="hold"/>
                                        <p:tgtEl>
                                          <p:spTgt spid="58381"/>
                                        </p:tgtEl>
                                        <p:attrNameLst>
                                          <p:attrName>ppt_x</p:attrName>
                                        </p:attrNameLst>
                                      </p:cBhvr>
                                      <p:tavLst>
                                        <p:tav tm="0">
                                          <p:val>
                                            <p:strVal val="#ppt_x"/>
                                          </p:val>
                                        </p:tav>
                                        <p:tav tm="100000">
                                          <p:val>
                                            <p:strVal val="#ppt_x"/>
                                          </p:val>
                                        </p:tav>
                                      </p:tavLst>
                                    </p:anim>
                                    <p:anim calcmode="lin" valueType="num">
                                      <p:cBhvr>
                                        <p:cTn id="18" dur="1000" fill="hold"/>
                                        <p:tgtEl>
                                          <p:spTgt spid="5838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8382"/>
                                        </p:tgtEl>
                                        <p:attrNameLst>
                                          <p:attrName>style.visibility</p:attrName>
                                        </p:attrNameLst>
                                      </p:cBhvr>
                                      <p:to>
                                        <p:strVal val="visible"/>
                                      </p:to>
                                    </p:set>
                                    <p:animEffect transition="in" filter="fade">
                                      <p:cBhvr>
                                        <p:cTn id="21" dur="1000"/>
                                        <p:tgtEl>
                                          <p:spTgt spid="58382"/>
                                        </p:tgtEl>
                                      </p:cBhvr>
                                    </p:animEffect>
                                    <p:anim calcmode="lin" valueType="num">
                                      <p:cBhvr>
                                        <p:cTn id="22" dur="1000" fill="hold"/>
                                        <p:tgtEl>
                                          <p:spTgt spid="58382"/>
                                        </p:tgtEl>
                                        <p:attrNameLst>
                                          <p:attrName>ppt_x</p:attrName>
                                        </p:attrNameLst>
                                      </p:cBhvr>
                                      <p:tavLst>
                                        <p:tav tm="0">
                                          <p:val>
                                            <p:strVal val="#ppt_x"/>
                                          </p:val>
                                        </p:tav>
                                        <p:tav tm="100000">
                                          <p:val>
                                            <p:strVal val="#ppt_x"/>
                                          </p:val>
                                        </p:tav>
                                      </p:tavLst>
                                    </p:anim>
                                    <p:anim calcmode="lin" valueType="num">
                                      <p:cBhvr>
                                        <p:cTn id="23" dur="1000" fill="hold"/>
                                        <p:tgtEl>
                                          <p:spTgt spid="5838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8383"/>
                                        </p:tgtEl>
                                        <p:attrNameLst>
                                          <p:attrName>style.visibility</p:attrName>
                                        </p:attrNameLst>
                                      </p:cBhvr>
                                      <p:to>
                                        <p:strVal val="visible"/>
                                      </p:to>
                                    </p:set>
                                    <p:animEffect transition="in" filter="fade">
                                      <p:cBhvr>
                                        <p:cTn id="26" dur="1000"/>
                                        <p:tgtEl>
                                          <p:spTgt spid="58383"/>
                                        </p:tgtEl>
                                      </p:cBhvr>
                                    </p:animEffect>
                                    <p:anim calcmode="lin" valueType="num">
                                      <p:cBhvr>
                                        <p:cTn id="27" dur="1000" fill="hold"/>
                                        <p:tgtEl>
                                          <p:spTgt spid="58383"/>
                                        </p:tgtEl>
                                        <p:attrNameLst>
                                          <p:attrName>ppt_x</p:attrName>
                                        </p:attrNameLst>
                                      </p:cBhvr>
                                      <p:tavLst>
                                        <p:tav tm="0">
                                          <p:val>
                                            <p:strVal val="#ppt_x"/>
                                          </p:val>
                                        </p:tav>
                                        <p:tav tm="100000">
                                          <p:val>
                                            <p:strVal val="#ppt_x"/>
                                          </p:val>
                                        </p:tav>
                                      </p:tavLst>
                                    </p:anim>
                                    <p:anim calcmode="lin" valueType="num">
                                      <p:cBhvr>
                                        <p:cTn id="28" dur="1000" fill="hold"/>
                                        <p:tgtEl>
                                          <p:spTgt spid="5838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58384"/>
                                        </p:tgtEl>
                                        <p:attrNameLst>
                                          <p:attrName>style.visibility</p:attrName>
                                        </p:attrNameLst>
                                      </p:cBhvr>
                                      <p:to>
                                        <p:strVal val="visible"/>
                                      </p:to>
                                    </p:set>
                                    <p:animEffect transition="in" filter="fade">
                                      <p:cBhvr>
                                        <p:cTn id="31" dur="1000"/>
                                        <p:tgtEl>
                                          <p:spTgt spid="58384"/>
                                        </p:tgtEl>
                                      </p:cBhvr>
                                    </p:animEffect>
                                    <p:anim calcmode="lin" valueType="num">
                                      <p:cBhvr>
                                        <p:cTn id="32" dur="1000" fill="hold"/>
                                        <p:tgtEl>
                                          <p:spTgt spid="58384"/>
                                        </p:tgtEl>
                                        <p:attrNameLst>
                                          <p:attrName>ppt_x</p:attrName>
                                        </p:attrNameLst>
                                      </p:cBhvr>
                                      <p:tavLst>
                                        <p:tav tm="0">
                                          <p:val>
                                            <p:strVal val="#ppt_x"/>
                                          </p:val>
                                        </p:tav>
                                        <p:tav tm="100000">
                                          <p:val>
                                            <p:strVal val="#ppt_x"/>
                                          </p:val>
                                        </p:tav>
                                      </p:tavLst>
                                    </p:anim>
                                    <p:anim calcmode="lin" valueType="num">
                                      <p:cBhvr>
                                        <p:cTn id="33" dur="1000" fill="hold"/>
                                        <p:tgtEl>
                                          <p:spTgt spid="5838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8385"/>
                                        </p:tgtEl>
                                        <p:attrNameLst>
                                          <p:attrName>style.visibility</p:attrName>
                                        </p:attrNameLst>
                                      </p:cBhvr>
                                      <p:to>
                                        <p:strVal val="visible"/>
                                      </p:to>
                                    </p:set>
                                    <p:animEffect transition="in" filter="fade">
                                      <p:cBhvr>
                                        <p:cTn id="36" dur="1000"/>
                                        <p:tgtEl>
                                          <p:spTgt spid="58385"/>
                                        </p:tgtEl>
                                      </p:cBhvr>
                                    </p:animEffect>
                                    <p:anim calcmode="lin" valueType="num">
                                      <p:cBhvr>
                                        <p:cTn id="37" dur="1000" fill="hold"/>
                                        <p:tgtEl>
                                          <p:spTgt spid="58385"/>
                                        </p:tgtEl>
                                        <p:attrNameLst>
                                          <p:attrName>ppt_x</p:attrName>
                                        </p:attrNameLst>
                                      </p:cBhvr>
                                      <p:tavLst>
                                        <p:tav tm="0">
                                          <p:val>
                                            <p:strVal val="#ppt_x"/>
                                          </p:val>
                                        </p:tav>
                                        <p:tav tm="100000">
                                          <p:val>
                                            <p:strVal val="#ppt_x"/>
                                          </p:val>
                                        </p:tav>
                                      </p:tavLst>
                                    </p:anim>
                                    <p:anim calcmode="lin" valueType="num">
                                      <p:cBhvr>
                                        <p:cTn id="38" dur="1000" fill="hold"/>
                                        <p:tgtEl>
                                          <p:spTgt spid="5838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8386"/>
                                        </p:tgtEl>
                                        <p:attrNameLst>
                                          <p:attrName>style.visibility</p:attrName>
                                        </p:attrNameLst>
                                      </p:cBhvr>
                                      <p:to>
                                        <p:strVal val="visible"/>
                                      </p:to>
                                    </p:set>
                                    <p:animEffect transition="in" filter="fade">
                                      <p:cBhvr>
                                        <p:cTn id="41" dur="1000"/>
                                        <p:tgtEl>
                                          <p:spTgt spid="58386"/>
                                        </p:tgtEl>
                                      </p:cBhvr>
                                    </p:animEffect>
                                    <p:anim calcmode="lin" valueType="num">
                                      <p:cBhvr>
                                        <p:cTn id="42" dur="1000" fill="hold"/>
                                        <p:tgtEl>
                                          <p:spTgt spid="58386"/>
                                        </p:tgtEl>
                                        <p:attrNameLst>
                                          <p:attrName>ppt_x</p:attrName>
                                        </p:attrNameLst>
                                      </p:cBhvr>
                                      <p:tavLst>
                                        <p:tav tm="0">
                                          <p:val>
                                            <p:strVal val="#ppt_x"/>
                                          </p:val>
                                        </p:tav>
                                        <p:tav tm="100000">
                                          <p:val>
                                            <p:strVal val="#ppt_x"/>
                                          </p:val>
                                        </p:tav>
                                      </p:tavLst>
                                    </p:anim>
                                    <p:anim calcmode="lin" valueType="num">
                                      <p:cBhvr>
                                        <p:cTn id="43" dur="1000" fill="hold"/>
                                        <p:tgtEl>
                                          <p:spTgt spid="5838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8387"/>
                                        </p:tgtEl>
                                        <p:attrNameLst>
                                          <p:attrName>style.visibility</p:attrName>
                                        </p:attrNameLst>
                                      </p:cBhvr>
                                      <p:to>
                                        <p:strVal val="visible"/>
                                      </p:to>
                                    </p:set>
                                    <p:animEffect transition="in" filter="fade">
                                      <p:cBhvr>
                                        <p:cTn id="46" dur="1000"/>
                                        <p:tgtEl>
                                          <p:spTgt spid="58387"/>
                                        </p:tgtEl>
                                      </p:cBhvr>
                                    </p:animEffect>
                                    <p:anim calcmode="lin" valueType="num">
                                      <p:cBhvr>
                                        <p:cTn id="47" dur="1000" fill="hold"/>
                                        <p:tgtEl>
                                          <p:spTgt spid="58387"/>
                                        </p:tgtEl>
                                        <p:attrNameLst>
                                          <p:attrName>ppt_x</p:attrName>
                                        </p:attrNameLst>
                                      </p:cBhvr>
                                      <p:tavLst>
                                        <p:tav tm="0">
                                          <p:val>
                                            <p:strVal val="#ppt_x"/>
                                          </p:val>
                                        </p:tav>
                                        <p:tav tm="100000">
                                          <p:val>
                                            <p:strVal val="#ppt_x"/>
                                          </p:val>
                                        </p:tav>
                                      </p:tavLst>
                                    </p:anim>
                                    <p:anim calcmode="lin" valueType="num">
                                      <p:cBhvr>
                                        <p:cTn id="48" dur="1000" fill="hold"/>
                                        <p:tgtEl>
                                          <p:spTgt spid="5838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8388"/>
                                        </p:tgtEl>
                                        <p:attrNameLst>
                                          <p:attrName>style.visibility</p:attrName>
                                        </p:attrNameLst>
                                      </p:cBhvr>
                                      <p:to>
                                        <p:strVal val="visible"/>
                                      </p:to>
                                    </p:set>
                                    <p:animEffect transition="in" filter="fade">
                                      <p:cBhvr>
                                        <p:cTn id="51" dur="1000"/>
                                        <p:tgtEl>
                                          <p:spTgt spid="58388"/>
                                        </p:tgtEl>
                                      </p:cBhvr>
                                    </p:animEffect>
                                    <p:anim calcmode="lin" valueType="num">
                                      <p:cBhvr>
                                        <p:cTn id="52" dur="1000" fill="hold"/>
                                        <p:tgtEl>
                                          <p:spTgt spid="58388"/>
                                        </p:tgtEl>
                                        <p:attrNameLst>
                                          <p:attrName>ppt_x</p:attrName>
                                        </p:attrNameLst>
                                      </p:cBhvr>
                                      <p:tavLst>
                                        <p:tav tm="0">
                                          <p:val>
                                            <p:strVal val="#ppt_x"/>
                                          </p:val>
                                        </p:tav>
                                        <p:tav tm="100000">
                                          <p:val>
                                            <p:strVal val="#ppt_x"/>
                                          </p:val>
                                        </p:tav>
                                      </p:tavLst>
                                    </p:anim>
                                    <p:anim calcmode="lin" valueType="num">
                                      <p:cBhvr>
                                        <p:cTn id="53" dur="1000" fill="hold"/>
                                        <p:tgtEl>
                                          <p:spTgt spid="58388"/>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2500"/>
                            </p:stCondLst>
                            <p:childTnLst>
                              <p:par>
                                <p:cTn id="59" presetID="10" presetClass="entr" presetSubtype="0"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82" grpId="0" animBg="1"/>
      <p:bldP spid="58383" grpId="0" animBg="1"/>
      <p:bldP spid="58384" grpId="0" animBg="1"/>
      <p:bldP spid="58385" grpId="0" animBg="1"/>
      <p:bldP spid="58386" grpId="0" animBg="1"/>
      <p:bldP spid="58387" grpId="0" animBg="1"/>
      <p:bldP spid="58388" grpId="0" animBg="1"/>
      <p:bldP spid="28" grpId="0"/>
      <p:bldP spid="29" grpId="0"/>
      <p:bldP spid="3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321446"/>
            <a:ext cx="12192207" cy="1440372"/>
          </a:xfrm>
          <a:prstGeom prst="rect">
            <a:avLst/>
          </a:prstGeom>
          <a:gradFill>
            <a:gsLst>
              <a:gs pos="100000">
                <a:schemeClr val="bg1">
                  <a:lumMod val="85000"/>
                </a:schemeClr>
              </a:gs>
              <a:gs pos="0">
                <a:schemeClr val="bg1"/>
              </a:gs>
            </a:gsLst>
            <a:lin ang="2700000" scaled="1"/>
          </a:gradFill>
          <a:ln>
            <a:gradFill>
              <a:gsLst>
                <a:gs pos="0">
                  <a:schemeClr val="bg1">
                    <a:lumMod val="85000"/>
                  </a:schemeClr>
                </a:gs>
                <a:gs pos="100000">
                  <a:schemeClr val="bg1"/>
                </a:gs>
              </a:gsLst>
              <a:lin ang="5400000" scaled="0"/>
            </a:gradFill>
          </a:ln>
          <a:effectLst>
            <a:outerShdw blurRad="393700" dist="5461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8375" y="1988623"/>
            <a:ext cx="8999953" cy="2035175"/>
          </a:xfrm>
          <a:prstGeom prst="rect">
            <a:avLst/>
          </a:prstGeom>
          <a:solidFill>
            <a:srgbClr val="FFD860"/>
          </a:solidFill>
          <a:ln w="88900" cap="sq">
            <a:gradFill flip="none" rotWithShape="1">
              <a:gsLst>
                <a:gs pos="100000">
                  <a:schemeClr val="bg1">
                    <a:lumMod val="85000"/>
                  </a:schemeClr>
                </a:gs>
                <a:gs pos="0">
                  <a:schemeClr val="bg1"/>
                </a:gs>
              </a:gsLst>
              <a:lin ang="27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文本框 49"/>
          <p:cNvSpPr txBox="1"/>
          <p:nvPr/>
        </p:nvSpPr>
        <p:spPr>
          <a:xfrm>
            <a:off x="3358465" y="4193576"/>
            <a:ext cx="6047885" cy="1323439"/>
          </a:xfrm>
          <a:prstGeom prst="rect">
            <a:avLst/>
          </a:prstGeom>
          <a:noFill/>
          <a:effectLst/>
        </p:spPr>
        <p:txBody>
          <a:bodyPr wrap="square" rtlCol="0">
            <a:spAutoFit/>
          </a:bodyPr>
          <a:lstStyle/>
          <a:p>
            <a:pPr algn="ctr"/>
            <a:r>
              <a:rPr lang="zh-CN" altLang="en-US" sz="8000" b="1" dirty="0">
                <a:latin typeface="微软雅黑" pitchFamily="34" charset="-122"/>
                <a:ea typeface="微软雅黑" pitchFamily="34" charset="-122"/>
                <a:cs typeface="Arial" panose="020B0604020202020204" pitchFamily="34" charset="0"/>
              </a:rPr>
              <a:t>谢谢观看！</a:t>
            </a:r>
          </a:p>
        </p:txBody>
      </p:sp>
      <p:sp>
        <p:nvSpPr>
          <p:cNvPr id="9" name="TextBox 8"/>
          <p:cNvSpPr txBox="1"/>
          <p:nvPr/>
        </p:nvSpPr>
        <p:spPr>
          <a:xfrm>
            <a:off x="2205287" y="7890562"/>
            <a:ext cx="856931" cy="359273"/>
          </a:xfrm>
          <a:prstGeom prst="rect">
            <a:avLst/>
          </a:prstGeom>
          <a:noFill/>
        </p:spPr>
        <p:txBody>
          <a:bodyPr wrap="none" lIns="81477" tIns="40739" rIns="81477" bIns="40739" rtlCol="0">
            <a:spAutoFit/>
          </a:bodyPr>
          <a:lstStyle/>
          <a:p>
            <a:r>
              <a:rPr lang="zh-CN" altLang="en-US" dirty="0"/>
              <a:t>延迟符</a:t>
            </a:r>
          </a:p>
        </p:txBody>
      </p:sp>
    </p:spTree>
    <p:extLst>
      <p:ext uri="{BB962C8B-B14F-4D97-AF65-F5344CB8AC3E}">
        <p14:creationId xmlns:p14="http://schemas.microsoft.com/office/powerpoint/2010/main" val="14142953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32" presetClass="emph" presetSubtype="0" fill="hold" nodeType="afterEffect">
                                  <p:stCondLst>
                                    <p:cond delay="0"/>
                                  </p:stCondLst>
                                  <p:childTnLst>
                                    <p:animRot by="120000">
                                      <p:cBhvr>
                                        <p:cTn id="17" dur="100" fill="hold">
                                          <p:stCondLst>
                                            <p:cond delay="0"/>
                                          </p:stCondLst>
                                        </p:cTn>
                                        <p:tgtEl>
                                          <p:spTgt spid="6"/>
                                        </p:tgtEl>
                                        <p:attrNameLst>
                                          <p:attrName>r</p:attrName>
                                        </p:attrNameLst>
                                      </p:cBhvr>
                                    </p:animRot>
                                    <p:animRot by="-240000">
                                      <p:cBhvr>
                                        <p:cTn id="18" dur="200" fill="hold">
                                          <p:stCondLst>
                                            <p:cond delay="200"/>
                                          </p:stCondLst>
                                        </p:cTn>
                                        <p:tgtEl>
                                          <p:spTgt spid="6"/>
                                        </p:tgtEl>
                                        <p:attrNameLst>
                                          <p:attrName>r</p:attrName>
                                        </p:attrNameLst>
                                      </p:cBhvr>
                                    </p:animRot>
                                    <p:animRot by="240000">
                                      <p:cBhvr>
                                        <p:cTn id="19" dur="200" fill="hold">
                                          <p:stCondLst>
                                            <p:cond delay="400"/>
                                          </p:stCondLst>
                                        </p:cTn>
                                        <p:tgtEl>
                                          <p:spTgt spid="6"/>
                                        </p:tgtEl>
                                        <p:attrNameLst>
                                          <p:attrName>r</p:attrName>
                                        </p:attrNameLst>
                                      </p:cBhvr>
                                    </p:animRot>
                                    <p:animRot by="-240000">
                                      <p:cBhvr>
                                        <p:cTn id="20" dur="200" fill="hold">
                                          <p:stCondLst>
                                            <p:cond delay="600"/>
                                          </p:stCondLst>
                                        </p:cTn>
                                        <p:tgtEl>
                                          <p:spTgt spid="6"/>
                                        </p:tgtEl>
                                        <p:attrNameLst>
                                          <p:attrName>r</p:attrName>
                                        </p:attrNameLst>
                                      </p:cBhvr>
                                    </p:animRot>
                                    <p:animRot by="120000">
                                      <p:cBhvr>
                                        <p:cTn id="21" dur="200" fill="hold">
                                          <p:stCondLst>
                                            <p:cond delay="800"/>
                                          </p:stCondLst>
                                        </p:cTn>
                                        <p:tgtEl>
                                          <p:spTgt spid="6"/>
                                        </p:tgtEl>
                                        <p:attrNameLst>
                                          <p:attrName>r</p:attrName>
                                        </p:attrNameLst>
                                      </p:cBhvr>
                                    </p:animRot>
                                  </p:childTnLst>
                                </p:cTn>
                              </p:par>
                            </p:childTnLst>
                          </p:cTn>
                        </p:par>
                        <p:par>
                          <p:cTn id="22" fill="hold">
                            <p:stCondLst>
                              <p:cond delay="20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270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1321</TotalTime>
  <Words>3966</Words>
  <Application>Microsoft Office PowerPoint</Application>
  <PresentationFormat>自定义</PresentationFormat>
  <Paragraphs>645</Paragraphs>
  <Slides>57</Slides>
  <Notes>57</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57</vt:i4>
      </vt:variant>
    </vt:vector>
  </HeadingPairs>
  <TitlesOfParts>
    <vt:vector size="70" baseType="lpstr">
      <vt:lpstr>Arial Unicode MS</vt:lpstr>
      <vt:lpstr>LiHei Pro</vt:lpstr>
      <vt:lpstr>方正兰亭黑_GBK</vt:lpstr>
      <vt:lpstr>方正兰亭准黑_GBK</vt:lpstr>
      <vt:lpstr>华文细黑</vt:lpstr>
      <vt:lpstr>宋体</vt:lpstr>
      <vt:lpstr>微软雅黑</vt:lpstr>
      <vt:lpstr>Arial</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许疆</cp:lastModifiedBy>
  <cp:revision>118</cp:revision>
  <dcterms:created xsi:type="dcterms:W3CDTF">2016-08-02T02:53:09Z</dcterms:created>
  <dcterms:modified xsi:type="dcterms:W3CDTF">2017-11-13T09:52:10Z</dcterms:modified>
</cp:coreProperties>
</file>