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11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2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7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18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23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24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25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26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27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32"/>
  </p:notesMasterIdLst>
  <p:sldIdLst>
    <p:sldId id="2762" r:id="rId2"/>
    <p:sldId id="2802" r:id="rId3"/>
    <p:sldId id="2803" r:id="rId4"/>
    <p:sldId id="2809" r:id="rId5"/>
    <p:sldId id="2807" r:id="rId6"/>
    <p:sldId id="2808" r:id="rId7"/>
    <p:sldId id="2765" r:id="rId8"/>
    <p:sldId id="2766" r:id="rId9"/>
    <p:sldId id="2774" r:id="rId10"/>
    <p:sldId id="2775" r:id="rId11"/>
    <p:sldId id="2777" r:id="rId12"/>
    <p:sldId id="2804" r:id="rId13"/>
    <p:sldId id="2778" r:id="rId14"/>
    <p:sldId id="2779" r:id="rId15"/>
    <p:sldId id="2780" r:id="rId16"/>
    <p:sldId id="2781" r:id="rId17"/>
    <p:sldId id="2793" r:id="rId18"/>
    <p:sldId id="2805" r:id="rId19"/>
    <p:sldId id="2794" r:id="rId20"/>
    <p:sldId id="2795" r:id="rId21"/>
    <p:sldId id="2796" r:id="rId22"/>
    <p:sldId id="2797" r:id="rId23"/>
    <p:sldId id="2784" r:id="rId24"/>
    <p:sldId id="2806" r:id="rId25"/>
    <p:sldId id="2783" r:id="rId26"/>
    <p:sldId id="2785" r:id="rId27"/>
    <p:sldId id="2786" r:id="rId28"/>
    <p:sldId id="2801" r:id="rId29"/>
    <p:sldId id="2810" r:id="rId30"/>
    <p:sldId id="2811" r:id="rId31"/>
  </p:sldIdLst>
  <p:sldSz cx="12858750" cy="7232650"/>
  <p:notesSz cx="6858000" cy="9144000"/>
  <p:custDataLst>
    <p:tags r:id="rId33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3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C80D"/>
    <a:srgbClr val="B82844"/>
    <a:srgbClr val="2E3449"/>
    <a:srgbClr val="F13319"/>
    <a:srgbClr val="C32E57"/>
    <a:srgbClr val="D9D9D9"/>
    <a:srgbClr val="0237D8"/>
    <a:srgbClr val="662D91"/>
    <a:srgbClr val="FC0000"/>
    <a:srgbClr val="DFA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30" autoAdjust="0"/>
    <p:restoredTop sz="92986" autoAdjust="0"/>
  </p:normalViewPr>
  <p:slideViewPr>
    <p:cSldViewPr>
      <p:cViewPr varScale="1">
        <p:scale>
          <a:sx n="87" d="100"/>
          <a:sy n="87" d="100"/>
        </p:scale>
        <p:origin x="642" y="90"/>
      </p:cViewPr>
      <p:guideLst>
        <p:guide orient="horz" pos="373"/>
        <p:guide pos="4050"/>
        <p:guide pos="557"/>
        <p:guide orient="horz" pos="4183"/>
        <p:guide pos="7588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2018/7/27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87659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44772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89227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24918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33539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26955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8185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71324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3824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70511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49580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10168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14051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6448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54927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99719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05A6DA-66F8-4910-9E6C-05DAE8B64C7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86020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83390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07759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01265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55071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4996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58790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279157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2947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95967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658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50564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95578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6512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3E93-166D-47F5-9EF1-ACEABE24AEEA}" type="datetimeFigureOut">
              <a:rPr lang="zh-CN" altLang="en-US" smtClean="0"/>
              <a:t>2018/7/27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7918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/>
          </p:cNvSpPr>
          <p:nvPr>
            <p:ph type="sldNum" sz="quarter" idx="10"/>
          </p:nvPr>
        </p:nvSpPr>
        <p:spPr>
          <a:xfrm>
            <a:off x="6321382" y="6685178"/>
            <a:ext cx="215149" cy="21430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33BAEDD0-D4DF-4379-B325-DEA81F77D7DA}" type="slidenum">
              <a:rPr lang="es-ES" altLang="zh-CN"/>
              <a:pPr/>
              <a:t>‹#›</a:t>
            </a:fld>
            <a:endParaRPr lang="es-ES" altLang="zh-CN" sz="1055" b="0"/>
          </a:p>
        </p:txBody>
      </p:sp>
    </p:spTree>
    <p:extLst>
      <p:ext uri="{BB962C8B-B14F-4D97-AF65-F5344CB8AC3E}">
        <p14:creationId xmlns:p14="http://schemas.microsoft.com/office/powerpoint/2010/main" val="1845975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8142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1479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071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7345" y="3798825"/>
            <a:ext cx="9644062" cy="17462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770"/>
            </a:lvl1pPr>
            <a:lvl2pPr marL="527421" indent="0" algn="ctr">
              <a:buNone/>
              <a:defRPr sz="2307"/>
            </a:lvl2pPr>
            <a:lvl3pPr marL="1054842" indent="0" algn="ctr">
              <a:buNone/>
              <a:defRPr sz="2078"/>
            </a:lvl3pPr>
            <a:lvl4pPr marL="1582258" indent="0" algn="ctr">
              <a:buNone/>
              <a:defRPr sz="1846"/>
            </a:lvl4pPr>
            <a:lvl5pPr marL="2109681" indent="0" algn="ctr">
              <a:buNone/>
              <a:defRPr sz="1846"/>
            </a:lvl5pPr>
            <a:lvl6pPr marL="2637098" indent="0" algn="ctr">
              <a:buNone/>
              <a:defRPr sz="1846"/>
            </a:lvl6pPr>
            <a:lvl7pPr marL="3164518" indent="0" algn="ctr">
              <a:buNone/>
              <a:defRPr sz="1846"/>
            </a:lvl7pPr>
            <a:lvl8pPr marL="3691937" indent="0" algn="ctr">
              <a:buNone/>
              <a:defRPr sz="1846"/>
            </a:lvl8pPr>
            <a:lvl9pPr marL="4219359" indent="0" algn="ctr">
              <a:buNone/>
              <a:defRPr sz="1846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4041" y="6703624"/>
            <a:ext cx="2893219" cy="385072"/>
          </a:xfrm>
          <a:prstGeom prst="rect">
            <a:avLst/>
          </a:prstGeom>
        </p:spPr>
        <p:txBody>
          <a:bodyPr/>
          <a:lstStyle/>
          <a:p>
            <a:fld id="{EB5C08A1-7713-47CE-97B4-863D833656A0}" type="datetimeFigureOut">
              <a:rPr lang="id-ID" smtClean="0"/>
              <a:t>27/07/2018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59466" y="6703624"/>
            <a:ext cx="4339828" cy="385072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52328" y="6703624"/>
            <a:ext cx="522389" cy="385072"/>
          </a:xfrm>
          <a:prstGeom prst="rect">
            <a:avLst/>
          </a:prstGeom>
        </p:spPr>
        <p:txBody>
          <a:bodyPr/>
          <a:lstStyle/>
          <a:p>
            <a:fld id="{BD3C9449-514E-4F2F-BDF6-E5528CC1E8B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90792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639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2018/7/27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4007" r:id="rId2"/>
    <p:sldLayoutId id="2147484026" r:id="rId3"/>
    <p:sldLayoutId id="2147484027" r:id="rId4"/>
    <p:sldLayoutId id="2147484028" r:id="rId5"/>
    <p:sldLayoutId id="2147484029" r:id="rId6"/>
    <p:sldLayoutId id="2147484030" r:id="rId7"/>
  </p:sldLayoutIdLst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10.jpe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14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9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3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5.xml"/><Relationship Id="rId4" Type="http://schemas.openxmlformats.org/officeDocument/2006/relationships/image" Target="NUL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7.xml"/><Relationship Id="rId4" Type="http://schemas.openxmlformats.org/officeDocument/2006/relationships/image" Target="../media/image2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8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淘宝网chenying0907出品 1"/>
          <p:cNvSpPr/>
          <p:nvPr/>
        </p:nvSpPr>
        <p:spPr>
          <a:xfrm>
            <a:off x="20663" y="-8964"/>
            <a:ext cx="12858750" cy="723265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淘宝网chenying0907出品 16"/>
          <p:cNvSpPr txBox="1"/>
          <p:nvPr/>
        </p:nvSpPr>
        <p:spPr>
          <a:xfrm>
            <a:off x="4197127" y="2032149"/>
            <a:ext cx="691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zh-CN" altLang="en-US" sz="4800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粗黑简体" panose="02000000000000000000" pitchFamily="2" charset="-122"/>
                <a:ea typeface="方正兰亭粗黑简体" panose="02000000000000000000" pitchFamily="2" charset="-122"/>
                <a:cs typeface="Arial" panose="020B0604020202020204" pitchFamily="34" charset="0"/>
              </a:rPr>
              <a:t>辅导班暑假招生</a:t>
            </a:r>
            <a:r>
              <a:rPr lang="en-US" altLang="zh-CN" sz="4800" cap="all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粗黑简体" panose="02000000000000000000" pitchFamily="2" charset="-122"/>
                <a:ea typeface="方正兰亭粗黑简体" panose="02000000000000000000" pitchFamily="2" charset="-122"/>
                <a:cs typeface="Arial" panose="020B0604020202020204" pitchFamily="34" charset="0"/>
              </a:rPr>
              <a:t>ppt</a:t>
            </a:r>
            <a:r>
              <a:rPr lang="zh-CN" altLang="en-US" sz="4800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粗黑简体" panose="02000000000000000000" pitchFamily="2" charset="-122"/>
                <a:ea typeface="方正兰亭粗黑简体" panose="02000000000000000000" pitchFamily="2" charset="-122"/>
                <a:cs typeface="Arial" panose="020B0604020202020204" pitchFamily="34" charset="0"/>
              </a:rPr>
              <a:t>模板</a:t>
            </a:r>
          </a:p>
        </p:txBody>
      </p:sp>
      <p:sp>
        <p:nvSpPr>
          <p:cNvPr id="18" name="淘宝网chenying0907出品 259"/>
          <p:cNvSpPr>
            <a:spLocks noChangeArrowheads="1"/>
          </p:cNvSpPr>
          <p:nvPr/>
        </p:nvSpPr>
        <p:spPr bwMode="auto">
          <a:xfrm>
            <a:off x="5342830" y="3246993"/>
            <a:ext cx="59110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800" b="1" cap="all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|</a:t>
            </a:r>
            <a:r>
              <a:rPr lang="zh-CN" altLang="en-US" sz="1800" b="1" cap="all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适用于儿童教育</a:t>
            </a:r>
            <a:r>
              <a:rPr lang="en-US" altLang="zh-CN" sz="1800" b="1" cap="all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|</a:t>
            </a:r>
            <a:r>
              <a:rPr lang="zh-CN" altLang="en-US" sz="1800" b="1" cap="all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培训班招生</a:t>
            </a:r>
            <a:r>
              <a:rPr lang="en-US" altLang="zh-CN" sz="1800" b="1" cap="all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|</a:t>
            </a:r>
            <a:r>
              <a:rPr lang="zh-CN" altLang="en-US" sz="1800" b="1" cap="all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绘画班招生</a:t>
            </a:r>
            <a:r>
              <a:rPr lang="en-US" altLang="zh-CN" sz="1800" b="1" cap="all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|</a:t>
            </a:r>
            <a:r>
              <a:rPr lang="zh-CN" altLang="en-US" sz="1800" b="1" cap="all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教育课件</a:t>
            </a:r>
            <a:r>
              <a:rPr lang="en-US" altLang="zh-CN" sz="1800" b="1" cap="all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|</a:t>
            </a:r>
            <a:endParaRPr lang="zh-CN" altLang="en-US" sz="1800" b="1" cap="all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Arial" panose="020B0604020202020204" pitchFamily="34" charset="0"/>
            </a:endParaRPr>
          </a:p>
        </p:txBody>
      </p:sp>
      <p:sp>
        <p:nvSpPr>
          <p:cNvPr id="19" name="淘宝网chenying0907出品 259"/>
          <p:cNvSpPr>
            <a:spLocks noChangeArrowheads="1"/>
          </p:cNvSpPr>
          <p:nvPr/>
        </p:nvSpPr>
        <p:spPr bwMode="auto">
          <a:xfrm>
            <a:off x="6717407" y="5416525"/>
            <a:ext cx="236347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000" b="1" cap="all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endParaRPr lang="zh-CN" altLang="en-US" sz="2000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878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5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250"/>
                            </p:stCondLst>
                            <p:childTnLst>
                              <p:par>
                                <p:cTn id="2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75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7" grpId="0"/>
      <p:bldP spid="17" grpId="1"/>
      <p:bldP spid="18" grpId="0"/>
      <p:bldP spid="18" grpId="1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Rectangle 4"/>
          <p:cNvSpPr>
            <a:spLocks noChangeArrowheads="1"/>
          </p:cNvSpPr>
          <p:nvPr/>
        </p:nvSpPr>
        <p:spPr bwMode="auto">
          <a:xfrm>
            <a:off x="8146109" y="1589435"/>
            <a:ext cx="25650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127" name="Group 5"/>
          <p:cNvGrpSpPr>
            <a:grpSpLocks/>
          </p:cNvGrpSpPr>
          <p:nvPr/>
        </p:nvGrpSpPr>
        <p:grpSpPr bwMode="auto">
          <a:xfrm>
            <a:off x="6965157" y="1348930"/>
            <a:ext cx="817066" cy="817066"/>
            <a:chOff x="0" y="0"/>
            <a:chExt cx="366" cy="366"/>
          </a:xfrm>
        </p:grpSpPr>
        <p:sp>
          <p:nvSpPr>
            <p:cNvPr id="5153" name="Oval 6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rgbClr val="FFC000"/>
            </a:solidFill>
            <a:ln w="12700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669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54" name="淘宝网chenying0907出品 7"/>
            <p:cNvSpPr>
              <a:spLocks noEditPoints="1"/>
            </p:cNvSpPr>
            <p:nvPr/>
          </p:nvSpPr>
          <p:spPr bwMode="auto">
            <a:xfrm>
              <a:off x="108" y="100"/>
              <a:ext cx="148" cy="164"/>
            </a:xfrm>
            <a:custGeom>
              <a:avLst/>
              <a:gdLst>
                <a:gd name="T0" fmla="*/ 140 w 71"/>
                <a:gd name="T1" fmla="*/ 21 h 79"/>
                <a:gd name="T2" fmla="*/ 144 w 71"/>
                <a:gd name="T3" fmla="*/ 6 h 79"/>
                <a:gd name="T4" fmla="*/ 148 w 71"/>
                <a:gd name="T5" fmla="*/ 17 h 79"/>
                <a:gd name="T6" fmla="*/ 15 w 71"/>
                <a:gd name="T7" fmla="*/ 6 h 79"/>
                <a:gd name="T8" fmla="*/ 60 w 71"/>
                <a:gd name="T9" fmla="*/ 0 h 79"/>
                <a:gd name="T10" fmla="*/ 90 w 71"/>
                <a:gd name="T11" fmla="*/ 6 h 79"/>
                <a:gd name="T12" fmla="*/ 135 w 71"/>
                <a:gd name="T13" fmla="*/ 21 h 79"/>
                <a:gd name="T14" fmla="*/ 15 w 71"/>
                <a:gd name="T15" fmla="*/ 6 h 79"/>
                <a:gd name="T16" fmla="*/ 0 w 71"/>
                <a:gd name="T17" fmla="*/ 10 h 79"/>
                <a:gd name="T18" fmla="*/ 10 w 71"/>
                <a:gd name="T19" fmla="*/ 6 h 79"/>
                <a:gd name="T20" fmla="*/ 6 w 71"/>
                <a:gd name="T21" fmla="*/ 21 h 79"/>
                <a:gd name="T22" fmla="*/ 133 w 71"/>
                <a:gd name="T23" fmla="*/ 27 h 79"/>
                <a:gd name="T24" fmla="*/ 17 w 71"/>
                <a:gd name="T25" fmla="*/ 118 h 79"/>
                <a:gd name="T26" fmla="*/ 133 w 71"/>
                <a:gd name="T27" fmla="*/ 27 h 79"/>
                <a:gd name="T28" fmla="*/ 108 w 71"/>
                <a:gd name="T29" fmla="*/ 102 h 79"/>
                <a:gd name="T30" fmla="*/ 85 w 71"/>
                <a:gd name="T31" fmla="*/ 95 h 79"/>
                <a:gd name="T32" fmla="*/ 85 w 71"/>
                <a:gd name="T33" fmla="*/ 89 h 79"/>
                <a:gd name="T34" fmla="*/ 123 w 71"/>
                <a:gd name="T35" fmla="*/ 83 h 79"/>
                <a:gd name="T36" fmla="*/ 85 w 71"/>
                <a:gd name="T37" fmla="*/ 89 h 79"/>
                <a:gd name="T38" fmla="*/ 123 w 71"/>
                <a:gd name="T39" fmla="*/ 73 h 79"/>
                <a:gd name="T40" fmla="*/ 85 w 71"/>
                <a:gd name="T41" fmla="*/ 66 h 79"/>
                <a:gd name="T42" fmla="*/ 52 w 71"/>
                <a:gd name="T43" fmla="*/ 108 h 79"/>
                <a:gd name="T44" fmla="*/ 48 w 71"/>
                <a:gd name="T45" fmla="*/ 89 h 79"/>
                <a:gd name="T46" fmla="*/ 29 w 71"/>
                <a:gd name="T47" fmla="*/ 85 h 79"/>
                <a:gd name="T48" fmla="*/ 79 w 71"/>
                <a:gd name="T49" fmla="*/ 83 h 79"/>
                <a:gd name="T50" fmla="*/ 54 w 71"/>
                <a:gd name="T51" fmla="*/ 83 h 79"/>
                <a:gd name="T52" fmla="*/ 27 w 71"/>
                <a:gd name="T53" fmla="*/ 46 h 79"/>
                <a:gd name="T54" fmla="*/ 79 w 71"/>
                <a:gd name="T55" fmla="*/ 35 h 79"/>
                <a:gd name="T56" fmla="*/ 27 w 71"/>
                <a:gd name="T57" fmla="*/ 46 h 79"/>
                <a:gd name="T58" fmla="*/ 10 w 71"/>
                <a:gd name="T59" fmla="*/ 135 h 79"/>
                <a:gd name="T60" fmla="*/ 142 w 71"/>
                <a:gd name="T61" fmla="*/ 125 h 79"/>
                <a:gd name="T62" fmla="*/ 65 w 71"/>
                <a:gd name="T63" fmla="*/ 139 h 79"/>
                <a:gd name="T64" fmla="*/ 33 w 71"/>
                <a:gd name="T65" fmla="*/ 164 h 79"/>
                <a:gd name="T66" fmla="*/ 65 w 71"/>
                <a:gd name="T67" fmla="*/ 139 h 79"/>
                <a:gd name="T68" fmla="*/ 100 w 71"/>
                <a:gd name="T69" fmla="*/ 164 h 79"/>
                <a:gd name="T70" fmla="*/ 100 w 71"/>
                <a:gd name="T71" fmla="*/ 139 h 7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71" h="79">
                  <a:moveTo>
                    <a:pt x="69" y="10"/>
                  </a:moveTo>
                  <a:cubicBezTo>
                    <a:pt x="67" y="10"/>
                    <a:pt x="67" y="10"/>
                    <a:pt x="67" y="10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71" y="8"/>
                    <a:pt x="71" y="8"/>
                    <a:pt x="71" y="8"/>
                  </a:cubicBezTo>
                  <a:lnTo>
                    <a:pt x="69" y="10"/>
                  </a:lnTo>
                  <a:close/>
                  <a:moveTo>
                    <a:pt x="7" y="3"/>
                  </a:moveTo>
                  <a:cubicBezTo>
                    <a:pt x="29" y="3"/>
                    <a:pt x="29" y="3"/>
                    <a:pt x="29" y="3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7" y="10"/>
                    <a:pt x="7" y="10"/>
                    <a:pt x="7" y="10"/>
                  </a:cubicBezTo>
                  <a:lnTo>
                    <a:pt x="7" y="3"/>
                  </a:lnTo>
                  <a:close/>
                  <a:moveTo>
                    <a:pt x="0" y="8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" y="10"/>
                    <a:pt x="3" y="10"/>
                    <a:pt x="3" y="10"/>
                  </a:cubicBezTo>
                  <a:lnTo>
                    <a:pt x="0" y="8"/>
                  </a:lnTo>
                  <a:close/>
                  <a:moveTo>
                    <a:pt x="64" y="13"/>
                  </a:moveTo>
                  <a:cubicBezTo>
                    <a:pt x="64" y="57"/>
                    <a:pt x="64" y="57"/>
                    <a:pt x="64" y="57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8" y="13"/>
                    <a:pt x="8" y="13"/>
                    <a:pt x="8" y="13"/>
                  </a:cubicBezTo>
                  <a:lnTo>
                    <a:pt x="64" y="13"/>
                  </a:lnTo>
                  <a:close/>
                  <a:moveTo>
                    <a:pt x="41" y="49"/>
                  </a:moveTo>
                  <a:cubicBezTo>
                    <a:pt x="52" y="49"/>
                    <a:pt x="52" y="49"/>
                    <a:pt x="52" y="49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41" y="46"/>
                    <a:pt x="41" y="46"/>
                    <a:pt x="41" y="46"/>
                  </a:cubicBezTo>
                  <a:lnTo>
                    <a:pt x="41" y="49"/>
                  </a:lnTo>
                  <a:close/>
                  <a:moveTo>
                    <a:pt x="41" y="43"/>
                  </a:moveTo>
                  <a:cubicBezTo>
                    <a:pt x="59" y="43"/>
                    <a:pt x="59" y="43"/>
                    <a:pt x="59" y="43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41" y="40"/>
                    <a:pt x="41" y="40"/>
                    <a:pt x="41" y="40"/>
                  </a:cubicBezTo>
                  <a:lnTo>
                    <a:pt x="41" y="43"/>
                  </a:lnTo>
                  <a:close/>
                  <a:moveTo>
                    <a:pt x="41" y="35"/>
                  </a:moveTo>
                  <a:cubicBezTo>
                    <a:pt x="59" y="35"/>
                    <a:pt x="59" y="35"/>
                    <a:pt x="59" y="35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41" y="32"/>
                    <a:pt x="41" y="32"/>
                    <a:pt x="41" y="32"/>
                  </a:cubicBezTo>
                  <a:lnTo>
                    <a:pt x="41" y="35"/>
                  </a:lnTo>
                  <a:close/>
                  <a:moveTo>
                    <a:pt x="25" y="52"/>
                  </a:moveTo>
                  <a:cubicBezTo>
                    <a:pt x="30" y="52"/>
                    <a:pt x="35" y="48"/>
                    <a:pt x="36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17" y="30"/>
                    <a:pt x="14" y="35"/>
                    <a:pt x="14" y="41"/>
                  </a:cubicBezTo>
                  <a:cubicBezTo>
                    <a:pt x="14" y="47"/>
                    <a:pt x="18" y="52"/>
                    <a:pt x="25" y="52"/>
                  </a:cubicBezTo>
                  <a:close/>
                  <a:moveTo>
                    <a:pt x="38" y="40"/>
                  </a:moveTo>
                  <a:cubicBezTo>
                    <a:pt x="38" y="40"/>
                    <a:pt x="38" y="27"/>
                    <a:pt x="26" y="27"/>
                  </a:cubicBezTo>
                  <a:cubicBezTo>
                    <a:pt x="26" y="40"/>
                    <a:pt x="26" y="40"/>
                    <a:pt x="26" y="40"/>
                  </a:cubicBezTo>
                  <a:lnTo>
                    <a:pt x="38" y="40"/>
                  </a:lnTo>
                  <a:close/>
                  <a:moveTo>
                    <a:pt x="13" y="22"/>
                  </a:moveTo>
                  <a:cubicBezTo>
                    <a:pt x="38" y="22"/>
                    <a:pt x="38" y="22"/>
                    <a:pt x="38" y="22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13" y="17"/>
                    <a:pt x="13" y="17"/>
                    <a:pt x="13" y="17"/>
                  </a:cubicBezTo>
                  <a:lnTo>
                    <a:pt x="13" y="22"/>
                  </a:lnTo>
                  <a:close/>
                  <a:moveTo>
                    <a:pt x="68" y="65"/>
                  </a:moveTo>
                  <a:cubicBezTo>
                    <a:pt x="5" y="65"/>
                    <a:pt x="5" y="65"/>
                    <a:pt x="5" y="65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68" y="60"/>
                    <a:pt x="68" y="60"/>
                    <a:pt x="68" y="60"/>
                  </a:cubicBezTo>
                  <a:lnTo>
                    <a:pt x="68" y="65"/>
                  </a:lnTo>
                  <a:close/>
                  <a:moveTo>
                    <a:pt x="31" y="67"/>
                  </a:moveTo>
                  <a:cubicBezTo>
                    <a:pt x="23" y="79"/>
                    <a:pt x="23" y="79"/>
                    <a:pt x="23" y="79"/>
                  </a:cubicBezTo>
                  <a:cubicBezTo>
                    <a:pt x="16" y="79"/>
                    <a:pt x="16" y="79"/>
                    <a:pt x="16" y="79"/>
                  </a:cubicBezTo>
                  <a:cubicBezTo>
                    <a:pt x="23" y="67"/>
                    <a:pt x="23" y="67"/>
                    <a:pt x="23" y="67"/>
                  </a:cubicBezTo>
                  <a:lnTo>
                    <a:pt x="31" y="67"/>
                  </a:lnTo>
                  <a:close/>
                  <a:moveTo>
                    <a:pt x="55" y="79"/>
                  </a:moveTo>
                  <a:cubicBezTo>
                    <a:pt x="48" y="79"/>
                    <a:pt x="48" y="79"/>
                    <a:pt x="48" y="79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48" y="67"/>
                    <a:pt x="48" y="67"/>
                    <a:pt x="48" y="67"/>
                  </a:cubicBezTo>
                  <a:lnTo>
                    <a:pt x="55" y="7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 sz="266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8146109" y="2856707"/>
            <a:ext cx="25650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129" name="Group 9"/>
          <p:cNvGrpSpPr>
            <a:grpSpLocks/>
          </p:cNvGrpSpPr>
          <p:nvPr/>
        </p:nvGrpSpPr>
        <p:grpSpPr bwMode="auto">
          <a:xfrm>
            <a:off x="6987481" y="2648200"/>
            <a:ext cx="817066" cy="817066"/>
            <a:chOff x="0" y="0"/>
            <a:chExt cx="366" cy="366"/>
          </a:xfrm>
        </p:grpSpPr>
        <p:sp>
          <p:nvSpPr>
            <p:cNvPr id="5151" name="Oval 10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rgbClr val="92D050"/>
            </a:solidFill>
            <a:ln w="12700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669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52" name="淘宝网chenying0907出品 11"/>
            <p:cNvSpPr>
              <a:spLocks noEditPoints="1"/>
            </p:cNvSpPr>
            <p:nvPr/>
          </p:nvSpPr>
          <p:spPr bwMode="auto">
            <a:xfrm>
              <a:off x="108" y="100"/>
              <a:ext cx="152" cy="164"/>
            </a:xfrm>
            <a:custGeom>
              <a:avLst/>
              <a:gdLst>
                <a:gd name="T0" fmla="*/ 112 w 73"/>
                <a:gd name="T1" fmla="*/ 164 h 79"/>
                <a:gd name="T2" fmla="*/ 108 w 73"/>
                <a:gd name="T3" fmla="*/ 85 h 79"/>
                <a:gd name="T4" fmla="*/ 102 w 73"/>
                <a:gd name="T5" fmla="*/ 75 h 79"/>
                <a:gd name="T6" fmla="*/ 121 w 73"/>
                <a:gd name="T7" fmla="*/ 69 h 79"/>
                <a:gd name="T8" fmla="*/ 115 w 73"/>
                <a:gd name="T9" fmla="*/ 75 h 79"/>
                <a:gd name="T10" fmla="*/ 137 w 73"/>
                <a:gd name="T11" fmla="*/ 93 h 79"/>
                <a:gd name="T12" fmla="*/ 152 w 73"/>
                <a:gd name="T13" fmla="*/ 93 h 79"/>
                <a:gd name="T14" fmla="*/ 152 w 73"/>
                <a:gd name="T15" fmla="*/ 125 h 79"/>
                <a:gd name="T16" fmla="*/ 79 w 73"/>
                <a:gd name="T17" fmla="*/ 125 h 79"/>
                <a:gd name="T18" fmla="*/ 146 w 73"/>
                <a:gd name="T19" fmla="*/ 125 h 79"/>
                <a:gd name="T20" fmla="*/ 115 w 73"/>
                <a:gd name="T21" fmla="*/ 131 h 79"/>
                <a:gd name="T22" fmla="*/ 108 w 73"/>
                <a:gd name="T23" fmla="*/ 135 h 79"/>
                <a:gd name="T24" fmla="*/ 104 w 73"/>
                <a:gd name="T25" fmla="*/ 125 h 79"/>
                <a:gd name="T26" fmla="*/ 108 w 73"/>
                <a:gd name="T27" fmla="*/ 102 h 79"/>
                <a:gd name="T28" fmla="*/ 115 w 73"/>
                <a:gd name="T29" fmla="*/ 118 h 79"/>
                <a:gd name="T30" fmla="*/ 115 w 73"/>
                <a:gd name="T31" fmla="*/ 131 h 79"/>
                <a:gd name="T32" fmla="*/ 67 w 73"/>
                <a:gd name="T33" fmla="*/ 102 h 79"/>
                <a:gd name="T34" fmla="*/ 23 w 73"/>
                <a:gd name="T35" fmla="*/ 112 h 79"/>
                <a:gd name="T36" fmla="*/ 23 w 73"/>
                <a:gd name="T37" fmla="*/ 102 h 79"/>
                <a:gd name="T38" fmla="*/ 23 w 73"/>
                <a:gd name="T39" fmla="*/ 95 h 79"/>
                <a:gd name="T40" fmla="*/ 23 w 73"/>
                <a:gd name="T41" fmla="*/ 85 h 79"/>
                <a:gd name="T42" fmla="*/ 69 w 73"/>
                <a:gd name="T43" fmla="*/ 95 h 79"/>
                <a:gd name="T44" fmla="*/ 19 w 73"/>
                <a:gd name="T45" fmla="*/ 58 h 79"/>
                <a:gd name="T46" fmla="*/ 90 w 73"/>
                <a:gd name="T47" fmla="*/ 52 h 79"/>
                <a:gd name="T48" fmla="*/ 90 w 73"/>
                <a:gd name="T49" fmla="*/ 62 h 79"/>
                <a:gd name="T50" fmla="*/ 23 w 73"/>
                <a:gd name="T51" fmla="*/ 79 h 79"/>
                <a:gd name="T52" fmla="*/ 23 w 73"/>
                <a:gd name="T53" fmla="*/ 69 h 79"/>
                <a:gd name="T54" fmla="*/ 92 w 73"/>
                <a:gd name="T55" fmla="*/ 69 h 79"/>
                <a:gd name="T56" fmla="*/ 90 w 73"/>
                <a:gd name="T57" fmla="*/ 79 h 79"/>
                <a:gd name="T58" fmla="*/ 104 w 73"/>
                <a:gd name="T59" fmla="*/ 44 h 79"/>
                <a:gd name="T60" fmla="*/ 87 w 73"/>
                <a:gd name="T61" fmla="*/ 27 h 79"/>
                <a:gd name="T62" fmla="*/ 77 w 73"/>
                <a:gd name="T63" fmla="*/ 39 h 79"/>
                <a:gd name="T64" fmla="*/ 25 w 73"/>
                <a:gd name="T65" fmla="*/ 29 h 79"/>
                <a:gd name="T66" fmla="*/ 25 w 73"/>
                <a:gd name="T67" fmla="*/ 27 h 79"/>
                <a:gd name="T68" fmla="*/ 8 w 73"/>
                <a:gd name="T69" fmla="*/ 139 h 79"/>
                <a:gd name="T70" fmla="*/ 71 w 73"/>
                <a:gd name="T71" fmla="*/ 154 h 79"/>
                <a:gd name="T72" fmla="*/ 19 w 73"/>
                <a:gd name="T73" fmla="*/ 164 h 79"/>
                <a:gd name="T74" fmla="*/ 0 w 73"/>
                <a:gd name="T75" fmla="*/ 35 h 79"/>
                <a:gd name="T76" fmla="*/ 29 w 73"/>
                <a:gd name="T77" fmla="*/ 21 h 79"/>
                <a:gd name="T78" fmla="*/ 37 w 73"/>
                <a:gd name="T79" fmla="*/ 17 h 79"/>
                <a:gd name="T80" fmla="*/ 75 w 73"/>
                <a:gd name="T81" fmla="*/ 17 h 79"/>
                <a:gd name="T82" fmla="*/ 85 w 73"/>
                <a:gd name="T83" fmla="*/ 21 h 79"/>
                <a:gd name="T84" fmla="*/ 115 w 73"/>
                <a:gd name="T85" fmla="*/ 35 h 79"/>
                <a:gd name="T86" fmla="*/ 104 w 73"/>
                <a:gd name="T87" fmla="*/ 66 h 79"/>
                <a:gd name="T88" fmla="*/ 56 w 73"/>
                <a:gd name="T89" fmla="*/ 8 h 79"/>
                <a:gd name="T90" fmla="*/ 56 w 73"/>
                <a:gd name="T91" fmla="*/ 27 h 79"/>
                <a:gd name="T92" fmla="*/ 56 w 73"/>
                <a:gd name="T93" fmla="*/ 8 h 7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3" h="79">
                  <a:moveTo>
                    <a:pt x="73" y="60"/>
                  </a:moveTo>
                  <a:cubicBezTo>
                    <a:pt x="73" y="71"/>
                    <a:pt x="65" y="79"/>
                    <a:pt x="54" y="79"/>
                  </a:cubicBezTo>
                  <a:cubicBezTo>
                    <a:pt x="43" y="79"/>
                    <a:pt x="35" y="71"/>
                    <a:pt x="35" y="60"/>
                  </a:cubicBezTo>
                  <a:cubicBezTo>
                    <a:pt x="35" y="50"/>
                    <a:pt x="42" y="42"/>
                    <a:pt x="52" y="41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41"/>
                    <a:pt x="55" y="41"/>
                    <a:pt x="55" y="41"/>
                  </a:cubicBezTo>
                  <a:cubicBezTo>
                    <a:pt x="59" y="41"/>
                    <a:pt x="63" y="43"/>
                    <a:pt x="66" y="45"/>
                  </a:cubicBezTo>
                  <a:cubicBezTo>
                    <a:pt x="69" y="41"/>
                    <a:pt x="69" y="41"/>
                    <a:pt x="69" y="41"/>
                  </a:cubicBezTo>
                  <a:cubicBezTo>
                    <a:pt x="73" y="45"/>
                    <a:pt x="73" y="45"/>
                    <a:pt x="73" y="45"/>
                  </a:cubicBezTo>
                  <a:cubicBezTo>
                    <a:pt x="69" y="48"/>
                    <a:pt x="69" y="48"/>
                    <a:pt x="69" y="48"/>
                  </a:cubicBezTo>
                  <a:cubicBezTo>
                    <a:pt x="72" y="52"/>
                    <a:pt x="73" y="56"/>
                    <a:pt x="73" y="60"/>
                  </a:cubicBezTo>
                  <a:close/>
                  <a:moveTo>
                    <a:pt x="54" y="44"/>
                  </a:moveTo>
                  <a:cubicBezTo>
                    <a:pt x="45" y="44"/>
                    <a:pt x="38" y="51"/>
                    <a:pt x="38" y="60"/>
                  </a:cubicBezTo>
                  <a:cubicBezTo>
                    <a:pt x="38" y="69"/>
                    <a:pt x="45" y="76"/>
                    <a:pt x="54" y="76"/>
                  </a:cubicBezTo>
                  <a:cubicBezTo>
                    <a:pt x="63" y="76"/>
                    <a:pt x="70" y="69"/>
                    <a:pt x="70" y="60"/>
                  </a:cubicBezTo>
                  <a:cubicBezTo>
                    <a:pt x="70" y="51"/>
                    <a:pt x="63" y="44"/>
                    <a:pt x="54" y="44"/>
                  </a:cubicBezTo>
                  <a:close/>
                  <a:moveTo>
                    <a:pt x="55" y="63"/>
                  </a:moveTo>
                  <a:cubicBezTo>
                    <a:pt x="55" y="65"/>
                    <a:pt x="55" y="65"/>
                    <a:pt x="55" y="65"/>
                  </a:cubicBezTo>
                  <a:cubicBezTo>
                    <a:pt x="52" y="65"/>
                    <a:pt x="52" y="65"/>
                    <a:pt x="52" y="65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1" y="62"/>
                    <a:pt x="50" y="61"/>
                    <a:pt x="50" y="60"/>
                  </a:cubicBezTo>
                  <a:cubicBezTo>
                    <a:pt x="50" y="59"/>
                    <a:pt x="51" y="58"/>
                    <a:pt x="52" y="57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56" y="58"/>
                    <a:pt x="57" y="59"/>
                    <a:pt x="57" y="60"/>
                  </a:cubicBezTo>
                  <a:cubicBezTo>
                    <a:pt x="57" y="61"/>
                    <a:pt x="56" y="62"/>
                    <a:pt x="55" y="63"/>
                  </a:cubicBezTo>
                  <a:close/>
                  <a:moveTo>
                    <a:pt x="11" y="49"/>
                  </a:moveTo>
                  <a:cubicBezTo>
                    <a:pt x="32" y="49"/>
                    <a:pt x="32" y="49"/>
                    <a:pt x="32" y="49"/>
                  </a:cubicBezTo>
                  <a:cubicBezTo>
                    <a:pt x="31" y="51"/>
                    <a:pt x="30" y="52"/>
                    <a:pt x="30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0" y="54"/>
                    <a:pt x="9" y="53"/>
                    <a:pt x="9" y="51"/>
                  </a:cubicBezTo>
                  <a:cubicBezTo>
                    <a:pt x="9" y="50"/>
                    <a:pt x="10" y="49"/>
                    <a:pt x="11" y="49"/>
                  </a:cubicBezTo>
                  <a:close/>
                  <a:moveTo>
                    <a:pt x="33" y="46"/>
                  </a:moveTo>
                  <a:cubicBezTo>
                    <a:pt x="11" y="46"/>
                    <a:pt x="11" y="46"/>
                    <a:pt x="11" y="46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2"/>
                    <a:pt x="10" y="41"/>
                    <a:pt x="11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6" y="43"/>
                    <a:pt x="35" y="44"/>
                    <a:pt x="33" y="46"/>
                  </a:cubicBezTo>
                  <a:close/>
                  <a:moveTo>
                    <a:pt x="11" y="30"/>
                  </a:moveTo>
                  <a:cubicBezTo>
                    <a:pt x="10" y="30"/>
                    <a:pt x="9" y="29"/>
                    <a:pt x="9" y="28"/>
                  </a:cubicBezTo>
                  <a:cubicBezTo>
                    <a:pt x="9" y="26"/>
                    <a:pt x="10" y="25"/>
                    <a:pt x="11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25"/>
                    <a:pt x="45" y="26"/>
                    <a:pt x="45" y="28"/>
                  </a:cubicBezTo>
                  <a:cubicBezTo>
                    <a:pt x="45" y="29"/>
                    <a:pt x="44" y="30"/>
                    <a:pt x="43" y="30"/>
                  </a:cubicBezTo>
                  <a:lnTo>
                    <a:pt x="11" y="30"/>
                  </a:lnTo>
                  <a:close/>
                  <a:moveTo>
                    <a:pt x="11" y="38"/>
                  </a:moveTo>
                  <a:cubicBezTo>
                    <a:pt x="10" y="38"/>
                    <a:pt x="9" y="37"/>
                    <a:pt x="9" y="36"/>
                  </a:cubicBezTo>
                  <a:cubicBezTo>
                    <a:pt x="9" y="34"/>
                    <a:pt x="10" y="33"/>
                    <a:pt x="11" y="33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3" y="33"/>
                    <a:pt x="44" y="33"/>
                    <a:pt x="44" y="33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3" y="38"/>
                    <a:pt x="43" y="38"/>
                    <a:pt x="43" y="38"/>
                  </a:cubicBezTo>
                  <a:lnTo>
                    <a:pt x="11" y="38"/>
                  </a:lnTo>
                  <a:close/>
                  <a:moveTo>
                    <a:pt x="50" y="21"/>
                  </a:moveTo>
                  <a:cubicBezTo>
                    <a:pt x="50" y="16"/>
                    <a:pt x="47" y="13"/>
                    <a:pt x="42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2" y="13"/>
                    <a:pt x="42" y="13"/>
                    <a:pt x="42" y="14"/>
                  </a:cubicBezTo>
                  <a:cubicBezTo>
                    <a:pt x="42" y="17"/>
                    <a:pt x="40" y="19"/>
                    <a:pt x="37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5" y="19"/>
                    <a:pt x="12" y="17"/>
                    <a:pt x="12" y="14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8" y="13"/>
                    <a:pt x="4" y="16"/>
                    <a:pt x="4" y="21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4" y="71"/>
                    <a:pt x="8" y="74"/>
                    <a:pt x="12" y="74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36" y="76"/>
                    <a:pt x="38" y="78"/>
                    <a:pt x="39" y="79"/>
                  </a:cubicBezTo>
                  <a:cubicBezTo>
                    <a:pt x="9" y="79"/>
                    <a:pt x="9" y="79"/>
                    <a:pt x="9" y="79"/>
                  </a:cubicBezTo>
                  <a:cubicBezTo>
                    <a:pt x="5" y="79"/>
                    <a:pt x="0" y="76"/>
                    <a:pt x="0" y="71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3"/>
                    <a:pt x="5" y="10"/>
                    <a:pt x="9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5" y="9"/>
                    <a:pt x="16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9" y="4"/>
                    <a:pt x="23" y="0"/>
                    <a:pt x="27" y="0"/>
                  </a:cubicBezTo>
                  <a:cubicBezTo>
                    <a:pt x="32" y="0"/>
                    <a:pt x="35" y="4"/>
                    <a:pt x="36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8" y="8"/>
                    <a:pt x="40" y="9"/>
                    <a:pt x="41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50" y="10"/>
                    <a:pt x="55" y="13"/>
                    <a:pt x="55" y="17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0" y="32"/>
                    <a:pt x="50" y="32"/>
                    <a:pt x="50" y="32"/>
                  </a:cubicBezTo>
                  <a:lnTo>
                    <a:pt x="50" y="21"/>
                  </a:lnTo>
                  <a:close/>
                  <a:moveTo>
                    <a:pt x="27" y="4"/>
                  </a:moveTo>
                  <a:cubicBezTo>
                    <a:pt x="25" y="4"/>
                    <a:pt x="23" y="6"/>
                    <a:pt x="23" y="9"/>
                  </a:cubicBezTo>
                  <a:cubicBezTo>
                    <a:pt x="23" y="11"/>
                    <a:pt x="25" y="13"/>
                    <a:pt x="27" y="13"/>
                  </a:cubicBezTo>
                  <a:cubicBezTo>
                    <a:pt x="30" y="13"/>
                    <a:pt x="32" y="11"/>
                    <a:pt x="32" y="9"/>
                  </a:cubicBezTo>
                  <a:cubicBezTo>
                    <a:pt x="32" y="6"/>
                    <a:pt x="30" y="4"/>
                    <a:pt x="27" y="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 sz="266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130" name="Rectangle 12"/>
          <p:cNvSpPr>
            <a:spLocks noChangeArrowheads="1"/>
          </p:cNvSpPr>
          <p:nvPr/>
        </p:nvSpPr>
        <p:spPr bwMode="auto">
          <a:xfrm>
            <a:off x="8172898" y="4123979"/>
            <a:ext cx="25650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131" name="Group 13"/>
          <p:cNvGrpSpPr>
            <a:grpSpLocks/>
          </p:cNvGrpSpPr>
          <p:nvPr/>
        </p:nvGrpSpPr>
        <p:grpSpPr bwMode="auto">
          <a:xfrm>
            <a:off x="6987481" y="3916215"/>
            <a:ext cx="817066" cy="817066"/>
            <a:chOff x="0" y="0"/>
            <a:chExt cx="366" cy="366"/>
          </a:xfrm>
        </p:grpSpPr>
        <p:sp>
          <p:nvSpPr>
            <p:cNvPr id="5149" name="Oval 14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chemeClr val="accent1"/>
            </a:solidFill>
            <a:ln w="12700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669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50" name="淘宝网chenying0907出品 15"/>
            <p:cNvSpPr>
              <a:spLocks noEditPoints="1"/>
            </p:cNvSpPr>
            <p:nvPr/>
          </p:nvSpPr>
          <p:spPr bwMode="auto">
            <a:xfrm>
              <a:off x="102" y="102"/>
              <a:ext cx="162" cy="162"/>
            </a:xfrm>
            <a:custGeom>
              <a:avLst/>
              <a:gdLst>
                <a:gd name="T0" fmla="*/ 104 w 78"/>
                <a:gd name="T1" fmla="*/ 83 h 78"/>
                <a:gd name="T2" fmla="*/ 120 w 78"/>
                <a:gd name="T3" fmla="*/ 85 h 78"/>
                <a:gd name="T4" fmla="*/ 162 w 78"/>
                <a:gd name="T5" fmla="*/ 44 h 78"/>
                <a:gd name="T6" fmla="*/ 162 w 78"/>
                <a:gd name="T7" fmla="*/ 37 h 78"/>
                <a:gd name="T8" fmla="*/ 133 w 78"/>
                <a:gd name="T9" fmla="*/ 69 h 78"/>
                <a:gd name="T10" fmla="*/ 104 w 78"/>
                <a:gd name="T11" fmla="*/ 64 h 78"/>
                <a:gd name="T12" fmla="*/ 96 w 78"/>
                <a:gd name="T13" fmla="*/ 37 h 78"/>
                <a:gd name="T14" fmla="*/ 127 w 78"/>
                <a:gd name="T15" fmla="*/ 4 h 78"/>
                <a:gd name="T16" fmla="*/ 120 w 78"/>
                <a:gd name="T17" fmla="*/ 2 h 78"/>
                <a:gd name="T18" fmla="*/ 79 w 78"/>
                <a:gd name="T19" fmla="*/ 44 h 78"/>
                <a:gd name="T20" fmla="*/ 83 w 78"/>
                <a:gd name="T21" fmla="*/ 60 h 78"/>
                <a:gd name="T22" fmla="*/ 44 w 78"/>
                <a:gd name="T23" fmla="*/ 110 h 78"/>
                <a:gd name="T24" fmla="*/ 35 w 78"/>
                <a:gd name="T25" fmla="*/ 108 h 78"/>
                <a:gd name="T26" fmla="*/ 10 w 78"/>
                <a:gd name="T27" fmla="*/ 133 h 78"/>
                <a:gd name="T28" fmla="*/ 35 w 78"/>
                <a:gd name="T29" fmla="*/ 160 h 78"/>
                <a:gd name="T30" fmla="*/ 60 w 78"/>
                <a:gd name="T31" fmla="*/ 133 h 78"/>
                <a:gd name="T32" fmla="*/ 60 w 78"/>
                <a:gd name="T33" fmla="*/ 125 h 78"/>
                <a:gd name="T34" fmla="*/ 104 w 78"/>
                <a:gd name="T35" fmla="*/ 83 h 78"/>
                <a:gd name="T36" fmla="*/ 35 w 78"/>
                <a:gd name="T37" fmla="*/ 147 h 78"/>
                <a:gd name="T38" fmla="*/ 23 w 78"/>
                <a:gd name="T39" fmla="*/ 133 h 78"/>
                <a:gd name="T40" fmla="*/ 35 w 78"/>
                <a:gd name="T41" fmla="*/ 120 h 78"/>
                <a:gd name="T42" fmla="*/ 50 w 78"/>
                <a:gd name="T43" fmla="*/ 133 h 78"/>
                <a:gd name="T44" fmla="*/ 35 w 78"/>
                <a:gd name="T45" fmla="*/ 147 h 78"/>
                <a:gd name="T46" fmla="*/ 37 w 78"/>
                <a:gd name="T47" fmla="*/ 50 h 78"/>
                <a:gd name="T48" fmla="*/ 62 w 78"/>
                <a:gd name="T49" fmla="*/ 75 h 78"/>
                <a:gd name="T50" fmla="*/ 75 w 78"/>
                <a:gd name="T51" fmla="*/ 64 h 78"/>
                <a:gd name="T52" fmla="*/ 50 w 78"/>
                <a:gd name="T53" fmla="*/ 39 h 78"/>
                <a:gd name="T54" fmla="*/ 56 w 78"/>
                <a:gd name="T55" fmla="*/ 33 h 78"/>
                <a:gd name="T56" fmla="*/ 23 w 78"/>
                <a:gd name="T57" fmla="*/ 0 h 78"/>
                <a:gd name="T58" fmla="*/ 0 w 78"/>
                <a:gd name="T59" fmla="*/ 25 h 78"/>
                <a:gd name="T60" fmla="*/ 33 w 78"/>
                <a:gd name="T61" fmla="*/ 56 h 78"/>
                <a:gd name="T62" fmla="*/ 37 w 78"/>
                <a:gd name="T63" fmla="*/ 50 h 78"/>
                <a:gd name="T64" fmla="*/ 114 w 78"/>
                <a:gd name="T65" fmla="*/ 87 h 78"/>
                <a:gd name="T66" fmla="*/ 79 w 78"/>
                <a:gd name="T67" fmla="*/ 118 h 78"/>
                <a:gd name="T68" fmla="*/ 116 w 78"/>
                <a:gd name="T69" fmla="*/ 156 h 78"/>
                <a:gd name="T70" fmla="*/ 139 w 78"/>
                <a:gd name="T71" fmla="*/ 156 h 78"/>
                <a:gd name="T72" fmla="*/ 150 w 78"/>
                <a:gd name="T73" fmla="*/ 145 h 78"/>
                <a:gd name="T74" fmla="*/ 150 w 78"/>
                <a:gd name="T75" fmla="*/ 123 h 78"/>
                <a:gd name="T76" fmla="*/ 114 w 78"/>
                <a:gd name="T77" fmla="*/ 87 h 78"/>
                <a:gd name="T78" fmla="*/ 129 w 78"/>
                <a:gd name="T79" fmla="*/ 147 h 78"/>
                <a:gd name="T80" fmla="*/ 125 w 78"/>
                <a:gd name="T81" fmla="*/ 147 h 78"/>
                <a:gd name="T82" fmla="*/ 93 w 78"/>
                <a:gd name="T83" fmla="*/ 118 h 78"/>
                <a:gd name="T84" fmla="*/ 93 w 78"/>
                <a:gd name="T85" fmla="*/ 112 h 78"/>
                <a:gd name="T86" fmla="*/ 100 w 78"/>
                <a:gd name="T87" fmla="*/ 112 h 78"/>
                <a:gd name="T88" fmla="*/ 129 w 78"/>
                <a:gd name="T89" fmla="*/ 143 h 78"/>
                <a:gd name="T90" fmla="*/ 129 w 78"/>
                <a:gd name="T91" fmla="*/ 147 h 78"/>
                <a:gd name="T92" fmla="*/ 143 w 78"/>
                <a:gd name="T93" fmla="*/ 135 h 78"/>
                <a:gd name="T94" fmla="*/ 137 w 78"/>
                <a:gd name="T95" fmla="*/ 135 h 78"/>
                <a:gd name="T96" fmla="*/ 108 w 78"/>
                <a:gd name="T97" fmla="*/ 106 h 78"/>
                <a:gd name="T98" fmla="*/ 108 w 78"/>
                <a:gd name="T99" fmla="*/ 100 h 78"/>
                <a:gd name="T100" fmla="*/ 112 w 78"/>
                <a:gd name="T101" fmla="*/ 100 h 78"/>
                <a:gd name="T102" fmla="*/ 143 w 78"/>
                <a:gd name="T103" fmla="*/ 129 h 78"/>
                <a:gd name="T104" fmla="*/ 143 w 78"/>
                <a:gd name="T105" fmla="*/ 135 h 78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78" h="78">
                  <a:moveTo>
                    <a:pt x="50" y="40"/>
                  </a:moveTo>
                  <a:cubicBezTo>
                    <a:pt x="53" y="41"/>
                    <a:pt x="55" y="41"/>
                    <a:pt x="58" y="41"/>
                  </a:cubicBezTo>
                  <a:cubicBezTo>
                    <a:pt x="69" y="41"/>
                    <a:pt x="78" y="32"/>
                    <a:pt x="78" y="21"/>
                  </a:cubicBezTo>
                  <a:cubicBezTo>
                    <a:pt x="78" y="20"/>
                    <a:pt x="78" y="19"/>
                    <a:pt x="78" y="18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0" y="2"/>
                    <a:pt x="59" y="1"/>
                    <a:pt x="58" y="1"/>
                  </a:cubicBezTo>
                  <a:cubicBezTo>
                    <a:pt x="47" y="1"/>
                    <a:pt x="38" y="10"/>
                    <a:pt x="38" y="21"/>
                  </a:cubicBezTo>
                  <a:cubicBezTo>
                    <a:pt x="38" y="24"/>
                    <a:pt x="39" y="27"/>
                    <a:pt x="40" y="29"/>
                  </a:cubicBezTo>
                  <a:cubicBezTo>
                    <a:pt x="34" y="40"/>
                    <a:pt x="24" y="49"/>
                    <a:pt x="21" y="53"/>
                  </a:cubicBezTo>
                  <a:cubicBezTo>
                    <a:pt x="20" y="52"/>
                    <a:pt x="18" y="52"/>
                    <a:pt x="17" y="52"/>
                  </a:cubicBezTo>
                  <a:cubicBezTo>
                    <a:pt x="10" y="52"/>
                    <a:pt x="5" y="58"/>
                    <a:pt x="5" y="64"/>
                  </a:cubicBezTo>
                  <a:cubicBezTo>
                    <a:pt x="5" y="71"/>
                    <a:pt x="10" y="77"/>
                    <a:pt x="17" y="77"/>
                  </a:cubicBezTo>
                  <a:cubicBezTo>
                    <a:pt x="24" y="77"/>
                    <a:pt x="29" y="71"/>
                    <a:pt x="29" y="64"/>
                  </a:cubicBezTo>
                  <a:cubicBezTo>
                    <a:pt x="29" y="63"/>
                    <a:pt x="29" y="61"/>
                    <a:pt x="29" y="60"/>
                  </a:cubicBezTo>
                  <a:cubicBezTo>
                    <a:pt x="31" y="56"/>
                    <a:pt x="39" y="47"/>
                    <a:pt x="50" y="40"/>
                  </a:cubicBezTo>
                  <a:close/>
                  <a:moveTo>
                    <a:pt x="17" y="71"/>
                  </a:moveTo>
                  <a:cubicBezTo>
                    <a:pt x="14" y="71"/>
                    <a:pt x="11" y="68"/>
                    <a:pt x="11" y="64"/>
                  </a:cubicBezTo>
                  <a:cubicBezTo>
                    <a:pt x="11" y="61"/>
                    <a:pt x="14" y="58"/>
                    <a:pt x="17" y="58"/>
                  </a:cubicBezTo>
                  <a:cubicBezTo>
                    <a:pt x="21" y="58"/>
                    <a:pt x="24" y="61"/>
                    <a:pt x="24" y="64"/>
                  </a:cubicBezTo>
                  <a:cubicBezTo>
                    <a:pt x="24" y="68"/>
                    <a:pt x="21" y="71"/>
                    <a:pt x="17" y="71"/>
                  </a:cubicBezTo>
                  <a:close/>
                  <a:moveTo>
                    <a:pt x="18" y="24"/>
                  </a:moveTo>
                  <a:cubicBezTo>
                    <a:pt x="30" y="36"/>
                    <a:pt x="30" y="36"/>
                    <a:pt x="30" y="36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6" y="27"/>
                    <a:pt x="16" y="27"/>
                    <a:pt x="16" y="27"/>
                  </a:cubicBezTo>
                  <a:lnTo>
                    <a:pt x="18" y="24"/>
                  </a:lnTo>
                  <a:close/>
                  <a:moveTo>
                    <a:pt x="55" y="42"/>
                  </a:moveTo>
                  <a:cubicBezTo>
                    <a:pt x="55" y="42"/>
                    <a:pt x="45" y="45"/>
                    <a:pt x="38" y="57"/>
                  </a:cubicBezTo>
                  <a:cubicBezTo>
                    <a:pt x="38" y="56"/>
                    <a:pt x="56" y="75"/>
                    <a:pt x="56" y="75"/>
                  </a:cubicBezTo>
                  <a:cubicBezTo>
                    <a:pt x="59" y="78"/>
                    <a:pt x="64" y="78"/>
                    <a:pt x="67" y="75"/>
                  </a:cubicBezTo>
                  <a:cubicBezTo>
                    <a:pt x="72" y="70"/>
                    <a:pt x="72" y="70"/>
                    <a:pt x="72" y="70"/>
                  </a:cubicBezTo>
                  <a:cubicBezTo>
                    <a:pt x="75" y="67"/>
                    <a:pt x="75" y="62"/>
                    <a:pt x="72" y="59"/>
                  </a:cubicBezTo>
                  <a:lnTo>
                    <a:pt x="55" y="42"/>
                  </a:lnTo>
                  <a:close/>
                  <a:moveTo>
                    <a:pt x="62" y="71"/>
                  </a:moveTo>
                  <a:cubicBezTo>
                    <a:pt x="62" y="72"/>
                    <a:pt x="60" y="72"/>
                    <a:pt x="60" y="71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4" y="56"/>
                    <a:pt x="44" y="55"/>
                    <a:pt x="45" y="54"/>
                  </a:cubicBezTo>
                  <a:cubicBezTo>
                    <a:pt x="46" y="54"/>
                    <a:pt x="47" y="54"/>
                    <a:pt x="48" y="54"/>
                  </a:cubicBezTo>
                  <a:cubicBezTo>
                    <a:pt x="62" y="69"/>
                    <a:pt x="62" y="69"/>
                    <a:pt x="62" y="69"/>
                  </a:cubicBezTo>
                  <a:cubicBezTo>
                    <a:pt x="63" y="69"/>
                    <a:pt x="63" y="71"/>
                    <a:pt x="62" y="71"/>
                  </a:cubicBezTo>
                  <a:close/>
                  <a:moveTo>
                    <a:pt x="69" y="65"/>
                  </a:moveTo>
                  <a:cubicBezTo>
                    <a:pt x="68" y="66"/>
                    <a:pt x="67" y="66"/>
                    <a:pt x="66" y="65"/>
                  </a:cubicBezTo>
                  <a:cubicBezTo>
                    <a:pt x="52" y="51"/>
                    <a:pt x="52" y="51"/>
                    <a:pt x="52" y="51"/>
                  </a:cubicBezTo>
                  <a:cubicBezTo>
                    <a:pt x="51" y="50"/>
                    <a:pt x="51" y="49"/>
                    <a:pt x="52" y="48"/>
                  </a:cubicBezTo>
                  <a:cubicBezTo>
                    <a:pt x="52" y="47"/>
                    <a:pt x="54" y="47"/>
                    <a:pt x="54" y="48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69" y="63"/>
                    <a:pt x="69" y="64"/>
                    <a:pt x="69" y="6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 sz="266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132" name="Rectangle 16"/>
          <p:cNvSpPr>
            <a:spLocks noChangeArrowheads="1"/>
          </p:cNvSpPr>
          <p:nvPr/>
        </p:nvSpPr>
        <p:spPr bwMode="auto">
          <a:xfrm>
            <a:off x="8172898" y="5391251"/>
            <a:ext cx="25650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134" name="Group 18"/>
          <p:cNvGrpSpPr>
            <a:grpSpLocks/>
          </p:cNvGrpSpPr>
          <p:nvPr/>
        </p:nvGrpSpPr>
        <p:grpSpPr bwMode="auto">
          <a:xfrm>
            <a:off x="6989713" y="5150745"/>
            <a:ext cx="812602" cy="817066"/>
            <a:chOff x="0" y="0"/>
            <a:chExt cx="364" cy="366"/>
          </a:xfrm>
        </p:grpSpPr>
        <p:sp>
          <p:nvSpPr>
            <p:cNvPr id="5147" name="Oval 19"/>
            <p:cNvSpPr>
              <a:spLocks noChangeArrowheads="1"/>
            </p:cNvSpPr>
            <p:nvPr/>
          </p:nvSpPr>
          <p:spPr bwMode="auto">
            <a:xfrm>
              <a:off x="0" y="0"/>
              <a:ext cx="364" cy="36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12700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669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48" name="淘宝网chenying0907出品 20"/>
            <p:cNvSpPr>
              <a:spLocks noEditPoints="1"/>
            </p:cNvSpPr>
            <p:nvPr/>
          </p:nvSpPr>
          <p:spPr bwMode="auto">
            <a:xfrm>
              <a:off x="108" y="106"/>
              <a:ext cx="148" cy="154"/>
            </a:xfrm>
            <a:custGeom>
              <a:avLst/>
              <a:gdLst>
                <a:gd name="T0" fmla="*/ 135 w 71"/>
                <a:gd name="T1" fmla="*/ 12 h 74"/>
                <a:gd name="T2" fmla="*/ 135 w 71"/>
                <a:gd name="T3" fmla="*/ 10 h 74"/>
                <a:gd name="T4" fmla="*/ 106 w 71"/>
                <a:gd name="T5" fmla="*/ 0 h 74"/>
                <a:gd name="T6" fmla="*/ 79 w 71"/>
                <a:gd name="T7" fmla="*/ 10 h 74"/>
                <a:gd name="T8" fmla="*/ 67 w 71"/>
                <a:gd name="T9" fmla="*/ 23 h 74"/>
                <a:gd name="T10" fmla="*/ 67 w 71"/>
                <a:gd name="T11" fmla="*/ 40 h 74"/>
                <a:gd name="T12" fmla="*/ 85 w 71"/>
                <a:gd name="T13" fmla="*/ 40 h 74"/>
                <a:gd name="T14" fmla="*/ 96 w 71"/>
                <a:gd name="T15" fmla="*/ 27 h 74"/>
                <a:gd name="T16" fmla="*/ 106 w 71"/>
                <a:gd name="T17" fmla="*/ 23 h 74"/>
                <a:gd name="T18" fmla="*/ 117 w 71"/>
                <a:gd name="T19" fmla="*/ 27 h 74"/>
                <a:gd name="T20" fmla="*/ 119 w 71"/>
                <a:gd name="T21" fmla="*/ 29 h 74"/>
                <a:gd name="T22" fmla="*/ 123 w 71"/>
                <a:gd name="T23" fmla="*/ 40 h 74"/>
                <a:gd name="T24" fmla="*/ 119 w 71"/>
                <a:gd name="T25" fmla="*/ 50 h 74"/>
                <a:gd name="T26" fmla="*/ 92 w 71"/>
                <a:gd name="T27" fmla="*/ 79 h 74"/>
                <a:gd name="T28" fmla="*/ 79 w 71"/>
                <a:gd name="T29" fmla="*/ 83 h 74"/>
                <a:gd name="T30" fmla="*/ 69 w 71"/>
                <a:gd name="T31" fmla="*/ 79 h 74"/>
                <a:gd name="T32" fmla="*/ 69 w 71"/>
                <a:gd name="T33" fmla="*/ 77 h 74"/>
                <a:gd name="T34" fmla="*/ 52 w 71"/>
                <a:gd name="T35" fmla="*/ 94 h 74"/>
                <a:gd name="T36" fmla="*/ 52 w 71"/>
                <a:gd name="T37" fmla="*/ 96 h 74"/>
                <a:gd name="T38" fmla="*/ 79 w 71"/>
                <a:gd name="T39" fmla="*/ 106 h 74"/>
                <a:gd name="T40" fmla="*/ 79 w 71"/>
                <a:gd name="T41" fmla="*/ 106 h 74"/>
                <a:gd name="T42" fmla="*/ 108 w 71"/>
                <a:gd name="T43" fmla="*/ 96 h 74"/>
                <a:gd name="T44" fmla="*/ 135 w 71"/>
                <a:gd name="T45" fmla="*/ 67 h 74"/>
                <a:gd name="T46" fmla="*/ 148 w 71"/>
                <a:gd name="T47" fmla="*/ 40 h 74"/>
                <a:gd name="T48" fmla="*/ 135 w 71"/>
                <a:gd name="T49" fmla="*/ 12 h 74"/>
                <a:gd name="T50" fmla="*/ 65 w 71"/>
                <a:gd name="T51" fmla="*/ 114 h 74"/>
                <a:gd name="T52" fmla="*/ 52 w 71"/>
                <a:gd name="T53" fmla="*/ 127 h 74"/>
                <a:gd name="T54" fmla="*/ 42 w 71"/>
                <a:gd name="T55" fmla="*/ 131 h 74"/>
                <a:gd name="T56" fmla="*/ 31 w 71"/>
                <a:gd name="T57" fmla="*/ 127 h 74"/>
                <a:gd name="T58" fmla="*/ 29 w 71"/>
                <a:gd name="T59" fmla="*/ 125 h 74"/>
                <a:gd name="T60" fmla="*/ 25 w 71"/>
                <a:gd name="T61" fmla="*/ 114 h 74"/>
                <a:gd name="T62" fmla="*/ 29 w 71"/>
                <a:gd name="T63" fmla="*/ 104 h 74"/>
                <a:gd name="T64" fmla="*/ 56 w 71"/>
                <a:gd name="T65" fmla="*/ 75 h 74"/>
                <a:gd name="T66" fmla="*/ 69 w 71"/>
                <a:gd name="T67" fmla="*/ 71 h 74"/>
                <a:gd name="T68" fmla="*/ 79 w 71"/>
                <a:gd name="T69" fmla="*/ 75 h 74"/>
                <a:gd name="T70" fmla="*/ 79 w 71"/>
                <a:gd name="T71" fmla="*/ 77 h 74"/>
                <a:gd name="T72" fmla="*/ 79 w 71"/>
                <a:gd name="T73" fmla="*/ 77 h 74"/>
                <a:gd name="T74" fmla="*/ 96 w 71"/>
                <a:gd name="T75" fmla="*/ 60 h 74"/>
                <a:gd name="T76" fmla="*/ 96 w 71"/>
                <a:gd name="T77" fmla="*/ 58 h 74"/>
                <a:gd name="T78" fmla="*/ 94 w 71"/>
                <a:gd name="T79" fmla="*/ 56 h 74"/>
                <a:gd name="T80" fmla="*/ 90 w 71"/>
                <a:gd name="T81" fmla="*/ 54 h 74"/>
                <a:gd name="T82" fmla="*/ 69 w 71"/>
                <a:gd name="T83" fmla="*/ 48 h 74"/>
                <a:gd name="T84" fmla="*/ 40 w 71"/>
                <a:gd name="T85" fmla="*/ 58 h 74"/>
                <a:gd name="T86" fmla="*/ 13 w 71"/>
                <a:gd name="T87" fmla="*/ 87 h 74"/>
                <a:gd name="T88" fmla="*/ 0 w 71"/>
                <a:gd name="T89" fmla="*/ 114 h 74"/>
                <a:gd name="T90" fmla="*/ 13 w 71"/>
                <a:gd name="T91" fmla="*/ 142 h 74"/>
                <a:gd name="T92" fmla="*/ 13 w 71"/>
                <a:gd name="T93" fmla="*/ 144 h 74"/>
                <a:gd name="T94" fmla="*/ 42 w 71"/>
                <a:gd name="T95" fmla="*/ 154 h 74"/>
                <a:gd name="T96" fmla="*/ 42 w 71"/>
                <a:gd name="T97" fmla="*/ 154 h 74"/>
                <a:gd name="T98" fmla="*/ 69 w 71"/>
                <a:gd name="T99" fmla="*/ 144 h 74"/>
                <a:gd name="T100" fmla="*/ 81 w 71"/>
                <a:gd name="T101" fmla="*/ 131 h 74"/>
                <a:gd name="T102" fmla="*/ 81 w 71"/>
                <a:gd name="T103" fmla="*/ 114 h 74"/>
                <a:gd name="T104" fmla="*/ 65 w 71"/>
                <a:gd name="T105" fmla="*/ 114 h 7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71" h="74">
                  <a:moveTo>
                    <a:pt x="65" y="6"/>
                  </a:moveTo>
                  <a:cubicBezTo>
                    <a:pt x="65" y="5"/>
                    <a:pt x="65" y="5"/>
                    <a:pt x="65" y="5"/>
                  </a:cubicBezTo>
                  <a:cubicBezTo>
                    <a:pt x="61" y="1"/>
                    <a:pt x="56" y="0"/>
                    <a:pt x="51" y="0"/>
                  </a:cubicBezTo>
                  <a:cubicBezTo>
                    <a:pt x="47" y="0"/>
                    <a:pt x="42" y="1"/>
                    <a:pt x="38" y="5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0" y="13"/>
                    <a:pt x="30" y="17"/>
                    <a:pt x="32" y="19"/>
                  </a:cubicBezTo>
                  <a:cubicBezTo>
                    <a:pt x="35" y="21"/>
                    <a:pt x="38" y="21"/>
                    <a:pt x="41" y="19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8" y="12"/>
                    <a:pt x="50" y="11"/>
                    <a:pt x="51" y="11"/>
                  </a:cubicBezTo>
                  <a:cubicBezTo>
                    <a:pt x="53" y="11"/>
                    <a:pt x="55" y="12"/>
                    <a:pt x="56" y="13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58" y="15"/>
                    <a:pt x="59" y="17"/>
                    <a:pt x="59" y="19"/>
                  </a:cubicBezTo>
                  <a:cubicBezTo>
                    <a:pt x="59" y="21"/>
                    <a:pt x="58" y="23"/>
                    <a:pt x="57" y="24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2" y="39"/>
                    <a:pt x="40" y="40"/>
                    <a:pt x="38" y="40"/>
                  </a:cubicBezTo>
                  <a:cubicBezTo>
                    <a:pt x="37" y="40"/>
                    <a:pt x="35" y="39"/>
                    <a:pt x="33" y="38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9" y="50"/>
                    <a:pt x="34" y="51"/>
                    <a:pt x="38" y="51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43" y="51"/>
                    <a:pt x="48" y="50"/>
                    <a:pt x="52" y="46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9" y="29"/>
                    <a:pt x="71" y="24"/>
                    <a:pt x="71" y="19"/>
                  </a:cubicBezTo>
                  <a:cubicBezTo>
                    <a:pt x="71" y="14"/>
                    <a:pt x="69" y="9"/>
                    <a:pt x="65" y="6"/>
                  </a:cubicBezTo>
                  <a:close/>
                  <a:moveTo>
                    <a:pt x="31" y="55"/>
                  </a:moveTo>
                  <a:cubicBezTo>
                    <a:pt x="25" y="61"/>
                    <a:pt x="25" y="61"/>
                    <a:pt x="25" y="61"/>
                  </a:cubicBezTo>
                  <a:cubicBezTo>
                    <a:pt x="23" y="62"/>
                    <a:pt x="21" y="63"/>
                    <a:pt x="20" y="63"/>
                  </a:cubicBezTo>
                  <a:cubicBezTo>
                    <a:pt x="18" y="63"/>
                    <a:pt x="16" y="62"/>
                    <a:pt x="15" y="61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3" y="59"/>
                    <a:pt x="12" y="57"/>
                    <a:pt x="12" y="55"/>
                  </a:cubicBezTo>
                  <a:cubicBezTo>
                    <a:pt x="12" y="53"/>
                    <a:pt x="13" y="51"/>
                    <a:pt x="14" y="50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9" y="35"/>
                    <a:pt x="31" y="34"/>
                    <a:pt x="33" y="34"/>
                  </a:cubicBezTo>
                  <a:cubicBezTo>
                    <a:pt x="34" y="34"/>
                    <a:pt x="36" y="35"/>
                    <a:pt x="38" y="36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4" y="27"/>
                    <a:pt x="44" y="26"/>
                    <a:pt x="43" y="26"/>
                  </a:cubicBezTo>
                  <a:cubicBezTo>
                    <a:pt x="40" y="24"/>
                    <a:pt x="36" y="23"/>
                    <a:pt x="33" y="23"/>
                  </a:cubicBezTo>
                  <a:cubicBezTo>
                    <a:pt x="28" y="23"/>
                    <a:pt x="23" y="24"/>
                    <a:pt x="19" y="28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2" y="45"/>
                    <a:pt x="0" y="50"/>
                    <a:pt x="0" y="55"/>
                  </a:cubicBezTo>
                  <a:cubicBezTo>
                    <a:pt x="0" y="60"/>
                    <a:pt x="2" y="65"/>
                    <a:pt x="6" y="68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10" y="73"/>
                    <a:pt x="15" y="74"/>
                    <a:pt x="20" y="74"/>
                  </a:cubicBezTo>
                  <a:cubicBezTo>
                    <a:pt x="20" y="74"/>
                    <a:pt x="20" y="74"/>
                    <a:pt x="20" y="74"/>
                  </a:cubicBezTo>
                  <a:cubicBezTo>
                    <a:pt x="24" y="74"/>
                    <a:pt x="29" y="73"/>
                    <a:pt x="33" y="69"/>
                  </a:cubicBezTo>
                  <a:cubicBezTo>
                    <a:pt x="39" y="63"/>
                    <a:pt x="39" y="63"/>
                    <a:pt x="39" y="63"/>
                  </a:cubicBezTo>
                  <a:cubicBezTo>
                    <a:pt x="41" y="61"/>
                    <a:pt x="41" y="57"/>
                    <a:pt x="39" y="55"/>
                  </a:cubicBezTo>
                  <a:cubicBezTo>
                    <a:pt x="37" y="53"/>
                    <a:pt x="33" y="53"/>
                    <a:pt x="31" y="5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 sz="266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136" name="Text Box 24"/>
          <p:cNvSpPr txBox="1">
            <a:spLocks noChangeArrowheads="1"/>
          </p:cNvSpPr>
          <p:nvPr/>
        </p:nvSpPr>
        <p:spPr bwMode="auto">
          <a:xfrm>
            <a:off x="5681515" y="1259633"/>
            <a:ext cx="986167" cy="957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5625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5137" name="Text Box 25"/>
          <p:cNvSpPr txBox="1">
            <a:spLocks noChangeArrowheads="1"/>
          </p:cNvSpPr>
          <p:nvPr/>
        </p:nvSpPr>
        <p:spPr bwMode="auto">
          <a:xfrm>
            <a:off x="5681515" y="2525417"/>
            <a:ext cx="986167" cy="957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5625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5138" name="Text Box 26"/>
          <p:cNvSpPr txBox="1">
            <a:spLocks noChangeArrowheads="1"/>
          </p:cNvSpPr>
          <p:nvPr/>
        </p:nvSpPr>
        <p:spPr bwMode="auto">
          <a:xfrm>
            <a:off x="5681515" y="3813524"/>
            <a:ext cx="986167" cy="957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5625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5139" name="Text Box 27"/>
          <p:cNvSpPr txBox="1">
            <a:spLocks noChangeArrowheads="1"/>
          </p:cNvSpPr>
          <p:nvPr/>
        </p:nvSpPr>
        <p:spPr bwMode="auto">
          <a:xfrm>
            <a:off x="5681515" y="5034659"/>
            <a:ext cx="986167" cy="957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5625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5141" name="Line 29"/>
          <p:cNvSpPr>
            <a:spLocks noChangeShapeType="1"/>
          </p:cNvSpPr>
          <p:nvPr/>
        </p:nvSpPr>
        <p:spPr bwMode="auto">
          <a:xfrm>
            <a:off x="1409700" y="795078"/>
            <a:ext cx="3214688" cy="0"/>
          </a:xfrm>
          <a:prstGeom prst="line">
            <a:avLst/>
          </a:prstGeom>
          <a:noFill/>
          <a:ln w="6350">
            <a:solidFill>
              <a:srgbClr val="FDC80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66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42" name="Text Box 30"/>
          <p:cNvSpPr txBox="1">
            <a:spLocks noChangeArrowheads="1"/>
          </p:cNvSpPr>
          <p:nvPr/>
        </p:nvSpPr>
        <p:spPr bwMode="auto">
          <a:xfrm>
            <a:off x="1502033" y="1048906"/>
            <a:ext cx="92333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zh-CN" altLang="zh-CN" sz="3600" b="1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43" name="Text Box 31"/>
          <p:cNvSpPr txBox="1">
            <a:spLocks noChangeArrowheads="1"/>
          </p:cNvSpPr>
          <p:nvPr/>
        </p:nvSpPr>
        <p:spPr bwMode="auto">
          <a:xfrm>
            <a:off x="2566460" y="1172017"/>
            <a:ext cx="197490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zh-CN" sz="2800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44" name="Line 32"/>
          <p:cNvSpPr>
            <a:spLocks noChangeShapeType="1"/>
          </p:cNvSpPr>
          <p:nvPr/>
        </p:nvSpPr>
        <p:spPr bwMode="auto">
          <a:xfrm>
            <a:off x="1409700" y="1909058"/>
            <a:ext cx="3214688" cy="0"/>
          </a:xfrm>
          <a:prstGeom prst="line">
            <a:avLst/>
          </a:prstGeom>
          <a:noFill/>
          <a:ln w="6350">
            <a:solidFill>
              <a:srgbClr val="FDC80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66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826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6" grpId="0"/>
      <p:bldP spid="5128" grpId="0"/>
      <p:bldP spid="5130" grpId="0"/>
      <p:bldP spid="5132" grpId="0"/>
      <p:bldP spid="5136" grpId="0"/>
      <p:bldP spid="5137" grpId="0"/>
      <p:bldP spid="5138" grpId="0"/>
      <p:bldP spid="5139" grpId="0"/>
      <p:bldP spid="5141" grpId="0" animBg="1"/>
      <p:bldP spid="5142" grpId="0"/>
      <p:bldP spid="5143" grpId="0"/>
      <p:bldP spid="514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淘宝网chenying0907出品 1"/>
          <p:cNvSpPr/>
          <p:nvPr/>
        </p:nvSpPr>
        <p:spPr>
          <a:xfrm>
            <a:off x="0" y="3036377"/>
            <a:ext cx="12858750" cy="137170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" name="淘宝网chenying0907出品 11"/>
          <p:cNvSpPr txBox="1"/>
          <p:nvPr>
            <p:custDataLst>
              <p:tags r:id="rId2"/>
            </p:custDataLst>
          </p:nvPr>
        </p:nvSpPr>
        <p:spPr>
          <a:xfrm>
            <a:off x="5775350" y="1630856"/>
            <a:ext cx="1308050" cy="92333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</a:t>
            </a:r>
            <a:r>
              <a:rPr lang="en-US" altLang="zh-CN" sz="6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art</a:t>
            </a:r>
            <a:endParaRPr lang="zh-CN" altLang="en-US" sz="25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2" name="淘宝网chenying0907出品 1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903590" y="1175462"/>
            <a:ext cx="105157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章 节</a:t>
            </a:r>
          </a:p>
        </p:txBody>
      </p:sp>
      <p:sp>
        <p:nvSpPr>
          <p:cNvPr id="2053" name="淘宝网chenying0907出品 14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332647" y="2896245"/>
            <a:ext cx="1442703" cy="155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10124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标题 5"/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5775350" y="3365910"/>
            <a:ext cx="3686398" cy="553998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b="1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学校资质展示</a:t>
            </a:r>
          </a:p>
        </p:txBody>
      </p:sp>
      <p:sp>
        <p:nvSpPr>
          <p:cNvPr id="7" name="文本占位符 6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5775350" y="3943115"/>
            <a:ext cx="3686398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949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/>
      <p:bldP spid="2052" grpId="0"/>
      <p:bldP spid="2053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017817" y="1538566"/>
            <a:ext cx="3284566" cy="4853182"/>
            <a:chOff x="1912729" y="1458758"/>
            <a:chExt cx="3510756" cy="5187394"/>
          </a:xfrm>
        </p:grpSpPr>
        <p:grpSp>
          <p:nvGrpSpPr>
            <p:cNvPr id="5" name="Group 4"/>
            <p:cNvGrpSpPr/>
            <p:nvPr/>
          </p:nvGrpSpPr>
          <p:grpSpPr>
            <a:xfrm>
              <a:off x="1972256" y="1458758"/>
              <a:ext cx="292103" cy="5187394"/>
              <a:chOff x="1374772" y="1213680"/>
              <a:chExt cx="274322" cy="5187394"/>
            </a:xfrm>
          </p:grpSpPr>
          <p:sp>
            <p:nvSpPr>
              <p:cNvPr id="22" name="Pentagon 21"/>
              <p:cNvSpPr/>
              <p:nvPr/>
            </p:nvSpPr>
            <p:spPr>
              <a:xfrm rot="5400000">
                <a:off x="1103752" y="5857228"/>
                <a:ext cx="814866" cy="272825"/>
              </a:xfrm>
              <a:prstGeom prst="homePlate">
                <a:avLst>
                  <a:gd name="adj" fmla="val 281623"/>
                </a:avLst>
              </a:prstGeom>
              <a:gradFill flip="none" rotWithShape="1">
                <a:gsLst>
                  <a:gs pos="100000">
                    <a:srgbClr val="B88954"/>
                  </a:gs>
                  <a:gs pos="0">
                    <a:srgbClr val="E1C9AF"/>
                  </a:gs>
                </a:gsLst>
                <a:lin ang="54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Rectangle 5"/>
              <p:cNvSpPr/>
              <p:nvPr/>
            </p:nvSpPr>
            <p:spPr>
              <a:xfrm>
                <a:off x="1374774" y="2007666"/>
                <a:ext cx="273845" cy="3776859"/>
              </a:xfrm>
              <a:custGeom>
                <a:avLst/>
                <a:gdLst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0 w 272825"/>
                  <a:gd name="connsiteY4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1 w 272825"/>
                  <a:gd name="connsiteY4" fmla="*/ 3609974 h 3776662"/>
                  <a:gd name="connsiteX5" fmla="*/ 0 w 272825"/>
                  <a:gd name="connsiteY5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57151 w 272825"/>
                  <a:gd name="connsiteY3" fmla="*/ 3776661 h 3776662"/>
                  <a:gd name="connsiteX4" fmla="*/ 0 w 272825"/>
                  <a:gd name="connsiteY4" fmla="*/ 3776662 h 3776662"/>
                  <a:gd name="connsiteX5" fmla="*/ 1 w 272825"/>
                  <a:gd name="connsiteY5" fmla="*/ 3609974 h 3776662"/>
                  <a:gd name="connsiteX6" fmla="*/ 0 w 272825"/>
                  <a:gd name="connsiteY6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166689 w 272825"/>
                  <a:gd name="connsiteY3" fmla="*/ 3776661 h 3776662"/>
                  <a:gd name="connsiteX4" fmla="*/ 57151 w 272825"/>
                  <a:gd name="connsiteY4" fmla="*/ 3776661 h 3776662"/>
                  <a:gd name="connsiteX5" fmla="*/ 0 w 272825"/>
                  <a:gd name="connsiteY5" fmla="*/ 3776662 h 3776662"/>
                  <a:gd name="connsiteX6" fmla="*/ 1 w 272825"/>
                  <a:gd name="connsiteY6" fmla="*/ 3609974 h 3776662"/>
                  <a:gd name="connsiteX7" fmla="*/ 0 w 272825"/>
                  <a:gd name="connsiteY7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166689 w 272825"/>
                  <a:gd name="connsiteY3" fmla="*/ 3776661 h 3776662"/>
                  <a:gd name="connsiteX4" fmla="*/ 107157 w 272825"/>
                  <a:gd name="connsiteY4" fmla="*/ 3774280 h 3776662"/>
                  <a:gd name="connsiteX5" fmla="*/ 57151 w 272825"/>
                  <a:gd name="connsiteY5" fmla="*/ 3776661 h 3776662"/>
                  <a:gd name="connsiteX6" fmla="*/ 0 w 272825"/>
                  <a:gd name="connsiteY6" fmla="*/ 3776662 h 3776662"/>
                  <a:gd name="connsiteX7" fmla="*/ 1 w 272825"/>
                  <a:gd name="connsiteY7" fmla="*/ 3609974 h 3776662"/>
                  <a:gd name="connsiteX8" fmla="*/ 0 w 272825"/>
                  <a:gd name="connsiteY8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221457 w 272825"/>
                  <a:gd name="connsiteY3" fmla="*/ 3774280 h 3776662"/>
                  <a:gd name="connsiteX4" fmla="*/ 166689 w 272825"/>
                  <a:gd name="connsiteY4" fmla="*/ 3776661 h 3776662"/>
                  <a:gd name="connsiteX5" fmla="*/ 107157 w 272825"/>
                  <a:gd name="connsiteY5" fmla="*/ 3774280 h 3776662"/>
                  <a:gd name="connsiteX6" fmla="*/ 57151 w 272825"/>
                  <a:gd name="connsiteY6" fmla="*/ 3776661 h 3776662"/>
                  <a:gd name="connsiteX7" fmla="*/ 0 w 272825"/>
                  <a:gd name="connsiteY7" fmla="*/ 3776662 h 3776662"/>
                  <a:gd name="connsiteX8" fmla="*/ 1 w 272825"/>
                  <a:gd name="connsiteY8" fmla="*/ 3609974 h 3776662"/>
                  <a:gd name="connsiteX9" fmla="*/ 0 w 272825"/>
                  <a:gd name="connsiteY9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252414 w 272825"/>
                  <a:gd name="connsiteY3" fmla="*/ 3776661 h 3776662"/>
                  <a:gd name="connsiteX4" fmla="*/ 221457 w 272825"/>
                  <a:gd name="connsiteY4" fmla="*/ 3774280 h 3776662"/>
                  <a:gd name="connsiteX5" fmla="*/ 166689 w 272825"/>
                  <a:gd name="connsiteY5" fmla="*/ 3776661 h 3776662"/>
                  <a:gd name="connsiteX6" fmla="*/ 107157 w 272825"/>
                  <a:gd name="connsiteY6" fmla="*/ 3774280 h 3776662"/>
                  <a:gd name="connsiteX7" fmla="*/ 57151 w 272825"/>
                  <a:gd name="connsiteY7" fmla="*/ 3776661 h 3776662"/>
                  <a:gd name="connsiteX8" fmla="*/ 0 w 272825"/>
                  <a:gd name="connsiteY8" fmla="*/ 3776662 h 3776662"/>
                  <a:gd name="connsiteX9" fmla="*/ 1 w 272825"/>
                  <a:gd name="connsiteY9" fmla="*/ 3609974 h 3776662"/>
                  <a:gd name="connsiteX10" fmla="*/ 0 w 272825"/>
                  <a:gd name="connsiteY10" fmla="*/ 0 h 3776662"/>
                  <a:gd name="connsiteX0" fmla="*/ 0 w 273845"/>
                  <a:gd name="connsiteY0" fmla="*/ 0 h 3776662"/>
                  <a:gd name="connsiteX1" fmla="*/ 272825 w 273845"/>
                  <a:gd name="connsiteY1" fmla="*/ 0 h 3776662"/>
                  <a:gd name="connsiteX2" fmla="*/ 273845 w 273845"/>
                  <a:gd name="connsiteY2" fmla="*/ 3581399 h 3776662"/>
                  <a:gd name="connsiteX3" fmla="*/ 272825 w 273845"/>
                  <a:gd name="connsiteY3" fmla="*/ 3776662 h 3776662"/>
                  <a:gd name="connsiteX4" fmla="*/ 252414 w 273845"/>
                  <a:gd name="connsiteY4" fmla="*/ 3776661 h 3776662"/>
                  <a:gd name="connsiteX5" fmla="*/ 221457 w 273845"/>
                  <a:gd name="connsiteY5" fmla="*/ 3774280 h 3776662"/>
                  <a:gd name="connsiteX6" fmla="*/ 166689 w 273845"/>
                  <a:gd name="connsiteY6" fmla="*/ 3776661 h 3776662"/>
                  <a:gd name="connsiteX7" fmla="*/ 107157 w 273845"/>
                  <a:gd name="connsiteY7" fmla="*/ 3774280 h 3776662"/>
                  <a:gd name="connsiteX8" fmla="*/ 57151 w 273845"/>
                  <a:gd name="connsiteY8" fmla="*/ 3776661 h 3776662"/>
                  <a:gd name="connsiteX9" fmla="*/ 0 w 273845"/>
                  <a:gd name="connsiteY9" fmla="*/ 3776662 h 3776662"/>
                  <a:gd name="connsiteX10" fmla="*/ 1 w 273845"/>
                  <a:gd name="connsiteY10" fmla="*/ 3609974 h 3776662"/>
                  <a:gd name="connsiteX11" fmla="*/ 0 w 273845"/>
                  <a:gd name="connsiteY11" fmla="*/ 0 h 3776662"/>
                  <a:gd name="connsiteX0" fmla="*/ 0 w 273845"/>
                  <a:gd name="connsiteY0" fmla="*/ 0 h 3776662"/>
                  <a:gd name="connsiteX1" fmla="*/ 272825 w 273845"/>
                  <a:gd name="connsiteY1" fmla="*/ 0 h 3776662"/>
                  <a:gd name="connsiteX2" fmla="*/ 273845 w 273845"/>
                  <a:gd name="connsiteY2" fmla="*/ 3581399 h 3776662"/>
                  <a:gd name="connsiteX3" fmla="*/ 252414 w 273845"/>
                  <a:gd name="connsiteY3" fmla="*/ 3776661 h 3776662"/>
                  <a:gd name="connsiteX4" fmla="*/ 221457 w 273845"/>
                  <a:gd name="connsiteY4" fmla="*/ 3774280 h 3776662"/>
                  <a:gd name="connsiteX5" fmla="*/ 166689 w 273845"/>
                  <a:gd name="connsiteY5" fmla="*/ 3776661 h 3776662"/>
                  <a:gd name="connsiteX6" fmla="*/ 107157 w 273845"/>
                  <a:gd name="connsiteY6" fmla="*/ 3774280 h 3776662"/>
                  <a:gd name="connsiteX7" fmla="*/ 57151 w 273845"/>
                  <a:gd name="connsiteY7" fmla="*/ 3776661 h 3776662"/>
                  <a:gd name="connsiteX8" fmla="*/ 0 w 273845"/>
                  <a:gd name="connsiteY8" fmla="*/ 3776662 h 3776662"/>
                  <a:gd name="connsiteX9" fmla="*/ 1 w 273845"/>
                  <a:gd name="connsiteY9" fmla="*/ 3609974 h 3776662"/>
                  <a:gd name="connsiteX10" fmla="*/ 0 w 273845"/>
                  <a:gd name="connsiteY10" fmla="*/ 0 h 3776662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7157 w 273845"/>
                  <a:gd name="connsiteY6" fmla="*/ 3774280 h 3776661"/>
                  <a:gd name="connsiteX7" fmla="*/ 57151 w 273845"/>
                  <a:gd name="connsiteY7" fmla="*/ 3776661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76661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0032 w 273845"/>
                  <a:gd name="connsiteY3" fmla="*/ 3695699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94"/>
                  <a:gd name="connsiteY0" fmla="*/ 0 h 3776859"/>
                  <a:gd name="connsiteX1" fmla="*/ 272825 w 273894"/>
                  <a:gd name="connsiteY1" fmla="*/ 0 h 3776859"/>
                  <a:gd name="connsiteX2" fmla="*/ 273845 w 273894"/>
                  <a:gd name="connsiteY2" fmla="*/ 3581399 h 3776859"/>
                  <a:gd name="connsiteX3" fmla="*/ 247651 w 273894"/>
                  <a:gd name="connsiteY3" fmla="*/ 3702843 h 3776859"/>
                  <a:gd name="connsiteX4" fmla="*/ 223839 w 273894"/>
                  <a:gd name="connsiteY4" fmla="*/ 3631404 h 3776859"/>
                  <a:gd name="connsiteX5" fmla="*/ 166689 w 273894"/>
                  <a:gd name="connsiteY5" fmla="*/ 3776661 h 3776859"/>
                  <a:gd name="connsiteX6" fmla="*/ 104776 w 273894"/>
                  <a:gd name="connsiteY6" fmla="*/ 3664743 h 3776859"/>
                  <a:gd name="connsiteX7" fmla="*/ 57151 w 273894"/>
                  <a:gd name="connsiteY7" fmla="*/ 3750467 h 3776859"/>
                  <a:gd name="connsiteX8" fmla="*/ 1 w 273894"/>
                  <a:gd name="connsiteY8" fmla="*/ 3609974 h 3776859"/>
                  <a:gd name="connsiteX9" fmla="*/ 0 w 273894"/>
                  <a:gd name="connsiteY9" fmla="*/ 0 h 3776859"/>
                  <a:gd name="connsiteX0" fmla="*/ 0 w 273894"/>
                  <a:gd name="connsiteY0" fmla="*/ 0 h 3776859"/>
                  <a:gd name="connsiteX1" fmla="*/ 272825 w 273894"/>
                  <a:gd name="connsiteY1" fmla="*/ 0 h 3776859"/>
                  <a:gd name="connsiteX2" fmla="*/ 273845 w 273894"/>
                  <a:gd name="connsiteY2" fmla="*/ 3581399 h 3776859"/>
                  <a:gd name="connsiteX3" fmla="*/ 247651 w 273894"/>
                  <a:gd name="connsiteY3" fmla="*/ 3702843 h 3776859"/>
                  <a:gd name="connsiteX4" fmla="*/ 223839 w 273894"/>
                  <a:gd name="connsiteY4" fmla="*/ 3631404 h 3776859"/>
                  <a:gd name="connsiteX5" fmla="*/ 166689 w 273894"/>
                  <a:gd name="connsiteY5" fmla="*/ 3776661 h 3776859"/>
                  <a:gd name="connsiteX6" fmla="*/ 104776 w 273894"/>
                  <a:gd name="connsiteY6" fmla="*/ 3664743 h 3776859"/>
                  <a:gd name="connsiteX7" fmla="*/ 57151 w 273894"/>
                  <a:gd name="connsiteY7" fmla="*/ 3750467 h 3776859"/>
                  <a:gd name="connsiteX8" fmla="*/ 1 w 273894"/>
                  <a:gd name="connsiteY8" fmla="*/ 3609974 h 3776859"/>
                  <a:gd name="connsiteX9" fmla="*/ 0 w 273894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52414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52414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3845" h="3776859">
                    <a:moveTo>
                      <a:pt x="0" y="0"/>
                    </a:moveTo>
                    <a:lnTo>
                      <a:pt x="272825" y="0"/>
                    </a:lnTo>
                    <a:lnTo>
                      <a:pt x="273845" y="3581399"/>
                    </a:lnTo>
                    <a:cubicBezTo>
                      <a:pt x="269876" y="3659980"/>
                      <a:pt x="258763" y="3688555"/>
                      <a:pt x="245270" y="3702843"/>
                    </a:cubicBezTo>
                    <a:cubicBezTo>
                      <a:pt x="228204" y="3675061"/>
                      <a:pt x="236936" y="3619101"/>
                      <a:pt x="223839" y="3631404"/>
                    </a:cubicBezTo>
                    <a:cubicBezTo>
                      <a:pt x="210742" y="3643707"/>
                      <a:pt x="186533" y="3771105"/>
                      <a:pt x="166689" y="3776661"/>
                    </a:cubicBezTo>
                    <a:cubicBezTo>
                      <a:pt x="146845" y="3782217"/>
                      <a:pt x="123032" y="3669109"/>
                      <a:pt x="104776" y="3664743"/>
                    </a:cubicBezTo>
                    <a:cubicBezTo>
                      <a:pt x="86520" y="3660377"/>
                      <a:pt x="74614" y="3759595"/>
                      <a:pt x="57151" y="3750467"/>
                    </a:cubicBezTo>
                    <a:cubicBezTo>
                      <a:pt x="28576" y="3725068"/>
                      <a:pt x="9527" y="3661568"/>
                      <a:pt x="1" y="3609974"/>
                    </a:cubicBezTo>
                    <a:cubicBezTo>
                      <a:pt x="1" y="2406649"/>
                      <a:pt x="0" y="1203325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83000">
                    <a:schemeClr val="tx2"/>
                  </a:gs>
                  <a:gs pos="82000">
                    <a:schemeClr val="tx2"/>
                  </a:gs>
                  <a:gs pos="34000">
                    <a:schemeClr val="tx2">
                      <a:lumMod val="75000"/>
                    </a:schemeClr>
                  </a:gs>
                  <a:gs pos="0">
                    <a:schemeClr val="tx2"/>
                  </a:gs>
                  <a:gs pos="38000">
                    <a:schemeClr val="tx2"/>
                  </a:gs>
                  <a:gs pos="100000">
                    <a:schemeClr val="tx2"/>
                  </a:gs>
                </a:gsLst>
                <a:lin ang="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374774" y="1417118"/>
                <a:ext cx="272825" cy="590550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27000">
                    <a:srgbClr val="F2F2F2">
                      <a:lumMod val="0"/>
                      <a:lumOff val="100000"/>
                    </a:srgbClr>
                  </a:gs>
                  <a:gs pos="100000">
                    <a:schemeClr val="bg1">
                      <a:lumMod val="50000"/>
                    </a:schemeClr>
                  </a:gs>
                </a:gsLst>
                <a:lin ang="108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404710" y="1213680"/>
                <a:ext cx="212954" cy="203438"/>
              </a:xfrm>
              <a:prstGeom prst="rect">
                <a:avLst/>
              </a:prstGeom>
              <a:solidFill>
                <a:schemeClr val="tx2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淘宝网chenying0907出品 25"/>
              <p:cNvSpPr/>
              <p:nvPr/>
            </p:nvSpPr>
            <p:spPr>
              <a:xfrm rot="5400000">
                <a:off x="1396885" y="6250198"/>
                <a:ext cx="228600" cy="73152"/>
              </a:xfrm>
              <a:custGeom>
                <a:avLst/>
                <a:gdLst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6544" h="70612">
                    <a:moveTo>
                      <a:pt x="0" y="35306"/>
                    </a:moveTo>
                    <a:cubicBezTo>
                      <a:pt x="1521" y="15316"/>
                      <a:pt x="12805" y="4576"/>
                      <a:pt x="27685" y="0"/>
                    </a:cubicBezTo>
                    <a:lnTo>
                      <a:pt x="226544" y="35306"/>
                    </a:lnTo>
                    <a:lnTo>
                      <a:pt x="27685" y="70612"/>
                    </a:lnTo>
                    <a:cubicBezTo>
                      <a:pt x="11264" y="65009"/>
                      <a:pt x="1007" y="52726"/>
                      <a:pt x="0" y="35306"/>
                    </a:cubicBezTo>
                    <a:close/>
                  </a:path>
                </a:pathLst>
              </a:custGeom>
              <a:solidFill>
                <a:srgbClr val="4C504C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1374774" y="148664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1374774" y="1562425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1374774" y="1638202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1374774" y="1713979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1374774" y="1789756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1374774" y="1865533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1374774" y="194130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rapezoid 5"/>
            <p:cNvSpPr/>
            <p:nvPr/>
          </p:nvSpPr>
          <p:spPr>
            <a:xfrm rot="16200000">
              <a:off x="1594832" y="5341831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2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rapezoid 6"/>
            <p:cNvSpPr/>
            <p:nvPr/>
          </p:nvSpPr>
          <p:spPr>
            <a:xfrm rot="16200000">
              <a:off x="1594832" y="4439533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5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Trapezoid 7"/>
            <p:cNvSpPr/>
            <p:nvPr/>
          </p:nvSpPr>
          <p:spPr>
            <a:xfrm rot="16200000">
              <a:off x="1594832" y="3537234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4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rapezoid 8"/>
            <p:cNvSpPr/>
            <p:nvPr/>
          </p:nvSpPr>
          <p:spPr>
            <a:xfrm rot="16200000">
              <a:off x="1594832" y="2634935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3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Pentagon 9"/>
            <p:cNvSpPr/>
            <p:nvPr/>
          </p:nvSpPr>
          <p:spPr>
            <a:xfrm>
              <a:off x="1912729" y="2359899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Pentagon 10"/>
            <p:cNvSpPr/>
            <p:nvPr/>
          </p:nvSpPr>
          <p:spPr>
            <a:xfrm>
              <a:off x="1912729" y="3262198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Pentagon 11"/>
            <p:cNvSpPr/>
            <p:nvPr/>
          </p:nvSpPr>
          <p:spPr>
            <a:xfrm>
              <a:off x="1912729" y="4164497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3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Pentagon 12"/>
            <p:cNvSpPr/>
            <p:nvPr/>
          </p:nvSpPr>
          <p:spPr>
            <a:xfrm>
              <a:off x="1912729" y="5066795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79704" y="2509740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淘宝网chenying0907出品 38"/>
            <p:cNvSpPr txBox="1"/>
            <p:nvPr/>
          </p:nvSpPr>
          <p:spPr>
            <a:xfrm>
              <a:off x="1944843" y="2478964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36" name="淘宝网chenying0907出品 191"/>
            <p:cNvSpPr txBox="1"/>
            <p:nvPr/>
          </p:nvSpPr>
          <p:spPr>
            <a:xfrm>
              <a:off x="1944843" y="3381429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</a:p>
          </p:txBody>
        </p:sp>
        <p:sp>
          <p:nvSpPr>
            <p:cNvPr id="37" name="淘宝网chenying0907出品 192"/>
            <p:cNvSpPr txBox="1"/>
            <p:nvPr/>
          </p:nvSpPr>
          <p:spPr>
            <a:xfrm>
              <a:off x="1944843" y="4283895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</a:p>
          </p:txBody>
        </p:sp>
        <p:sp>
          <p:nvSpPr>
            <p:cNvPr id="38" name="淘宝网chenying0907出品 193"/>
            <p:cNvSpPr txBox="1"/>
            <p:nvPr/>
          </p:nvSpPr>
          <p:spPr>
            <a:xfrm>
              <a:off x="1944843" y="5186362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679704" y="3412206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679704" y="4314672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679704" y="5214753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3" name="淘宝网chenying0907出品 42"/>
          <p:cNvSpPr txBox="1"/>
          <p:nvPr/>
        </p:nvSpPr>
        <p:spPr>
          <a:xfrm>
            <a:off x="5868972" y="20118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868972" y="2354521"/>
            <a:ext cx="437774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Donut 44"/>
          <p:cNvSpPr/>
          <p:nvPr/>
        </p:nvSpPr>
        <p:spPr>
          <a:xfrm>
            <a:off x="5937233" y="330177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淘宝网chenying0907出品 45"/>
          <p:cNvSpPr>
            <a:spLocks noEditPoints="1"/>
          </p:cNvSpPr>
          <p:nvPr/>
        </p:nvSpPr>
        <p:spPr bwMode="auto">
          <a:xfrm>
            <a:off x="6142990" y="349921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淘宝网chenying0907出品 46"/>
          <p:cNvSpPr>
            <a:spLocks noEditPoints="1"/>
          </p:cNvSpPr>
          <p:nvPr/>
        </p:nvSpPr>
        <p:spPr bwMode="auto">
          <a:xfrm>
            <a:off x="6114638" y="5024359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淘宝网chenying0907出品 47"/>
          <p:cNvSpPr>
            <a:spLocks noEditPoints="1"/>
          </p:cNvSpPr>
          <p:nvPr/>
        </p:nvSpPr>
        <p:spPr bwMode="auto">
          <a:xfrm>
            <a:off x="8854192" y="502183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淘宝网chenying0907出品 48"/>
          <p:cNvSpPr>
            <a:spLocks noEditPoints="1"/>
          </p:cNvSpPr>
          <p:nvPr/>
        </p:nvSpPr>
        <p:spPr bwMode="auto">
          <a:xfrm>
            <a:off x="8844060" y="351207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Donut 49"/>
          <p:cNvSpPr/>
          <p:nvPr/>
        </p:nvSpPr>
        <p:spPr>
          <a:xfrm>
            <a:off x="8610636" y="4818814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Donut 50"/>
          <p:cNvSpPr/>
          <p:nvPr/>
        </p:nvSpPr>
        <p:spPr>
          <a:xfrm>
            <a:off x="5931813" y="4818967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Donut 51"/>
          <p:cNvSpPr/>
          <p:nvPr/>
        </p:nvSpPr>
        <p:spPr>
          <a:xfrm>
            <a:off x="8604931" y="330177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淘宝网chenying0907出品 52"/>
          <p:cNvSpPr txBox="1"/>
          <p:nvPr/>
        </p:nvSpPr>
        <p:spPr>
          <a:xfrm>
            <a:off x="6654485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淘宝网chenying0907出品 53"/>
          <p:cNvSpPr txBox="1"/>
          <p:nvPr/>
        </p:nvSpPr>
        <p:spPr>
          <a:xfrm>
            <a:off x="6596777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淘宝网chenying0907出品 54"/>
          <p:cNvSpPr txBox="1"/>
          <p:nvPr/>
        </p:nvSpPr>
        <p:spPr>
          <a:xfrm>
            <a:off x="9283439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淘宝网chenying0907出品 55"/>
          <p:cNvSpPr txBox="1"/>
          <p:nvPr/>
        </p:nvSpPr>
        <p:spPr>
          <a:xfrm>
            <a:off x="9282082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淘宝网chenying0907出品 56"/>
          <p:cNvSpPr txBox="1"/>
          <p:nvPr/>
        </p:nvSpPr>
        <p:spPr>
          <a:xfrm>
            <a:off x="6654485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淘宝网chenying0907出品 57"/>
          <p:cNvSpPr txBox="1"/>
          <p:nvPr/>
        </p:nvSpPr>
        <p:spPr>
          <a:xfrm>
            <a:off x="6596777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淘宝网chenying0907出品 58"/>
          <p:cNvSpPr txBox="1"/>
          <p:nvPr/>
        </p:nvSpPr>
        <p:spPr>
          <a:xfrm>
            <a:off x="9340944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淘宝网chenying0907出品 59"/>
          <p:cNvSpPr txBox="1"/>
          <p:nvPr/>
        </p:nvSpPr>
        <p:spPr>
          <a:xfrm>
            <a:off x="9284396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884114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884114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8548425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8542297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淘宝网chenying0907出品 66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8" name="淘宝网chenying0907出品 67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9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42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00"/>
                            </p:stCondLst>
                            <p:childTnLst>
                              <p:par>
                                <p:cTn id="9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9000"/>
                            </p:stCondLst>
                            <p:childTnLst>
                              <p:par>
                                <p:cTn id="9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2500"/>
                            </p:stCondLst>
                            <p:childTnLst>
                              <p:par>
                                <p:cTn id="1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7" grpId="0" animBg="1"/>
      <p:bldP spid="68" grpId="0" animBg="1"/>
      <p:bldP spid="6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94"/>
          <p:cNvGrpSpPr/>
          <p:nvPr/>
        </p:nvGrpSpPr>
        <p:grpSpPr>
          <a:xfrm>
            <a:off x="2296957" y="2069245"/>
            <a:ext cx="559901" cy="559901"/>
            <a:chOff x="0" y="0"/>
            <a:chExt cx="1243363" cy="1243363"/>
          </a:xfrm>
        </p:grpSpPr>
        <p:sp>
          <p:nvSpPr>
            <p:cNvPr id="3" name="Shape 1290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Group 1293"/>
            <p:cNvGrpSpPr/>
            <p:nvPr/>
          </p:nvGrpSpPr>
          <p:grpSpPr>
            <a:xfrm>
              <a:off x="374055" y="351222"/>
              <a:ext cx="495253" cy="540919"/>
              <a:chOff x="0" y="0"/>
              <a:chExt cx="495252" cy="540918"/>
            </a:xfrm>
          </p:grpSpPr>
          <p:sp>
            <p:nvSpPr>
              <p:cNvPr id="5" name="Shape 1291"/>
              <p:cNvSpPr/>
              <p:nvPr/>
            </p:nvSpPr>
            <p:spPr>
              <a:xfrm>
                <a:off x="107933" y="0"/>
                <a:ext cx="270131" cy="2701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164" y="18436"/>
                    </a:moveTo>
                    <a:cubicBezTo>
                      <a:pt x="5273" y="20546"/>
                      <a:pt x="7818" y="21600"/>
                      <a:pt x="10800" y="21600"/>
                    </a:cubicBezTo>
                    <a:cubicBezTo>
                      <a:pt x="13782" y="21600"/>
                      <a:pt x="16327" y="20546"/>
                      <a:pt x="18436" y="18436"/>
                    </a:cubicBezTo>
                    <a:cubicBezTo>
                      <a:pt x="20546" y="16327"/>
                      <a:pt x="21600" y="13782"/>
                      <a:pt x="21600" y="10800"/>
                    </a:cubicBezTo>
                    <a:cubicBezTo>
                      <a:pt x="21600" y="7818"/>
                      <a:pt x="20546" y="5273"/>
                      <a:pt x="18436" y="3164"/>
                    </a:cubicBezTo>
                    <a:cubicBezTo>
                      <a:pt x="16327" y="1054"/>
                      <a:pt x="13782" y="0"/>
                      <a:pt x="10800" y="0"/>
                    </a:cubicBezTo>
                    <a:cubicBezTo>
                      <a:pt x="7818" y="0"/>
                      <a:pt x="5273" y="1055"/>
                      <a:pt x="3164" y="3164"/>
                    </a:cubicBezTo>
                    <a:cubicBezTo>
                      <a:pt x="1055" y="5273"/>
                      <a:pt x="0" y="7818"/>
                      <a:pt x="0" y="10800"/>
                    </a:cubicBezTo>
                    <a:cubicBezTo>
                      <a:pt x="0" y="13782"/>
                      <a:pt x="1055" y="16327"/>
                      <a:pt x="3164" y="18436"/>
                    </a:cubicBezTo>
                    <a:cubicBezTo>
                      <a:pt x="3164" y="18436"/>
                      <a:pt x="3164" y="18436"/>
                      <a:pt x="3164" y="184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" name="Shape 1292"/>
              <p:cNvSpPr/>
              <p:nvPr/>
            </p:nvSpPr>
            <p:spPr>
              <a:xfrm>
                <a:off x="0" y="248248"/>
                <a:ext cx="495253" cy="2926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32" y="9360"/>
                    </a:moveTo>
                    <a:cubicBezTo>
                      <a:pt x="21225" y="8347"/>
                      <a:pt x="21089" y="7408"/>
                      <a:pt x="20925" y="6543"/>
                    </a:cubicBezTo>
                    <a:cubicBezTo>
                      <a:pt x="20761" y="5678"/>
                      <a:pt x="20542" y="4834"/>
                      <a:pt x="20266" y="4011"/>
                    </a:cubicBezTo>
                    <a:cubicBezTo>
                      <a:pt x="19989" y="3190"/>
                      <a:pt x="19673" y="2489"/>
                      <a:pt x="19314" y="1909"/>
                    </a:cubicBezTo>
                    <a:cubicBezTo>
                      <a:pt x="18957" y="1329"/>
                      <a:pt x="18519" y="867"/>
                      <a:pt x="18002" y="520"/>
                    </a:cubicBezTo>
                    <a:cubicBezTo>
                      <a:pt x="17487" y="175"/>
                      <a:pt x="16916" y="0"/>
                      <a:pt x="16292" y="0"/>
                    </a:cubicBezTo>
                    <a:cubicBezTo>
                      <a:pt x="16190" y="0"/>
                      <a:pt x="15970" y="187"/>
                      <a:pt x="15632" y="559"/>
                    </a:cubicBezTo>
                    <a:cubicBezTo>
                      <a:pt x="15295" y="931"/>
                      <a:pt x="14922" y="1348"/>
                      <a:pt x="14512" y="1805"/>
                    </a:cubicBezTo>
                    <a:cubicBezTo>
                      <a:pt x="14103" y="2264"/>
                      <a:pt x="13557" y="2680"/>
                      <a:pt x="12871" y="3051"/>
                    </a:cubicBezTo>
                    <a:cubicBezTo>
                      <a:pt x="12185" y="3423"/>
                      <a:pt x="11496" y="3610"/>
                      <a:pt x="10800" y="3610"/>
                    </a:cubicBezTo>
                    <a:cubicBezTo>
                      <a:pt x="10104" y="3610"/>
                      <a:pt x="9414" y="3423"/>
                      <a:pt x="8729" y="3051"/>
                    </a:cubicBezTo>
                    <a:cubicBezTo>
                      <a:pt x="8043" y="2680"/>
                      <a:pt x="7496" y="2264"/>
                      <a:pt x="7087" y="1805"/>
                    </a:cubicBezTo>
                    <a:cubicBezTo>
                      <a:pt x="6678" y="1348"/>
                      <a:pt x="6304" y="931"/>
                      <a:pt x="5967" y="559"/>
                    </a:cubicBezTo>
                    <a:cubicBezTo>
                      <a:pt x="5630" y="187"/>
                      <a:pt x="5410" y="0"/>
                      <a:pt x="5308" y="0"/>
                    </a:cubicBezTo>
                    <a:cubicBezTo>
                      <a:pt x="4684" y="0"/>
                      <a:pt x="4113" y="175"/>
                      <a:pt x="3597" y="520"/>
                    </a:cubicBezTo>
                    <a:cubicBezTo>
                      <a:pt x="3081" y="867"/>
                      <a:pt x="2643" y="1329"/>
                      <a:pt x="2286" y="1909"/>
                    </a:cubicBezTo>
                    <a:cubicBezTo>
                      <a:pt x="1927" y="2488"/>
                      <a:pt x="1611" y="3190"/>
                      <a:pt x="1334" y="4011"/>
                    </a:cubicBezTo>
                    <a:cubicBezTo>
                      <a:pt x="1058" y="4834"/>
                      <a:pt x="839" y="5678"/>
                      <a:pt x="675" y="6543"/>
                    </a:cubicBezTo>
                    <a:cubicBezTo>
                      <a:pt x="511" y="7408"/>
                      <a:pt x="375" y="8347"/>
                      <a:pt x="268" y="9360"/>
                    </a:cubicBezTo>
                    <a:cubicBezTo>
                      <a:pt x="161" y="10371"/>
                      <a:pt x="89" y="11314"/>
                      <a:pt x="53" y="12189"/>
                    </a:cubicBezTo>
                    <a:cubicBezTo>
                      <a:pt x="17" y="13063"/>
                      <a:pt x="0" y="13959"/>
                      <a:pt x="0" y="14877"/>
                    </a:cubicBezTo>
                    <a:cubicBezTo>
                      <a:pt x="0" y="16953"/>
                      <a:pt x="372" y="18593"/>
                      <a:pt x="1119" y="19795"/>
                    </a:cubicBezTo>
                    <a:cubicBezTo>
                      <a:pt x="1866" y="20998"/>
                      <a:pt x="2858" y="21600"/>
                      <a:pt x="4096" y="21600"/>
                    </a:cubicBezTo>
                    <a:lnTo>
                      <a:pt x="17504" y="21600"/>
                    </a:lnTo>
                    <a:cubicBezTo>
                      <a:pt x="18741" y="21600"/>
                      <a:pt x="19734" y="20998"/>
                      <a:pt x="20480" y="19795"/>
                    </a:cubicBezTo>
                    <a:cubicBezTo>
                      <a:pt x="21227" y="18593"/>
                      <a:pt x="21600" y="16953"/>
                      <a:pt x="21600" y="14877"/>
                    </a:cubicBezTo>
                    <a:cubicBezTo>
                      <a:pt x="21600" y="13959"/>
                      <a:pt x="21582" y="13063"/>
                      <a:pt x="21547" y="12189"/>
                    </a:cubicBezTo>
                    <a:cubicBezTo>
                      <a:pt x="21511" y="11314"/>
                      <a:pt x="21439" y="10371"/>
                      <a:pt x="21332" y="9360"/>
                    </a:cubicBezTo>
                    <a:cubicBezTo>
                      <a:pt x="21332" y="9360"/>
                      <a:pt x="21332" y="9360"/>
                      <a:pt x="21332" y="93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" name="Shape 1319"/>
          <p:cNvSpPr/>
          <p:nvPr/>
        </p:nvSpPr>
        <p:spPr>
          <a:xfrm flipV="1">
            <a:off x="2855201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320"/>
          <p:cNvSpPr/>
          <p:nvPr/>
        </p:nvSpPr>
        <p:spPr>
          <a:xfrm flipV="1">
            <a:off x="5073916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321"/>
          <p:cNvSpPr/>
          <p:nvPr/>
        </p:nvSpPr>
        <p:spPr>
          <a:xfrm flipV="1">
            <a:off x="7292633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322"/>
          <p:cNvSpPr/>
          <p:nvPr/>
        </p:nvSpPr>
        <p:spPr>
          <a:xfrm flipH="1">
            <a:off x="3134655" y="4755195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323"/>
          <p:cNvSpPr/>
          <p:nvPr/>
        </p:nvSpPr>
        <p:spPr>
          <a:xfrm flipH="1">
            <a:off x="5353370" y="4755195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324"/>
          <p:cNvSpPr/>
          <p:nvPr/>
        </p:nvSpPr>
        <p:spPr>
          <a:xfrm flipH="1">
            <a:off x="7572085" y="4755195"/>
            <a:ext cx="138101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325"/>
          <p:cNvSpPr/>
          <p:nvPr/>
        </p:nvSpPr>
        <p:spPr>
          <a:xfrm flipV="1">
            <a:off x="9510565" y="2348193"/>
            <a:ext cx="169685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326"/>
          <p:cNvSpPr/>
          <p:nvPr/>
        </p:nvSpPr>
        <p:spPr>
          <a:xfrm>
            <a:off x="11206238" y="2358750"/>
            <a:ext cx="0" cy="240216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327"/>
          <p:cNvSpPr/>
          <p:nvPr/>
        </p:nvSpPr>
        <p:spPr>
          <a:xfrm flipH="1">
            <a:off x="9790802" y="4755195"/>
            <a:ext cx="141566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328"/>
          <p:cNvSpPr/>
          <p:nvPr/>
        </p:nvSpPr>
        <p:spPr>
          <a:xfrm flipH="1">
            <a:off x="1600506" y="4755195"/>
            <a:ext cx="70221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Shape 1329"/>
          <p:cNvSpPr/>
          <p:nvPr/>
        </p:nvSpPr>
        <p:spPr>
          <a:xfrm flipV="1">
            <a:off x="1602994" y="2348194"/>
            <a:ext cx="0" cy="2412723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Shape 1330"/>
          <p:cNvSpPr/>
          <p:nvPr/>
        </p:nvSpPr>
        <p:spPr>
          <a:xfrm>
            <a:off x="1596984" y="2348193"/>
            <a:ext cx="42217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" name="Group 1335"/>
          <p:cNvGrpSpPr/>
          <p:nvPr/>
        </p:nvGrpSpPr>
        <p:grpSpPr>
          <a:xfrm>
            <a:off x="4515671" y="2069245"/>
            <a:ext cx="559901" cy="559901"/>
            <a:chOff x="0" y="0"/>
            <a:chExt cx="1243363" cy="1243363"/>
          </a:xfrm>
        </p:grpSpPr>
        <p:sp>
          <p:nvSpPr>
            <p:cNvPr id="20" name="Shape 133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1" name="Group 1334"/>
            <p:cNvGrpSpPr/>
            <p:nvPr/>
          </p:nvGrpSpPr>
          <p:grpSpPr>
            <a:xfrm>
              <a:off x="452618" y="384509"/>
              <a:ext cx="335923" cy="474346"/>
              <a:chOff x="0" y="0"/>
              <a:chExt cx="335921" cy="474344"/>
            </a:xfrm>
          </p:grpSpPr>
          <p:sp>
            <p:nvSpPr>
              <p:cNvPr id="22" name="Shape 1332"/>
              <p:cNvSpPr/>
              <p:nvPr/>
            </p:nvSpPr>
            <p:spPr>
              <a:xfrm>
                <a:off x="0" y="42435"/>
                <a:ext cx="335922" cy="4319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0"/>
                    </a:moveTo>
                    <a:lnTo>
                      <a:pt x="17589" y="3600"/>
                    </a:lnTo>
                    <a:lnTo>
                      <a:pt x="4011" y="3600"/>
                    </a:lnTo>
                    <a:lnTo>
                      <a:pt x="2159" y="0"/>
                    </a:lnTo>
                    <a:cubicBezTo>
                      <a:pt x="972" y="0"/>
                      <a:pt x="0" y="756"/>
                      <a:pt x="0" y="1679"/>
                    </a:cubicBezTo>
                    <a:lnTo>
                      <a:pt x="0" y="19921"/>
                    </a:lnTo>
                    <a:cubicBezTo>
                      <a:pt x="0" y="20844"/>
                      <a:pt x="972" y="21600"/>
                      <a:pt x="2159" y="21600"/>
                    </a:cubicBezTo>
                    <a:lnTo>
                      <a:pt x="19441" y="21600"/>
                    </a:lnTo>
                    <a:cubicBezTo>
                      <a:pt x="20628" y="21600"/>
                      <a:pt x="21600" y="20844"/>
                      <a:pt x="21600" y="19921"/>
                    </a:cubicBezTo>
                    <a:lnTo>
                      <a:pt x="21600" y="1679"/>
                    </a:lnTo>
                    <a:cubicBezTo>
                      <a:pt x="21600" y="756"/>
                      <a:pt x="20628" y="0"/>
                      <a:pt x="1944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Shape 1333"/>
              <p:cNvSpPr/>
              <p:nvPr/>
            </p:nvSpPr>
            <p:spPr>
              <a:xfrm>
                <a:off x="59175" y="0"/>
                <a:ext cx="215954" cy="959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21600"/>
                    </a:moveTo>
                    <a:lnTo>
                      <a:pt x="21600" y="10800"/>
                    </a:lnTo>
                    <a:lnTo>
                      <a:pt x="16369" y="10800"/>
                    </a:lnTo>
                    <a:lnTo>
                      <a:pt x="14641" y="0"/>
                    </a:lnTo>
                    <a:lnTo>
                      <a:pt x="6959" y="0"/>
                    </a:lnTo>
                    <a:lnTo>
                      <a:pt x="5231" y="10800"/>
                    </a:lnTo>
                    <a:lnTo>
                      <a:pt x="0" y="10800"/>
                    </a:lnTo>
                    <a:lnTo>
                      <a:pt x="2159" y="21600"/>
                    </a:lnTo>
                    <a:cubicBezTo>
                      <a:pt x="2159" y="21600"/>
                      <a:pt x="19441" y="21600"/>
                      <a:pt x="19441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4" name="Group 1338"/>
          <p:cNvGrpSpPr/>
          <p:nvPr/>
        </p:nvGrpSpPr>
        <p:grpSpPr>
          <a:xfrm>
            <a:off x="6734387" y="2069245"/>
            <a:ext cx="559901" cy="559901"/>
            <a:chOff x="0" y="0"/>
            <a:chExt cx="1243363" cy="1243363"/>
          </a:xfrm>
        </p:grpSpPr>
        <p:sp>
          <p:nvSpPr>
            <p:cNvPr id="25" name="Shape 1336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Shape 1337"/>
            <p:cNvSpPr/>
            <p:nvPr/>
          </p:nvSpPr>
          <p:spPr>
            <a:xfrm>
              <a:off x="384508" y="384509"/>
              <a:ext cx="474347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1341"/>
          <p:cNvGrpSpPr/>
          <p:nvPr/>
        </p:nvGrpSpPr>
        <p:grpSpPr>
          <a:xfrm>
            <a:off x="8953103" y="2069245"/>
            <a:ext cx="559901" cy="559901"/>
            <a:chOff x="0" y="0"/>
            <a:chExt cx="1243363" cy="1243363"/>
          </a:xfrm>
        </p:grpSpPr>
        <p:sp>
          <p:nvSpPr>
            <p:cNvPr id="28" name="Shape 1339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Shape 1340"/>
            <p:cNvSpPr/>
            <p:nvPr/>
          </p:nvSpPr>
          <p:spPr>
            <a:xfrm>
              <a:off x="383421" y="384509"/>
              <a:ext cx="474315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320" extrusionOk="0">
                  <a:moveTo>
                    <a:pt x="6122" y="19157"/>
                  </a:moveTo>
                  <a:lnTo>
                    <a:pt x="3902" y="19634"/>
                  </a:lnTo>
                  <a:cubicBezTo>
                    <a:pt x="3688" y="19233"/>
                    <a:pt x="3431" y="18833"/>
                    <a:pt x="2957" y="18361"/>
                  </a:cubicBezTo>
                  <a:cubicBezTo>
                    <a:pt x="2486" y="17889"/>
                    <a:pt x="2085" y="17631"/>
                    <a:pt x="1685" y="17417"/>
                  </a:cubicBezTo>
                  <a:lnTo>
                    <a:pt x="2162" y="15198"/>
                  </a:lnTo>
                  <a:lnTo>
                    <a:pt x="2804" y="14556"/>
                  </a:lnTo>
                  <a:cubicBezTo>
                    <a:pt x="2804" y="14556"/>
                    <a:pt x="4012" y="14580"/>
                    <a:pt x="5374" y="15944"/>
                  </a:cubicBezTo>
                  <a:cubicBezTo>
                    <a:pt x="6737" y="17307"/>
                    <a:pt x="6762" y="18516"/>
                    <a:pt x="6762" y="18516"/>
                  </a:cubicBezTo>
                  <a:cubicBezTo>
                    <a:pt x="6762" y="18516"/>
                    <a:pt x="6122" y="19157"/>
                    <a:pt x="6122" y="19157"/>
                  </a:cubicBezTo>
                  <a:close/>
                  <a:moveTo>
                    <a:pt x="19625" y="1692"/>
                  </a:moveTo>
                  <a:cubicBezTo>
                    <a:pt x="17654" y="-280"/>
                    <a:pt x="16174" y="15"/>
                    <a:pt x="16174" y="15"/>
                  </a:cubicBezTo>
                  <a:lnTo>
                    <a:pt x="9270" y="6920"/>
                  </a:lnTo>
                  <a:lnTo>
                    <a:pt x="1379" y="14810"/>
                  </a:lnTo>
                  <a:lnTo>
                    <a:pt x="0" y="21320"/>
                  </a:lnTo>
                  <a:lnTo>
                    <a:pt x="6508" y="19939"/>
                  </a:lnTo>
                  <a:lnTo>
                    <a:pt x="14399" y="12048"/>
                  </a:lnTo>
                  <a:lnTo>
                    <a:pt x="21302" y="5145"/>
                  </a:lnTo>
                  <a:cubicBezTo>
                    <a:pt x="21302" y="5145"/>
                    <a:pt x="21600" y="3665"/>
                    <a:pt x="19625" y="169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1344"/>
          <p:cNvGrpSpPr/>
          <p:nvPr/>
        </p:nvGrpSpPr>
        <p:grpSpPr>
          <a:xfrm>
            <a:off x="8953103" y="4474998"/>
            <a:ext cx="559901" cy="559901"/>
            <a:chOff x="0" y="0"/>
            <a:chExt cx="1243363" cy="1243363"/>
          </a:xfrm>
        </p:grpSpPr>
        <p:sp>
          <p:nvSpPr>
            <p:cNvPr id="31" name="Shape 1342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Shape 1343"/>
            <p:cNvSpPr/>
            <p:nvPr/>
          </p:nvSpPr>
          <p:spPr>
            <a:xfrm>
              <a:off x="431257" y="349682"/>
              <a:ext cx="378644" cy="540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1347"/>
          <p:cNvGrpSpPr/>
          <p:nvPr/>
        </p:nvGrpSpPr>
        <p:grpSpPr>
          <a:xfrm>
            <a:off x="6734387" y="4474998"/>
            <a:ext cx="559901" cy="559901"/>
            <a:chOff x="0" y="0"/>
            <a:chExt cx="1243363" cy="1243363"/>
          </a:xfrm>
        </p:grpSpPr>
        <p:sp>
          <p:nvSpPr>
            <p:cNvPr id="34" name="Shape 1345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Shape 1346"/>
            <p:cNvSpPr/>
            <p:nvPr/>
          </p:nvSpPr>
          <p:spPr>
            <a:xfrm>
              <a:off x="351222" y="372464"/>
              <a:ext cx="540919" cy="540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1350"/>
          <p:cNvGrpSpPr/>
          <p:nvPr/>
        </p:nvGrpSpPr>
        <p:grpSpPr>
          <a:xfrm>
            <a:off x="4515672" y="4474998"/>
            <a:ext cx="559901" cy="559901"/>
            <a:chOff x="0" y="0"/>
            <a:chExt cx="1243363" cy="1243363"/>
          </a:xfrm>
        </p:grpSpPr>
        <p:sp>
          <p:nvSpPr>
            <p:cNvPr id="37" name="Shape 1348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Shape 1349"/>
            <p:cNvSpPr/>
            <p:nvPr/>
          </p:nvSpPr>
          <p:spPr>
            <a:xfrm>
              <a:off x="351222" y="393269"/>
              <a:ext cx="540919" cy="499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92" y="12333"/>
                  </a:moveTo>
                  <a:cubicBezTo>
                    <a:pt x="19528" y="12511"/>
                    <a:pt x="19333" y="12600"/>
                    <a:pt x="19107" y="12600"/>
                  </a:cubicBezTo>
                  <a:cubicBezTo>
                    <a:pt x="18882" y="12600"/>
                    <a:pt x="18688" y="12511"/>
                    <a:pt x="18524" y="12333"/>
                  </a:cubicBezTo>
                  <a:cubicBezTo>
                    <a:pt x="18360" y="12155"/>
                    <a:pt x="18277" y="11944"/>
                    <a:pt x="18277" y="11700"/>
                  </a:cubicBezTo>
                  <a:cubicBezTo>
                    <a:pt x="18277" y="11456"/>
                    <a:pt x="18360" y="11245"/>
                    <a:pt x="18524" y="11067"/>
                  </a:cubicBezTo>
                  <a:cubicBezTo>
                    <a:pt x="18688" y="10889"/>
                    <a:pt x="18882" y="10800"/>
                    <a:pt x="19107" y="10800"/>
                  </a:cubicBezTo>
                  <a:cubicBezTo>
                    <a:pt x="19333" y="10800"/>
                    <a:pt x="19528" y="10889"/>
                    <a:pt x="19692" y="11067"/>
                  </a:cubicBezTo>
                  <a:cubicBezTo>
                    <a:pt x="19857" y="11245"/>
                    <a:pt x="19938" y="11456"/>
                    <a:pt x="19938" y="11700"/>
                  </a:cubicBezTo>
                  <a:cubicBezTo>
                    <a:pt x="19938" y="11944"/>
                    <a:pt x="19857" y="12155"/>
                    <a:pt x="19692" y="12333"/>
                  </a:cubicBezTo>
                  <a:cubicBezTo>
                    <a:pt x="19692" y="12333"/>
                    <a:pt x="19692" y="12333"/>
                    <a:pt x="19692" y="12333"/>
                  </a:cubicBezTo>
                  <a:close/>
                  <a:moveTo>
                    <a:pt x="16616" y="10800"/>
                  </a:moveTo>
                  <a:lnTo>
                    <a:pt x="4984" y="10800"/>
                  </a:lnTo>
                  <a:lnTo>
                    <a:pt x="4984" y="1800"/>
                  </a:lnTo>
                  <a:lnTo>
                    <a:pt x="13292" y="1800"/>
                  </a:lnTo>
                  <a:lnTo>
                    <a:pt x="13292" y="4050"/>
                  </a:lnTo>
                  <a:cubicBezTo>
                    <a:pt x="13292" y="4425"/>
                    <a:pt x="13414" y="4744"/>
                    <a:pt x="13655" y="5006"/>
                  </a:cubicBezTo>
                  <a:cubicBezTo>
                    <a:pt x="13898" y="5269"/>
                    <a:pt x="14192" y="5400"/>
                    <a:pt x="14538" y="5400"/>
                  </a:cubicBezTo>
                  <a:lnTo>
                    <a:pt x="16616" y="5400"/>
                  </a:lnTo>
                  <a:cubicBezTo>
                    <a:pt x="16616" y="5400"/>
                    <a:pt x="16616" y="10800"/>
                    <a:pt x="16616" y="10800"/>
                  </a:cubicBezTo>
                  <a:close/>
                  <a:moveTo>
                    <a:pt x="16616" y="19800"/>
                  </a:moveTo>
                  <a:lnTo>
                    <a:pt x="4984" y="19800"/>
                  </a:lnTo>
                  <a:lnTo>
                    <a:pt x="4984" y="16200"/>
                  </a:lnTo>
                  <a:lnTo>
                    <a:pt x="16616" y="16200"/>
                  </a:lnTo>
                  <a:cubicBezTo>
                    <a:pt x="16616" y="16200"/>
                    <a:pt x="16616" y="19800"/>
                    <a:pt x="16616" y="19800"/>
                  </a:cubicBezTo>
                  <a:close/>
                  <a:moveTo>
                    <a:pt x="20867" y="9795"/>
                  </a:moveTo>
                  <a:cubicBezTo>
                    <a:pt x="20378" y="9265"/>
                    <a:pt x="19791" y="9000"/>
                    <a:pt x="19107" y="9000"/>
                  </a:cubicBezTo>
                  <a:lnTo>
                    <a:pt x="18277" y="9000"/>
                  </a:lnTo>
                  <a:lnTo>
                    <a:pt x="18277" y="5400"/>
                  </a:lnTo>
                  <a:cubicBezTo>
                    <a:pt x="18277" y="5025"/>
                    <a:pt x="18190" y="4613"/>
                    <a:pt x="18018" y="4163"/>
                  </a:cubicBezTo>
                  <a:cubicBezTo>
                    <a:pt x="17844" y="3712"/>
                    <a:pt x="17637" y="3356"/>
                    <a:pt x="17394" y="3094"/>
                  </a:cubicBezTo>
                  <a:lnTo>
                    <a:pt x="15421" y="957"/>
                  </a:lnTo>
                  <a:cubicBezTo>
                    <a:pt x="15179" y="694"/>
                    <a:pt x="14850" y="469"/>
                    <a:pt x="14435" y="281"/>
                  </a:cubicBezTo>
                  <a:cubicBezTo>
                    <a:pt x="14020" y="94"/>
                    <a:pt x="13638" y="0"/>
                    <a:pt x="13292" y="0"/>
                  </a:cubicBezTo>
                  <a:lnTo>
                    <a:pt x="4569" y="0"/>
                  </a:lnTo>
                  <a:cubicBezTo>
                    <a:pt x="4223" y="0"/>
                    <a:pt x="3929" y="132"/>
                    <a:pt x="3687" y="394"/>
                  </a:cubicBezTo>
                  <a:cubicBezTo>
                    <a:pt x="3444" y="656"/>
                    <a:pt x="3323" y="975"/>
                    <a:pt x="3323" y="1350"/>
                  </a:cubicBezTo>
                  <a:lnTo>
                    <a:pt x="3323" y="9000"/>
                  </a:lnTo>
                  <a:lnTo>
                    <a:pt x="2493" y="9000"/>
                  </a:lnTo>
                  <a:cubicBezTo>
                    <a:pt x="1809" y="9000"/>
                    <a:pt x="1222" y="9265"/>
                    <a:pt x="734" y="9795"/>
                  </a:cubicBezTo>
                  <a:cubicBezTo>
                    <a:pt x="244" y="10324"/>
                    <a:pt x="0" y="10960"/>
                    <a:pt x="0" y="11700"/>
                  </a:cubicBezTo>
                  <a:lnTo>
                    <a:pt x="0" y="17550"/>
                  </a:lnTo>
                  <a:cubicBezTo>
                    <a:pt x="0" y="17673"/>
                    <a:pt x="41" y="17777"/>
                    <a:pt x="124" y="17866"/>
                  </a:cubicBezTo>
                  <a:cubicBezTo>
                    <a:pt x="205" y="17956"/>
                    <a:pt x="303" y="18000"/>
                    <a:pt x="415" y="18000"/>
                  </a:cubicBezTo>
                  <a:lnTo>
                    <a:pt x="3323" y="18000"/>
                  </a:lnTo>
                  <a:lnTo>
                    <a:pt x="3323" y="20250"/>
                  </a:lnTo>
                  <a:cubicBezTo>
                    <a:pt x="3323" y="20625"/>
                    <a:pt x="3444" y="20944"/>
                    <a:pt x="3687" y="21206"/>
                  </a:cubicBezTo>
                  <a:cubicBezTo>
                    <a:pt x="3929" y="21468"/>
                    <a:pt x="4223" y="21600"/>
                    <a:pt x="4569" y="21600"/>
                  </a:cubicBezTo>
                  <a:lnTo>
                    <a:pt x="17031" y="21600"/>
                  </a:lnTo>
                  <a:cubicBezTo>
                    <a:pt x="17377" y="21600"/>
                    <a:pt x="17671" y="21468"/>
                    <a:pt x="17913" y="21206"/>
                  </a:cubicBezTo>
                  <a:cubicBezTo>
                    <a:pt x="18156" y="20943"/>
                    <a:pt x="18277" y="20625"/>
                    <a:pt x="18277" y="20250"/>
                  </a:cubicBezTo>
                  <a:lnTo>
                    <a:pt x="18277" y="18000"/>
                  </a:lnTo>
                  <a:lnTo>
                    <a:pt x="21185" y="18000"/>
                  </a:lnTo>
                  <a:cubicBezTo>
                    <a:pt x="21297" y="18000"/>
                    <a:pt x="21395" y="17956"/>
                    <a:pt x="21476" y="17866"/>
                  </a:cubicBezTo>
                  <a:cubicBezTo>
                    <a:pt x="21559" y="17777"/>
                    <a:pt x="21600" y="17673"/>
                    <a:pt x="21600" y="17550"/>
                  </a:cubicBezTo>
                  <a:lnTo>
                    <a:pt x="21600" y="11700"/>
                  </a:lnTo>
                  <a:cubicBezTo>
                    <a:pt x="21600" y="10960"/>
                    <a:pt x="21356" y="10324"/>
                    <a:pt x="20867" y="9795"/>
                  </a:cubicBezTo>
                  <a:cubicBezTo>
                    <a:pt x="20867" y="9795"/>
                    <a:pt x="20867" y="9795"/>
                    <a:pt x="20867" y="979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1356"/>
          <p:cNvGrpSpPr/>
          <p:nvPr/>
        </p:nvGrpSpPr>
        <p:grpSpPr>
          <a:xfrm>
            <a:off x="2296957" y="4474998"/>
            <a:ext cx="559901" cy="559901"/>
            <a:chOff x="0" y="0"/>
            <a:chExt cx="1243363" cy="1243363"/>
          </a:xfrm>
        </p:grpSpPr>
        <p:sp>
          <p:nvSpPr>
            <p:cNvPr id="40" name="Shape 135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1" name="Group 1355"/>
            <p:cNvGrpSpPr/>
            <p:nvPr/>
          </p:nvGrpSpPr>
          <p:grpSpPr>
            <a:xfrm>
              <a:off x="356142" y="391541"/>
              <a:ext cx="533285" cy="457201"/>
              <a:chOff x="0" y="0"/>
              <a:chExt cx="533283" cy="457200"/>
            </a:xfrm>
          </p:grpSpPr>
          <p:sp>
            <p:nvSpPr>
              <p:cNvPr id="42" name="Shape 1352"/>
              <p:cNvSpPr/>
              <p:nvPr/>
            </p:nvSpPr>
            <p:spPr>
              <a:xfrm>
                <a:off x="0" y="76178"/>
                <a:ext cx="85718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949" y="1114"/>
                    </a:moveTo>
                    <a:cubicBezTo>
                      <a:pt x="1650" y="1857"/>
                      <a:pt x="0" y="2746"/>
                      <a:pt x="0" y="3780"/>
                    </a:cubicBezTo>
                    <a:lnTo>
                      <a:pt x="0" y="17820"/>
                    </a:lnTo>
                    <a:cubicBezTo>
                      <a:pt x="0" y="18855"/>
                      <a:pt x="1650" y="19744"/>
                      <a:pt x="4949" y="20487"/>
                    </a:cubicBezTo>
                    <a:cubicBezTo>
                      <a:pt x="8249" y="21229"/>
                      <a:pt x="12200" y="21600"/>
                      <a:pt x="16803" y="21600"/>
                    </a:cubicBezTo>
                    <a:lnTo>
                      <a:pt x="21600" y="21600"/>
                    </a:lnTo>
                    <a:lnTo>
                      <a:pt x="21600" y="0"/>
                    </a:lnTo>
                    <a:lnTo>
                      <a:pt x="16803" y="0"/>
                    </a:lnTo>
                    <a:cubicBezTo>
                      <a:pt x="12200" y="0"/>
                      <a:pt x="8249" y="372"/>
                      <a:pt x="4949" y="1114"/>
                    </a:cubicBezTo>
                    <a:cubicBezTo>
                      <a:pt x="4949" y="1114"/>
                      <a:pt x="4949" y="1114"/>
                      <a:pt x="4949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Shape 1353"/>
              <p:cNvSpPr/>
              <p:nvPr/>
            </p:nvSpPr>
            <p:spPr>
              <a:xfrm>
                <a:off x="113393" y="0"/>
                <a:ext cx="304819" cy="4572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200" y="3600"/>
                    </a:moveTo>
                    <a:lnTo>
                      <a:pt x="5400" y="3600"/>
                    </a:lnTo>
                    <a:lnTo>
                      <a:pt x="5400" y="1800"/>
                    </a:lnTo>
                    <a:lnTo>
                      <a:pt x="16200" y="1800"/>
                    </a:lnTo>
                    <a:cubicBezTo>
                      <a:pt x="16200" y="1800"/>
                      <a:pt x="16200" y="3600"/>
                      <a:pt x="16200" y="3600"/>
                    </a:cubicBezTo>
                    <a:close/>
                    <a:moveTo>
                      <a:pt x="18900" y="1350"/>
                    </a:moveTo>
                    <a:cubicBezTo>
                      <a:pt x="18900" y="975"/>
                      <a:pt x="18703" y="657"/>
                      <a:pt x="18308" y="394"/>
                    </a:cubicBezTo>
                    <a:cubicBezTo>
                      <a:pt x="17915" y="131"/>
                      <a:pt x="17437" y="0"/>
                      <a:pt x="16875" y="0"/>
                    </a:cubicBezTo>
                    <a:lnTo>
                      <a:pt x="4725" y="0"/>
                    </a:lnTo>
                    <a:cubicBezTo>
                      <a:pt x="4163" y="0"/>
                      <a:pt x="3685" y="131"/>
                      <a:pt x="3291" y="394"/>
                    </a:cubicBezTo>
                    <a:cubicBezTo>
                      <a:pt x="2897" y="656"/>
                      <a:pt x="2700" y="975"/>
                      <a:pt x="2700" y="1350"/>
                    </a:cubicBezTo>
                    <a:lnTo>
                      <a:pt x="2700" y="3600"/>
                    </a:lnTo>
                    <a:lnTo>
                      <a:pt x="0" y="360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3600"/>
                    </a:lnTo>
                    <a:lnTo>
                      <a:pt x="18900" y="3600"/>
                    </a:lnTo>
                    <a:cubicBezTo>
                      <a:pt x="18900" y="3600"/>
                      <a:pt x="18900" y="1350"/>
                      <a:pt x="18900" y="13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Shape 1354"/>
              <p:cNvSpPr/>
              <p:nvPr/>
            </p:nvSpPr>
            <p:spPr>
              <a:xfrm>
                <a:off x="447548" y="76178"/>
                <a:ext cx="85736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52" y="1114"/>
                    </a:moveTo>
                    <a:cubicBezTo>
                      <a:pt x="13348" y="372"/>
                      <a:pt x="9402" y="0"/>
                      <a:pt x="4800" y="0"/>
                    </a:cubicBezTo>
                    <a:lnTo>
                      <a:pt x="0" y="0"/>
                    </a:lnTo>
                    <a:lnTo>
                      <a:pt x="0" y="21600"/>
                    </a:lnTo>
                    <a:lnTo>
                      <a:pt x="4800" y="21600"/>
                    </a:lnTo>
                    <a:cubicBezTo>
                      <a:pt x="9402" y="21600"/>
                      <a:pt x="13348" y="21229"/>
                      <a:pt x="16652" y="20487"/>
                    </a:cubicBezTo>
                    <a:cubicBezTo>
                      <a:pt x="19951" y="19744"/>
                      <a:pt x="21600" y="18855"/>
                      <a:pt x="21600" y="17820"/>
                    </a:cubicBezTo>
                    <a:lnTo>
                      <a:pt x="21600" y="3780"/>
                    </a:lnTo>
                    <a:cubicBezTo>
                      <a:pt x="21600" y="2746"/>
                      <a:pt x="19951" y="1857"/>
                      <a:pt x="16652" y="1114"/>
                    </a:cubicBezTo>
                    <a:cubicBezTo>
                      <a:pt x="16652" y="1114"/>
                      <a:pt x="16652" y="1114"/>
                      <a:pt x="16652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5" name="淘宝网chenying0907出品 44"/>
          <p:cNvSpPr txBox="1"/>
          <p:nvPr/>
        </p:nvSpPr>
        <p:spPr>
          <a:xfrm>
            <a:off x="2296960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6" name="Text Placeholder 4"/>
          <p:cNvSpPr txBox="1">
            <a:spLocks/>
          </p:cNvSpPr>
          <p:nvPr/>
        </p:nvSpPr>
        <p:spPr>
          <a:xfrm>
            <a:off x="2324324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淘宝网chenying0907出品 46"/>
          <p:cNvSpPr txBox="1"/>
          <p:nvPr/>
        </p:nvSpPr>
        <p:spPr>
          <a:xfrm>
            <a:off x="4515675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8" name="Text Placeholder 4"/>
          <p:cNvSpPr txBox="1">
            <a:spLocks/>
          </p:cNvSpPr>
          <p:nvPr/>
        </p:nvSpPr>
        <p:spPr>
          <a:xfrm>
            <a:off x="4543039" y="2773463"/>
            <a:ext cx="2384661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淘宝网chenying0907出品 48"/>
          <p:cNvSpPr txBox="1"/>
          <p:nvPr/>
        </p:nvSpPr>
        <p:spPr>
          <a:xfrm>
            <a:off x="6734391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0" name="Text Placeholder 4"/>
          <p:cNvSpPr txBox="1">
            <a:spLocks/>
          </p:cNvSpPr>
          <p:nvPr/>
        </p:nvSpPr>
        <p:spPr>
          <a:xfrm>
            <a:off x="6761756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淘宝网chenying0907出品 50"/>
          <p:cNvSpPr txBox="1"/>
          <p:nvPr/>
        </p:nvSpPr>
        <p:spPr>
          <a:xfrm>
            <a:off x="8953104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2" name="Text Placeholder 4"/>
          <p:cNvSpPr txBox="1">
            <a:spLocks/>
          </p:cNvSpPr>
          <p:nvPr/>
        </p:nvSpPr>
        <p:spPr>
          <a:xfrm>
            <a:off x="8980470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淘宝网chenying0907出品 52"/>
          <p:cNvSpPr txBox="1"/>
          <p:nvPr/>
        </p:nvSpPr>
        <p:spPr>
          <a:xfrm>
            <a:off x="2296960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4" name="Text Placeholder 4"/>
          <p:cNvSpPr txBox="1">
            <a:spLocks/>
          </p:cNvSpPr>
          <p:nvPr/>
        </p:nvSpPr>
        <p:spPr>
          <a:xfrm>
            <a:off x="2324324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淘宝网chenying0907出品 54"/>
          <p:cNvSpPr txBox="1"/>
          <p:nvPr/>
        </p:nvSpPr>
        <p:spPr>
          <a:xfrm>
            <a:off x="4515675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6" name="Text Placeholder 4"/>
          <p:cNvSpPr txBox="1">
            <a:spLocks/>
          </p:cNvSpPr>
          <p:nvPr/>
        </p:nvSpPr>
        <p:spPr>
          <a:xfrm>
            <a:off x="4543039" y="5210261"/>
            <a:ext cx="2384661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淘宝网chenying0907出品 56"/>
          <p:cNvSpPr txBox="1"/>
          <p:nvPr/>
        </p:nvSpPr>
        <p:spPr>
          <a:xfrm>
            <a:off x="6734391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8" name="Text Placeholder 4"/>
          <p:cNvSpPr txBox="1">
            <a:spLocks/>
          </p:cNvSpPr>
          <p:nvPr/>
        </p:nvSpPr>
        <p:spPr>
          <a:xfrm>
            <a:off x="6761756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淘宝网chenying0907出品 58"/>
          <p:cNvSpPr txBox="1"/>
          <p:nvPr/>
        </p:nvSpPr>
        <p:spPr>
          <a:xfrm>
            <a:off x="8953104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60" name="Text Placeholder 4"/>
          <p:cNvSpPr txBox="1">
            <a:spLocks/>
          </p:cNvSpPr>
          <p:nvPr/>
        </p:nvSpPr>
        <p:spPr>
          <a:xfrm>
            <a:off x="8980470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淘宝网chenying0907出品 62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4" name="淘宝网chenying0907出品 63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5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3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500"/>
                            </p:stCondLst>
                            <p:childTnLst>
                              <p:par>
                                <p:cTn id="7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500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0"/>
                            </p:stCondLst>
                            <p:childTnLst>
                              <p:par>
                                <p:cTn id="8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500"/>
                            </p:stCondLst>
                            <p:childTnLst>
                              <p:par>
                                <p:cTn id="9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0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5500"/>
                            </p:stCondLst>
                            <p:childTnLst>
                              <p:par>
                                <p:cTn id="1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6500"/>
                            </p:stCondLst>
                            <p:childTnLst>
                              <p:par>
                                <p:cTn id="14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7000"/>
                            </p:stCondLst>
                            <p:childTnLst>
                              <p:par>
                                <p:cTn id="1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7500"/>
                            </p:stCondLst>
                            <p:childTnLst>
                              <p:par>
                                <p:cTn id="14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8000"/>
                            </p:stCondLst>
                            <p:childTnLst>
                              <p:par>
                                <p:cTn id="1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8500"/>
                            </p:stCondLst>
                            <p:childTnLst>
                              <p:par>
                                <p:cTn id="1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9000"/>
                            </p:stCondLst>
                            <p:childTnLst>
                              <p:par>
                                <p:cTn id="1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45" grpId="0"/>
      <p:bldP spid="46" grpId="0" build="p"/>
      <p:bldP spid="47" grpId="0"/>
      <p:bldP spid="48" grpId="0" build="p"/>
      <p:bldP spid="49" grpId="0"/>
      <p:bldP spid="50" grpId="0" build="p"/>
      <p:bldP spid="51" grpId="0"/>
      <p:bldP spid="52" grpId="0" build="p"/>
      <p:bldP spid="53" grpId="0"/>
      <p:bldP spid="54" grpId="0" build="p"/>
      <p:bldP spid="55" grpId="0"/>
      <p:bldP spid="56" grpId="0" build="p"/>
      <p:bldP spid="57" grpId="0"/>
      <p:bldP spid="58" grpId="0" build="p"/>
      <p:bldP spid="59" grpId="0"/>
      <p:bldP spid="60" grpId="0" build="p"/>
      <p:bldP spid="63" grpId="0" animBg="1"/>
      <p:bldP spid="64" grpId="0" animBg="1"/>
      <p:bldP spid="6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37"/>
          <p:cNvGrpSpPr/>
          <p:nvPr/>
        </p:nvGrpSpPr>
        <p:grpSpPr>
          <a:xfrm>
            <a:off x="1164369" y="2680221"/>
            <a:ext cx="2316294" cy="1514496"/>
            <a:chOff x="1" y="0"/>
            <a:chExt cx="4392858" cy="2872248"/>
          </a:xfrm>
        </p:grpSpPr>
        <p:sp>
          <p:nvSpPr>
            <p:cNvPr id="3" name="Shape 333"/>
            <p:cNvSpPr/>
            <p:nvPr/>
          </p:nvSpPr>
          <p:spPr>
            <a:xfrm>
              <a:off x="1" y="0"/>
              <a:ext cx="4392858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Shape 335"/>
            <p:cNvSpPr/>
            <p:nvPr/>
          </p:nvSpPr>
          <p:spPr>
            <a:xfrm>
              <a:off x="1498551" y="1229870"/>
              <a:ext cx="2042947" cy="4479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淘宝网chenying0907出品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342"/>
          <p:cNvGrpSpPr/>
          <p:nvPr/>
        </p:nvGrpSpPr>
        <p:grpSpPr>
          <a:xfrm>
            <a:off x="3181743" y="2680221"/>
            <a:ext cx="2316294" cy="1514496"/>
            <a:chOff x="0" y="0"/>
            <a:chExt cx="4392859" cy="2872248"/>
          </a:xfrm>
          <a:solidFill>
            <a:srgbClr val="E60000"/>
          </a:solidFill>
        </p:grpSpPr>
        <p:sp>
          <p:nvSpPr>
            <p:cNvPr id="8" name="Shape 33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340"/>
            <p:cNvSpPr/>
            <p:nvPr/>
          </p:nvSpPr>
          <p:spPr>
            <a:xfrm>
              <a:off x="1194479" y="1289712"/>
              <a:ext cx="285243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淘宝网chenying0907出品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347"/>
          <p:cNvGrpSpPr/>
          <p:nvPr/>
        </p:nvGrpSpPr>
        <p:grpSpPr>
          <a:xfrm>
            <a:off x="5248957" y="2680221"/>
            <a:ext cx="2316294" cy="1514496"/>
            <a:chOff x="0" y="0"/>
            <a:chExt cx="4392859" cy="2872248"/>
          </a:xfrm>
        </p:grpSpPr>
        <p:sp>
          <p:nvSpPr>
            <p:cNvPr id="13" name="Shape 34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Shape 345"/>
            <p:cNvSpPr/>
            <p:nvPr/>
          </p:nvSpPr>
          <p:spPr>
            <a:xfrm>
              <a:off x="1086541" y="1289712"/>
              <a:ext cx="297247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淘宝网chenying0907出品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352"/>
          <p:cNvGrpSpPr/>
          <p:nvPr/>
        </p:nvGrpSpPr>
        <p:grpSpPr>
          <a:xfrm>
            <a:off x="7299143" y="2680221"/>
            <a:ext cx="2316291" cy="1514496"/>
            <a:chOff x="0" y="0"/>
            <a:chExt cx="4392859" cy="2872248"/>
          </a:xfrm>
          <a:solidFill>
            <a:srgbClr val="E60000"/>
          </a:solidFill>
        </p:grpSpPr>
        <p:sp>
          <p:nvSpPr>
            <p:cNvPr id="18" name="Shape 34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Shape 350"/>
            <p:cNvSpPr/>
            <p:nvPr/>
          </p:nvSpPr>
          <p:spPr>
            <a:xfrm>
              <a:off x="1186403" y="1289712"/>
              <a:ext cx="2924718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淘宝网chenying0907出品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357"/>
          <p:cNvGrpSpPr/>
          <p:nvPr/>
        </p:nvGrpSpPr>
        <p:grpSpPr>
          <a:xfrm>
            <a:off x="9378091" y="2680221"/>
            <a:ext cx="2316291" cy="1514496"/>
            <a:chOff x="0" y="0"/>
            <a:chExt cx="4392859" cy="2872248"/>
          </a:xfrm>
        </p:grpSpPr>
        <p:sp>
          <p:nvSpPr>
            <p:cNvPr id="23" name="Shape 35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Shape 355"/>
            <p:cNvSpPr/>
            <p:nvPr/>
          </p:nvSpPr>
          <p:spPr>
            <a:xfrm>
              <a:off x="1186405" y="1289715"/>
              <a:ext cx="3014432" cy="3693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淘宝网chenying0907出品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360"/>
          <p:cNvGrpSpPr/>
          <p:nvPr/>
        </p:nvGrpSpPr>
        <p:grpSpPr>
          <a:xfrm>
            <a:off x="2098263" y="3978266"/>
            <a:ext cx="448507" cy="448507"/>
            <a:chOff x="0" y="0"/>
            <a:chExt cx="850594" cy="850594"/>
          </a:xfrm>
        </p:grpSpPr>
        <p:sp>
          <p:nvSpPr>
            <p:cNvPr id="28" name="Shape 358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Shape 359"/>
            <p:cNvSpPr/>
            <p:nvPr/>
          </p:nvSpPr>
          <p:spPr>
            <a:xfrm>
              <a:off x="300082" y="114147"/>
              <a:ext cx="250430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淘宝网chenying0907出品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30" name="Group 363"/>
          <p:cNvGrpSpPr/>
          <p:nvPr/>
        </p:nvGrpSpPr>
        <p:grpSpPr>
          <a:xfrm>
            <a:off x="4119893" y="3978266"/>
            <a:ext cx="448507" cy="448507"/>
            <a:chOff x="0" y="0"/>
            <a:chExt cx="850594" cy="850594"/>
          </a:xfrm>
          <a:solidFill>
            <a:srgbClr val="E60000"/>
          </a:solidFill>
        </p:grpSpPr>
        <p:sp>
          <p:nvSpPr>
            <p:cNvPr id="31" name="Shape 361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Shape 362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淘宝网chenying0907出品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33" name="Group 366"/>
          <p:cNvGrpSpPr/>
          <p:nvPr/>
        </p:nvGrpSpPr>
        <p:grpSpPr>
          <a:xfrm>
            <a:off x="6182851" y="3978266"/>
            <a:ext cx="448507" cy="448507"/>
            <a:chOff x="0" y="0"/>
            <a:chExt cx="850594" cy="850594"/>
          </a:xfrm>
        </p:grpSpPr>
        <p:sp>
          <p:nvSpPr>
            <p:cNvPr id="34" name="Shape 364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Shape 365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淘宝网chenying0907出品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36" name="Group 369"/>
          <p:cNvGrpSpPr/>
          <p:nvPr/>
        </p:nvGrpSpPr>
        <p:grpSpPr>
          <a:xfrm>
            <a:off x="8233035" y="3978266"/>
            <a:ext cx="448507" cy="448507"/>
            <a:chOff x="0" y="0"/>
            <a:chExt cx="850594" cy="850594"/>
          </a:xfrm>
          <a:solidFill>
            <a:srgbClr val="E60000"/>
          </a:solidFill>
        </p:grpSpPr>
        <p:sp>
          <p:nvSpPr>
            <p:cNvPr id="37" name="Shape 367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Shape 368"/>
            <p:cNvSpPr/>
            <p:nvPr/>
          </p:nvSpPr>
          <p:spPr>
            <a:xfrm>
              <a:off x="243825" y="114147"/>
              <a:ext cx="362944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淘宝网chenying0907出品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39" name="Group 372"/>
          <p:cNvGrpSpPr/>
          <p:nvPr/>
        </p:nvGrpSpPr>
        <p:grpSpPr>
          <a:xfrm>
            <a:off x="10311984" y="3978266"/>
            <a:ext cx="448507" cy="448507"/>
            <a:chOff x="0" y="0"/>
            <a:chExt cx="850594" cy="850594"/>
          </a:xfrm>
        </p:grpSpPr>
        <p:sp>
          <p:nvSpPr>
            <p:cNvPr id="40" name="Shape 370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Shape 371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淘宝网chenying0907出品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</a:t>
              </a:r>
            </a:p>
          </p:txBody>
        </p:sp>
      </p:grpSp>
      <p:sp>
        <p:nvSpPr>
          <p:cNvPr id="43" name="Shape 373"/>
          <p:cNvSpPr/>
          <p:nvPr/>
        </p:nvSpPr>
        <p:spPr>
          <a:xfrm>
            <a:off x="139364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淘宝网chenying0907出品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6" name="Shape 376"/>
          <p:cNvSpPr/>
          <p:nvPr/>
        </p:nvSpPr>
        <p:spPr>
          <a:xfrm>
            <a:off x="345462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淘宝网chenying0907出品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9" name="Shape 379"/>
          <p:cNvSpPr/>
          <p:nvPr/>
        </p:nvSpPr>
        <p:spPr>
          <a:xfrm>
            <a:off x="5479631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淘宝网chenying0907出品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2" name="Shape 382"/>
          <p:cNvSpPr/>
          <p:nvPr/>
        </p:nvSpPr>
        <p:spPr>
          <a:xfrm>
            <a:off x="756990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淘宝网chenying0907出品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606B83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5" name="Shape 385"/>
          <p:cNvSpPr/>
          <p:nvPr/>
        </p:nvSpPr>
        <p:spPr>
          <a:xfrm>
            <a:off x="9630886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淘宝网chenying0907出品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5" name="淘宝网chenying0907出品 44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7" name="淘宝网chenying0907出品 46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8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567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9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3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8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3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8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3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dvAuto="0"/>
      <p:bldP spid="7" grpId="0" animBg="1" advAuto="0"/>
      <p:bldP spid="12" grpId="0" advAuto="0"/>
      <p:bldP spid="17" grpId="0" animBg="1" advAuto="0"/>
      <p:bldP spid="22" grpId="0" advAuto="0"/>
      <p:bldP spid="27" grpId="0" advAuto="0"/>
      <p:bldP spid="30" grpId="0" animBg="1" advAuto="0"/>
      <p:bldP spid="33" grpId="0" advAuto="0"/>
      <p:bldP spid="36" grpId="0" animBg="1" advAuto="0"/>
      <p:bldP spid="39" grpId="0" advAuto="0"/>
      <p:bldP spid="43" grpId="0"/>
      <p:bldP spid="46" grpId="0"/>
      <p:bldP spid="49" grpId="0"/>
      <p:bldP spid="52" grpId="0"/>
      <p:bldP spid="55" grpId="0"/>
      <p:bldP spid="45" grpId="0" animBg="1"/>
      <p:bldP spid="47" grpId="0" animBg="1"/>
      <p:bldP spid="4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1397414" y="2552987"/>
            <a:ext cx="2514349" cy="616632"/>
            <a:chOff x="897773" y="2420683"/>
            <a:chExt cx="2384237" cy="584722"/>
          </a:xfrm>
        </p:grpSpPr>
        <p:sp>
          <p:nvSpPr>
            <p:cNvPr id="154" name="淘宝网chenying0907出品 153"/>
            <p:cNvSpPr txBox="1"/>
            <p:nvPr/>
          </p:nvSpPr>
          <p:spPr>
            <a:xfrm>
              <a:off x="1406474" y="2420683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Rectangle 154"/>
            <p:cNvSpPr/>
            <p:nvPr/>
          </p:nvSpPr>
          <p:spPr>
            <a:xfrm>
              <a:off x="897773" y="2637675"/>
              <a:ext cx="2384237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6" name="Group 155"/>
          <p:cNvGrpSpPr/>
          <p:nvPr/>
        </p:nvGrpSpPr>
        <p:grpSpPr>
          <a:xfrm>
            <a:off x="2508188" y="2014166"/>
            <a:ext cx="292799" cy="291926"/>
            <a:chOff x="2138511" y="2464802"/>
            <a:chExt cx="354012" cy="352956"/>
          </a:xfrm>
          <a:solidFill>
            <a:schemeClr val="accent1"/>
          </a:solidFill>
        </p:grpSpPr>
        <p:sp>
          <p:nvSpPr>
            <p:cNvPr id="157" name="Oval 15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淘宝网chenying0907出品 15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397414" y="4173267"/>
            <a:ext cx="2514349" cy="624653"/>
            <a:chOff x="897773" y="3957115"/>
            <a:chExt cx="2384237" cy="592328"/>
          </a:xfrm>
        </p:grpSpPr>
        <p:sp>
          <p:nvSpPr>
            <p:cNvPr id="159" name="淘宝网chenying0907出品 158"/>
            <p:cNvSpPr txBox="1"/>
            <p:nvPr/>
          </p:nvSpPr>
          <p:spPr>
            <a:xfrm>
              <a:off x="1406479" y="3957115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897773" y="4181713"/>
              <a:ext cx="2384237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1" name="Group 160"/>
          <p:cNvGrpSpPr/>
          <p:nvPr/>
        </p:nvGrpSpPr>
        <p:grpSpPr>
          <a:xfrm>
            <a:off x="2508188" y="3642465"/>
            <a:ext cx="292799" cy="291926"/>
            <a:chOff x="2138511" y="2464802"/>
            <a:chExt cx="354012" cy="352956"/>
          </a:xfrm>
          <a:solidFill>
            <a:schemeClr val="accent2"/>
          </a:solidFill>
        </p:grpSpPr>
        <p:sp>
          <p:nvSpPr>
            <p:cNvPr id="162" name="Oval 161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3" name="淘宝网chenying0907出品 162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397414" y="5780155"/>
            <a:ext cx="2514349" cy="644530"/>
            <a:chOff x="897773" y="5480860"/>
            <a:chExt cx="2384237" cy="611178"/>
          </a:xfrm>
        </p:grpSpPr>
        <p:sp>
          <p:nvSpPr>
            <p:cNvPr id="164" name="淘宝网chenying0907出品 163"/>
            <p:cNvSpPr txBox="1"/>
            <p:nvPr/>
          </p:nvSpPr>
          <p:spPr>
            <a:xfrm>
              <a:off x="1406479" y="5480860"/>
              <a:ext cx="136683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5" name="Rectangle 164"/>
            <p:cNvSpPr/>
            <p:nvPr/>
          </p:nvSpPr>
          <p:spPr>
            <a:xfrm>
              <a:off x="897773" y="5724307"/>
              <a:ext cx="2384237" cy="367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6" name="Group 165"/>
          <p:cNvGrpSpPr/>
          <p:nvPr/>
        </p:nvGrpSpPr>
        <p:grpSpPr>
          <a:xfrm>
            <a:off x="2508188" y="5269242"/>
            <a:ext cx="292799" cy="291926"/>
            <a:chOff x="2138511" y="2464802"/>
            <a:chExt cx="354012" cy="352956"/>
          </a:xfrm>
          <a:solidFill>
            <a:schemeClr val="accent3"/>
          </a:solidFill>
        </p:grpSpPr>
        <p:sp>
          <p:nvSpPr>
            <p:cNvPr id="167" name="Oval 16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淘宝网chenying0907出品 16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252912" y="5312624"/>
            <a:ext cx="435227" cy="1919829"/>
            <a:chOff x="4980416" y="5037519"/>
            <a:chExt cx="412705" cy="1820482"/>
          </a:xfrm>
        </p:grpSpPr>
        <p:sp>
          <p:nvSpPr>
            <p:cNvPr id="175" name="淘宝网chenying0907出品 11"/>
            <p:cNvSpPr>
              <a:spLocks/>
            </p:cNvSpPr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淘宝网chenying0907出品 12"/>
            <p:cNvSpPr>
              <a:spLocks/>
            </p:cNvSpPr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7" name="淘宝网chenying0907出品 13"/>
            <p:cNvSpPr>
              <a:spLocks/>
            </p:cNvSpPr>
            <p:nvPr/>
          </p:nvSpPr>
          <p:spPr bwMode="auto">
            <a:xfrm>
              <a:off x="5078038" y="5468401"/>
              <a:ext cx="125899" cy="1386906"/>
            </a:xfrm>
            <a:custGeom>
              <a:avLst/>
              <a:gdLst>
                <a:gd name="T0" fmla="*/ 79 w 79"/>
                <a:gd name="T1" fmla="*/ 871 h 871"/>
                <a:gd name="T2" fmla="*/ 0 w 79"/>
                <a:gd name="T3" fmla="*/ 871 h 871"/>
                <a:gd name="T4" fmla="*/ 0 w 79"/>
                <a:gd name="T5" fmla="*/ 33 h 871"/>
                <a:gd name="T6" fmla="*/ 39 w 79"/>
                <a:gd name="T7" fmla="*/ 1 h 871"/>
                <a:gd name="T8" fmla="*/ 79 w 79"/>
                <a:gd name="T9" fmla="*/ 33 h 871"/>
                <a:gd name="T10" fmla="*/ 79 w 79"/>
                <a:gd name="T11" fmla="*/ 871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871">
                  <a:moveTo>
                    <a:pt x="79" y="871"/>
                  </a:moveTo>
                  <a:cubicBezTo>
                    <a:pt x="0" y="871"/>
                    <a:pt x="0" y="871"/>
                    <a:pt x="0" y="871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9" y="1"/>
                  </a:cubicBezTo>
                  <a:cubicBezTo>
                    <a:pt x="73" y="0"/>
                    <a:pt x="79" y="33"/>
                    <a:pt x="79" y="33"/>
                  </a:cubicBezTo>
                  <a:cubicBezTo>
                    <a:pt x="79" y="871"/>
                    <a:pt x="79" y="871"/>
                    <a:pt x="79" y="871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8" name="淘宝网chenying0907出品 14"/>
            <p:cNvSpPr>
              <a:spLocks/>
            </p:cNvSpPr>
            <p:nvPr/>
          </p:nvSpPr>
          <p:spPr bwMode="auto">
            <a:xfrm>
              <a:off x="5200571" y="5465708"/>
              <a:ext cx="101662" cy="1387579"/>
            </a:xfrm>
            <a:custGeom>
              <a:avLst/>
              <a:gdLst>
                <a:gd name="T0" fmla="*/ 64 w 64"/>
                <a:gd name="T1" fmla="*/ 872 h 872"/>
                <a:gd name="T2" fmla="*/ 0 w 64"/>
                <a:gd name="T3" fmla="*/ 872 h 872"/>
                <a:gd name="T4" fmla="*/ 0 w 64"/>
                <a:gd name="T5" fmla="*/ 33 h 872"/>
                <a:gd name="T6" fmla="*/ 31 w 64"/>
                <a:gd name="T7" fmla="*/ 1 h 872"/>
                <a:gd name="T8" fmla="*/ 64 w 64"/>
                <a:gd name="T9" fmla="*/ 33 h 872"/>
                <a:gd name="T10" fmla="*/ 64 w 64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872">
                  <a:moveTo>
                    <a:pt x="64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8" y="0"/>
                    <a:pt x="64" y="33"/>
                    <a:pt x="64" y="33"/>
                  </a:cubicBezTo>
                  <a:cubicBezTo>
                    <a:pt x="64" y="872"/>
                    <a:pt x="64" y="872"/>
                    <a:pt x="64" y="872"/>
                  </a:cubicBezTo>
                </a:path>
              </a:pathLst>
            </a:custGeom>
            <a:solidFill>
              <a:srgbClr val="ABA0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淘宝网chenying0907出品 15"/>
            <p:cNvSpPr>
              <a:spLocks/>
            </p:cNvSpPr>
            <p:nvPr/>
          </p:nvSpPr>
          <p:spPr bwMode="auto">
            <a:xfrm>
              <a:off x="4980416" y="5465708"/>
              <a:ext cx="100315" cy="1387579"/>
            </a:xfrm>
            <a:custGeom>
              <a:avLst/>
              <a:gdLst>
                <a:gd name="T0" fmla="*/ 63 w 63"/>
                <a:gd name="T1" fmla="*/ 872 h 872"/>
                <a:gd name="T2" fmla="*/ 0 w 63"/>
                <a:gd name="T3" fmla="*/ 872 h 872"/>
                <a:gd name="T4" fmla="*/ 0 w 63"/>
                <a:gd name="T5" fmla="*/ 33 h 872"/>
                <a:gd name="T6" fmla="*/ 31 w 63"/>
                <a:gd name="T7" fmla="*/ 1 h 872"/>
                <a:gd name="T8" fmla="*/ 63 w 63"/>
                <a:gd name="T9" fmla="*/ 33 h 872"/>
                <a:gd name="T10" fmla="*/ 63 w 63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872">
                  <a:moveTo>
                    <a:pt x="63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7" y="0"/>
                    <a:pt x="63" y="33"/>
                    <a:pt x="63" y="33"/>
                  </a:cubicBezTo>
                  <a:lnTo>
                    <a:pt x="63" y="872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0" name="淘宝网chenying0907出品 16"/>
            <p:cNvSpPr>
              <a:spLocks/>
            </p:cNvSpPr>
            <p:nvPr/>
          </p:nvSpPr>
          <p:spPr bwMode="auto">
            <a:xfrm>
              <a:off x="5076019" y="5038865"/>
              <a:ext cx="132631" cy="192551"/>
            </a:xfrm>
            <a:custGeom>
              <a:avLst/>
              <a:gdLst>
                <a:gd name="T0" fmla="*/ 0 w 83"/>
                <a:gd name="T1" fmla="*/ 111 h 121"/>
                <a:gd name="T2" fmla="*/ 83 w 83"/>
                <a:gd name="T3" fmla="*/ 113 h 121"/>
                <a:gd name="T4" fmla="*/ 49 w 83"/>
                <a:gd name="T5" fmla="*/ 0 h 121"/>
                <a:gd name="T6" fmla="*/ 29 w 83"/>
                <a:gd name="T7" fmla="*/ 0 h 121"/>
                <a:gd name="T8" fmla="*/ 0 w 83"/>
                <a:gd name="T9" fmla="*/ 11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1">
                  <a:moveTo>
                    <a:pt x="0" y="111"/>
                  </a:moveTo>
                  <a:cubicBezTo>
                    <a:pt x="0" y="111"/>
                    <a:pt x="40" y="121"/>
                    <a:pt x="83" y="113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9" name="淘宝网chenying0907出品 35"/>
            <p:cNvSpPr>
              <a:spLocks/>
            </p:cNvSpPr>
            <p:nvPr/>
          </p:nvSpPr>
          <p:spPr bwMode="auto">
            <a:xfrm>
              <a:off x="5143343" y="5037519"/>
              <a:ext cx="249778" cy="1820482"/>
            </a:xfrm>
            <a:custGeom>
              <a:avLst/>
              <a:gdLst>
                <a:gd name="T0" fmla="*/ 34 w 157"/>
                <a:gd name="T1" fmla="*/ 0 h 1144"/>
                <a:gd name="T2" fmla="*/ 0 w 157"/>
                <a:gd name="T3" fmla="*/ 1 h 1144"/>
                <a:gd name="T4" fmla="*/ 7 w 157"/>
                <a:gd name="T5" fmla="*/ 1 h 1144"/>
                <a:gd name="T6" fmla="*/ 41 w 157"/>
                <a:gd name="T7" fmla="*/ 114 h 1144"/>
                <a:gd name="T8" fmla="*/ 41 w 157"/>
                <a:gd name="T9" fmla="*/ 114 h 1144"/>
                <a:gd name="T10" fmla="*/ 94 w 157"/>
                <a:gd name="T11" fmla="*/ 285 h 1144"/>
                <a:gd name="T12" fmla="*/ 94 w 157"/>
                <a:gd name="T13" fmla="*/ 286 h 1144"/>
                <a:gd name="T14" fmla="*/ 100 w 157"/>
                <a:gd name="T15" fmla="*/ 302 h 1144"/>
                <a:gd name="T16" fmla="*/ 100 w 157"/>
                <a:gd name="T17" fmla="*/ 1141 h 1144"/>
                <a:gd name="T18" fmla="*/ 38 w 157"/>
                <a:gd name="T19" fmla="*/ 1141 h 1144"/>
                <a:gd name="T20" fmla="*/ 38 w 157"/>
                <a:gd name="T21" fmla="*/ 1142 h 1144"/>
                <a:gd name="T22" fmla="*/ 0 w 157"/>
                <a:gd name="T23" fmla="*/ 1142 h 1144"/>
                <a:gd name="T24" fmla="*/ 0 w 157"/>
                <a:gd name="T25" fmla="*/ 1144 h 1144"/>
                <a:gd name="T26" fmla="*/ 157 w 157"/>
                <a:gd name="T27" fmla="*/ 1142 h 1144"/>
                <a:gd name="T28" fmla="*/ 142 w 157"/>
                <a:gd name="T29" fmla="*/ 290 h 1144"/>
                <a:gd name="T30" fmla="*/ 34 w 157"/>
                <a:gd name="T31" fmla="*/ 0 h 1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7" h="1144">
                  <a:moveTo>
                    <a:pt x="3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94" y="285"/>
                    <a:pt x="94" y="285"/>
                    <a:pt x="94" y="285"/>
                  </a:cubicBezTo>
                  <a:cubicBezTo>
                    <a:pt x="94" y="286"/>
                    <a:pt x="94" y="286"/>
                    <a:pt x="94" y="286"/>
                  </a:cubicBezTo>
                  <a:cubicBezTo>
                    <a:pt x="98" y="294"/>
                    <a:pt x="100" y="302"/>
                    <a:pt x="100" y="302"/>
                  </a:cubicBezTo>
                  <a:cubicBezTo>
                    <a:pt x="100" y="1141"/>
                    <a:pt x="100" y="1141"/>
                    <a:pt x="100" y="1141"/>
                  </a:cubicBezTo>
                  <a:cubicBezTo>
                    <a:pt x="38" y="1141"/>
                    <a:pt x="38" y="1141"/>
                    <a:pt x="38" y="1141"/>
                  </a:cubicBezTo>
                  <a:cubicBezTo>
                    <a:pt x="38" y="1142"/>
                    <a:pt x="38" y="1142"/>
                    <a:pt x="38" y="1142"/>
                  </a:cubicBezTo>
                  <a:cubicBezTo>
                    <a:pt x="0" y="1142"/>
                    <a:pt x="0" y="1142"/>
                    <a:pt x="0" y="1142"/>
                  </a:cubicBezTo>
                  <a:cubicBezTo>
                    <a:pt x="0" y="1144"/>
                    <a:pt x="0" y="1144"/>
                    <a:pt x="0" y="1144"/>
                  </a:cubicBezTo>
                  <a:cubicBezTo>
                    <a:pt x="157" y="1142"/>
                    <a:pt x="157" y="1142"/>
                    <a:pt x="157" y="1142"/>
                  </a:cubicBezTo>
                  <a:cubicBezTo>
                    <a:pt x="142" y="290"/>
                    <a:pt x="142" y="290"/>
                    <a:pt x="142" y="290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solidFill>
              <a:srgbClr val="9C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0" name="淘宝网chenying0907出品 36"/>
            <p:cNvSpPr>
              <a:spLocks/>
            </p:cNvSpPr>
            <p:nvPr/>
          </p:nvSpPr>
          <p:spPr bwMode="auto">
            <a:xfrm>
              <a:off x="5143344" y="5218624"/>
              <a:ext cx="149463" cy="294886"/>
            </a:xfrm>
            <a:custGeom>
              <a:avLst/>
              <a:gdLst>
                <a:gd name="T0" fmla="*/ 41 w 94"/>
                <a:gd name="T1" fmla="*/ 0 h 185"/>
                <a:gd name="T2" fmla="*/ 6 w 94"/>
                <a:gd name="T3" fmla="*/ 3 h 185"/>
                <a:gd name="T4" fmla="*/ 0 w 94"/>
                <a:gd name="T5" fmla="*/ 3 h 185"/>
                <a:gd name="T6" fmla="*/ 0 w 94"/>
                <a:gd name="T7" fmla="*/ 158 h 185"/>
                <a:gd name="T8" fmla="*/ 37 w 94"/>
                <a:gd name="T9" fmla="*/ 185 h 185"/>
                <a:gd name="T10" fmla="*/ 67 w 94"/>
                <a:gd name="T11" fmla="*/ 156 h 185"/>
                <a:gd name="T12" fmla="*/ 68 w 94"/>
                <a:gd name="T13" fmla="*/ 156 h 185"/>
                <a:gd name="T14" fmla="*/ 94 w 94"/>
                <a:gd name="T15" fmla="*/ 172 h 185"/>
                <a:gd name="T16" fmla="*/ 94 w 94"/>
                <a:gd name="T17" fmla="*/ 171 h 185"/>
                <a:gd name="T18" fmla="*/ 41 w 94"/>
                <a:gd name="T19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185">
                  <a:moveTo>
                    <a:pt x="41" y="0"/>
                  </a:moveTo>
                  <a:cubicBezTo>
                    <a:pt x="28" y="2"/>
                    <a:pt x="16" y="3"/>
                    <a:pt x="6" y="3"/>
                  </a:cubicBezTo>
                  <a:cubicBezTo>
                    <a:pt x="4" y="3"/>
                    <a:pt x="2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24" y="159"/>
                    <a:pt x="34" y="177"/>
                    <a:pt x="37" y="185"/>
                  </a:cubicBezTo>
                  <a:cubicBezTo>
                    <a:pt x="38" y="178"/>
                    <a:pt x="45" y="157"/>
                    <a:pt x="67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1" y="156"/>
                    <a:pt x="89" y="164"/>
                    <a:pt x="94" y="172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41" y="0"/>
                    <a:pt x="41" y="0"/>
                    <a:pt x="41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1" name="淘宝网chenying0907出品 37"/>
            <p:cNvSpPr>
              <a:spLocks/>
            </p:cNvSpPr>
            <p:nvPr/>
          </p:nvSpPr>
          <p:spPr bwMode="auto">
            <a:xfrm>
              <a:off x="5143344" y="5470421"/>
              <a:ext cx="60593" cy="1384886"/>
            </a:xfrm>
            <a:custGeom>
              <a:avLst/>
              <a:gdLst>
                <a:gd name="T0" fmla="*/ 0 w 38"/>
                <a:gd name="T1" fmla="*/ 0 h 870"/>
                <a:gd name="T2" fmla="*/ 0 w 38"/>
                <a:gd name="T3" fmla="*/ 870 h 870"/>
                <a:gd name="T4" fmla="*/ 38 w 38"/>
                <a:gd name="T5" fmla="*/ 870 h 870"/>
                <a:gd name="T6" fmla="*/ 38 w 38"/>
                <a:gd name="T7" fmla="*/ 869 h 870"/>
                <a:gd name="T8" fmla="*/ 36 w 38"/>
                <a:gd name="T9" fmla="*/ 869 h 870"/>
                <a:gd name="T10" fmla="*/ 36 w 38"/>
                <a:gd name="T11" fmla="*/ 30 h 870"/>
                <a:gd name="T12" fmla="*/ 37 w 38"/>
                <a:gd name="T13" fmla="*/ 27 h 870"/>
                <a:gd name="T14" fmla="*/ 0 w 38"/>
                <a:gd name="T15" fmla="*/ 0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870">
                  <a:moveTo>
                    <a:pt x="0" y="0"/>
                  </a:moveTo>
                  <a:cubicBezTo>
                    <a:pt x="0" y="870"/>
                    <a:pt x="0" y="870"/>
                    <a:pt x="0" y="870"/>
                  </a:cubicBezTo>
                  <a:cubicBezTo>
                    <a:pt x="38" y="870"/>
                    <a:pt x="38" y="870"/>
                    <a:pt x="38" y="870"/>
                  </a:cubicBezTo>
                  <a:cubicBezTo>
                    <a:pt x="38" y="869"/>
                    <a:pt x="38" y="869"/>
                    <a:pt x="38" y="869"/>
                  </a:cubicBezTo>
                  <a:cubicBezTo>
                    <a:pt x="36" y="869"/>
                    <a:pt x="36" y="869"/>
                    <a:pt x="36" y="869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7" y="29"/>
                    <a:pt x="37" y="27"/>
                  </a:cubicBezTo>
                  <a:cubicBezTo>
                    <a:pt x="34" y="19"/>
                    <a:pt x="24" y="1"/>
                    <a:pt x="0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2" name="淘宝网chenying0907出品 38"/>
            <p:cNvSpPr>
              <a:spLocks/>
            </p:cNvSpPr>
            <p:nvPr/>
          </p:nvSpPr>
          <p:spPr bwMode="auto">
            <a:xfrm>
              <a:off x="5200571" y="5467055"/>
              <a:ext cx="101662" cy="1386232"/>
            </a:xfrm>
            <a:custGeom>
              <a:avLst/>
              <a:gdLst>
                <a:gd name="T0" fmla="*/ 32 w 64"/>
                <a:gd name="T1" fmla="*/ 0 h 871"/>
                <a:gd name="T2" fmla="*/ 31 w 64"/>
                <a:gd name="T3" fmla="*/ 0 h 871"/>
                <a:gd name="T4" fmla="*/ 1 w 64"/>
                <a:gd name="T5" fmla="*/ 29 h 871"/>
                <a:gd name="T6" fmla="*/ 0 w 64"/>
                <a:gd name="T7" fmla="*/ 32 h 871"/>
                <a:gd name="T8" fmla="*/ 0 w 64"/>
                <a:gd name="T9" fmla="*/ 871 h 871"/>
                <a:gd name="T10" fmla="*/ 2 w 64"/>
                <a:gd name="T11" fmla="*/ 871 h 871"/>
                <a:gd name="T12" fmla="*/ 64 w 64"/>
                <a:gd name="T13" fmla="*/ 871 h 871"/>
                <a:gd name="T14" fmla="*/ 64 w 64"/>
                <a:gd name="T15" fmla="*/ 32 h 871"/>
                <a:gd name="T16" fmla="*/ 58 w 64"/>
                <a:gd name="T17" fmla="*/ 16 h 871"/>
                <a:gd name="T18" fmla="*/ 32 w 64"/>
                <a:gd name="T19" fmla="*/ 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871">
                  <a:moveTo>
                    <a:pt x="32" y="0"/>
                  </a:moveTo>
                  <a:cubicBezTo>
                    <a:pt x="32" y="0"/>
                    <a:pt x="32" y="0"/>
                    <a:pt x="31" y="0"/>
                  </a:cubicBezTo>
                  <a:cubicBezTo>
                    <a:pt x="9" y="1"/>
                    <a:pt x="2" y="22"/>
                    <a:pt x="1" y="29"/>
                  </a:cubicBezTo>
                  <a:cubicBezTo>
                    <a:pt x="1" y="31"/>
                    <a:pt x="0" y="32"/>
                    <a:pt x="0" y="32"/>
                  </a:cubicBezTo>
                  <a:cubicBezTo>
                    <a:pt x="0" y="871"/>
                    <a:pt x="0" y="871"/>
                    <a:pt x="0" y="871"/>
                  </a:cubicBezTo>
                  <a:cubicBezTo>
                    <a:pt x="2" y="871"/>
                    <a:pt x="2" y="871"/>
                    <a:pt x="2" y="871"/>
                  </a:cubicBezTo>
                  <a:cubicBezTo>
                    <a:pt x="64" y="871"/>
                    <a:pt x="64" y="871"/>
                    <a:pt x="64" y="871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32"/>
                    <a:pt x="62" y="24"/>
                    <a:pt x="58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3" name="淘宝网chenying0907出品 39"/>
            <p:cNvSpPr>
              <a:spLocks/>
            </p:cNvSpPr>
            <p:nvPr/>
          </p:nvSpPr>
          <p:spPr bwMode="auto">
            <a:xfrm>
              <a:off x="5143344" y="5038865"/>
              <a:ext cx="65306" cy="184472"/>
            </a:xfrm>
            <a:custGeom>
              <a:avLst/>
              <a:gdLst>
                <a:gd name="T0" fmla="*/ 7 w 41"/>
                <a:gd name="T1" fmla="*/ 0 h 116"/>
                <a:gd name="T2" fmla="*/ 0 w 41"/>
                <a:gd name="T3" fmla="*/ 0 h 116"/>
                <a:gd name="T4" fmla="*/ 0 w 41"/>
                <a:gd name="T5" fmla="*/ 116 h 116"/>
                <a:gd name="T6" fmla="*/ 6 w 41"/>
                <a:gd name="T7" fmla="*/ 116 h 116"/>
                <a:gd name="T8" fmla="*/ 41 w 41"/>
                <a:gd name="T9" fmla="*/ 113 h 116"/>
                <a:gd name="T10" fmla="*/ 41 w 41"/>
                <a:gd name="T11" fmla="*/ 113 h 116"/>
                <a:gd name="T12" fmla="*/ 7 w 41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6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2" y="116"/>
                    <a:pt x="4" y="116"/>
                    <a:pt x="6" y="116"/>
                  </a:cubicBezTo>
                  <a:cubicBezTo>
                    <a:pt x="16" y="116"/>
                    <a:pt x="28" y="115"/>
                    <a:pt x="41" y="113"/>
                  </a:cubicBezTo>
                  <a:cubicBezTo>
                    <a:pt x="41" y="113"/>
                    <a:pt x="41" y="113"/>
                    <a:pt x="41" y="113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803869" y="5647741"/>
            <a:ext cx="435228" cy="1584711"/>
            <a:chOff x="5502862" y="5355294"/>
            <a:chExt cx="412706" cy="1502706"/>
          </a:xfrm>
        </p:grpSpPr>
        <p:sp>
          <p:nvSpPr>
            <p:cNvPr id="187" name="淘宝网chenying0907出品 23"/>
            <p:cNvSpPr>
              <a:spLocks/>
            </p:cNvSpPr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8" name="淘宝网chenying0907出品 24"/>
            <p:cNvSpPr>
              <a:spLocks/>
            </p:cNvSpPr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9" name="淘宝网chenying0907出品 25"/>
            <p:cNvSpPr>
              <a:spLocks/>
            </p:cNvSpPr>
            <p:nvPr/>
          </p:nvSpPr>
          <p:spPr bwMode="auto">
            <a:xfrm>
              <a:off x="5601831" y="5786851"/>
              <a:ext cx="125899" cy="1068456"/>
            </a:xfrm>
            <a:custGeom>
              <a:avLst/>
              <a:gdLst>
                <a:gd name="T0" fmla="*/ 79 w 79"/>
                <a:gd name="T1" fmla="*/ 671 h 671"/>
                <a:gd name="T2" fmla="*/ 0 w 79"/>
                <a:gd name="T3" fmla="*/ 671 h 671"/>
                <a:gd name="T4" fmla="*/ 0 w 79"/>
                <a:gd name="T5" fmla="*/ 32 h 671"/>
                <a:gd name="T6" fmla="*/ 38 w 79"/>
                <a:gd name="T7" fmla="*/ 1 h 671"/>
                <a:gd name="T8" fmla="*/ 79 w 79"/>
                <a:gd name="T9" fmla="*/ 32 h 671"/>
                <a:gd name="T10" fmla="*/ 79 w 79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671">
                  <a:moveTo>
                    <a:pt x="79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8" y="1"/>
                  </a:cubicBezTo>
                  <a:cubicBezTo>
                    <a:pt x="72" y="0"/>
                    <a:pt x="79" y="32"/>
                    <a:pt x="79" y="32"/>
                  </a:cubicBezTo>
                  <a:cubicBezTo>
                    <a:pt x="79" y="671"/>
                    <a:pt x="79" y="671"/>
                    <a:pt x="79" y="671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0" name="淘宝网chenying0907出品 26"/>
            <p:cNvSpPr>
              <a:spLocks/>
            </p:cNvSpPr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solidFill>
              <a:srgbClr val="B59B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1" name="淘宝网chenying0907出品 27"/>
            <p:cNvSpPr>
              <a:spLocks/>
            </p:cNvSpPr>
            <p:nvPr/>
          </p:nvSpPr>
          <p:spPr bwMode="auto">
            <a:xfrm>
              <a:off x="5502862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2" name="淘宝网chenying0907出品 28"/>
            <p:cNvSpPr>
              <a:spLocks/>
            </p:cNvSpPr>
            <p:nvPr/>
          </p:nvSpPr>
          <p:spPr bwMode="auto">
            <a:xfrm>
              <a:off x="5599811" y="5357314"/>
              <a:ext cx="130611" cy="189185"/>
            </a:xfrm>
            <a:custGeom>
              <a:avLst/>
              <a:gdLst>
                <a:gd name="T0" fmla="*/ 0 w 82"/>
                <a:gd name="T1" fmla="*/ 110 h 119"/>
                <a:gd name="T2" fmla="*/ 82 w 82"/>
                <a:gd name="T3" fmla="*/ 111 h 119"/>
                <a:gd name="T4" fmla="*/ 48 w 82"/>
                <a:gd name="T5" fmla="*/ 0 h 119"/>
                <a:gd name="T6" fmla="*/ 28 w 82"/>
                <a:gd name="T7" fmla="*/ 0 h 119"/>
                <a:gd name="T8" fmla="*/ 0 w 82"/>
                <a:gd name="T9" fmla="*/ 11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19">
                  <a:moveTo>
                    <a:pt x="0" y="110"/>
                  </a:moveTo>
                  <a:cubicBezTo>
                    <a:pt x="0" y="110"/>
                    <a:pt x="39" y="119"/>
                    <a:pt x="82" y="111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4" name="淘宝网chenying0907出品 40"/>
            <p:cNvSpPr>
              <a:spLocks/>
            </p:cNvSpPr>
            <p:nvPr/>
          </p:nvSpPr>
          <p:spPr bwMode="auto">
            <a:xfrm>
              <a:off x="5665117" y="5355294"/>
              <a:ext cx="250451" cy="1502706"/>
            </a:xfrm>
            <a:custGeom>
              <a:avLst/>
              <a:gdLst>
                <a:gd name="T0" fmla="*/ 34 w 157"/>
                <a:gd name="T1" fmla="*/ 0 h 944"/>
                <a:gd name="T2" fmla="*/ 0 w 157"/>
                <a:gd name="T3" fmla="*/ 1 h 944"/>
                <a:gd name="T4" fmla="*/ 0 w 157"/>
                <a:gd name="T5" fmla="*/ 1 h 944"/>
                <a:gd name="T6" fmla="*/ 7 w 157"/>
                <a:gd name="T7" fmla="*/ 1 h 944"/>
                <a:gd name="T8" fmla="*/ 41 w 157"/>
                <a:gd name="T9" fmla="*/ 112 h 944"/>
                <a:gd name="T10" fmla="*/ 40 w 157"/>
                <a:gd name="T11" fmla="*/ 113 h 944"/>
                <a:gd name="T12" fmla="*/ 95 w 157"/>
                <a:gd name="T13" fmla="*/ 284 h 944"/>
                <a:gd name="T14" fmla="*/ 94 w 157"/>
                <a:gd name="T15" fmla="*/ 286 h 944"/>
                <a:gd name="T16" fmla="*/ 100 w 157"/>
                <a:gd name="T17" fmla="*/ 301 h 944"/>
                <a:gd name="T18" fmla="*/ 100 w 157"/>
                <a:gd name="T19" fmla="*/ 941 h 944"/>
                <a:gd name="T20" fmla="*/ 39 w 157"/>
                <a:gd name="T21" fmla="*/ 941 h 944"/>
                <a:gd name="T22" fmla="*/ 39 w 157"/>
                <a:gd name="T23" fmla="*/ 942 h 944"/>
                <a:gd name="T24" fmla="*/ 0 w 157"/>
                <a:gd name="T25" fmla="*/ 942 h 944"/>
                <a:gd name="T26" fmla="*/ 0 w 157"/>
                <a:gd name="T27" fmla="*/ 944 h 944"/>
                <a:gd name="T28" fmla="*/ 157 w 157"/>
                <a:gd name="T29" fmla="*/ 942 h 944"/>
                <a:gd name="T30" fmla="*/ 142 w 157"/>
                <a:gd name="T31" fmla="*/ 290 h 944"/>
                <a:gd name="T32" fmla="*/ 34 w 157"/>
                <a:gd name="T33" fmla="*/ 0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7" h="944">
                  <a:moveTo>
                    <a:pt x="3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41" y="112"/>
                    <a:pt x="41" y="112"/>
                    <a:pt x="41" y="112"/>
                  </a:cubicBezTo>
                  <a:cubicBezTo>
                    <a:pt x="41" y="112"/>
                    <a:pt x="41" y="113"/>
                    <a:pt x="40" y="113"/>
                  </a:cubicBezTo>
                  <a:cubicBezTo>
                    <a:pt x="95" y="284"/>
                    <a:pt x="95" y="284"/>
                    <a:pt x="95" y="284"/>
                  </a:cubicBezTo>
                  <a:cubicBezTo>
                    <a:pt x="94" y="286"/>
                    <a:pt x="94" y="286"/>
                    <a:pt x="94" y="286"/>
                  </a:cubicBezTo>
                  <a:cubicBezTo>
                    <a:pt x="98" y="293"/>
                    <a:pt x="100" y="301"/>
                    <a:pt x="100" y="301"/>
                  </a:cubicBezTo>
                  <a:cubicBezTo>
                    <a:pt x="100" y="941"/>
                    <a:pt x="100" y="941"/>
                    <a:pt x="100" y="941"/>
                  </a:cubicBezTo>
                  <a:cubicBezTo>
                    <a:pt x="39" y="941"/>
                    <a:pt x="39" y="941"/>
                    <a:pt x="39" y="941"/>
                  </a:cubicBezTo>
                  <a:cubicBezTo>
                    <a:pt x="39" y="942"/>
                    <a:pt x="39" y="942"/>
                    <a:pt x="39" y="942"/>
                  </a:cubicBezTo>
                  <a:cubicBezTo>
                    <a:pt x="0" y="942"/>
                    <a:pt x="0" y="942"/>
                    <a:pt x="0" y="942"/>
                  </a:cubicBezTo>
                  <a:cubicBezTo>
                    <a:pt x="0" y="944"/>
                    <a:pt x="0" y="944"/>
                    <a:pt x="0" y="944"/>
                  </a:cubicBezTo>
                  <a:cubicBezTo>
                    <a:pt x="157" y="942"/>
                    <a:pt x="157" y="942"/>
                    <a:pt x="157" y="942"/>
                  </a:cubicBezTo>
                  <a:cubicBezTo>
                    <a:pt x="142" y="290"/>
                    <a:pt x="142" y="290"/>
                    <a:pt x="142" y="290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solidFill>
              <a:srgbClr val="9C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5" name="淘宝网chenying0907出品 41"/>
            <p:cNvSpPr>
              <a:spLocks/>
            </p:cNvSpPr>
            <p:nvPr/>
          </p:nvSpPr>
          <p:spPr bwMode="auto">
            <a:xfrm>
              <a:off x="5665117" y="5535727"/>
              <a:ext cx="151482" cy="295559"/>
            </a:xfrm>
            <a:custGeom>
              <a:avLst/>
              <a:gdLst>
                <a:gd name="T0" fmla="*/ 40 w 95"/>
                <a:gd name="T1" fmla="*/ 0 h 186"/>
                <a:gd name="T2" fmla="*/ 6 w 95"/>
                <a:gd name="T3" fmla="*/ 2 h 186"/>
                <a:gd name="T4" fmla="*/ 0 w 95"/>
                <a:gd name="T5" fmla="*/ 2 h 186"/>
                <a:gd name="T6" fmla="*/ 0 w 95"/>
                <a:gd name="T7" fmla="*/ 159 h 186"/>
                <a:gd name="T8" fmla="*/ 37 w 95"/>
                <a:gd name="T9" fmla="*/ 186 h 186"/>
                <a:gd name="T10" fmla="*/ 68 w 95"/>
                <a:gd name="T11" fmla="*/ 156 h 186"/>
                <a:gd name="T12" fmla="*/ 68 w 95"/>
                <a:gd name="T13" fmla="*/ 156 h 186"/>
                <a:gd name="T14" fmla="*/ 94 w 95"/>
                <a:gd name="T15" fmla="*/ 173 h 186"/>
                <a:gd name="T16" fmla="*/ 95 w 95"/>
                <a:gd name="T17" fmla="*/ 171 h 186"/>
                <a:gd name="T18" fmla="*/ 40 w 95"/>
                <a:gd name="T1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" h="186">
                  <a:moveTo>
                    <a:pt x="40" y="0"/>
                  </a:moveTo>
                  <a:cubicBezTo>
                    <a:pt x="28" y="2"/>
                    <a:pt x="16" y="2"/>
                    <a:pt x="6" y="2"/>
                  </a:cubicBezTo>
                  <a:cubicBezTo>
                    <a:pt x="4" y="2"/>
                    <a:pt x="2" y="2"/>
                    <a:pt x="0" y="2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24" y="159"/>
                    <a:pt x="34" y="177"/>
                    <a:pt x="37" y="186"/>
                  </a:cubicBezTo>
                  <a:cubicBezTo>
                    <a:pt x="39" y="179"/>
                    <a:pt x="45" y="157"/>
                    <a:pt x="68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2" y="156"/>
                    <a:pt x="89" y="165"/>
                    <a:pt x="94" y="173"/>
                  </a:cubicBezTo>
                  <a:cubicBezTo>
                    <a:pt x="95" y="171"/>
                    <a:pt x="95" y="171"/>
                    <a:pt x="95" y="171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6" name="淘宝网chenying0907出品 42"/>
            <p:cNvSpPr>
              <a:spLocks/>
            </p:cNvSpPr>
            <p:nvPr/>
          </p:nvSpPr>
          <p:spPr bwMode="auto">
            <a:xfrm>
              <a:off x="5679185" y="5788871"/>
              <a:ext cx="62613" cy="1066436"/>
            </a:xfrm>
            <a:custGeom>
              <a:avLst/>
              <a:gdLst>
                <a:gd name="T0" fmla="*/ 0 w 39"/>
                <a:gd name="T1" fmla="*/ 0 h 670"/>
                <a:gd name="T2" fmla="*/ 0 w 39"/>
                <a:gd name="T3" fmla="*/ 670 h 670"/>
                <a:gd name="T4" fmla="*/ 39 w 39"/>
                <a:gd name="T5" fmla="*/ 670 h 670"/>
                <a:gd name="T6" fmla="*/ 39 w 39"/>
                <a:gd name="T7" fmla="*/ 669 h 670"/>
                <a:gd name="T8" fmla="*/ 37 w 39"/>
                <a:gd name="T9" fmla="*/ 669 h 670"/>
                <a:gd name="T10" fmla="*/ 37 w 39"/>
                <a:gd name="T11" fmla="*/ 29 h 670"/>
                <a:gd name="T12" fmla="*/ 37 w 39"/>
                <a:gd name="T13" fmla="*/ 27 h 670"/>
                <a:gd name="T14" fmla="*/ 0 w 39"/>
                <a:gd name="T15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70">
                  <a:moveTo>
                    <a:pt x="0" y="0"/>
                  </a:moveTo>
                  <a:cubicBezTo>
                    <a:pt x="0" y="670"/>
                    <a:pt x="0" y="670"/>
                    <a:pt x="0" y="670"/>
                  </a:cubicBezTo>
                  <a:cubicBezTo>
                    <a:pt x="39" y="670"/>
                    <a:pt x="39" y="670"/>
                    <a:pt x="39" y="670"/>
                  </a:cubicBezTo>
                  <a:cubicBezTo>
                    <a:pt x="39" y="669"/>
                    <a:pt x="39" y="669"/>
                    <a:pt x="39" y="669"/>
                  </a:cubicBezTo>
                  <a:cubicBezTo>
                    <a:pt x="37" y="669"/>
                    <a:pt x="37" y="669"/>
                    <a:pt x="37" y="66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8"/>
                    <a:pt x="37" y="27"/>
                  </a:cubicBezTo>
                  <a:cubicBezTo>
                    <a:pt x="34" y="18"/>
                    <a:pt x="24" y="0"/>
                    <a:pt x="0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7" name="淘宝网chenying0907出品 43"/>
            <p:cNvSpPr>
              <a:spLocks/>
            </p:cNvSpPr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2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2" y="672"/>
                    <a:pt x="2" y="672"/>
                    <a:pt x="2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8" name="淘宝网chenying0907出品 44"/>
            <p:cNvSpPr>
              <a:spLocks/>
            </p:cNvSpPr>
            <p:nvPr/>
          </p:nvSpPr>
          <p:spPr bwMode="auto">
            <a:xfrm>
              <a:off x="5665117" y="5357314"/>
              <a:ext cx="65306" cy="181106"/>
            </a:xfrm>
            <a:custGeom>
              <a:avLst/>
              <a:gdLst>
                <a:gd name="T0" fmla="*/ 7 w 41"/>
                <a:gd name="T1" fmla="*/ 0 h 114"/>
                <a:gd name="T2" fmla="*/ 0 w 41"/>
                <a:gd name="T3" fmla="*/ 0 h 114"/>
                <a:gd name="T4" fmla="*/ 0 w 41"/>
                <a:gd name="T5" fmla="*/ 114 h 114"/>
                <a:gd name="T6" fmla="*/ 6 w 41"/>
                <a:gd name="T7" fmla="*/ 114 h 114"/>
                <a:gd name="T8" fmla="*/ 40 w 41"/>
                <a:gd name="T9" fmla="*/ 112 h 114"/>
                <a:gd name="T10" fmla="*/ 41 w 41"/>
                <a:gd name="T11" fmla="*/ 111 h 114"/>
                <a:gd name="T12" fmla="*/ 7 w 41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4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2" y="114"/>
                    <a:pt x="4" y="114"/>
                    <a:pt x="6" y="114"/>
                  </a:cubicBezTo>
                  <a:cubicBezTo>
                    <a:pt x="16" y="114"/>
                    <a:pt x="28" y="114"/>
                    <a:pt x="40" y="112"/>
                  </a:cubicBezTo>
                  <a:cubicBezTo>
                    <a:pt x="41" y="112"/>
                    <a:pt x="41" y="111"/>
                    <a:pt x="41" y="11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340298" y="5647741"/>
            <a:ext cx="429549" cy="1584711"/>
            <a:chOff x="6959786" y="5355294"/>
            <a:chExt cx="407320" cy="1502706"/>
          </a:xfrm>
        </p:grpSpPr>
        <p:sp>
          <p:nvSpPr>
            <p:cNvPr id="181" name="淘宝网chenying0907出品 17"/>
            <p:cNvSpPr>
              <a:spLocks/>
            </p:cNvSpPr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淘宝网chenying0907出品 18"/>
            <p:cNvSpPr>
              <a:spLocks/>
            </p:cNvSpPr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3" name="淘宝网chenying0907出品 19"/>
            <p:cNvSpPr>
              <a:spLocks/>
            </p:cNvSpPr>
            <p:nvPr/>
          </p:nvSpPr>
          <p:spPr bwMode="auto">
            <a:xfrm>
              <a:off x="7058755" y="5786851"/>
              <a:ext cx="123879" cy="1068456"/>
            </a:xfrm>
            <a:custGeom>
              <a:avLst/>
              <a:gdLst>
                <a:gd name="T0" fmla="*/ 78 w 78"/>
                <a:gd name="T1" fmla="*/ 671 h 671"/>
                <a:gd name="T2" fmla="*/ 0 w 78"/>
                <a:gd name="T3" fmla="*/ 671 h 671"/>
                <a:gd name="T4" fmla="*/ 0 w 78"/>
                <a:gd name="T5" fmla="*/ 32 h 671"/>
                <a:gd name="T6" fmla="*/ 38 w 78"/>
                <a:gd name="T7" fmla="*/ 1 h 671"/>
                <a:gd name="T8" fmla="*/ 78 w 78"/>
                <a:gd name="T9" fmla="*/ 32 h 671"/>
                <a:gd name="T10" fmla="*/ 78 w 78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671">
                  <a:moveTo>
                    <a:pt x="78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8" y="1"/>
                  </a:cubicBezTo>
                  <a:cubicBezTo>
                    <a:pt x="72" y="0"/>
                    <a:pt x="78" y="32"/>
                    <a:pt x="78" y="32"/>
                  </a:cubicBezTo>
                  <a:cubicBezTo>
                    <a:pt x="78" y="671"/>
                    <a:pt x="78" y="671"/>
                    <a:pt x="78" y="671"/>
                  </a:cubicBez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4" name="淘宝网chenying0907出品 20"/>
            <p:cNvSpPr>
              <a:spLocks/>
            </p:cNvSpPr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solidFill>
              <a:srgbClr val="F778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淘宝网chenying0907出品 21"/>
            <p:cNvSpPr>
              <a:spLocks/>
            </p:cNvSpPr>
            <p:nvPr/>
          </p:nvSpPr>
          <p:spPr bwMode="auto">
            <a:xfrm>
              <a:off x="6959786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6" name="淘宝网chenying0907出品 22"/>
            <p:cNvSpPr>
              <a:spLocks/>
            </p:cNvSpPr>
            <p:nvPr/>
          </p:nvSpPr>
          <p:spPr bwMode="auto">
            <a:xfrm>
              <a:off x="7056735" y="5357314"/>
              <a:ext cx="130611" cy="191204"/>
            </a:xfrm>
            <a:custGeom>
              <a:avLst/>
              <a:gdLst>
                <a:gd name="T0" fmla="*/ 0 w 82"/>
                <a:gd name="T1" fmla="*/ 110 h 120"/>
                <a:gd name="T2" fmla="*/ 82 w 82"/>
                <a:gd name="T3" fmla="*/ 112 h 120"/>
                <a:gd name="T4" fmla="*/ 48 w 82"/>
                <a:gd name="T5" fmla="*/ 0 h 120"/>
                <a:gd name="T6" fmla="*/ 28 w 82"/>
                <a:gd name="T7" fmla="*/ 0 h 120"/>
                <a:gd name="T8" fmla="*/ 0 w 82"/>
                <a:gd name="T9" fmla="*/ 11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20">
                  <a:moveTo>
                    <a:pt x="0" y="110"/>
                  </a:moveTo>
                  <a:cubicBezTo>
                    <a:pt x="0" y="110"/>
                    <a:pt x="39" y="120"/>
                    <a:pt x="82" y="112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9" name="淘宝网chenying0907出品 45"/>
            <p:cNvSpPr>
              <a:spLocks/>
            </p:cNvSpPr>
            <p:nvPr/>
          </p:nvSpPr>
          <p:spPr bwMode="auto">
            <a:xfrm>
              <a:off x="7117328" y="5355294"/>
              <a:ext cx="249778" cy="1502706"/>
            </a:xfrm>
            <a:custGeom>
              <a:avLst/>
              <a:gdLst>
                <a:gd name="T0" fmla="*/ 34 w 157"/>
                <a:gd name="T1" fmla="*/ 0 h 944"/>
                <a:gd name="T2" fmla="*/ 0 w 157"/>
                <a:gd name="T3" fmla="*/ 1 h 944"/>
                <a:gd name="T4" fmla="*/ 0 w 157"/>
                <a:gd name="T5" fmla="*/ 1 h 944"/>
                <a:gd name="T6" fmla="*/ 10 w 157"/>
                <a:gd name="T7" fmla="*/ 1 h 944"/>
                <a:gd name="T8" fmla="*/ 44 w 157"/>
                <a:gd name="T9" fmla="*/ 113 h 944"/>
                <a:gd name="T10" fmla="*/ 44 w 157"/>
                <a:gd name="T11" fmla="*/ 113 h 944"/>
                <a:gd name="T12" fmla="*/ 98 w 157"/>
                <a:gd name="T13" fmla="*/ 284 h 944"/>
                <a:gd name="T14" fmla="*/ 97 w 157"/>
                <a:gd name="T15" fmla="*/ 286 h 944"/>
                <a:gd name="T16" fmla="*/ 103 w 157"/>
                <a:gd name="T17" fmla="*/ 301 h 944"/>
                <a:gd name="T18" fmla="*/ 103 w 157"/>
                <a:gd name="T19" fmla="*/ 941 h 944"/>
                <a:gd name="T20" fmla="*/ 41 w 157"/>
                <a:gd name="T21" fmla="*/ 941 h 944"/>
                <a:gd name="T22" fmla="*/ 41 w 157"/>
                <a:gd name="T23" fmla="*/ 942 h 944"/>
                <a:gd name="T24" fmla="*/ 0 w 157"/>
                <a:gd name="T25" fmla="*/ 942 h 944"/>
                <a:gd name="T26" fmla="*/ 0 w 157"/>
                <a:gd name="T27" fmla="*/ 944 h 944"/>
                <a:gd name="T28" fmla="*/ 157 w 157"/>
                <a:gd name="T29" fmla="*/ 942 h 944"/>
                <a:gd name="T30" fmla="*/ 142 w 157"/>
                <a:gd name="T31" fmla="*/ 290 h 944"/>
                <a:gd name="T32" fmla="*/ 34 w 157"/>
                <a:gd name="T33" fmla="*/ 0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7" h="944">
                  <a:moveTo>
                    <a:pt x="3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44" y="113"/>
                    <a:pt x="44" y="113"/>
                    <a:pt x="44" y="113"/>
                  </a:cubicBezTo>
                  <a:cubicBezTo>
                    <a:pt x="44" y="113"/>
                    <a:pt x="44" y="113"/>
                    <a:pt x="44" y="113"/>
                  </a:cubicBezTo>
                  <a:cubicBezTo>
                    <a:pt x="98" y="284"/>
                    <a:pt x="98" y="284"/>
                    <a:pt x="98" y="284"/>
                  </a:cubicBezTo>
                  <a:cubicBezTo>
                    <a:pt x="97" y="286"/>
                    <a:pt x="97" y="286"/>
                    <a:pt x="97" y="286"/>
                  </a:cubicBezTo>
                  <a:cubicBezTo>
                    <a:pt x="101" y="293"/>
                    <a:pt x="103" y="301"/>
                    <a:pt x="103" y="301"/>
                  </a:cubicBezTo>
                  <a:cubicBezTo>
                    <a:pt x="103" y="941"/>
                    <a:pt x="103" y="941"/>
                    <a:pt x="103" y="941"/>
                  </a:cubicBezTo>
                  <a:cubicBezTo>
                    <a:pt x="41" y="941"/>
                    <a:pt x="41" y="941"/>
                    <a:pt x="41" y="941"/>
                  </a:cubicBezTo>
                  <a:cubicBezTo>
                    <a:pt x="41" y="942"/>
                    <a:pt x="41" y="942"/>
                    <a:pt x="41" y="942"/>
                  </a:cubicBezTo>
                  <a:cubicBezTo>
                    <a:pt x="0" y="942"/>
                    <a:pt x="0" y="942"/>
                    <a:pt x="0" y="942"/>
                  </a:cubicBezTo>
                  <a:cubicBezTo>
                    <a:pt x="0" y="944"/>
                    <a:pt x="0" y="944"/>
                    <a:pt x="0" y="944"/>
                  </a:cubicBezTo>
                  <a:cubicBezTo>
                    <a:pt x="157" y="942"/>
                    <a:pt x="157" y="942"/>
                    <a:pt x="157" y="942"/>
                  </a:cubicBezTo>
                  <a:cubicBezTo>
                    <a:pt x="142" y="290"/>
                    <a:pt x="142" y="290"/>
                    <a:pt x="142" y="290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solidFill>
              <a:srgbClr val="9C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0" name="淘宝网chenying0907出品 46"/>
            <p:cNvSpPr>
              <a:spLocks/>
            </p:cNvSpPr>
            <p:nvPr/>
          </p:nvSpPr>
          <p:spPr bwMode="auto">
            <a:xfrm>
              <a:off x="7117328" y="5535727"/>
              <a:ext cx="156195" cy="295559"/>
            </a:xfrm>
            <a:custGeom>
              <a:avLst/>
              <a:gdLst>
                <a:gd name="T0" fmla="*/ 44 w 98"/>
                <a:gd name="T1" fmla="*/ 0 h 186"/>
                <a:gd name="T2" fmla="*/ 9 w 98"/>
                <a:gd name="T3" fmla="*/ 3 h 186"/>
                <a:gd name="T4" fmla="*/ 0 w 98"/>
                <a:gd name="T5" fmla="*/ 3 h 186"/>
                <a:gd name="T6" fmla="*/ 0 w 98"/>
                <a:gd name="T7" fmla="*/ 159 h 186"/>
                <a:gd name="T8" fmla="*/ 1 w 98"/>
                <a:gd name="T9" fmla="*/ 159 h 186"/>
                <a:gd name="T10" fmla="*/ 2 w 98"/>
                <a:gd name="T11" fmla="*/ 159 h 186"/>
                <a:gd name="T12" fmla="*/ 40 w 98"/>
                <a:gd name="T13" fmla="*/ 186 h 186"/>
                <a:gd name="T14" fmla="*/ 71 w 98"/>
                <a:gd name="T15" fmla="*/ 156 h 186"/>
                <a:gd name="T16" fmla="*/ 71 w 98"/>
                <a:gd name="T17" fmla="*/ 156 h 186"/>
                <a:gd name="T18" fmla="*/ 97 w 98"/>
                <a:gd name="T19" fmla="*/ 173 h 186"/>
                <a:gd name="T20" fmla="*/ 98 w 98"/>
                <a:gd name="T21" fmla="*/ 171 h 186"/>
                <a:gd name="T22" fmla="*/ 44 w 98"/>
                <a:gd name="T23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8" h="186">
                  <a:moveTo>
                    <a:pt x="44" y="0"/>
                  </a:moveTo>
                  <a:cubicBezTo>
                    <a:pt x="31" y="2"/>
                    <a:pt x="20" y="3"/>
                    <a:pt x="9" y="3"/>
                  </a:cubicBezTo>
                  <a:cubicBezTo>
                    <a:pt x="6" y="3"/>
                    <a:pt x="3" y="3"/>
                    <a:pt x="0" y="3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159"/>
                    <a:pt x="1" y="159"/>
                    <a:pt x="1" y="159"/>
                  </a:cubicBezTo>
                  <a:cubicBezTo>
                    <a:pt x="2" y="159"/>
                    <a:pt x="2" y="159"/>
                    <a:pt x="2" y="159"/>
                  </a:cubicBezTo>
                  <a:cubicBezTo>
                    <a:pt x="27" y="159"/>
                    <a:pt x="37" y="177"/>
                    <a:pt x="40" y="186"/>
                  </a:cubicBezTo>
                  <a:cubicBezTo>
                    <a:pt x="42" y="179"/>
                    <a:pt x="48" y="157"/>
                    <a:pt x="71" y="156"/>
                  </a:cubicBezTo>
                  <a:cubicBezTo>
                    <a:pt x="71" y="156"/>
                    <a:pt x="71" y="156"/>
                    <a:pt x="71" y="156"/>
                  </a:cubicBezTo>
                  <a:cubicBezTo>
                    <a:pt x="85" y="156"/>
                    <a:pt x="92" y="165"/>
                    <a:pt x="97" y="173"/>
                  </a:cubicBezTo>
                  <a:cubicBezTo>
                    <a:pt x="98" y="171"/>
                    <a:pt x="98" y="171"/>
                    <a:pt x="98" y="171"/>
                  </a:cubicBezTo>
                  <a:cubicBezTo>
                    <a:pt x="44" y="0"/>
                    <a:pt x="44" y="0"/>
                    <a:pt x="44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1" name="淘宝网chenying0907出品 47"/>
            <p:cNvSpPr>
              <a:spLocks/>
            </p:cNvSpPr>
            <p:nvPr/>
          </p:nvSpPr>
          <p:spPr bwMode="auto">
            <a:xfrm>
              <a:off x="7117328" y="5788871"/>
              <a:ext cx="65306" cy="1066436"/>
            </a:xfrm>
            <a:custGeom>
              <a:avLst/>
              <a:gdLst>
                <a:gd name="T0" fmla="*/ 2 w 41"/>
                <a:gd name="T1" fmla="*/ 0 h 670"/>
                <a:gd name="T2" fmla="*/ 1 w 41"/>
                <a:gd name="T3" fmla="*/ 0 h 670"/>
                <a:gd name="T4" fmla="*/ 0 w 41"/>
                <a:gd name="T5" fmla="*/ 0 h 670"/>
                <a:gd name="T6" fmla="*/ 0 w 41"/>
                <a:gd name="T7" fmla="*/ 670 h 670"/>
                <a:gd name="T8" fmla="*/ 41 w 41"/>
                <a:gd name="T9" fmla="*/ 670 h 670"/>
                <a:gd name="T10" fmla="*/ 41 w 41"/>
                <a:gd name="T11" fmla="*/ 669 h 670"/>
                <a:gd name="T12" fmla="*/ 40 w 41"/>
                <a:gd name="T13" fmla="*/ 669 h 670"/>
                <a:gd name="T14" fmla="*/ 40 w 41"/>
                <a:gd name="T15" fmla="*/ 29 h 670"/>
                <a:gd name="T16" fmla="*/ 40 w 41"/>
                <a:gd name="T17" fmla="*/ 27 h 670"/>
                <a:gd name="T18" fmla="*/ 2 w 41"/>
                <a:gd name="T19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670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670"/>
                    <a:pt x="0" y="670"/>
                    <a:pt x="0" y="670"/>
                  </a:cubicBezTo>
                  <a:cubicBezTo>
                    <a:pt x="41" y="670"/>
                    <a:pt x="41" y="670"/>
                    <a:pt x="41" y="670"/>
                  </a:cubicBezTo>
                  <a:cubicBezTo>
                    <a:pt x="41" y="669"/>
                    <a:pt x="41" y="669"/>
                    <a:pt x="41" y="669"/>
                  </a:cubicBezTo>
                  <a:cubicBezTo>
                    <a:pt x="40" y="669"/>
                    <a:pt x="40" y="669"/>
                    <a:pt x="40" y="66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29"/>
                    <a:pt x="40" y="28"/>
                    <a:pt x="40" y="27"/>
                  </a:cubicBezTo>
                  <a:cubicBezTo>
                    <a:pt x="37" y="18"/>
                    <a:pt x="27" y="0"/>
                    <a:pt x="2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2" name="淘宝网chenying0907出品 48"/>
            <p:cNvSpPr>
              <a:spLocks/>
            </p:cNvSpPr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1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1" y="672"/>
                    <a:pt x="1" y="672"/>
                    <a:pt x="1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3" name="淘宝网chenying0907出品 49"/>
            <p:cNvSpPr>
              <a:spLocks/>
            </p:cNvSpPr>
            <p:nvPr/>
          </p:nvSpPr>
          <p:spPr bwMode="auto">
            <a:xfrm>
              <a:off x="7117328" y="5357314"/>
              <a:ext cx="70019" cy="183125"/>
            </a:xfrm>
            <a:custGeom>
              <a:avLst/>
              <a:gdLst>
                <a:gd name="T0" fmla="*/ 10 w 44"/>
                <a:gd name="T1" fmla="*/ 0 h 115"/>
                <a:gd name="T2" fmla="*/ 0 w 44"/>
                <a:gd name="T3" fmla="*/ 0 h 115"/>
                <a:gd name="T4" fmla="*/ 0 w 44"/>
                <a:gd name="T5" fmla="*/ 115 h 115"/>
                <a:gd name="T6" fmla="*/ 9 w 44"/>
                <a:gd name="T7" fmla="*/ 115 h 115"/>
                <a:gd name="T8" fmla="*/ 44 w 44"/>
                <a:gd name="T9" fmla="*/ 112 h 115"/>
                <a:gd name="T10" fmla="*/ 44 w 44"/>
                <a:gd name="T11" fmla="*/ 112 h 115"/>
                <a:gd name="T12" fmla="*/ 10 w 44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15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3" y="115"/>
                    <a:pt x="6" y="115"/>
                    <a:pt x="9" y="115"/>
                  </a:cubicBezTo>
                  <a:cubicBezTo>
                    <a:pt x="20" y="115"/>
                    <a:pt x="31" y="114"/>
                    <a:pt x="44" y="112"/>
                  </a:cubicBezTo>
                  <a:cubicBezTo>
                    <a:pt x="44" y="112"/>
                    <a:pt x="44" y="112"/>
                    <a:pt x="44" y="112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336366" y="4499678"/>
            <a:ext cx="425997" cy="2729934"/>
            <a:chOff x="6007804" y="4266641"/>
            <a:chExt cx="403952" cy="2588666"/>
          </a:xfrm>
        </p:grpSpPr>
        <p:sp>
          <p:nvSpPr>
            <p:cNvPr id="193" name="淘宝网chenying0907出品 29"/>
            <p:cNvSpPr>
              <a:spLocks/>
            </p:cNvSpPr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4" name="淘宝网chenying0907出品 30"/>
            <p:cNvSpPr>
              <a:spLocks/>
            </p:cNvSpPr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5" name="淘宝网chenying0907出品 31"/>
            <p:cNvSpPr>
              <a:spLocks/>
            </p:cNvSpPr>
            <p:nvPr/>
          </p:nvSpPr>
          <p:spPr bwMode="auto">
            <a:xfrm>
              <a:off x="6104752" y="4694831"/>
              <a:ext cx="125899" cy="2160476"/>
            </a:xfrm>
            <a:custGeom>
              <a:avLst/>
              <a:gdLst>
                <a:gd name="T0" fmla="*/ 79 w 79"/>
                <a:gd name="T1" fmla="*/ 1357 h 1357"/>
                <a:gd name="T2" fmla="*/ 0 w 79"/>
                <a:gd name="T3" fmla="*/ 1357 h 1357"/>
                <a:gd name="T4" fmla="*/ 0 w 79"/>
                <a:gd name="T5" fmla="*/ 32 h 1357"/>
                <a:gd name="T6" fmla="*/ 39 w 79"/>
                <a:gd name="T7" fmla="*/ 1 h 1357"/>
                <a:gd name="T8" fmla="*/ 79 w 79"/>
                <a:gd name="T9" fmla="*/ 32 h 1357"/>
                <a:gd name="T10" fmla="*/ 79 w 79"/>
                <a:gd name="T11" fmla="*/ 1357 h 1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357">
                  <a:moveTo>
                    <a:pt x="79" y="1357"/>
                  </a:moveTo>
                  <a:cubicBezTo>
                    <a:pt x="0" y="1357"/>
                    <a:pt x="0" y="1357"/>
                    <a:pt x="0" y="1357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9" y="1"/>
                  </a:cubicBezTo>
                  <a:cubicBezTo>
                    <a:pt x="73" y="0"/>
                    <a:pt x="79" y="32"/>
                    <a:pt x="79" y="32"/>
                  </a:cubicBezTo>
                  <a:cubicBezTo>
                    <a:pt x="79" y="1357"/>
                    <a:pt x="79" y="1357"/>
                    <a:pt x="79" y="135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6" name="淘宝网chenying0907出品 32"/>
            <p:cNvSpPr>
              <a:spLocks/>
            </p:cNvSpPr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0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0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1358"/>
                    <a:pt x="63" y="1358"/>
                    <a:pt x="63" y="1358"/>
                  </a:cubicBezTo>
                </a:path>
              </a:pathLst>
            </a:custGeom>
            <a:solidFill>
              <a:srgbClr val="FFB1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7" name="淘宝网chenying0907出品 33"/>
            <p:cNvSpPr>
              <a:spLocks/>
            </p:cNvSpPr>
            <p:nvPr/>
          </p:nvSpPr>
          <p:spPr bwMode="auto">
            <a:xfrm>
              <a:off x="6007804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1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1358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8" name="淘宝网chenying0907出品 34"/>
            <p:cNvSpPr>
              <a:spLocks/>
            </p:cNvSpPr>
            <p:nvPr/>
          </p:nvSpPr>
          <p:spPr bwMode="auto">
            <a:xfrm>
              <a:off x="6104752" y="4268661"/>
              <a:ext cx="129265" cy="185818"/>
            </a:xfrm>
            <a:custGeom>
              <a:avLst/>
              <a:gdLst>
                <a:gd name="T0" fmla="*/ 0 w 81"/>
                <a:gd name="T1" fmla="*/ 107 h 117"/>
                <a:gd name="T2" fmla="*/ 81 w 81"/>
                <a:gd name="T3" fmla="*/ 109 h 117"/>
                <a:gd name="T4" fmla="*/ 48 w 81"/>
                <a:gd name="T5" fmla="*/ 0 h 117"/>
                <a:gd name="T6" fmla="*/ 28 w 81"/>
                <a:gd name="T7" fmla="*/ 0 h 117"/>
                <a:gd name="T8" fmla="*/ 0 w 81"/>
                <a:gd name="T9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17">
                  <a:moveTo>
                    <a:pt x="0" y="107"/>
                  </a:moveTo>
                  <a:cubicBezTo>
                    <a:pt x="0" y="107"/>
                    <a:pt x="39" y="117"/>
                    <a:pt x="81" y="109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07"/>
                    <a:pt x="0" y="107"/>
                    <a:pt x="0" y="10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4" name="淘宝网chenying0907出品 50"/>
            <p:cNvSpPr>
              <a:spLocks/>
            </p:cNvSpPr>
            <p:nvPr/>
          </p:nvSpPr>
          <p:spPr bwMode="auto">
            <a:xfrm>
              <a:off x="6173424" y="4266641"/>
              <a:ext cx="238332" cy="2588666"/>
            </a:xfrm>
            <a:custGeom>
              <a:avLst/>
              <a:gdLst>
                <a:gd name="T0" fmla="*/ 27 w 150"/>
                <a:gd name="T1" fmla="*/ 0 h 1626"/>
                <a:gd name="T2" fmla="*/ 0 w 150"/>
                <a:gd name="T3" fmla="*/ 1 h 1626"/>
                <a:gd name="T4" fmla="*/ 5 w 150"/>
                <a:gd name="T5" fmla="*/ 1 h 1626"/>
                <a:gd name="T6" fmla="*/ 38 w 150"/>
                <a:gd name="T7" fmla="*/ 110 h 1626"/>
                <a:gd name="T8" fmla="*/ 92 w 150"/>
                <a:gd name="T9" fmla="*/ 282 h 1626"/>
                <a:gd name="T10" fmla="*/ 92 w 150"/>
                <a:gd name="T11" fmla="*/ 284 h 1626"/>
                <a:gd name="T12" fmla="*/ 98 w 150"/>
                <a:gd name="T13" fmla="*/ 299 h 1626"/>
                <a:gd name="T14" fmla="*/ 98 w 150"/>
                <a:gd name="T15" fmla="*/ 1625 h 1626"/>
                <a:gd name="T16" fmla="*/ 36 w 150"/>
                <a:gd name="T17" fmla="*/ 1625 h 1626"/>
                <a:gd name="T18" fmla="*/ 36 w 150"/>
                <a:gd name="T19" fmla="*/ 1626 h 1626"/>
                <a:gd name="T20" fmla="*/ 150 w 150"/>
                <a:gd name="T21" fmla="*/ 1626 h 1626"/>
                <a:gd name="T22" fmla="*/ 135 w 150"/>
                <a:gd name="T23" fmla="*/ 290 h 1626"/>
                <a:gd name="T24" fmla="*/ 27 w 150"/>
                <a:gd name="T25" fmla="*/ 0 h 1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0" h="1626">
                  <a:moveTo>
                    <a:pt x="27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8" y="110"/>
                    <a:pt x="38" y="110"/>
                    <a:pt x="38" y="110"/>
                  </a:cubicBezTo>
                  <a:cubicBezTo>
                    <a:pt x="92" y="282"/>
                    <a:pt x="92" y="282"/>
                    <a:pt x="92" y="282"/>
                  </a:cubicBezTo>
                  <a:cubicBezTo>
                    <a:pt x="92" y="284"/>
                    <a:pt x="92" y="284"/>
                    <a:pt x="92" y="284"/>
                  </a:cubicBezTo>
                  <a:cubicBezTo>
                    <a:pt x="96" y="291"/>
                    <a:pt x="98" y="299"/>
                    <a:pt x="98" y="299"/>
                  </a:cubicBezTo>
                  <a:cubicBezTo>
                    <a:pt x="98" y="1625"/>
                    <a:pt x="98" y="1625"/>
                    <a:pt x="98" y="1625"/>
                  </a:cubicBezTo>
                  <a:cubicBezTo>
                    <a:pt x="36" y="1625"/>
                    <a:pt x="36" y="1625"/>
                    <a:pt x="36" y="1625"/>
                  </a:cubicBezTo>
                  <a:cubicBezTo>
                    <a:pt x="36" y="1626"/>
                    <a:pt x="36" y="1626"/>
                    <a:pt x="36" y="1626"/>
                  </a:cubicBezTo>
                  <a:cubicBezTo>
                    <a:pt x="150" y="1626"/>
                    <a:pt x="150" y="1626"/>
                    <a:pt x="150" y="1626"/>
                  </a:cubicBezTo>
                  <a:cubicBezTo>
                    <a:pt x="135" y="290"/>
                    <a:pt x="135" y="290"/>
                    <a:pt x="135" y="290"/>
                  </a:cubicBezTo>
                  <a:cubicBezTo>
                    <a:pt x="27" y="0"/>
                    <a:pt x="27" y="0"/>
                    <a:pt x="27" y="0"/>
                  </a:cubicBezTo>
                </a:path>
              </a:pathLst>
            </a:custGeom>
            <a:solidFill>
              <a:srgbClr val="9C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5" name="淘宝网chenying0907出品 51"/>
            <p:cNvSpPr>
              <a:spLocks/>
            </p:cNvSpPr>
            <p:nvPr/>
          </p:nvSpPr>
          <p:spPr bwMode="auto">
            <a:xfrm>
              <a:off x="6161979" y="4441687"/>
              <a:ext cx="157542" cy="298252"/>
            </a:xfrm>
            <a:custGeom>
              <a:avLst/>
              <a:gdLst>
                <a:gd name="T0" fmla="*/ 45 w 99"/>
                <a:gd name="T1" fmla="*/ 0 h 187"/>
                <a:gd name="T2" fmla="*/ 45 w 99"/>
                <a:gd name="T3" fmla="*/ 0 h 187"/>
                <a:gd name="T4" fmla="*/ 11 w 99"/>
                <a:gd name="T5" fmla="*/ 3 h 187"/>
                <a:gd name="T6" fmla="*/ 0 w 99"/>
                <a:gd name="T7" fmla="*/ 3 h 187"/>
                <a:gd name="T8" fmla="*/ 0 w 99"/>
                <a:gd name="T9" fmla="*/ 160 h 187"/>
                <a:gd name="T10" fmla="*/ 3 w 99"/>
                <a:gd name="T11" fmla="*/ 160 h 187"/>
                <a:gd name="T12" fmla="*/ 4 w 99"/>
                <a:gd name="T13" fmla="*/ 160 h 187"/>
                <a:gd name="T14" fmla="*/ 42 w 99"/>
                <a:gd name="T15" fmla="*/ 187 h 187"/>
                <a:gd name="T16" fmla="*/ 72 w 99"/>
                <a:gd name="T17" fmla="*/ 157 h 187"/>
                <a:gd name="T18" fmla="*/ 73 w 99"/>
                <a:gd name="T19" fmla="*/ 157 h 187"/>
                <a:gd name="T20" fmla="*/ 99 w 99"/>
                <a:gd name="T21" fmla="*/ 174 h 187"/>
                <a:gd name="T22" fmla="*/ 99 w 99"/>
                <a:gd name="T23" fmla="*/ 172 h 187"/>
                <a:gd name="T24" fmla="*/ 45 w 99"/>
                <a:gd name="T25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187">
                  <a:moveTo>
                    <a:pt x="45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33" y="2"/>
                    <a:pt x="21" y="3"/>
                    <a:pt x="11" y="3"/>
                  </a:cubicBezTo>
                  <a:cubicBezTo>
                    <a:pt x="7" y="3"/>
                    <a:pt x="3" y="3"/>
                    <a:pt x="0" y="3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1" y="160"/>
                    <a:pt x="2" y="160"/>
                    <a:pt x="3" y="160"/>
                  </a:cubicBezTo>
                  <a:cubicBezTo>
                    <a:pt x="3" y="160"/>
                    <a:pt x="4" y="160"/>
                    <a:pt x="4" y="160"/>
                  </a:cubicBezTo>
                  <a:cubicBezTo>
                    <a:pt x="29" y="160"/>
                    <a:pt x="39" y="178"/>
                    <a:pt x="42" y="187"/>
                  </a:cubicBezTo>
                  <a:cubicBezTo>
                    <a:pt x="44" y="179"/>
                    <a:pt x="50" y="158"/>
                    <a:pt x="72" y="157"/>
                  </a:cubicBezTo>
                  <a:cubicBezTo>
                    <a:pt x="73" y="157"/>
                    <a:pt x="73" y="157"/>
                    <a:pt x="73" y="157"/>
                  </a:cubicBezTo>
                  <a:cubicBezTo>
                    <a:pt x="87" y="157"/>
                    <a:pt x="94" y="166"/>
                    <a:pt x="99" y="174"/>
                  </a:cubicBezTo>
                  <a:cubicBezTo>
                    <a:pt x="99" y="172"/>
                    <a:pt x="99" y="172"/>
                    <a:pt x="99" y="172"/>
                  </a:cubicBezTo>
                  <a:cubicBezTo>
                    <a:pt x="45" y="0"/>
                    <a:pt x="45" y="0"/>
                    <a:pt x="45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6" name="淘宝网chenying0907出品 52"/>
            <p:cNvSpPr>
              <a:spLocks/>
            </p:cNvSpPr>
            <p:nvPr/>
          </p:nvSpPr>
          <p:spPr bwMode="auto">
            <a:xfrm>
              <a:off x="6161979" y="4696851"/>
              <a:ext cx="68672" cy="2158456"/>
            </a:xfrm>
            <a:custGeom>
              <a:avLst/>
              <a:gdLst>
                <a:gd name="T0" fmla="*/ 4 w 43"/>
                <a:gd name="T1" fmla="*/ 0 h 1356"/>
                <a:gd name="T2" fmla="*/ 3 w 43"/>
                <a:gd name="T3" fmla="*/ 0 h 1356"/>
                <a:gd name="T4" fmla="*/ 0 w 43"/>
                <a:gd name="T5" fmla="*/ 0 h 1356"/>
                <a:gd name="T6" fmla="*/ 0 w 43"/>
                <a:gd name="T7" fmla="*/ 1356 h 1356"/>
                <a:gd name="T8" fmla="*/ 43 w 43"/>
                <a:gd name="T9" fmla="*/ 1356 h 1356"/>
                <a:gd name="T10" fmla="*/ 43 w 43"/>
                <a:gd name="T11" fmla="*/ 1355 h 1356"/>
                <a:gd name="T12" fmla="*/ 42 w 43"/>
                <a:gd name="T13" fmla="*/ 1355 h 1356"/>
                <a:gd name="T14" fmla="*/ 42 w 43"/>
                <a:gd name="T15" fmla="*/ 29 h 1356"/>
                <a:gd name="T16" fmla="*/ 42 w 43"/>
                <a:gd name="T17" fmla="*/ 27 h 1356"/>
                <a:gd name="T18" fmla="*/ 4 w 43"/>
                <a:gd name="T19" fmla="*/ 0 h 1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1356">
                  <a:moveTo>
                    <a:pt x="4" y="0"/>
                  </a:move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1356"/>
                    <a:pt x="0" y="1356"/>
                    <a:pt x="0" y="1356"/>
                  </a:cubicBezTo>
                  <a:cubicBezTo>
                    <a:pt x="43" y="1356"/>
                    <a:pt x="43" y="1356"/>
                    <a:pt x="43" y="1356"/>
                  </a:cubicBezTo>
                  <a:cubicBezTo>
                    <a:pt x="43" y="1355"/>
                    <a:pt x="43" y="1355"/>
                    <a:pt x="43" y="1355"/>
                  </a:cubicBezTo>
                  <a:cubicBezTo>
                    <a:pt x="42" y="1355"/>
                    <a:pt x="42" y="1355"/>
                    <a:pt x="42" y="1355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8"/>
                    <a:pt x="42" y="27"/>
                  </a:cubicBezTo>
                  <a:cubicBezTo>
                    <a:pt x="39" y="18"/>
                    <a:pt x="29" y="0"/>
                    <a:pt x="4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7" name="淘宝网chenying0907出品 53"/>
            <p:cNvSpPr>
              <a:spLocks/>
            </p:cNvSpPr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31 w 63"/>
                <a:gd name="T1" fmla="*/ 0 h 1358"/>
                <a:gd name="T2" fmla="*/ 30 w 63"/>
                <a:gd name="T3" fmla="*/ 0 h 1358"/>
                <a:gd name="T4" fmla="*/ 0 w 63"/>
                <a:gd name="T5" fmla="*/ 30 h 1358"/>
                <a:gd name="T6" fmla="*/ 0 w 63"/>
                <a:gd name="T7" fmla="*/ 32 h 1358"/>
                <a:gd name="T8" fmla="*/ 0 w 63"/>
                <a:gd name="T9" fmla="*/ 1358 h 1358"/>
                <a:gd name="T10" fmla="*/ 1 w 63"/>
                <a:gd name="T11" fmla="*/ 1358 h 1358"/>
                <a:gd name="T12" fmla="*/ 63 w 63"/>
                <a:gd name="T13" fmla="*/ 1358 h 1358"/>
                <a:gd name="T14" fmla="*/ 63 w 63"/>
                <a:gd name="T15" fmla="*/ 32 h 1358"/>
                <a:gd name="T16" fmla="*/ 57 w 63"/>
                <a:gd name="T17" fmla="*/ 17 h 1358"/>
                <a:gd name="T18" fmla="*/ 31 w 63"/>
                <a:gd name="T19" fmla="*/ 0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358">
                  <a:moveTo>
                    <a:pt x="31" y="0"/>
                  </a:moveTo>
                  <a:cubicBezTo>
                    <a:pt x="31" y="0"/>
                    <a:pt x="31" y="0"/>
                    <a:pt x="30" y="0"/>
                  </a:cubicBezTo>
                  <a:cubicBezTo>
                    <a:pt x="8" y="1"/>
                    <a:pt x="2" y="22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358"/>
                    <a:pt x="0" y="1358"/>
                    <a:pt x="0" y="1358"/>
                  </a:cubicBezTo>
                  <a:cubicBezTo>
                    <a:pt x="1" y="1358"/>
                    <a:pt x="1" y="1358"/>
                    <a:pt x="1" y="1358"/>
                  </a:cubicBezTo>
                  <a:cubicBezTo>
                    <a:pt x="63" y="1358"/>
                    <a:pt x="63" y="1358"/>
                    <a:pt x="63" y="1358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8" name="淘宝网chenying0907出品 54"/>
            <p:cNvSpPr>
              <a:spLocks/>
            </p:cNvSpPr>
            <p:nvPr/>
          </p:nvSpPr>
          <p:spPr bwMode="auto">
            <a:xfrm>
              <a:off x="6161979" y="4268661"/>
              <a:ext cx="72038" cy="178413"/>
            </a:xfrm>
            <a:custGeom>
              <a:avLst/>
              <a:gdLst>
                <a:gd name="T0" fmla="*/ 12 w 45"/>
                <a:gd name="T1" fmla="*/ 0 h 112"/>
                <a:gd name="T2" fmla="*/ 7 w 45"/>
                <a:gd name="T3" fmla="*/ 0 h 112"/>
                <a:gd name="T4" fmla="*/ 0 w 45"/>
                <a:gd name="T5" fmla="*/ 0 h 112"/>
                <a:gd name="T6" fmla="*/ 0 w 45"/>
                <a:gd name="T7" fmla="*/ 112 h 112"/>
                <a:gd name="T8" fmla="*/ 11 w 45"/>
                <a:gd name="T9" fmla="*/ 112 h 112"/>
                <a:gd name="T10" fmla="*/ 45 w 45"/>
                <a:gd name="T11" fmla="*/ 109 h 112"/>
                <a:gd name="T12" fmla="*/ 45 w 45"/>
                <a:gd name="T13" fmla="*/ 109 h 112"/>
                <a:gd name="T14" fmla="*/ 12 w 45"/>
                <a:gd name="T1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12">
                  <a:moveTo>
                    <a:pt x="12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3" y="112"/>
                    <a:pt x="7" y="112"/>
                    <a:pt x="11" y="112"/>
                  </a:cubicBezTo>
                  <a:cubicBezTo>
                    <a:pt x="21" y="112"/>
                    <a:pt x="33" y="111"/>
                    <a:pt x="45" y="109"/>
                  </a:cubicBezTo>
                  <a:cubicBezTo>
                    <a:pt x="45" y="109"/>
                    <a:pt x="45" y="109"/>
                    <a:pt x="45" y="109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834785" y="3916061"/>
            <a:ext cx="431678" cy="3313551"/>
            <a:chOff x="6480429" y="3713225"/>
            <a:chExt cx="409339" cy="3142082"/>
          </a:xfrm>
        </p:grpSpPr>
        <p:sp>
          <p:nvSpPr>
            <p:cNvPr id="169" name="淘宝网chenying0907出品 5"/>
            <p:cNvSpPr>
              <a:spLocks/>
            </p:cNvSpPr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淘宝网chenying0907出品 6"/>
            <p:cNvSpPr>
              <a:spLocks/>
            </p:cNvSpPr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1" name="淘宝网chenying0907出品 7"/>
            <p:cNvSpPr>
              <a:spLocks/>
            </p:cNvSpPr>
            <p:nvPr/>
          </p:nvSpPr>
          <p:spPr bwMode="auto">
            <a:xfrm>
              <a:off x="6579397" y="4144108"/>
              <a:ext cx="125899" cy="2711199"/>
            </a:xfrm>
            <a:custGeom>
              <a:avLst/>
              <a:gdLst>
                <a:gd name="T0" fmla="*/ 79 w 79"/>
                <a:gd name="T1" fmla="*/ 1703 h 1703"/>
                <a:gd name="T2" fmla="*/ 0 w 79"/>
                <a:gd name="T3" fmla="*/ 1703 h 1703"/>
                <a:gd name="T4" fmla="*/ 0 w 79"/>
                <a:gd name="T5" fmla="*/ 33 h 1703"/>
                <a:gd name="T6" fmla="*/ 38 w 79"/>
                <a:gd name="T7" fmla="*/ 1 h 1703"/>
                <a:gd name="T8" fmla="*/ 79 w 79"/>
                <a:gd name="T9" fmla="*/ 33 h 1703"/>
                <a:gd name="T10" fmla="*/ 79 w 79"/>
                <a:gd name="T11" fmla="*/ 1703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703">
                  <a:moveTo>
                    <a:pt x="79" y="1703"/>
                  </a:moveTo>
                  <a:cubicBezTo>
                    <a:pt x="0" y="1703"/>
                    <a:pt x="0" y="1703"/>
                    <a:pt x="0" y="170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8" y="1"/>
                  </a:cubicBezTo>
                  <a:cubicBezTo>
                    <a:pt x="72" y="0"/>
                    <a:pt x="79" y="33"/>
                    <a:pt x="79" y="33"/>
                  </a:cubicBezTo>
                  <a:cubicBezTo>
                    <a:pt x="79" y="1703"/>
                    <a:pt x="79" y="1703"/>
                    <a:pt x="79" y="1703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淘宝网chenying0907出品 8"/>
            <p:cNvSpPr>
              <a:spLocks/>
            </p:cNvSpPr>
            <p:nvPr/>
          </p:nvSpPr>
          <p:spPr bwMode="auto">
            <a:xfrm>
              <a:off x="6701930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cubicBezTo>
                    <a:pt x="63" y="1704"/>
                    <a:pt x="63" y="1704"/>
                    <a:pt x="63" y="1704"/>
                  </a:cubicBezTo>
                </a:path>
              </a:pathLst>
            </a:custGeom>
            <a:solidFill>
              <a:srgbClr val="3DCE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淘宝网chenying0907出品 9"/>
            <p:cNvSpPr>
              <a:spLocks/>
            </p:cNvSpPr>
            <p:nvPr/>
          </p:nvSpPr>
          <p:spPr bwMode="auto">
            <a:xfrm>
              <a:off x="6480429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lnTo>
                    <a:pt x="63" y="170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4" name="淘宝网chenying0907出品 10"/>
            <p:cNvSpPr>
              <a:spLocks/>
            </p:cNvSpPr>
            <p:nvPr/>
          </p:nvSpPr>
          <p:spPr bwMode="auto">
            <a:xfrm>
              <a:off x="6576031" y="3714572"/>
              <a:ext cx="131958" cy="191204"/>
            </a:xfrm>
            <a:custGeom>
              <a:avLst/>
              <a:gdLst>
                <a:gd name="T0" fmla="*/ 0 w 83"/>
                <a:gd name="T1" fmla="*/ 111 h 120"/>
                <a:gd name="T2" fmla="*/ 83 w 83"/>
                <a:gd name="T3" fmla="*/ 113 h 120"/>
                <a:gd name="T4" fmla="*/ 50 w 83"/>
                <a:gd name="T5" fmla="*/ 0 h 120"/>
                <a:gd name="T6" fmla="*/ 29 w 83"/>
                <a:gd name="T7" fmla="*/ 0 h 120"/>
                <a:gd name="T8" fmla="*/ 0 w 83"/>
                <a:gd name="T9" fmla="*/ 11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0">
                  <a:moveTo>
                    <a:pt x="0" y="111"/>
                  </a:moveTo>
                  <a:cubicBezTo>
                    <a:pt x="0" y="111"/>
                    <a:pt x="40" y="120"/>
                    <a:pt x="83" y="11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9" name="淘宝网chenying0907出品 55"/>
            <p:cNvSpPr>
              <a:spLocks/>
            </p:cNvSpPr>
            <p:nvPr/>
          </p:nvSpPr>
          <p:spPr bwMode="auto">
            <a:xfrm>
              <a:off x="6655475" y="3713225"/>
              <a:ext cx="234293" cy="3142082"/>
            </a:xfrm>
            <a:custGeom>
              <a:avLst/>
              <a:gdLst>
                <a:gd name="T0" fmla="*/ 24 w 147"/>
                <a:gd name="T1" fmla="*/ 0 h 1974"/>
                <a:gd name="T2" fmla="*/ 0 w 147"/>
                <a:gd name="T3" fmla="*/ 1 h 1974"/>
                <a:gd name="T4" fmla="*/ 33 w 147"/>
                <a:gd name="T5" fmla="*/ 114 h 1974"/>
                <a:gd name="T6" fmla="*/ 33 w 147"/>
                <a:gd name="T7" fmla="*/ 114 h 1974"/>
                <a:gd name="T8" fmla="*/ 87 w 147"/>
                <a:gd name="T9" fmla="*/ 284 h 1974"/>
                <a:gd name="T10" fmla="*/ 86 w 147"/>
                <a:gd name="T11" fmla="*/ 286 h 1974"/>
                <a:gd name="T12" fmla="*/ 92 w 147"/>
                <a:gd name="T13" fmla="*/ 302 h 1974"/>
                <a:gd name="T14" fmla="*/ 92 w 147"/>
                <a:gd name="T15" fmla="*/ 1973 h 1974"/>
                <a:gd name="T16" fmla="*/ 31 w 147"/>
                <a:gd name="T17" fmla="*/ 1973 h 1974"/>
                <a:gd name="T18" fmla="*/ 31 w 147"/>
                <a:gd name="T19" fmla="*/ 1974 h 1974"/>
                <a:gd name="T20" fmla="*/ 147 w 147"/>
                <a:gd name="T21" fmla="*/ 1974 h 1974"/>
                <a:gd name="T22" fmla="*/ 132 w 147"/>
                <a:gd name="T23" fmla="*/ 290 h 1974"/>
                <a:gd name="T24" fmla="*/ 24 w 147"/>
                <a:gd name="T25" fmla="*/ 0 h 1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7" h="1974">
                  <a:moveTo>
                    <a:pt x="2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33" y="114"/>
                    <a:pt x="33" y="114"/>
                    <a:pt x="33" y="114"/>
                  </a:cubicBezTo>
                  <a:cubicBezTo>
                    <a:pt x="33" y="114"/>
                    <a:pt x="33" y="114"/>
                    <a:pt x="33" y="114"/>
                  </a:cubicBezTo>
                  <a:cubicBezTo>
                    <a:pt x="87" y="284"/>
                    <a:pt x="87" y="284"/>
                    <a:pt x="87" y="284"/>
                  </a:cubicBezTo>
                  <a:cubicBezTo>
                    <a:pt x="86" y="286"/>
                    <a:pt x="86" y="286"/>
                    <a:pt x="86" y="286"/>
                  </a:cubicBezTo>
                  <a:cubicBezTo>
                    <a:pt x="91" y="294"/>
                    <a:pt x="92" y="302"/>
                    <a:pt x="92" y="302"/>
                  </a:cubicBezTo>
                  <a:cubicBezTo>
                    <a:pt x="92" y="1973"/>
                    <a:pt x="92" y="1973"/>
                    <a:pt x="92" y="1973"/>
                  </a:cubicBezTo>
                  <a:cubicBezTo>
                    <a:pt x="31" y="1973"/>
                    <a:pt x="31" y="1973"/>
                    <a:pt x="31" y="1973"/>
                  </a:cubicBezTo>
                  <a:cubicBezTo>
                    <a:pt x="31" y="1974"/>
                    <a:pt x="31" y="1974"/>
                    <a:pt x="31" y="1974"/>
                  </a:cubicBezTo>
                  <a:cubicBezTo>
                    <a:pt x="147" y="1974"/>
                    <a:pt x="147" y="1974"/>
                    <a:pt x="147" y="1974"/>
                  </a:cubicBezTo>
                  <a:cubicBezTo>
                    <a:pt x="132" y="290"/>
                    <a:pt x="132" y="290"/>
                    <a:pt x="132" y="290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solidFill>
              <a:srgbClr val="9C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0" name="淘宝网chenying0907出品 56"/>
            <p:cNvSpPr>
              <a:spLocks/>
            </p:cNvSpPr>
            <p:nvPr/>
          </p:nvSpPr>
          <p:spPr bwMode="auto">
            <a:xfrm>
              <a:off x="6639990" y="3894331"/>
              <a:ext cx="154175" cy="294886"/>
            </a:xfrm>
            <a:custGeom>
              <a:avLst/>
              <a:gdLst>
                <a:gd name="T0" fmla="*/ 43 w 97"/>
                <a:gd name="T1" fmla="*/ 0 h 185"/>
                <a:gd name="T2" fmla="*/ 8 w 97"/>
                <a:gd name="T3" fmla="*/ 3 h 185"/>
                <a:gd name="T4" fmla="*/ 0 w 97"/>
                <a:gd name="T5" fmla="*/ 3 h 185"/>
                <a:gd name="T6" fmla="*/ 0 w 97"/>
                <a:gd name="T7" fmla="*/ 158 h 185"/>
                <a:gd name="T8" fmla="*/ 0 w 97"/>
                <a:gd name="T9" fmla="*/ 158 h 185"/>
                <a:gd name="T10" fmla="*/ 1 w 97"/>
                <a:gd name="T11" fmla="*/ 158 h 185"/>
                <a:gd name="T12" fmla="*/ 39 w 97"/>
                <a:gd name="T13" fmla="*/ 185 h 185"/>
                <a:gd name="T14" fmla="*/ 70 w 97"/>
                <a:gd name="T15" fmla="*/ 156 h 185"/>
                <a:gd name="T16" fmla="*/ 71 w 97"/>
                <a:gd name="T17" fmla="*/ 156 h 185"/>
                <a:gd name="T18" fmla="*/ 96 w 97"/>
                <a:gd name="T19" fmla="*/ 172 h 185"/>
                <a:gd name="T20" fmla="*/ 97 w 97"/>
                <a:gd name="T21" fmla="*/ 170 h 185"/>
                <a:gd name="T22" fmla="*/ 43 w 97"/>
                <a:gd name="T23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7" h="185">
                  <a:moveTo>
                    <a:pt x="43" y="0"/>
                  </a:moveTo>
                  <a:cubicBezTo>
                    <a:pt x="31" y="2"/>
                    <a:pt x="19" y="3"/>
                    <a:pt x="8" y="3"/>
                  </a:cubicBezTo>
                  <a:cubicBezTo>
                    <a:pt x="5" y="3"/>
                    <a:pt x="3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26" y="158"/>
                    <a:pt x="36" y="176"/>
                    <a:pt x="39" y="185"/>
                  </a:cubicBezTo>
                  <a:cubicBezTo>
                    <a:pt x="41" y="178"/>
                    <a:pt x="47" y="156"/>
                    <a:pt x="70" y="156"/>
                  </a:cubicBezTo>
                  <a:cubicBezTo>
                    <a:pt x="70" y="156"/>
                    <a:pt x="70" y="156"/>
                    <a:pt x="71" y="156"/>
                  </a:cubicBezTo>
                  <a:cubicBezTo>
                    <a:pt x="84" y="156"/>
                    <a:pt x="92" y="164"/>
                    <a:pt x="96" y="172"/>
                  </a:cubicBezTo>
                  <a:cubicBezTo>
                    <a:pt x="97" y="170"/>
                    <a:pt x="97" y="170"/>
                    <a:pt x="97" y="170"/>
                  </a:cubicBezTo>
                  <a:cubicBezTo>
                    <a:pt x="43" y="0"/>
                    <a:pt x="43" y="0"/>
                    <a:pt x="43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1" name="淘宝网chenying0907出品 57"/>
            <p:cNvSpPr>
              <a:spLocks/>
            </p:cNvSpPr>
            <p:nvPr/>
          </p:nvSpPr>
          <p:spPr bwMode="auto">
            <a:xfrm>
              <a:off x="6639990" y="4146128"/>
              <a:ext cx="65306" cy="2709179"/>
            </a:xfrm>
            <a:custGeom>
              <a:avLst/>
              <a:gdLst>
                <a:gd name="T0" fmla="*/ 1 w 41"/>
                <a:gd name="T1" fmla="*/ 0 h 1702"/>
                <a:gd name="T2" fmla="*/ 0 w 41"/>
                <a:gd name="T3" fmla="*/ 0 h 1702"/>
                <a:gd name="T4" fmla="*/ 0 w 41"/>
                <a:gd name="T5" fmla="*/ 0 h 1702"/>
                <a:gd name="T6" fmla="*/ 0 w 41"/>
                <a:gd name="T7" fmla="*/ 1702 h 1702"/>
                <a:gd name="T8" fmla="*/ 41 w 41"/>
                <a:gd name="T9" fmla="*/ 1702 h 1702"/>
                <a:gd name="T10" fmla="*/ 41 w 41"/>
                <a:gd name="T11" fmla="*/ 1701 h 1702"/>
                <a:gd name="T12" fmla="*/ 39 w 41"/>
                <a:gd name="T13" fmla="*/ 1701 h 1702"/>
                <a:gd name="T14" fmla="*/ 39 w 41"/>
                <a:gd name="T15" fmla="*/ 30 h 1702"/>
                <a:gd name="T16" fmla="*/ 39 w 41"/>
                <a:gd name="T17" fmla="*/ 27 h 1702"/>
                <a:gd name="T18" fmla="*/ 1 w 41"/>
                <a:gd name="T19" fmla="*/ 0 h 1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1702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02"/>
                    <a:pt x="0" y="1702"/>
                    <a:pt x="0" y="1702"/>
                  </a:cubicBezTo>
                  <a:cubicBezTo>
                    <a:pt x="41" y="1702"/>
                    <a:pt x="41" y="1702"/>
                    <a:pt x="41" y="1702"/>
                  </a:cubicBezTo>
                  <a:cubicBezTo>
                    <a:pt x="41" y="1701"/>
                    <a:pt x="41" y="1701"/>
                    <a:pt x="41" y="1701"/>
                  </a:cubicBezTo>
                  <a:cubicBezTo>
                    <a:pt x="39" y="1701"/>
                    <a:pt x="39" y="1701"/>
                    <a:pt x="39" y="1701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29"/>
                    <a:pt x="39" y="27"/>
                  </a:cubicBezTo>
                  <a:cubicBezTo>
                    <a:pt x="36" y="18"/>
                    <a:pt x="26" y="0"/>
                    <a:pt x="1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2" name="淘宝网chenying0907出品 58"/>
            <p:cNvSpPr>
              <a:spLocks/>
            </p:cNvSpPr>
            <p:nvPr/>
          </p:nvSpPr>
          <p:spPr bwMode="auto">
            <a:xfrm>
              <a:off x="6701930" y="4142762"/>
              <a:ext cx="100315" cy="2710525"/>
            </a:xfrm>
            <a:custGeom>
              <a:avLst/>
              <a:gdLst>
                <a:gd name="T0" fmla="*/ 32 w 63"/>
                <a:gd name="T1" fmla="*/ 0 h 1703"/>
                <a:gd name="T2" fmla="*/ 31 w 63"/>
                <a:gd name="T3" fmla="*/ 0 h 1703"/>
                <a:gd name="T4" fmla="*/ 0 w 63"/>
                <a:gd name="T5" fmla="*/ 29 h 1703"/>
                <a:gd name="T6" fmla="*/ 0 w 63"/>
                <a:gd name="T7" fmla="*/ 32 h 1703"/>
                <a:gd name="T8" fmla="*/ 0 w 63"/>
                <a:gd name="T9" fmla="*/ 1703 h 1703"/>
                <a:gd name="T10" fmla="*/ 2 w 63"/>
                <a:gd name="T11" fmla="*/ 1703 h 1703"/>
                <a:gd name="T12" fmla="*/ 63 w 63"/>
                <a:gd name="T13" fmla="*/ 1703 h 1703"/>
                <a:gd name="T14" fmla="*/ 63 w 63"/>
                <a:gd name="T15" fmla="*/ 32 h 1703"/>
                <a:gd name="T16" fmla="*/ 57 w 63"/>
                <a:gd name="T17" fmla="*/ 16 h 1703"/>
                <a:gd name="T18" fmla="*/ 32 w 63"/>
                <a:gd name="T19" fmla="*/ 0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703">
                  <a:moveTo>
                    <a:pt x="32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0"/>
                    <a:pt x="2" y="22"/>
                    <a:pt x="0" y="29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703"/>
                    <a:pt x="0" y="1703"/>
                    <a:pt x="0" y="1703"/>
                  </a:cubicBezTo>
                  <a:cubicBezTo>
                    <a:pt x="2" y="1703"/>
                    <a:pt x="2" y="1703"/>
                    <a:pt x="2" y="1703"/>
                  </a:cubicBezTo>
                  <a:cubicBezTo>
                    <a:pt x="63" y="1703"/>
                    <a:pt x="63" y="1703"/>
                    <a:pt x="63" y="1703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2" y="24"/>
                    <a:pt x="57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3" name="淘宝网chenying0907出品 59"/>
            <p:cNvSpPr>
              <a:spLocks/>
            </p:cNvSpPr>
            <p:nvPr/>
          </p:nvSpPr>
          <p:spPr bwMode="auto">
            <a:xfrm>
              <a:off x="6639990" y="3714572"/>
              <a:ext cx="67999" cy="184472"/>
            </a:xfrm>
            <a:custGeom>
              <a:avLst/>
              <a:gdLst>
                <a:gd name="T0" fmla="*/ 10 w 43"/>
                <a:gd name="T1" fmla="*/ 0 h 116"/>
                <a:gd name="T2" fmla="*/ 0 w 43"/>
                <a:gd name="T3" fmla="*/ 0 h 116"/>
                <a:gd name="T4" fmla="*/ 0 w 43"/>
                <a:gd name="T5" fmla="*/ 116 h 116"/>
                <a:gd name="T6" fmla="*/ 8 w 43"/>
                <a:gd name="T7" fmla="*/ 116 h 116"/>
                <a:gd name="T8" fmla="*/ 43 w 43"/>
                <a:gd name="T9" fmla="*/ 113 h 116"/>
                <a:gd name="T10" fmla="*/ 43 w 43"/>
                <a:gd name="T11" fmla="*/ 113 h 116"/>
                <a:gd name="T12" fmla="*/ 10 w 43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116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3" y="116"/>
                    <a:pt x="5" y="116"/>
                    <a:pt x="8" y="116"/>
                  </a:cubicBezTo>
                  <a:cubicBezTo>
                    <a:pt x="19" y="116"/>
                    <a:pt x="31" y="115"/>
                    <a:pt x="43" y="113"/>
                  </a:cubicBezTo>
                  <a:cubicBezTo>
                    <a:pt x="43" y="113"/>
                    <a:pt x="43" y="113"/>
                    <a:pt x="43" y="113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150674" y="2958987"/>
            <a:ext cx="1277991" cy="1265924"/>
            <a:chOff x="4883468" y="2805677"/>
            <a:chExt cx="1211858" cy="1200415"/>
          </a:xfrm>
        </p:grpSpPr>
        <p:sp>
          <p:nvSpPr>
            <p:cNvPr id="238" name="淘宝网chenying0907出品 74"/>
            <p:cNvSpPr>
              <a:spLocks/>
            </p:cNvSpPr>
            <p:nvPr/>
          </p:nvSpPr>
          <p:spPr bwMode="auto">
            <a:xfrm>
              <a:off x="4964931" y="2888488"/>
              <a:ext cx="1130395" cy="1117604"/>
            </a:xfrm>
            <a:custGeom>
              <a:avLst/>
              <a:gdLst>
                <a:gd name="T0" fmla="*/ 363 w 710"/>
                <a:gd name="T1" fmla="*/ 0 h 702"/>
                <a:gd name="T2" fmla="*/ 270 w 710"/>
                <a:gd name="T3" fmla="*/ 13 h 702"/>
                <a:gd name="T4" fmla="*/ 51 w 710"/>
                <a:gd name="T5" fmla="*/ 418 h 702"/>
                <a:gd name="T6" fmla="*/ 363 w 710"/>
                <a:gd name="T7" fmla="*/ 651 h 702"/>
                <a:gd name="T8" fmla="*/ 456 w 710"/>
                <a:gd name="T9" fmla="*/ 637 h 702"/>
                <a:gd name="T10" fmla="*/ 470 w 710"/>
                <a:gd name="T11" fmla="*/ 633 h 702"/>
                <a:gd name="T12" fmla="*/ 628 w 710"/>
                <a:gd name="T13" fmla="*/ 702 h 702"/>
                <a:gd name="T14" fmla="*/ 597 w 710"/>
                <a:gd name="T15" fmla="*/ 551 h 702"/>
                <a:gd name="T16" fmla="*/ 675 w 710"/>
                <a:gd name="T17" fmla="*/ 232 h 702"/>
                <a:gd name="T18" fmla="*/ 363 w 710"/>
                <a:gd name="T19" fmla="*/ 0 h 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0" h="702">
                  <a:moveTo>
                    <a:pt x="363" y="0"/>
                  </a:moveTo>
                  <a:cubicBezTo>
                    <a:pt x="332" y="0"/>
                    <a:pt x="301" y="4"/>
                    <a:pt x="270" y="13"/>
                  </a:cubicBezTo>
                  <a:cubicBezTo>
                    <a:pt x="98" y="65"/>
                    <a:pt x="0" y="246"/>
                    <a:pt x="51" y="418"/>
                  </a:cubicBezTo>
                  <a:cubicBezTo>
                    <a:pt x="93" y="560"/>
                    <a:pt x="223" y="651"/>
                    <a:pt x="363" y="651"/>
                  </a:cubicBezTo>
                  <a:cubicBezTo>
                    <a:pt x="394" y="651"/>
                    <a:pt x="425" y="647"/>
                    <a:pt x="456" y="637"/>
                  </a:cubicBezTo>
                  <a:cubicBezTo>
                    <a:pt x="461" y="636"/>
                    <a:pt x="465" y="634"/>
                    <a:pt x="470" y="633"/>
                  </a:cubicBezTo>
                  <a:cubicBezTo>
                    <a:pt x="628" y="702"/>
                    <a:pt x="628" y="702"/>
                    <a:pt x="628" y="702"/>
                  </a:cubicBezTo>
                  <a:cubicBezTo>
                    <a:pt x="597" y="551"/>
                    <a:pt x="597" y="551"/>
                    <a:pt x="597" y="551"/>
                  </a:cubicBezTo>
                  <a:cubicBezTo>
                    <a:pt x="676" y="469"/>
                    <a:pt x="710" y="349"/>
                    <a:pt x="675" y="232"/>
                  </a:cubicBezTo>
                  <a:cubicBezTo>
                    <a:pt x="633" y="91"/>
                    <a:pt x="503" y="0"/>
                    <a:pt x="363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9" name="淘宝网chenying0907出品 75"/>
            <p:cNvSpPr>
              <a:spLocks/>
            </p:cNvSpPr>
            <p:nvPr/>
          </p:nvSpPr>
          <p:spPr bwMode="auto">
            <a:xfrm>
              <a:off x="4883468" y="2805677"/>
              <a:ext cx="1130395" cy="1178197"/>
            </a:xfrm>
            <a:custGeom>
              <a:avLst/>
              <a:gdLst>
                <a:gd name="T0" fmla="*/ 675 w 710"/>
                <a:gd name="T1" fmla="*/ 271 h 740"/>
                <a:gd name="T2" fmla="*/ 270 w 710"/>
                <a:gd name="T3" fmla="*/ 52 h 740"/>
                <a:gd name="T4" fmla="*/ 52 w 710"/>
                <a:gd name="T5" fmla="*/ 457 h 740"/>
                <a:gd name="T6" fmla="*/ 456 w 710"/>
                <a:gd name="T7" fmla="*/ 676 h 740"/>
                <a:gd name="T8" fmla="*/ 471 w 710"/>
                <a:gd name="T9" fmla="*/ 671 h 740"/>
                <a:gd name="T10" fmla="*/ 628 w 710"/>
                <a:gd name="T11" fmla="*/ 740 h 740"/>
                <a:gd name="T12" fmla="*/ 598 w 710"/>
                <a:gd name="T13" fmla="*/ 589 h 740"/>
                <a:gd name="T14" fmla="*/ 675 w 710"/>
                <a:gd name="T15" fmla="*/ 271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0" h="740">
                  <a:moveTo>
                    <a:pt x="675" y="271"/>
                  </a:moveTo>
                  <a:cubicBezTo>
                    <a:pt x="624" y="98"/>
                    <a:pt x="443" y="0"/>
                    <a:pt x="270" y="52"/>
                  </a:cubicBezTo>
                  <a:cubicBezTo>
                    <a:pt x="98" y="103"/>
                    <a:pt x="0" y="285"/>
                    <a:pt x="52" y="457"/>
                  </a:cubicBezTo>
                  <a:cubicBezTo>
                    <a:pt x="103" y="629"/>
                    <a:pt x="284" y="727"/>
                    <a:pt x="456" y="676"/>
                  </a:cubicBezTo>
                  <a:cubicBezTo>
                    <a:pt x="461" y="674"/>
                    <a:pt x="466" y="673"/>
                    <a:pt x="471" y="671"/>
                  </a:cubicBezTo>
                  <a:cubicBezTo>
                    <a:pt x="628" y="740"/>
                    <a:pt x="628" y="740"/>
                    <a:pt x="628" y="740"/>
                  </a:cubicBezTo>
                  <a:cubicBezTo>
                    <a:pt x="598" y="589"/>
                    <a:pt x="598" y="589"/>
                    <a:pt x="598" y="589"/>
                  </a:cubicBezTo>
                  <a:cubicBezTo>
                    <a:pt x="676" y="508"/>
                    <a:pt x="710" y="387"/>
                    <a:pt x="675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2" name="淘宝网chenying0907出品 78"/>
            <p:cNvSpPr>
              <a:spLocks noEditPoints="1"/>
            </p:cNvSpPr>
            <p:nvPr/>
          </p:nvSpPr>
          <p:spPr bwMode="auto">
            <a:xfrm>
              <a:off x="5276649" y="3155770"/>
              <a:ext cx="407993" cy="299599"/>
            </a:xfrm>
            <a:custGeom>
              <a:avLst/>
              <a:gdLst>
                <a:gd name="T0" fmla="*/ 256 w 256"/>
                <a:gd name="T1" fmla="*/ 7 h 188"/>
                <a:gd name="T2" fmla="*/ 249 w 256"/>
                <a:gd name="T3" fmla="*/ 0 h 188"/>
                <a:gd name="T4" fmla="*/ 7 w 256"/>
                <a:gd name="T5" fmla="*/ 0 h 188"/>
                <a:gd name="T6" fmla="*/ 0 w 256"/>
                <a:gd name="T7" fmla="*/ 7 h 188"/>
                <a:gd name="T8" fmla="*/ 0 w 256"/>
                <a:gd name="T9" fmla="*/ 181 h 188"/>
                <a:gd name="T10" fmla="*/ 7 w 256"/>
                <a:gd name="T11" fmla="*/ 188 h 188"/>
                <a:gd name="T12" fmla="*/ 249 w 256"/>
                <a:gd name="T13" fmla="*/ 188 h 188"/>
                <a:gd name="T14" fmla="*/ 256 w 256"/>
                <a:gd name="T15" fmla="*/ 181 h 188"/>
                <a:gd name="T16" fmla="*/ 256 w 256"/>
                <a:gd name="T17" fmla="*/ 7 h 188"/>
                <a:gd name="T18" fmla="*/ 219 w 256"/>
                <a:gd name="T19" fmla="*/ 155 h 188"/>
                <a:gd name="T20" fmla="*/ 214 w 256"/>
                <a:gd name="T21" fmla="*/ 160 h 188"/>
                <a:gd name="T22" fmla="*/ 37 w 256"/>
                <a:gd name="T23" fmla="*/ 160 h 188"/>
                <a:gd name="T24" fmla="*/ 32 w 256"/>
                <a:gd name="T25" fmla="*/ 155 h 188"/>
                <a:gd name="T26" fmla="*/ 32 w 256"/>
                <a:gd name="T27" fmla="*/ 29 h 188"/>
                <a:gd name="T28" fmla="*/ 37 w 256"/>
                <a:gd name="T29" fmla="*/ 24 h 188"/>
                <a:gd name="T30" fmla="*/ 214 w 256"/>
                <a:gd name="T31" fmla="*/ 24 h 188"/>
                <a:gd name="T32" fmla="*/ 219 w 256"/>
                <a:gd name="T33" fmla="*/ 29 h 188"/>
                <a:gd name="T34" fmla="*/ 219 w 256"/>
                <a:gd name="T35" fmla="*/ 15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6" h="188">
                  <a:moveTo>
                    <a:pt x="256" y="7"/>
                  </a:moveTo>
                  <a:cubicBezTo>
                    <a:pt x="256" y="3"/>
                    <a:pt x="253" y="0"/>
                    <a:pt x="249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5"/>
                    <a:pt x="3" y="188"/>
                    <a:pt x="7" y="188"/>
                  </a:cubicBezTo>
                  <a:cubicBezTo>
                    <a:pt x="249" y="188"/>
                    <a:pt x="249" y="188"/>
                    <a:pt x="249" y="188"/>
                  </a:cubicBezTo>
                  <a:cubicBezTo>
                    <a:pt x="253" y="188"/>
                    <a:pt x="256" y="185"/>
                    <a:pt x="256" y="181"/>
                  </a:cubicBezTo>
                  <a:lnTo>
                    <a:pt x="256" y="7"/>
                  </a:lnTo>
                  <a:close/>
                  <a:moveTo>
                    <a:pt x="219" y="155"/>
                  </a:moveTo>
                  <a:cubicBezTo>
                    <a:pt x="219" y="158"/>
                    <a:pt x="217" y="160"/>
                    <a:pt x="214" y="160"/>
                  </a:cubicBezTo>
                  <a:cubicBezTo>
                    <a:pt x="37" y="160"/>
                    <a:pt x="37" y="160"/>
                    <a:pt x="37" y="160"/>
                  </a:cubicBezTo>
                  <a:cubicBezTo>
                    <a:pt x="34" y="160"/>
                    <a:pt x="32" y="158"/>
                    <a:pt x="32" y="155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6"/>
                    <a:pt x="34" y="24"/>
                    <a:pt x="37" y="24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7" y="24"/>
                    <a:pt x="219" y="26"/>
                    <a:pt x="219" y="29"/>
                  </a:cubicBezTo>
                  <a:lnTo>
                    <a:pt x="219" y="15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" name="淘宝网chenying0907出品 79"/>
            <p:cNvSpPr>
              <a:spLocks noEditPoints="1"/>
            </p:cNvSpPr>
            <p:nvPr/>
          </p:nvSpPr>
          <p:spPr bwMode="auto">
            <a:xfrm>
              <a:off x="5191145" y="3474220"/>
              <a:ext cx="578999" cy="127245"/>
            </a:xfrm>
            <a:custGeom>
              <a:avLst/>
              <a:gdLst>
                <a:gd name="T0" fmla="*/ 317 w 364"/>
                <a:gd name="T1" fmla="*/ 7 h 80"/>
                <a:gd name="T2" fmla="*/ 310 w 364"/>
                <a:gd name="T3" fmla="*/ 0 h 80"/>
                <a:gd name="T4" fmla="*/ 54 w 364"/>
                <a:gd name="T5" fmla="*/ 0 h 80"/>
                <a:gd name="T6" fmla="*/ 47 w 364"/>
                <a:gd name="T7" fmla="*/ 7 h 80"/>
                <a:gd name="T8" fmla="*/ 0 w 364"/>
                <a:gd name="T9" fmla="*/ 74 h 80"/>
                <a:gd name="T10" fmla="*/ 7 w 364"/>
                <a:gd name="T11" fmla="*/ 80 h 80"/>
                <a:gd name="T12" fmla="*/ 357 w 364"/>
                <a:gd name="T13" fmla="*/ 80 h 80"/>
                <a:gd name="T14" fmla="*/ 364 w 364"/>
                <a:gd name="T15" fmla="*/ 74 h 80"/>
                <a:gd name="T16" fmla="*/ 317 w 364"/>
                <a:gd name="T17" fmla="*/ 7 h 80"/>
                <a:gd name="T18" fmla="*/ 162 w 364"/>
                <a:gd name="T19" fmla="*/ 75 h 80"/>
                <a:gd name="T20" fmla="*/ 162 w 364"/>
                <a:gd name="T21" fmla="*/ 60 h 80"/>
                <a:gd name="T22" fmla="*/ 203 w 364"/>
                <a:gd name="T23" fmla="*/ 60 h 80"/>
                <a:gd name="T24" fmla="*/ 205 w 364"/>
                <a:gd name="T25" fmla="*/ 74 h 80"/>
                <a:gd name="T26" fmla="*/ 162 w 364"/>
                <a:gd name="T27" fmla="*/ 75 h 80"/>
                <a:gd name="T28" fmla="*/ 322 w 364"/>
                <a:gd name="T29" fmla="*/ 56 h 80"/>
                <a:gd name="T30" fmla="*/ 46 w 364"/>
                <a:gd name="T31" fmla="*/ 56 h 80"/>
                <a:gd name="T32" fmla="*/ 41 w 364"/>
                <a:gd name="T33" fmla="*/ 52 h 80"/>
                <a:gd name="T34" fmla="*/ 60 w 364"/>
                <a:gd name="T35" fmla="*/ 12 h 80"/>
                <a:gd name="T36" fmla="*/ 65 w 364"/>
                <a:gd name="T37" fmla="*/ 8 h 80"/>
                <a:gd name="T38" fmla="*/ 299 w 364"/>
                <a:gd name="T39" fmla="*/ 8 h 80"/>
                <a:gd name="T40" fmla="*/ 304 w 364"/>
                <a:gd name="T41" fmla="*/ 11 h 80"/>
                <a:gd name="T42" fmla="*/ 328 w 364"/>
                <a:gd name="T43" fmla="*/ 52 h 80"/>
                <a:gd name="T44" fmla="*/ 322 w 364"/>
                <a:gd name="T45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4" h="80">
                  <a:moveTo>
                    <a:pt x="317" y="7"/>
                  </a:moveTo>
                  <a:cubicBezTo>
                    <a:pt x="317" y="3"/>
                    <a:pt x="314" y="0"/>
                    <a:pt x="310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0" y="0"/>
                    <a:pt x="47" y="3"/>
                    <a:pt x="47" y="7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3" y="80"/>
                    <a:pt x="7" y="80"/>
                  </a:cubicBezTo>
                  <a:cubicBezTo>
                    <a:pt x="357" y="80"/>
                    <a:pt x="357" y="80"/>
                    <a:pt x="357" y="80"/>
                  </a:cubicBezTo>
                  <a:cubicBezTo>
                    <a:pt x="361" y="80"/>
                    <a:pt x="364" y="78"/>
                    <a:pt x="364" y="74"/>
                  </a:cubicBezTo>
                  <a:lnTo>
                    <a:pt x="317" y="7"/>
                  </a:lnTo>
                  <a:close/>
                  <a:moveTo>
                    <a:pt x="162" y="75"/>
                  </a:moveTo>
                  <a:cubicBezTo>
                    <a:pt x="162" y="60"/>
                    <a:pt x="162" y="60"/>
                    <a:pt x="162" y="60"/>
                  </a:cubicBezTo>
                  <a:cubicBezTo>
                    <a:pt x="203" y="60"/>
                    <a:pt x="203" y="60"/>
                    <a:pt x="203" y="60"/>
                  </a:cubicBezTo>
                  <a:cubicBezTo>
                    <a:pt x="205" y="74"/>
                    <a:pt x="205" y="74"/>
                    <a:pt x="205" y="74"/>
                  </a:cubicBezTo>
                  <a:lnTo>
                    <a:pt x="162" y="75"/>
                  </a:lnTo>
                  <a:close/>
                  <a:moveTo>
                    <a:pt x="322" y="56"/>
                  </a:moveTo>
                  <a:cubicBezTo>
                    <a:pt x="46" y="56"/>
                    <a:pt x="46" y="56"/>
                    <a:pt x="46" y="56"/>
                  </a:cubicBezTo>
                  <a:cubicBezTo>
                    <a:pt x="43" y="56"/>
                    <a:pt x="41" y="54"/>
                    <a:pt x="41" y="52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60" y="10"/>
                    <a:pt x="62" y="8"/>
                    <a:pt x="65" y="8"/>
                  </a:cubicBezTo>
                  <a:cubicBezTo>
                    <a:pt x="299" y="8"/>
                    <a:pt x="299" y="8"/>
                    <a:pt x="299" y="8"/>
                  </a:cubicBezTo>
                  <a:cubicBezTo>
                    <a:pt x="301" y="8"/>
                    <a:pt x="304" y="9"/>
                    <a:pt x="304" y="11"/>
                  </a:cubicBezTo>
                  <a:cubicBezTo>
                    <a:pt x="328" y="52"/>
                    <a:pt x="328" y="52"/>
                    <a:pt x="328" y="52"/>
                  </a:cubicBezTo>
                  <a:cubicBezTo>
                    <a:pt x="328" y="54"/>
                    <a:pt x="325" y="56"/>
                    <a:pt x="322" y="5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379292" y="4327150"/>
            <a:ext cx="778864" cy="919444"/>
            <a:chOff x="5100256" y="4103040"/>
            <a:chExt cx="738560" cy="871865"/>
          </a:xfrm>
        </p:grpSpPr>
        <p:sp>
          <p:nvSpPr>
            <p:cNvPr id="225" name="淘宝网chenying0907出品 61"/>
            <p:cNvSpPr>
              <a:spLocks/>
            </p:cNvSpPr>
            <p:nvPr/>
          </p:nvSpPr>
          <p:spPr bwMode="auto">
            <a:xfrm>
              <a:off x="5125839" y="4141415"/>
              <a:ext cx="712977" cy="833490"/>
            </a:xfrm>
            <a:custGeom>
              <a:avLst/>
              <a:gdLst>
                <a:gd name="T0" fmla="*/ 224 w 448"/>
                <a:gd name="T1" fmla="*/ 0 h 524"/>
                <a:gd name="T2" fmla="*/ 0 w 448"/>
                <a:gd name="T3" fmla="*/ 224 h 524"/>
                <a:gd name="T4" fmla="*/ 224 w 448"/>
                <a:gd name="T5" fmla="*/ 448 h 524"/>
                <a:gd name="T6" fmla="*/ 234 w 448"/>
                <a:gd name="T7" fmla="*/ 448 h 524"/>
                <a:gd name="T8" fmla="*/ 324 w 448"/>
                <a:gd name="T9" fmla="*/ 524 h 524"/>
                <a:gd name="T10" fmla="*/ 334 w 448"/>
                <a:gd name="T11" fmla="*/ 419 h 524"/>
                <a:gd name="T12" fmla="*/ 448 w 448"/>
                <a:gd name="T13" fmla="*/ 224 h 524"/>
                <a:gd name="T14" fmla="*/ 224 w 448"/>
                <a:gd name="T15" fmla="*/ 0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8" h="524">
                  <a:moveTo>
                    <a:pt x="224" y="0"/>
                  </a:moveTo>
                  <a:cubicBezTo>
                    <a:pt x="100" y="0"/>
                    <a:pt x="0" y="100"/>
                    <a:pt x="0" y="224"/>
                  </a:cubicBezTo>
                  <a:cubicBezTo>
                    <a:pt x="0" y="347"/>
                    <a:pt x="100" y="448"/>
                    <a:pt x="224" y="448"/>
                  </a:cubicBezTo>
                  <a:cubicBezTo>
                    <a:pt x="227" y="448"/>
                    <a:pt x="231" y="448"/>
                    <a:pt x="234" y="448"/>
                  </a:cubicBezTo>
                  <a:cubicBezTo>
                    <a:pt x="324" y="524"/>
                    <a:pt x="324" y="524"/>
                    <a:pt x="324" y="524"/>
                  </a:cubicBezTo>
                  <a:cubicBezTo>
                    <a:pt x="334" y="419"/>
                    <a:pt x="334" y="419"/>
                    <a:pt x="334" y="419"/>
                  </a:cubicBezTo>
                  <a:cubicBezTo>
                    <a:pt x="402" y="380"/>
                    <a:pt x="448" y="307"/>
                    <a:pt x="448" y="224"/>
                  </a:cubicBezTo>
                  <a:cubicBezTo>
                    <a:pt x="448" y="100"/>
                    <a:pt x="348" y="0"/>
                    <a:pt x="224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3" name="淘宝网chenying0907出品 69"/>
            <p:cNvSpPr>
              <a:spLocks/>
            </p:cNvSpPr>
            <p:nvPr/>
          </p:nvSpPr>
          <p:spPr bwMode="auto">
            <a:xfrm>
              <a:off x="5100256" y="4103040"/>
              <a:ext cx="712977" cy="834163"/>
            </a:xfrm>
            <a:custGeom>
              <a:avLst/>
              <a:gdLst>
                <a:gd name="T0" fmla="*/ 448 w 448"/>
                <a:gd name="T1" fmla="*/ 224 h 524"/>
                <a:gd name="T2" fmla="*/ 224 w 448"/>
                <a:gd name="T3" fmla="*/ 0 h 524"/>
                <a:gd name="T4" fmla="*/ 0 w 448"/>
                <a:gd name="T5" fmla="*/ 224 h 524"/>
                <a:gd name="T6" fmla="*/ 224 w 448"/>
                <a:gd name="T7" fmla="*/ 448 h 524"/>
                <a:gd name="T8" fmla="*/ 234 w 448"/>
                <a:gd name="T9" fmla="*/ 448 h 524"/>
                <a:gd name="T10" fmla="*/ 324 w 448"/>
                <a:gd name="T11" fmla="*/ 524 h 524"/>
                <a:gd name="T12" fmla="*/ 334 w 448"/>
                <a:gd name="T13" fmla="*/ 419 h 524"/>
                <a:gd name="T14" fmla="*/ 448 w 448"/>
                <a:gd name="T15" fmla="*/ 224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8" h="524">
                  <a:moveTo>
                    <a:pt x="448" y="224"/>
                  </a:moveTo>
                  <a:cubicBezTo>
                    <a:pt x="448" y="100"/>
                    <a:pt x="348" y="0"/>
                    <a:pt x="224" y="0"/>
                  </a:cubicBezTo>
                  <a:cubicBezTo>
                    <a:pt x="100" y="0"/>
                    <a:pt x="0" y="100"/>
                    <a:pt x="0" y="224"/>
                  </a:cubicBezTo>
                  <a:cubicBezTo>
                    <a:pt x="0" y="347"/>
                    <a:pt x="100" y="448"/>
                    <a:pt x="224" y="448"/>
                  </a:cubicBezTo>
                  <a:cubicBezTo>
                    <a:pt x="227" y="448"/>
                    <a:pt x="231" y="448"/>
                    <a:pt x="234" y="448"/>
                  </a:cubicBezTo>
                  <a:cubicBezTo>
                    <a:pt x="324" y="524"/>
                    <a:pt x="324" y="524"/>
                    <a:pt x="324" y="524"/>
                  </a:cubicBezTo>
                  <a:cubicBezTo>
                    <a:pt x="334" y="419"/>
                    <a:pt x="334" y="419"/>
                    <a:pt x="334" y="419"/>
                  </a:cubicBezTo>
                  <a:cubicBezTo>
                    <a:pt x="402" y="380"/>
                    <a:pt x="448" y="307"/>
                    <a:pt x="448" y="2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4" name="淘宝网chenying0907出品 80"/>
            <p:cNvSpPr>
              <a:spLocks/>
            </p:cNvSpPr>
            <p:nvPr/>
          </p:nvSpPr>
          <p:spPr bwMode="auto">
            <a:xfrm>
              <a:off x="5361479" y="4274720"/>
              <a:ext cx="205343" cy="388468"/>
            </a:xfrm>
            <a:custGeom>
              <a:avLst/>
              <a:gdLst>
                <a:gd name="T0" fmla="*/ 8 w 129"/>
                <a:gd name="T1" fmla="*/ 244 h 244"/>
                <a:gd name="T2" fmla="*/ 8 w 129"/>
                <a:gd name="T3" fmla="*/ 244 h 244"/>
                <a:gd name="T4" fmla="*/ 0 w 129"/>
                <a:gd name="T5" fmla="*/ 236 h 244"/>
                <a:gd name="T6" fmla="*/ 67 w 129"/>
                <a:gd name="T7" fmla="*/ 163 h 244"/>
                <a:gd name="T8" fmla="*/ 112 w 129"/>
                <a:gd name="T9" fmla="*/ 119 h 244"/>
                <a:gd name="T10" fmla="*/ 64 w 129"/>
                <a:gd name="T11" fmla="*/ 75 h 244"/>
                <a:gd name="T12" fmla="*/ 3 w 129"/>
                <a:gd name="T13" fmla="*/ 7 h 244"/>
                <a:gd name="T14" fmla="*/ 12 w 129"/>
                <a:gd name="T15" fmla="*/ 0 h 244"/>
                <a:gd name="T16" fmla="*/ 19 w 129"/>
                <a:gd name="T17" fmla="*/ 9 h 244"/>
                <a:gd name="T18" fmla="*/ 71 w 129"/>
                <a:gd name="T19" fmla="*/ 61 h 244"/>
                <a:gd name="T20" fmla="*/ 127 w 129"/>
                <a:gd name="T21" fmla="*/ 119 h 244"/>
                <a:gd name="T22" fmla="*/ 72 w 129"/>
                <a:gd name="T23" fmla="*/ 178 h 244"/>
                <a:gd name="T24" fmla="*/ 16 w 129"/>
                <a:gd name="T25" fmla="*/ 237 h 244"/>
                <a:gd name="T26" fmla="*/ 8 w 129"/>
                <a:gd name="T27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9" h="244">
                  <a:moveTo>
                    <a:pt x="8" y="244"/>
                  </a:moveTo>
                  <a:cubicBezTo>
                    <a:pt x="8" y="244"/>
                    <a:pt x="8" y="244"/>
                    <a:pt x="8" y="244"/>
                  </a:cubicBezTo>
                  <a:cubicBezTo>
                    <a:pt x="3" y="244"/>
                    <a:pt x="0" y="240"/>
                    <a:pt x="0" y="236"/>
                  </a:cubicBezTo>
                  <a:cubicBezTo>
                    <a:pt x="4" y="186"/>
                    <a:pt x="39" y="174"/>
                    <a:pt x="67" y="163"/>
                  </a:cubicBezTo>
                  <a:cubicBezTo>
                    <a:pt x="95" y="153"/>
                    <a:pt x="112" y="146"/>
                    <a:pt x="112" y="119"/>
                  </a:cubicBezTo>
                  <a:cubicBezTo>
                    <a:pt x="113" y="98"/>
                    <a:pt x="94" y="88"/>
                    <a:pt x="64" y="75"/>
                  </a:cubicBezTo>
                  <a:cubicBezTo>
                    <a:pt x="34" y="63"/>
                    <a:pt x="0" y="48"/>
                    <a:pt x="3" y="7"/>
                  </a:cubicBezTo>
                  <a:cubicBezTo>
                    <a:pt x="4" y="3"/>
                    <a:pt x="8" y="0"/>
                    <a:pt x="12" y="0"/>
                  </a:cubicBezTo>
                  <a:cubicBezTo>
                    <a:pt x="16" y="0"/>
                    <a:pt x="20" y="4"/>
                    <a:pt x="19" y="9"/>
                  </a:cubicBezTo>
                  <a:cubicBezTo>
                    <a:pt x="17" y="36"/>
                    <a:pt x="37" y="46"/>
                    <a:pt x="71" y="61"/>
                  </a:cubicBezTo>
                  <a:cubicBezTo>
                    <a:pt x="98" y="73"/>
                    <a:pt x="129" y="86"/>
                    <a:pt x="127" y="119"/>
                  </a:cubicBezTo>
                  <a:cubicBezTo>
                    <a:pt x="127" y="158"/>
                    <a:pt x="98" y="169"/>
                    <a:pt x="72" y="178"/>
                  </a:cubicBezTo>
                  <a:cubicBezTo>
                    <a:pt x="45" y="188"/>
                    <a:pt x="19" y="198"/>
                    <a:pt x="16" y="237"/>
                  </a:cubicBezTo>
                  <a:cubicBezTo>
                    <a:pt x="16" y="241"/>
                    <a:pt x="12" y="244"/>
                    <a:pt x="8" y="244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5" name="淘宝网chenying0907出品 81"/>
            <p:cNvSpPr>
              <a:spLocks/>
            </p:cNvSpPr>
            <p:nvPr/>
          </p:nvSpPr>
          <p:spPr bwMode="auto">
            <a:xfrm>
              <a:off x="5359459" y="4274720"/>
              <a:ext cx="205343" cy="388468"/>
            </a:xfrm>
            <a:custGeom>
              <a:avLst/>
              <a:gdLst>
                <a:gd name="T0" fmla="*/ 121 w 129"/>
                <a:gd name="T1" fmla="*/ 244 h 244"/>
                <a:gd name="T2" fmla="*/ 113 w 129"/>
                <a:gd name="T3" fmla="*/ 237 h 244"/>
                <a:gd name="T4" fmla="*/ 57 w 129"/>
                <a:gd name="T5" fmla="*/ 178 h 244"/>
                <a:gd name="T6" fmla="*/ 1 w 129"/>
                <a:gd name="T7" fmla="*/ 119 h 244"/>
                <a:gd name="T8" fmla="*/ 58 w 129"/>
                <a:gd name="T9" fmla="*/ 61 h 244"/>
                <a:gd name="T10" fmla="*/ 110 w 129"/>
                <a:gd name="T11" fmla="*/ 9 h 244"/>
                <a:gd name="T12" fmla="*/ 117 w 129"/>
                <a:gd name="T13" fmla="*/ 0 h 244"/>
                <a:gd name="T14" fmla="*/ 126 w 129"/>
                <a:gd name="T15" fmla="*/ 7 h 244"/>
                <a:gd name="T16" fmla="*/ 64 w 129"/>
                <a:gd name="T17" fmla="*/ 75 h 244"/>
                <a:gd name="T18" fmla="*/ 17 w 129"/>
                <a:gd name="T19" fmla="*/ 119 h 244"/>
                <a:gd name="T20" fmla="*/ 62 w 129"/>
                <a:gd name="T21" fmla="*/ 163 h 244"/>
                <a:gd name="T22" fmla="*/ 129 w 129"/>
                <a:gd name="T23" fmla="*/ 236 h 244"/>
                <a:gd name="T24" fmla="*/ 121 w 129"/>
                <a:gd name="T25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244">
                  <a:moveTo>
                    <a:pt x="121" y="244"/>
                  </a:moveTo>
                  <a:cubicBezTo>
                    <a:pt x="116" y="244"/>
                    <a:pt x="113" y="241"/>
                    <a:pt x="113" y="237"/>
                  </a:cubicBezTo>
                  <a:cubicBezTo>
                    <a:pt x="110" y="198"/>
                    <a:pt x="84" y="188"/>
                    <a:pt x="57" y="178"/>
                  </a:cubicBezTo>
                  <a:cubicBezTo>
                    <a:pt x="31" y="169"/>
                    <a:pt x="1" y="158"/>
                    <a:pt x="1" y="119"/>
                  </a:cubicBezTo>
                  <a:cubicBezTo>
                    <a:pt x="0" y="86"/>
                    <a:pt x="31" y="73"/>
                    <a:pt x="58" y="61"/>
                  </a:cubicBezTo>
                  <a:cubicBezTo>
                    <a:pt x="92" y="46"/>
                    <a:pt x="112" y="36"/>
                    <a:pt x="110" y="9"/>
                  </a:cubicBezTo>
                  <a:cubicBezTo>
                    <a:pt x="109" y="4"/>
                    <a:pt x="113" y="0"/>
                    <a:pt x="117" y="0"/>
                  </a:cubicBezTo>
                  <a:cubicBezTo>
                    <a:pt x="121" y="0"/>
                    <a:pt x="125" y="3"/>
                    <a:pt x="126" y="7"/>
                  </a:cubicBezTo>
                  <a:cubicBezTo>
                    <a:pt x="129" y="48"/>
                    <a:pt x="95" y="63"/>
                    <a:pt x="64" y="75"/>
                  </a:cubicBezTo>
                  <a:cubicBezTo>
                    <a:pt x="34" y="88"/>
                    <a:pt x="16" y="98"/>
                    <a:pt x="17" y="119"/>
                  </a:cubicBezTo>
                  <a:cubicBezTo>
                    <a:pt x="17" y="146"/>
                    <a:pt x="34" y="153"/>
                    <a:pt x="62" y="163"/>
                  </a:cubicBezTo>
                  <a:cubicBezTo>
                    <a:pt x="90" y="174"/>
                    <a:pt x="125" y="186"/>
                    <a:pt x="129" y="236"/>
                  </a:cubicBezTo>
                  <a:cubicBezTo>
                    <a:pt x="129" y="240"/>
                    <a:pt x="126" y="244"/>
                    <a:pt x="121" y="244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6" name="淘宝网chenying0907出品 82"/>
            <p:cNvSpPr>
              <a:spLocks/>
            </p:cNvSpPr>
            <p:nvPr/>
          </p:nvSpPr>
          <p:spPr bwMode="auto">
            <a:xfrm>
              <a:off x="5407260" y="4301650"/>
              <a:ext cx="116473" cy="19524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7" name="淘宝网chenying0907出品 83"/>
            <p:cNvSpPr>
              <a:spLocks/>
            </p:cNvSpPr>
            <p:nvPr/>
          </p:nvSpPr>
          <p:spPr bwMode="auto">
            <a:xfrm>
              <a:off x="5407260" y="4614041"/>
              <a:ext cx="116473" cy="12792"/>
            </a:xfrm>
            <a:custGeom>
              <a:avLst/>
              <a:gdLst>
                <a:gd name="T0" fmla="*/ 68 w 73"/>
                <a:gd name="T1" fmla="*/ 8 h 8"/>
                <a:gd name="T2" fmla="*/ 5 w 73"/>
                <a:gd name="T3" fmla="*/ 8 h 8"/>
                <a:gd name="T4" fmla="*/ 0 w 73"/>
                <a:gd name="T5" fmla="*/ 4 h 8"/>
                <a:gd name="T6" fmla="*/ 5 w 73"/>
                <a:gd name="T7" fmla="*/ 0 h 8"/>
                <a:gd name="T8" fmla="*/ 68 w 73"/>
                <a:gd name="T9" fmla="*/ 0 h 8"/>
                <a:gd name="T10" fmla="*/ 73 w 73"/>
                <a:gd name="T11" fmla="*/ 4 h 8"/>
                <a:gd name="T12" fmla="*/ 68 w 73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8">
                  <a:moveTo>
                    <a:pt x="68" y="8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1"/>
                    <a:pt x="73" y="4"/>
                  </a:cubicBezTo>
                  <a:cubicBezTo>
                    <a:pt x="73" y="7"/>
                    <a:pt x="71" y="8"/>
                    <a:pt x="68" y="8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8" name="淘宝网chenying0907出品 84"/>
            <p:cNvSpPr>
              <a:spLocks/>
            </p:cNvSpPr>
            <p:nvPr/>
          </p:nvSpPr>
          <p:spPr bwMode="auto">
            <a:xfrm>
              <a:off x="5407260" y="4429569"/>
              <a:ext cx="116473" cy="18851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9" name="淘宝网chenying0907出品 85"/>
            <p:cNvSpPr>
              <a:spLocks/>
            </p:cNvSpPr>
            <p:nvPr/>
          </p:nvSpPr>
          <p:spPr bwMode="auto">
            <a:xfrm>
              <a:off x="5407260" y="4474003"/>
              <a:ext cx="116473" cy="18851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286340" y="2561388"/>
            <a:ext cx="1439161" cy="1564122"/>
            <a:chOff x="6908619" y="2428654"/>
            <a:chExt cx="1364688" cy="1483182"/>
          </a:xfrm>
        </p:grpSpPr>
        <p:sp>
          <p:nvSpPr>
            <p:cNvPr id="240" name="淘宝网chenying0907出品 76"/>
            <p:cNvSpPr>
              <a:spLocks/>
            </p:cNvSpPr>
            <p:nvPr/>
          </p:nvSpPr>
          <p:spPr bwMode="auto">
            <a:xfrm>
              <a:off x="6908619" y="2555900"/>
              <a:ext cx="1320253" cy="1355936"/>
            </a:xfrm>
            <a:custGeom>
              <a:avLst/>
              <a:gdLst>
                <a:gd name="T0" fmla="*/ 407 w 829"/>
                <a:gd name="T1" fmla="*/ 0 h 852"/>
                <a:gd name="T2" fmla="*/ 31 w 829"/>
                <a:gd name="T3" fmla="*/ 301 h 852"/>
                <a:gd name="T4" fmla="*/ 149 w 829"/>
                <a:gd name="T5" fmla="*/ 671 h 852"/>
                <a:gd name="T6" fmla="*/ 125 w 829"/>
                <a:gd name="T7" fmla="*/ 852 h 852"/>
                <a:gd name="T8" fmla="*/ 306 w 829"/>
                <a:gd name="T9" fmla="*/ 757 h 852"/>
                <a:gd name="T10" fmla="*/ 323 w 829"/>
                <a:gd name="T11" fmla="*/ 761 h 852"/>
                <a:gd name="T12" fmla="*/ 408 w 829"/>
                <a:gd name="T13" fmla="*/ 771 h 852"/>
                <a:gd name="T14" fmla="*/ 783 w 829"/>
                <a:gd name="T15" fmla="*/ 470 h 852"/>
                <a:gd name="T16" fmla="*/ 491 w 829"/>
                <a:gd name="T17" fmla="*/ 10 h 852"/>
                <a:gd name="T18" fmla="*/ 407 w 829"/>
                <a:gd name="T19" fmla="*/ 0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9" h="852">
                  <a:moveTo>
                    <a:pt x="407" y="0"/>
                  </a:moveTo>
                  <a:cubicBezTo>
                    <a:pt x="231" y="0"/>
                    <a:pt x="72" y="122"/>
                    <a:pt x="31" y="301"/>
                  </a:cubicBezTo>
                  <a:cubicBezTo>
                    <a:pt x="0" y="442"/>
                    <a:pt x="49" y="581"/>
                    <a:pt x="149" y="671"/>
                  </a:cubicBezTo>
                  <a:cubicBezTo>
                    <a:pt x="125" y="852"/>
                    <a:pt x="125" y="852"/>
                    <a:pt x="125" y="852"/>
                  </a:cubicBezTo>
                  <a:cubicBezTo>
                    <a:pt x="306" y="757"/>
                    <a:pt x="306" y="757"/>
                    <a:pt x="306" y="757"/>
                  </a:cubicBezTo>
                  <a:cubicBezTo>
                    <a:pt x="312" y="759"/>
                    <a:pt x="317" y="760"/>
                    <a:pt x="323" y="761"/>
                  </a:cubicBezTo>
                  <a:cubicBezTo>
                    <a:pt x="351" y="768"/>
                    <a:pt x="380" y="771"/>
                    <a:pt x="408" y="771"/>
                  </a:cubicBezTo>
                  <a:cubicBezTo>
                    <a:pt x="584" y="771"/>
                    <a:pt x="743" y="649"/>
                    <a:pt x="783" y="470"/>
                  </a:cubicBezTo>
                  <a:cubicBezTo>
                    <a:pt x="829" y="262"/>
                    <a:pt x="699" y="56"/>
                    <a:pt x="491" y="10"/>
                  </a:cubicBezTo>
                  <a:cubicBezTo>
                    <a:pt x="463" y="4"/>
                    <a:pt x="435" y="0"/>
                    <a:pt x="407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1" name="淘宝网chenying0907出品 77"/>
            <p:cNvSpPr>
              <a:spLocks/>
            </p:cNvSpPr>
            <p:nvPr/>
          </p:nvSpPr>
          <p:spPr bwMode="auto">
            <a:xfrm>
              <a:off x="6951707" y="2428654"/>
              <a:ext cx="1321600" cy="1413163"/>
            </a:xfrm>
            <a:custGeom>
              <a:avLst/>
              <a:gdLst>
                <a:gd name="T0" fmla="*/ 492 w 830"/>
                <a:gd name="T1" fmla="*/ 46 h 888"/>
                <a:gd name="T2" fmla="*/ 32 w 830"/>
                <a:gd name="T3" fmla="*/ 338 h 888"/>
                <a:gd name="T4" fmla="*/ 149 w 830"/>
                <a:gd name="T5" fmla="*/ 708 h 888"/>
                <a:gd name="T6" fmla="*/ 126 w 830"/>
                <a:gd name="T7" fmla="*/ 888 h 888"/>
                <a:gd name="T8" fmla="*/ 306 w 830"/>
                <a:gd name="T9" fmla="*/ 793 h 888"/>
                <a:gd name="T10" fmla="*/ 323 w 830"/>
                <a:gd name="T11" fmla="*/ 798 h 888"/>
                <a:gd name="T12" fmla="*/ 783 w 830"/>
                <a:gd name="T13" fmla="*/ 506 h 888"/>
                <a:gd name="T14" fmla="*/ 492 w 830"/>
                <a:gd name="T15" fmla="*/ 46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0" h="888">
                  <a:moveTo>
                    <a:pt x="492" y="46"/>
                  </a:moveTo>
                  <a:cubicBezTo>
                    <a:pt x="284" y="0"/>
                    <a:pt x="78" y="130"/>
                    <a:pt x="32" y="338"/>
                  </a:cubicBezTo>
                  <a:cubicBezTo>
                    <a:pt x="0" y="478"/>
                    <a:pt x="50" y="618"/>
                    <a:pt x="149" y="708"/>
                  </a:cubicBezTo>
                  <a:cubicBezTo>
                    <a:pt x="126" y="888"/>
                    <a:pt x="126" y="888"/>
                    <a:pt x="126" y="888"/>
                  </a:cubicBezTo>
                  <a:cubicBezTo>
                    <a:pt x="306" y="793"/>
                    <a:pt x="306" y="793"/>
                    <a:pt x="306" y="793"/>
                  </a:cubicBezTo>
                  <a:cubicBezTo>
                    <a:pt x="312" y="795"/>
                    <a:pt x="317" y="796"/>
                    <a:pt x="323" y="798"/>
                  </a:cubicBezTo>
                  <a:cubicBezTo>
                    <a:pt x="531" y="844"/>
                    <a:pt x="737" y="714"/>
                    <a:pt x="783" y="506"/>
                  </a:cubicBezTo>
                  <a:cubicBezTo>
                    <a:pt x="830" y="299"/>
                    <a:pt x="699" y="93"/>
                    <a:pt x="492" y="4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0" name="淘宝网chenying0907出品 86"/>
            <p:cNvSpPr>
              <a:spLocks/>
            </p:cNvSpPr>
            <p:nvPr/>
          </p:nvSpPr>
          <p:spPr bwMode="auto">
            <a:xfrm>
              <a:off x="7359700" y="2754510"/>
              <a:ext cx="493496" cy="681334"/>
            </a:xfrm>
            <a:custGeom>
              <a:avLst/>
              <a:gdLst>
                <a:gd name="T0" fmla="*/ 200 w 310"/>
                <a:gd name="T1" fmla="*/ 39 h 428"/>
                <a:gd name="T2" fmla="*/ 205 w 310"/>
                <a:gd name="T3" fmla="*/ 40 h 428"/>
                <a:gd name="T4" fmla="*/ 215 w 310"/>
                <a:gd name="T5" fmla="*/ 23 h 428"/>
                <a:gd name="T6" fmla="*/ 206 w 310"/>
                <a:gd name="T7" fmla="*/ 5 h 428"/>
                <a:gd name="T8" fmla="*/ 196 w 310"/>
                <a:gd name="T9" fmla="*/ 9 h 428"/>
                <a:gd name="T10" fmla="*/ 123 w 310"/>
                <a:gd name="T11" fmla="*/ 0 h 428"/>
                <a:gd name="T12" fmla="*/ 97 w 310"/>
                <a:gd name="T13" fmla="*/ 11 h 428"/>
                <a:gd name="T14" fmla="*/ 104 w 310"/>
                <a:gd name="T15" fmla="*/ 17 h 428"/>
                <a:gd name="T16" fmla="*/ 99 w 310"/>
                <a:gd name="T17" fmla="*/ 35 h 428"/>
                <a:gd name="T18" fmla="*/ 120 w 310"/>
                <a:gd name="T19" fmla="*/ 38 h 428"/>
                <a:gd name="T20" fmla="*/ 120 w 310"/>
                <a:gd name="T21" fmla="*/ 182 h 428"/>
                <a:gd name="T22" fmla="*/ 13 w 310"/>
                <a:gd name="T23" fmla="*/ 347 h 428"/>
                <a:gd name="T24" fmla="*/ 3 w 310"/>
                <a:gd name="T25" fmla="*/ 399 h 428"/>
                <a:gd name="T26" fmla="*/ 89 w 310"/>
                <a:gd name="T27" fmla="*/ 426 h 428"/>
                <a:gd name="T28" fmla="*/ 286 w 310"/>
                <a:gd name="T29" fmla="*/ 414 h 428"/>
                <a:gd name="T30" fmla="*/ 310 w 310"/>
                <a:gd name="T31" fmla="*/ 388 h 428"/>
                <a:gd name="T32" fmla="*/ 199 w 310"/>
                <a:gd name="T33" fmla="*/ 178 h 428"/>
                <a:gd name="T34" fmla="*/ 192 w 310"/>
                <a:gd name="T35" fmla="*/ 182 h 428"/>
                <a:gd name="T36" fmla="*/ 284 w 310"/>
                <a:gd name="T37" fmla="*/ 354 h 428"/>
                <a:gd name="T38" fmla="*/ 293 w 310"/>
                <a:gd name="T39" fmla="*/ 391 h 428"/>
                <a:gd name="T40" fmla="*/ 219 w 310"/>
                <a:gd name="T41" fmla="*/ 410 h 428"/>
                <a:gd name="T42" fmla="*/ 29 w 310"/>
                <a:gd name="T43" fmla="*/ 399 h 428"/>
                <a:gd name="T44" fmla="*/ 16 w 310"/>
                <a:gd name="T45" fmla="*/ 388 h 428"/>
                <a:gd name="T46" fmla="*/ 81 w 310"/>
                <a:gd name="T47" fmla="*/ 260 h 428"/>
                <a:gd name="T48" fmla="*/ 128 w 310"/>
                <a:gd name="T49" fmla="*/ 38 h 428"/>
                <a:gd name="T50" fmla="*/ 121 w 310"/>
                <a:gd name="T51" fmla="*/ 30 h 428"/>
                <a:gd name="T52" fmla="*/ 121 w 310"/>
                <a:gd name="T53" fmla="*/ 30 h 428"/>
                <a:gd name="T54" fmla="*/ 112 w 310"/>
                <a:gd name="T55" fmla="*/ 25 h 428"/>
                <a:gd name="T56" fmla="*/ 112 w 310"/>
                <a:gd name="T57" fmla="*/ 17 h 428"/>
                <a:gd name="T58" fmla="*/ 112 w 310"/>
                <a:gd name="T59" fmla="*/ 18 h 428"/>
                <a:gd name="T60" fmla="*/ 112 w 310"/>
                <a:gd name="T61" fmla="*/ 18 h 428"/>
                <a:gd name="T62" fmla="*/ 112 w 310"/>
                <a:gd name="T63" fmla="*/ 18 h 428"/>
                <a:gd name="T64" fmla="*/ 111 w 310"/>
                <a:gd name="T65" fmla="*/ 18 h 428"/>
                <a:gd name="T66" fmla="*/ 111 w 310"/>
                <a:gd name="T67" fmla="*/ 18 h 428"/>
                <a:gd name="T68" fmla="*/ 117 w 310"/>
                <a:gd name="T69" fmla="*/ 16 h 428"/>
                <a:gd name="T70" fmla="*/ 122 w 310"/>
                <a:gd name="T71" fmla="*/ 16 h 428"/>
                <a:gd name="T72" fmla="*/ 196 w 310"/>
                <a:gd name="T73" fmla="*/ 14 h 428"/>
                <a:gd name="T74" fmla="*/ 196 w 310"/>
                <a:gd name="T75" fmla="*/ 14 h 428"/>
                <a:gd name="T76" fmla="*/ 195 w 310"/>
                <a:gd name="T77" fmla="*/ 17 h 428"/>
                <a:gd name="T78" fmla="*/ 195 w 310"/>
                <a:gd name="T79" fmla="*/ 17 h 428"/>
                <a:gd name="T80" fmla="*/ 199 w 310"/>
                <a:gd name="T81" fmla="*/ 23 h 428"/>
                <a:gd name="T82" fmla="*/ 200 w 310"/>
                <a:gd name="T83" fmla="*/ 25 h 428"/>
                <a:gd name="T84" fmla="*/ 200 w 310"/>
                <a:gd name="T85" fmla="*/ 25 h 428"/>
                <a:gd name="T86" fmla="*/ 207 w 310"/>
                <a:gd name="T87" fmla="*/ 23 h 428"/>
                <a:gd name="T88" fmla="*/ 200 w 310"/>
                <a:gd name="T89" fmla="*/ 22 h 428"/>
                <a:gd name="T90" fmla="*/ 200 w 310"/>
                <a:gd name="T91" fmla="*/ 22 h 428"/>
                <a:gd name="T92" fmla="*/ 200 w 310"/>
                <a:gd name="T93" fmla="*/ 22 h 428"/>
                <a:gd name="T94" fmla="*/ 200 w 310"/>
                <a:gd name="T95" fmla="*/ 22 h 428"/>
                <a:gd name="T96" fmla="*/ 200 w 310"/>
                <a:gd name="T97" fmla="*/ 22 h 428"/>
                <a:gd name="T98" fmla="*/ 192 w 310"/>
                <a:gd name="T99" fmla="*/ 29 h 428"/>
                <a:gd name="T100" fmla="*/ 188 w 310"/>
                <a:gd name="T101" fmla="*/ 32 h 428"/>
                <a:gd name="T102" fmla="*/ 188 w 310"/>
                <a:gd name="T103" fmla="*/ 32 h 428"/>
                <a:gd name="T104" fmla="*/ 188 w 310"/>
                <a:gd name="T105" fmla="*/ 32 h 428"/>
                <a:gd name="T106" fmla="*/ 185 w 310"/>
                <a:gd name="T107" fmla="*/ 187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10" h="428">
                  <a:moveTo>
                    <a:pt x="192" y="182"/>
                  </a:moveTo>
                  <a:cubicBezTo>
                    <a:pt x="200" y="182"/>
                    <a:pt x="200" y="182"/>
                    <a:pt x="200" y="182"/>
                  </a:cubicBezTo>
                  <a:cubicBezTo>
                    <a:pt x="200" y="39"/>
                    <a:pt x="200" y="39"/>
                    <a:pt x="200" y="39"/>
                  </a:cubicBezTo>
                  <a:cubicBezTo>
                    <a:pt x="192" y="39"/>
                    <a:pt x="192" y="39"/>
                    <a:pt x="192" y="39"/>
                  </a:cubicBezTo>
                  <a:cubicBezTo>
                    <a:pt x="196" y="46"/>
                    <a:pt x="196" y="46"/>
                    <a:pt x="196" y="46"/>
                  </a:cubicBezTo>
                  <a:cubicBezTo>
                    <a:pt x="196" y="45"/>
                    <a:pt x="200" y="43"/>
                    <a:pt x="205" y="40"/>
                  </a:cubicBezTo>
                  <a:cubicBezTo>
                    <a:pt x="207" y="38"/>
                    <a:pt x="209" y="36"/>
                    <a:pt x="211" y="34"/>
                  </a:cubicBezTo>
                  <a:cubicBezTo>
                    <a:pt x="212" y="32"/>
                    <a:pt x="213" y="31"/>
                    <a:pt x="214" y="29"/>
                  </a:cubicBezTo>
                  <a:cubicBezTo>
                    <a:pt x="215" y="28"/>
                    <a:pt x="215" y="25"/>
                    <a:pt x="215" y="23"/>
                  </a:cubicBezTo>
                  <a:cubicBezTo>
                    <a:pt x="215" y="22"/>
                    <a:pt x="215" y="22"/>
                    <a:pt x="215" y="21"/>
                  </a:cubicBezTo>
                  <a:cubicBezTo>
                    <a:pt x="215" y="21"/>
                    <a:pt x="214" y="17"/>
                    <a:pt x="211" y="12"/>
                  </a:cubicBezTo>
                  <a:cubicBezTo>
                    <a:pt x="210" y="10"/>
                    <a:pt x="209" y="7"/>
                    <a:pt x="206" y="5"/>
                  </a:cubicBezTo>
                  <a:cubicBezTo>
                    <a:pt x="205" y="4"/>
                    <a:pt x="204" y="3"/>
                    <a:pt x="202" y="2"/>
                  </a:cubicBezTo>
                  <a:cubicBezTo>
                    <a:pt x="200" y="1"/>
                    <a:pt x="198" y="1"/>
                    <a:pt x="196" y="1"/>
                  </a:cubicBezTo>
                  <a:cubicBezTo>
                    <a:pt x="196" y="9"/>
                    <a:pt x="196" y="9"/>
                    <a:pt x="196" y="9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18" y="0"/>
                    <a:pt x="113" y="0"/>
                    <a:pt x="108" y="2"/>
                  </a:cubicBezTo>
                  <a:cubicBezTo>
                    <a:pt x="105" y="3"/>
                    <a:pt x="103" y="4"/>
                    <a:pt x="100" y="7"/>
                  </a:cubicBezTo>
                  <a:cubicBezTo>
                    <a:pt x="99" y="8"/>
                    <a:pt x="98" y="9"/>
                    <a:pt x="97" y="11"/>
                  </a:cubicBezTo>
                  <a:cubicBezTo>
                    <a:pt x="96" y="13"/>
                    <a:pt x="96" y="15"/>
                    <a:pt x="96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104" y="17"/>
                    <a:pt x="104" y="17"/>
                    <a:pt x="104" y="17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6" y="17"/>
                    <a:pt x="95" y="20"/>
                    <a:pt x="95" y="22"/>
                  </a:cubicBezTo>
                  <a:cubicBezTo>
                    <a:pt x="95" y="27"/>
                    <a:pt x="97" y="31"/>
                    <a:pt x="99" y="35"/>
                  </a:cubicBezTo>
                  <a:cubicBezTo>
                    <a:pt x="103" y="40"/>
                    <a:pt x="108" y="43"/>
                    <a:pt x="112" y="44"/>
                  </a:cubicBezTo>
                  <a:cubicBezTo>
                    <a:pt x="116" y="46"/>
                    <a:pt x="118" y="46"/>
                    <a:pt x="119" y="46"/>
                  </a:cubicBezTo>
                  <a:cubicBezTo>
                    <a:pt x="120" y="38"/>
                    <a:pt x="120" y="38"/>
                    <a:pt x="120" y="38"/>
                  </a:cubicBezTo>
                  <a:cubicBezTo>
                    <a:pt x="112" y="38"/>
                    <a:pt x="112" y="38"/>
                    <a:pt x="112" y="38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20" y="182"/>
                    <a:pt x="120" y="182"/>
                    <a:pt x="120" y="182"/>
                  </a:cubicBezTo>
                  <a:cubicBezTo>
                    <a:pt x="113" y="178"/>
                    <a:pt x="113" y="178"/>
                    <a:pt x="113" y="178"/>
                  </a:cubicBezTo>
                  <a:cubicBezTo>
                    <a:pt x="93" y="210"/>
                    <a:pt x="65" y="253"/>
                    <a:pt x="42" y="292"/>
                  </a:cubicBezTo>
                  <a:cubicBezTo>
                    <a:pt x="30" y="312"/>
                    <a:pt x="20" y="331"/>
                    <a:pt x="13" y="347"/>
                  </a:cubicBezTo>
                  <a:cubicBezTo>
                    <a:pt x="9" y="355"/>
                    <a:pt x="6" y="363"/>
                    <a:pt x="4" y="370"/>
                  </a:cubicBezTo>
                  <a:cubicBezTo>
                    <a:pt x="2" y="376"/>
                    <a:pt x="0" y="382"/>
                    <a:pt x="0" y="388"/>
                  </a:cubicBezTo>
                  <a:cubicBezTo>
                    <a:pt x="0" y="392"/>
                    <a:pt x="1" y="396"/>
                    <a:pt x="3" y="399"/>
                  </a:cubicBezTo>
                  <a:cubicBezTo>
                    <a:pt x="5" y="403"/>
                    <a:pt x="8" y="406"/>
                    <a:pt x="11" y="408"/>
                  </a:cubicBezTo>
                  <a:cubicBezTo>
                    <a:pt x="18" y="412"/>
                    <a:pt x="26" y="415"/>
                    <a:pt x="36" y="417"/>
                  </a:cubicBezTo>
                  <a:cubicBezTo>
                    <a:pt x="50" y="421"/>
                    <a:pt x="69" y="424"/>
                    <a:pt x="89" y="426"/>
                  </a:cubicBezTo>
                  <a:cubicBezTo>
                    <a:pt x="110" y="427"/>
                    <a:pt x="132" y="428"/>
                    <a:pt x="155" y="428"/>
                  </a:cubicBezTo>
                  <a:cubicBezTo>
                    <a:pt x="189" y="428"/>
                    <a:pt x="224" y="426"/>
                    <a:pt x="251" y="422"/>
                  </a:cubicBezTo>
                  <a:cubicBezTo>
                    <a:pt x="265" y="420"/>
                    <a:pt x="277" y="417"/>
                    <a:pt x="286" y="414"/>
                  </a:cubicBezTo>
                  <a:cubicBezTo>
                    <a:pt x="291" y="412"/>
                    <a:pt x="295" y="410"/>
                    <a:pt x="299" y="408"/>
                  </a:cubicBezTo>
                  <a:cubicBezTo>
                    <a:pt x="302" y="406"/>
                    <a:pt x="305" y="403"/>
                    <a:pt x="307" y="399"/>
                  </a:cubicBezTo>
                  <a:cubicBezTo>
                    <a:pt x="309" y="396"/>
                    <a:pt x="310" y="392"/>
                    <a:pt x="310" y="388"/>
                  </a:cubicBezTo>
                  <a:cubicBezTo>
                    <a:pt x="310" y="383"/>
                    <a:pt x="309" y="377"/>
                    <a:pt x="307" y="370"/>
                  </a:cubicBezTo>
                  <a:cubicBezTo>
                    <a:pt x="303" y="358"/>
                    <a:pt x="297" y="344"/>
                    <a:pt x="289" y="329"/>
                  </a:cubicBezTo>
                  <a:cubicBezTo>
                    <a:pt x="266" y="282"/>
                    <a:pt x="228" y="222"/>
                    <a:pt x="199" y="178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200" y="182"/>
                    <a:pt x="200" y="182"/>
                    <a:pt x="200" y="182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185" y="187"/>
                    <a:pt x="185" y="187"/>
                    <a:pt x="185" y="187"/>
                  </a:cubicBezTo>
                  <a:cubicBezTo>
                    <a:pt x="207" y="220"/>
                    <a:pt x="235" y="263"/>
                    <a:pt x="257" y="301"/>
                  </a:cubicBezTo>
                  <a:cubicBezTo>
                    <a:pt x="267" y="321"/>
                    <a:pt x="277" y="339"/>
                    <a:pt x="284" y="354"/>
                  </a:cubicBezTo>
                  <a:cubicBezTo>
                    <a:pt x="287" y="362"/>
                    <a:pt x="290" y="369"/>
                    <a:pt x="291" y="375"/>
                  </a:cubicBezTo>
                  <a:cubicBezTo>
                    <a:pt x="293" y="381"/>
                    <a:pt x="294" y="385"/>
                    <a:pt x="294" y="388"/>
                  </a:cubicBezTo>
                  <a:cubicBezTo>
                    <a:pt x="294" y="390"/>
                    <a:pt x="293" y="391"/>
                    <a:pt x="293" y="391"/>
                  </a:cubicBezTo>
                  <a:cubicBezTo>
                    <a:pt x="293" y="392"/>
                    <a:pt x="292" y="393"/>
                    <a:pt x="290" y="394"/>
                  </a:cubicBezTo>
                  <a:cubicBezTo>
                    <a:pt x="286" y="397"/>
                    <a:pt x="279" y="400"/>
                    <a:pt x="270" y="402"/>
                  </a:cubicBezTo>
                  <a:cubicBezTo>
                    <a:pt x="257" y="405"/>
                    <a:pt x="239" y="408"/>
                    <a:pt x="219" y="410"/>
                  </a:cubicBezTo>
                  <a:cubicBezTo>
                    <a:pt x="199" y="411"/>
                    <a:pt x="177" y="412"/>
                    <a:pt x="155" y="412"/>
                  </a:cubicBezTo>
                  <a:cubicBezTo>
                    <a:pt x="121" y="412"/>
                    <a:pt x="88" y="410"/>
                    <a:pt x="62" y="406"/>
                  </a:cubicBezTo>
                  <a:cubicBezTo>
                    <a:pt x="48" y="404"/>
                    <a:pt x="37" y="402"/>
                    <a:pt x="29" y="399"/>
                  </a:cubicBezTo>
                  <a:cubicBezTo>
                    <a:pt x="25" y="397"/>
                    <a:pt x="22" y="396"/>
                    <a:pt x="20" y="394"/>
                  </a:cubicBezTo>
                  <a:cubicBezTo>
                    <a:pt x="18" y="393"/>
                    <a:pt x="17" y="392"/>
                    <a:pt x="17" y="391"/>
                  </a:cubicBezTo>
                  <a:cubicBezTo>
                    <a:pt x="17" y="391"/>
                    <a:pt x="16" y="390"/>
                    <a:pt x="16" y="388"/>
                  </a:cubicBezTo>
                  <a:cubicBezTo>
                    <a:pt x="16" y="385"/>
                    <a:pt x="17" y="380"/>
                    <a:pt x="19" y="374"/>
                  </a:cubicBezTo>
                  <a:cubicBezTo>
                    <a:pt x="22" y="364"/>
                    <a:pt x="28" y="350"/>
                    <a:pt x="36" y="335"/>
                  </a:cubicBezTo>
                  <a:cubicBezTo>
                    <a:pt x="48" y="312"/>
                    <a:pt x="64" y="286"/>
                    <a:pt x="81" y="260"/>
                  </a:cubicBezTo>
                  <a:cubicBezTo>
                    <a:pt x="97" y="233"/>
                    <a:pt x="113" y="208"/>
                    <a:pt x="127" y="186"/>
                  </a:cubicBezTo>
                  <a:cubicBezTo>
                    <a:pt x="128" y="185"/>
                    <a:pt x="128" y="184"/>
                    <a:pt x="128" y="182"/>
                  </a:cubicBezTo>
                  <a:cubicBezTo>
                    <a:pt x="128" y="38"/>
                    <a:pt x="128" y="38"/>
                    <a:pt x="128" y="38"/>
                  </a:cubicBezTo>
                  <a:cubicBezTo>
                    <a:pt x="128" y="34"/>
                    <a:pt x="125" y="31"/>
                    <a:pt x="121" y="30"/>
                  </a:cubicBezTo>
                  <a:cubicBezTo>
                    <a:pt x="121" y="35"/>
                    <a:pt x="121" y="35"/>
                    <a:pt x="121" y="35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5"/>
                    <a:pt x="121" y="35"/>
                    <a:pt x="121" y="35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0" y="30"/>
                    <a:pt x="117" y="29"/>
                    <a:pt x="115" y="28"/>
                  </a:cubicBezTo>
                  <a:cubicBezTo>
                    <a:pt x="114" y="27"/>
                    <a:pt x="113" y="26"/>
                    <a:pt x="112" y="25"/>
                  </a:cubicBezTo>
                  <a:cubicBezTo>
                    <a:pt x="112" y="24"/>
                    <a:pt x="111" y="23"/>
                    <a:pt x="111" y="22"/>
                  </a:cubicBezTo>
                  <a:cubicBezTo>
                    <a:pt x="111" y="21"/>
                    <a:pt x="112" y="20"/>
                    <a:pt x="112" y="19"/>
                  </a:cubicBezTo>
                  <a:cubicBezTo>
                    <a:pt x="112" y="18"/>
                    <a:pt x="112" y="18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3" y="17"/>
                  </a:cubicBezTo>
                  <a:cubicBezTo>
                    <a:pt x="114" y="17"/>
                    <a:pt x="115" y="16"/>
                    <a:pt x="117" y="16"/>
                  </a:cubicBezTo>
                  <a:cubicBezTo>
                    <a:pt x="119" y="16"/>
                    <a:pt x="121" y="16"/>
                    <a:pt x="123" y="16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6" y="17"/>
                    <a:pt x="196" y="17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6"/>
                    <a:pt x="195" y="16"/>
                    <a:pt x="195" y="16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6"/>
                    <a:pt x="195" y="16"/>
                    <a:pt x="195" y="16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6" y="17"/>
                    <a:pt x="197" y="18"/>
                  </a:cubicBezTo>
                  <a:cubicBezTo>
                    <a:pt x="197" y="20"/>
                    <a:pt x="198" y="22"/>
                    <a:pt x="199" y="23"/>
                  </a:cubicBezTo>
                  <a:cubicBezTo>
                    <a:pt x="199" y="24"/>
                    <a:pt x="199" y="24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7" y="23"/>
                    <a:pt x="207" y="23"/>
                    <a:pt x="207" y="23"/>
                  </a:cubicBezTo>
                  <a:cubicBezTo>
                    <a:pt x="199" y="23"/>
                    <a:pt x="199" y="23"/>
                    <a:pt x="199" y="23"/>
                  </a:cubicBezTo>
                  <a:cubicBezTo>
                    <a:pt x="202" y="23"/>
                    <a:pt x="202" y="23"/>
                    <a:pt x="202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199" y="23"/>
                    <a:pt x="199" y="23"/>
                    <a:pt x="199" y="23"/>
                  </a:cubicBezTo>
                  <a:cubicBezTo>
                    <a:pt x="202" y="23"/>
                    <a:pt x="202" y="23"/>
                    <a:pt x="202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199" y="23"/>
                    <a:pt x="198" y="25"/>
                  </a:cubicBezTo>
                  <a:cubicBezTo>
                    <a:pt x="196" y="26"/>
                    <a:pt x="194" y="28"/>
                    <a:pt x="192" y="29"/>
                  </a:cubicBezTo>
                  <a:cubicBezTo>
                    <a:pt x="191" y="30"/>
                    <a:pt x="190" y="31"/>
                    <a:pt x="189" y="31"/>
                  </a:cubicBezTo>
                  <a:cubicBezTo>
                    <a:pt x="188" y="31"/>
                    <a:pt x="188" y="31"/>
                    <a:pt x="188" y="31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6" y="33"/>
                    <a:pt x="184" y="36"/>
                    <a:pt x="184" y="39"/>
                  </a:cubicBezTo>
                  <a:cubicBezTo>
                    <a:pt x="184" y="182"/>
                    <a:pt x="184" y="182"/>
                    <a:pt x="184" y="182"/>
                  </a:cubicBezTo>
                  <a:cubicBezTo>
                    <a:pt x="184" y="184"/>
                    <a:pt x="184" y="185"/>
                    <a:pt x="185" y="187"/>
                  </a:cubicBezTo>
                  <a:lnTo>
                    <a:pt x="192" y="18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1" name="Oval 87"/>
            <p:cNvSpPr>
              <a:spLocks noChangeArrowheads="1"/>
            </p:cNvSpPr>
            <p:nvPr/>
          </p:nvSpPr>
          <p:spPr bwMode="auto">
            <a:xfrm>
              <a:off x="7588607" y="3060168"/>
              <a:ext cx="66652" cy="6732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2" name="淘宝网chenying0907出品 88"/>
            <p:cNvSpPr>
              <a:spLocks noEditPoints="1"/>
            </p:cNvSpPr>
            <p:nvPr/>
          </p:nvSpPr>
          <p:spPr bwMode="auto">
            <a:xfrm>
              <a:off x="7429718" y="3157116"/>
              <a:ext cx="350093" cy="229580"/>
            </a:xfrm>
            <a:custGeom>
              <a:avLst/>
              <a:gdLst>
                <a:gd name="T0" fmla="*/ 161 w 220"/>
                <a:gd name="T1" fmla="*/ 0 h 144"/>
                <a:gd name="T2" fmla="*/ 65 w 220"/>
                <a:gd name="T3" fmla="*/ 3 h 144"/>
                <a:gd name="T4" fmla="*/ 0 w 220"/>
                <a:gd name="T5" fmla="*/ 118 h 144"/>
                <a:gd name="T6" fmla="*/ 220 w 220"/>
                <a:gd name="T7" fmla="*/ 119 h 144"/>
                <a:gd name="T8" fmla="*/ 161 w 220"/>
                <a:gd name="T9" fmla="*/ 0 h 144"/>
                <a:gd name="T10" fmla="*/ 87 w 220"/>
                <a:gd name="T11" fmla="*/ 87 h 144"/>
                <a:gd name="T12" fmla="*/ 62 w 220"/>
                <a:gd name="T13" fmla="*/ 63 h 144"/>
                <a:gd name="T14" fmla="*/ 87 w 220"/>
                <a:gd name="T15" fmla="*/ 39 h 144"/>
                <a:gd name="T16" fmla="*/ 111 w 220"/>
                <a:gd name="T17" fmla="*/ 63 h 144"/>
                <a:gd name="T18" fmla="*/ 87 w 220"/>
                <a:gd name="T19" fmla="*/ 87 h 144"/>
                <a:gd name="T20" fmla="*/ 147 w 220"/>
                <a:gd name="T21" fmla="*/ 103 h 144"/>
                <a:gd name="T22" fmla="*/ 132 w 220"/>
                <a:gd name="T23" fmla="*/ 88 h 144"/>
                <a:gd name="T24" fmla="*/ 147 w 220"/>
                <a:gd name="T25" fmla="*/ 74 h 144"/>
                <a:gd name="T26" fmla="*/ 161 w 220"/>
                <a:gd name="T27" fmla="*/ 88 h 144"/>
                <a:gd name="T28" fmla="*/ 147 w 220"/>
                <a:gd name="T29" fmla="*/ 10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0" h="144">
                  <a:moveTo>
                    <a:pt x="161" y="0"/>
                  </a:moveTo>
                  <a:cubicBezTo>
                    <a:pt x="65" y="3"/>
                    <a:pt x="65" y="3"/>
                    <a:pt x="65" y="3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39" y="134"/>
                    <a:pt x="147" y="144"/>
                    <a:pt x="220" y="119"/>
                  </a:cubicBezTo>
                  <a:lnTo>
                    <a:pt x="161" y="0"/>
                  </a:lnTo>
                  <a:close/>
                  <a:moveTo>
                    <a:pt x="87" y="87"/>
                  </a:moveTo>
                  <a:cubicBezTo>
                    <a:pt x="73" y="87"/>
                    <a:pt x="62" y="76"/>
                    <a:pt x="62" y="63"/>
                  </a:cubicBezTo>
                  <a:cubicBezTo>
                    <a:pt x="62" y="49"/>
                    <a:pt x="73" y="39"/>
                    <a:pt x="87" y="39"/>
                  </a:cubicBezTo>
                  <a:cubicBezTo>
                    <a:pt x="100" y="39"/>
                    <a:pt x="111" y="49"/>
                    <a:pt x="111" y="63"/>
                  </a:cubicBezTo>
                  <a:cubicBezTo>
                    <a:pt x="111" y="76"/>
                    <a:pt x="100" y="87"/>
                    <a:pt x="87" y="87"/>
                  </a:cubicBezTo>
                  <a:close/>
                  <a:moveTo>
                    <a:pt x="147" y="103"/>
                  </a:moveTo>
                  <a:cubicBezTo>
                    <a:pt x="139" y="103"/>
                    <a:pt x="132" y="96"/>
                    <a:pt x="132" y="88"/>
                  </a:cubicBezTo>
                  <a:cubicBezTo>
                    <a:pt x="132" y="81"/>
                    <a:pt x="139" y="74"/>
                    <a:pt x="147" y="74"/>
                  </a:cubicBezTo>
                  <a:cubicBezTo>
                    <a:pt x="155" y="74"/>
                    <a:pt x="161" y="81"/>
                    <a:pt x="161" y="88"/>
                  </a:cubicBezTo>
                  <a:cubicBezTo>
                    <a:pt x="161" y="96"/>
                    <a:pt x="155" y="103"/>
                    <a:pt x="147" y="10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387160" y="4364068"/>
            <a:ext cx="953524" cy="1032335"/>
            <a:chOff x="7004221" y="4138049"/>
            <a:chExt cx="904182" cy="978913"/>
          </a:xfrm>
        </p:grpSpPr>
        <p:sp>
          <p:nvSpPr>
            <p:cNvPr id="231" name="淘宝网chenying0907出品 67"/>
            <p:cNvSpPr>
              <a:spLocks/>
            </p:cNvSpPr>
            <p:nvPr/>
          </p:nvSpPr>
          <p:spPr bwMode="auto">
            <a:xfrm>
              <a:off x="7088378" y="4158920"/>
              <a:ext cx="820025" cy="958042"/>
            </a:xfrm>
            <a:custGeom>
              <a:avLst/>
              <a:gdLst>
                <a:gd name="T0" fmla="*/ 258 w 515"/>
                <a:gd name="T1" fmla="*/ 0 h 602"/>
                <a:gd name="T2" fmla="*/ 0 w 515"/>
                <a:gd name="T3" fmla="*/ 257 h 602"/>
                <a:gd name="T4" fmla="*/ 131 w 515"/>
                <a:gd name="T5" fmla="*/ 481 h 602"/>
                <a:gd name="T6" fmla="*/ 142 w 515"/>
                <a:gd name="T7" fmla="*/ 602 h 602"/>
                <a:gd name="T8" fmla="*/ 246 w 515"/>
                <a:gd name="T9" fmla="*/ 514 h 602"/>
                <a:gd name="T10" fmla="*/ 258 w 515"/>
                <a:gd name="T11" fmla="*/ 514 h 602"/>
                <a:gd name="T12" fmla="*/ 515 w 515"/>
                <a:gd name="T13" fmla="*/ 257 h 602"/>
                <a:gd name="T14" fmla="*/ 258 w 515"/>
                <a:gd name="T15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5" h="602">
                  <a:moveTo>
                    <a:pt x="258" y="0"/>
                  </a:moveTo>
                  <a:cubicBezTo>
                    <a:pt x="116" y="0"/>
                    <a:pt x="0" y="115"/>
                    <a:pt x="0" y="257"/>
                  </a:cubicBezTo>
                  <a:cubicBezTo>
                    <a:pt x="0" y="353"/>
                    <a:pt x="53" y="437"/>
                    <a:pt x="131" y="481"/>
                  </a:cubicBezTo>
                  <a:cubicBezTo>
                    <a:pt x="142" y="602"/>
                    <a:pt x="142" y="602"/>
                    <a:pt x="142" y="602"/>
                  </a:cubicBezTo>
                  <a:cubicBezTo>
                    <a:pt x="246" y="514"/>
                    <a:pt x="246" y="514"/>
                    <a:pt x="246" y="514"/>
                  </a:cubicBezTo>
                  <a:cubicBezTo>
                    <a:pt x="250" y="514"/>
                    <a:pt x="254" y="514"/>
                    <a:pt x="258" y="514"/>
                  </a:cubicBezTo>
                  <a:cubicBezTo>
                    <a:pt x="400" y="514"/>
                    <a:pt x="515" y="399"/>
                    <a:pt x="515" y="257"/>
                  </a:cubicBezTo>
                  <a:cubicBezTo>
                    <a:pt x="515" y="115"/>
                    <a:pt x="400" y="0"/>
                    <a:pt x="258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2" name="淘宝网chenying0907出品 68"/>
            <p:cNvSpPr>
              <a:spLocks/>
            </p:cNvSpPr>
            <p:nvPr/>
          </p:nvSpPr>
          <p:spPr bwMode="auto">
            <a:xfrm>
              <a:off x="7004221" y="4138049"/>
              <a:ext cx="818678" cy="958042"/>
            </a:xfrm>
            <a:custGeom>
              <a:avLst/>
              <a:gdLst>
                <a:gd name="T0" fmla="*/ 257 w 514"/>
                <a:gd name="T1" fmla="*/ 0 h 602"/>
                <a:gd name="T2" fmla="*/ 0 w 514"/>
                <a:gd name="T3" fmla="*/ 257 h 602"/>
                <a:gd name="T4" fmla="*/ 131 w 514"/>
                <a:gd name="T5" fmla="*/ 481 h 602"/>
                <a:gd name="T6" fmla="*/ 142 w 514"/>
                <a:gd name="T7" fmla="*/ 602 h 602"/>
                <a:gd name="T8" fmla="*/ 246 w 514"/>
                <a:gd name="T9" fmla="*/ 514 h 602"/>
                <a:gd name="T10" fmla="*/ 257 w 514"/>
                <a:gd name="T11" fmla="*/ 514 h 602"/>
                <a:gd name="T12" fmla="*/ 514 w 514"/>
                <a:gd name="T13" fmla="*/ 257 h 602"/>
                <a:gd name="T14" fmla="*/ 257 w 514"/>
                <a:gd name="T15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4" h="602">
                  <a:moveTo>
                    <a:pt x="257" y="0"/>
                  </a:moveTo>
                  <a:cubicBezTo>
                    <a:pt x="115" y="0"/>
                    <a:pt x="0" y="115"/>
                    <a:pt x="0" y="257"/>
                  </a:cubicBezTo>
                  <a:cubicBezTo>
                    <a:pt x="0" y="353"/>
                    <a:pt x="53" y="437"/>
                    <a:pt x="131" y="481"/>
                  </a:cubicBezTo>
                  <a:cubicBezTo>
                    <a:pt x="142" y="602"/>
                    <a:pt x="142" y="602"/>
                    <a:pt x="142" y="602"/>
                  </a:cubicBezTo>
                  <a:cubicBezTo>
                    <a:pt x="246" y="514"/>
                    <a:pt x="246" y="514"/>
                    <a:pt x="246" y="514"/>
                  </a:cubicBezTo>
                  <a:cubicBezTo>
                    <a:pt x="249" y="514"/>
                    <a:pt x="253" y="514"/>
                    <a:pt x="257" y="514"/>
                  </a:cubicBezTo>
                  <a:cubicBezTo>
                    <a:pt x="399" y="514"/>
                    <a:pt x="514" y="399"/>
                    <a:pt x="514" y="257"/>
                  </a:cubicBezTo>
                  <a:cubicBezTo>
                    <a:pt x="514" y="115"/>
                    <a:pt x="399" y="0"/>
                    <a:pt x="257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3" name="淘宝网chenying0907出品 89"/>
            <p:cNvSpPr>
              <a:spLocks/>
            </p:cNvSpPr>
            <p:nvPr/>
          </p:nvSpPr>
          <p:spPr bwMode="auto">
            <a:xfrm>
              <a:off x="7138199" y="4430915"/>
              <a:ext cx="154175" cy="216115"/>
            </a:xfrm>
            <a:custGeom>
              <a:avLst/>
              <a:gdLst>
                <a:gd name="T0" fmla="*/ 3 w 97"/>
                <a:gd name="T1" fmla="*/ 54 h 136"/>
                <a:gd name="T2" fmla="*/ 51 w 97"/>
                <a:gd name="T3" fmla="*/ 0 h 136"/>
                <a:gd name="T4" fmla="*/ 97 w 97"/>
                <a:gd name="T5" fmla="*/ 42 h 136"/>
                <a:gd name="T6" fmla="*/ 73 w 97"/>
                <a:gd name="T7" fmla="*/ 82 h 136"/>
                <a:gd name="T8" fmla="*/ 34 w 97"/>
                <a:gd name="T9" fmla="*/ 113 h 136"/>
                <a:gd name="T10" fmla="*/ 97 w 97"/>
                <a:gd name="T11" fmla="*/ 113 h 136"/>
                <a:gd name="T12" fmla="*/ 97 w 97"/>
                <a:gd name="T13" fmla="*/ 136 h 136"/>
                <a:gd name="T14" fmla="*/ 0 w 97"/>
                <a:gd name="T15" fmla="*/ 136 h 136"/>
                <a:gd name="T16" fmla="*/ 42 w 97"/>
                <a:gd name="T17" fmla="*/ 76 h 136"/>
                <a:gd name="T18" fmla="*/ 70 w 97"/>
                <a:gd name="T19" fmla="*/ 43 h 136"/>
                <a:gd name="T20" fmla="*/ 51 w 97"/>
                <a:gd name="T21" fmla="*/ 23 h 136"/>
                <a:gd name="T22" fmla="*/ 28 w 97"/>
                <a:gd name="T23" fmla="*/ 54 h 136"/>
                <a:gd name="T24" fmla="*/ 3 w 97"/>
                <a:gd name="T25" fmla="*/ 5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7" h="136">
                  <a:moveTo>
                    <a:pt x="3" y="54"/>
                  </a:moveTo>
                  <a:cubicBezTo>
                    <a:pt x="2" y="23"/>
                    <a:pt x="19" y="0"/>
                    <a:pt x="51" y="0"/>
                  </a:cubicBezTo>
                  <a:cubicBezTo>
                    <a:pt x="75" y="0"/>
                    <a:pt x="97" y="16"/>
                    <a:pt x="97" y="42"/>
                  </a:cubicBezTo>
                  <a:cubicBezTo>
                    <a:pt x="97" y="62"/>
                    <a:pt x="86" y="73"/>
                    <a:pt x="73" y="82"/>
                  </a:cubicBezTo>
                  <a:cubicBezTo>
                    <a:pt x="60" y="91"/>
                    <a:pt x="44" y="99"/>
                    <a:pt x="34" y="113"/>
                  </a:cubicBezTo>
                  <a:cubicBezTo>
                    <a:pt x="97" y="113"/>
                    <a:pt x="97" y="113"/>
                    <a:pt x="97" y="113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05"/>
                    <a:pt x="19" y="92"/>
                    <a:pt x="42" y="76"/>
                  </a:cubicBezTo>
                  <a:cubicBezTo>
                    <a:pt x="60" y="64"/>
                    <a:pt x="70" y="57"/>
                    <a:pt x="70" y="43"/>
                  </a:cubicBezTo>
                  <a:cubicBezTo>
                    <a:pt x="70" y="32"/>
                    <a:pt x="61" y="23"/>
                    <a:pt x="51" y="23"/>
                  </a:cubicBezTo>
                  <a:cubicBezTo>
                    <a:pt x="33" y="23"/>
                    <a:pt x="28" y="40"/>
                    <a:pt x="28" y="54"/>
                  </a:cubicBezTo>
                  <a:lnTo>
                    <a:pt x="3" y="5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4" name="淘宝网chenying0907出品 90"/>
            <p:cNvSpPr>
              <a:spLocks/>
            </p:cNvSpPr>
            <p:nvPr/>
          </p:nvSpPr>
          <p:spPr bwMode="auto">
            <a:xfrm>
              <a:off x="7335463" y="4476697"/>
              <a:ext cx="159561" cy="157542"/>
            </a:xfrm>
            <a:custGeom>
              <a:avLst/>
              <a:gdLst>
                <a:gd name="T0" fmla="*/ 0 w 237"/>
                <a:gd name="T1" fmla="*/ 102 h 234"/>
                <a:gd name="T2" fmla="*/ 104 w 237"/>
                <a:gd name="T3" fmla="*/ 102 h 234"/>
                <a:gd name="T4" fmla="*/ 104 w 237"/>
                <a:gd name="T5" fmla="*/ 0 h 234"/>
                <a:gd name="T6" fmla="*/ 132 w 237"/>
                <a:gd name="T7" fmla="*/ 0 h 234"/>
                <a:gd name="T8" fmla="*/ 132 w 237"/>
                <a:gd name="T9" fmla="*/ 102 h 234"/>
                <a:gd name="T10" fmla="*/ 237 w 237"/>
                <a:gd name="T11" fmla="*/ 102 h 234"/>
                <a:gd name="T12" fmla="*/ 237 w 237"/>
                <a:gd name="T13" fmla="*/ 130 h 234"/>
                <a:gd name="T14" fmla="*/ 132 w 237"/>
                <a:gd name="T15" fmla="*/ 130 h 234"/>
                <a:gd name="T16" fmla="*/ 132 w 237"/>
                <a:gd name="T17" fmla="*/ 234 h 234"/>
                <a:gd name="T18" fmla="*/ 104 w 237"/>
                <a:gd name="T19" fmla="*/ 234 h 234"/>
                <a:gd name="T20" fmla="*/ 104 w 237"/>
                <a:gd name="T21" fmla="*/ 130 h 234"/>
                <a:gd name="T22" fmla="*/ 0 w 237"/>
                <a:gd name="T23" fmla="*/ 130 h 234"/>
                <a:gd name="T24" fmla="*/ 0 w 237"/>
                <a:gd name="T25" fmla="*/ 102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7" h="234">
                  <a:moveTo>
                    <a:pt x="0" y="102"/>
                  </a:moveTo>
                  <a:lnTo>
                    <a:pt x="104" y="102"/>
                  </a:lnTo>
                  <a:lnTo>
                    <a:pt x="104" y="0"/>
                  </a:lnTo>
                  <a:lnTo>
                    <a:pt x="132" y="0"/>
                  </a:lnTo>
                  <a:lnTo>
                    <a:pt x="132" y="102"/>
                  </a:lnTo>
                  <a:lnTo>
                    <a:pt x="237" y="102"/>
                  </a:lnTo>
                  <a:lnTo>
                    <a:pt x="237" y="130"/>
                  </a:lnTo>
                  <a:lnTo>
                    <a:pt x="132" y="130"/>
                  </a:lnTo>
                  <a:lnTo>
                    <a:pt x="132" y="234"/>
                  </a:lnTo>
                  <a:lnTo>
                    <a:pt x="104" y="234"/>
                  </a:lnTo>
                  <a:lnTo>
                    <a:pt x="104" y="130"/>
                  </a:lnTo>
                  <a:lnTo>
                    <a:pt x="0" y="130"/>
                  </a:lnTo>
                  <a:lnTo>
                    <a:pt x="0" y="10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5" name="淘宝网chenying0907出品 91"/>
            <p:cNvSpPr>
              <a:spLocks/>
            </p:cNvSpPr>
            <p:nvPr/>
          </p:nvSpPr>
          <p:spPr bwMode="auto">
            <a:xfrm>
              <a:off x="7528014" y="4430915"/>
              <a:ext cx="156195" cy="216115"/>
            </a:xfrm>
            <a:custGeom>
              <a:avLst/>
              <a:gdLst>
                <a:gd name="T0" fmla="*/ 3 w 98"/>
                <a:gd name="T1" fmla="*/ 54 h 136"/>
                <a:gd name="T2" fmla="*/ 51 w 98"/>
                <a:gd name="T3" fmla="*/ 0 h 136"/>
                <a:gd name="T4" fmla="*/ 97 w 98"/>
                <a:gd name="T5" fmla="*/ 42 h 136"/>
                <a:gd name="T6" fmla="*/ 73 w 98"/>
                <a:gd name="T7" fmla="*/ 82 h 136"/>
                <a:gd name="T8" fmla="*/ 35 w 98"/>
                <a:gd name="T9" fmla="*/ 113 h 136"/>
                <a:gd name="T10" fmla="*/ 98 w 98"/>
                <a:gd name="T11" fmla="*/ 113 h 136"/>
                <a:gd name="T12" fmla="*/ 98 w 98"/>
                <a:gd name="T13" fmla="*/ 136 h 136"/>
                <a:gd name="T14" fmla="*/ 0 w 98"/>
                <a:gd name="T15" fmla="*/ 136 h 136"/>
                <a:gd name="T16" fmla="*/ 42 w 98"/>
                <a:gd name="T17" fmla="*/ 76 h 136"/>
                <a:gd name="T18" fmla="*/ 70 w 98"/>
                <a:gd name="T19" fmla="*/ 43 h 136"/>
                <a:gd name="T20" fmla="*/ 51 w 98"/>
                <a:gd name="T21" fmla="*/ 23 h 136"/>
                <a:gd name="T22" fmla="*/ 29 w 98"/>
                <a:gd name="T23" fmla="*/ 54 h 136"/>
                <a:gd name="T24" fmla="*/ 3 w 98"/>
                <a:gd name="T25" fmla="*/ 5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136">
                  <a:moveTo>
                    <a:pt x="3" y="54"/>
                  </a:moveTo>
                  <a:cubicBezTo>
                    <a:pt x="2" y="23"/>
                    <a:pt x="19" y="0"/>
                    <a:pt x="51" y="0"/>
                  </a:cubicBezTo>
                  <a:cubicBezTo>
                    <a:pt x="75" y="0"/>
                    <a:pt x="97" y="16"/>
                    <a:pt x="97" y="42"/>
                  </a:cubicBezTo>
                  <a:cubicBezTo>
                    <a:pt x="97" y="62"/>
                    <a:pt x="86" y="73"/>
                    <a:pt x="73" y="82"/>
                  </a:cubicBezTo>
                  <a:cubicBezTo>
                    <a:pt x="60" y="91"/>
                    <a:pt x="44" y="99"/>
                    <a:pt x="35" y="113"/>
                  </a:cubicBezTo>
                  <a:cubicBezTo>
                    <a:pt x="98" y="113"/>
                    <a:pt x="98" y="113"/>
                    <a:pt x="98" y="113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05"/>
                    <a:pt x="19" y="92"/>
                    <a:pt x="42" y="76"/>
                  </a:cubicBezTo>
                  <a:cubicBezTo>
                    <a:pt x="60" y="64"/>
                    <a:pt x="70" y="57"/>
                    <a:pt x="70" y="43"/>
                  </a:cubicBezTo>
                  <a:cubicBezTo>
                    <a:pt x="70" y="32"/>
                    <a:pt x="62" y="23"/>
                    <a:pt x="51" y="23"/>
                  </a:cubicBezTo>
                  <a:cubicBezTo>
                    <a:pt x="33" y="23"/>
                    <a:pt x="29" y="40"/>
                    <a:pt x="29" y="54"/>
                  </a:cubicBezTo>
                  <a:lnTo>
                    <a:pt x="3" y="5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183717" y="2181541"/>
            <a:ext cx="1139542" cy="1233974"/>
            <a:chOff x="5863054" y="2068463"/>
            <a:chExt cx="1080574" cy="1170118"/>
          </a:xfrm>
        </p:grpSpPr>
        <p:sp>
          <p:nvSpPr>
            <p:cNvPr id="226" name="淘宝网chenying0907出品 62"/>
            <p:cNvSpPr>
              <a:spLocks/>
            </p:cNvSpPr>
            <p:nvPr/>
          </p:nvSpPr>
          <p:spPr bwMode="auto">
            <a:xfrm>
              <a:off x="5966062" y="2094047"/>
              <a:ext cx="977566" cy="1144534"/>
            </a:xfrm>
            <a:custGeom>
              <a:avLst/>
              <a:gdLst>
                <a:gd name="T0" fmla="*/ 307 w 614"/>
                <a:gd name="T1" fmla="*/ 0 h 719"/>
                <a:gd name="T2" fmla="*/ 0 w 614"/>
                <a:gd name="T3" fmla="*/ 307 h 719"/>
                <a:gd name="T4" fmla="*/ 307 w 614"/>
                <a:gd name="T5" fmla="*/ 615 h 719"/>
                <a:gd name="T6" fmla="*/ 321 w 614"/>
                <a:gd name="T7" fmla="*/ 614 h 719"/>
                <a:gd name="T8" fmla="*/ 445 w 614"/>
                <a:gd name="T9" fmla="*/ 719 h 719"/>
                <a:gd name="T10" fmla="*/ 458 w 614"/>
                <a:gd name="T11" fmla="*/ 575 h 719"/>
                <a:gd name="T12" fmla="*/ 614 w 614"/>
                <a:gd name="T13" fmla="*/ 307 h 719"/>
                <a:gd name="T14" fmla="*/ 307 w 614"/>
                <a:gd name="T15" fmla="*/ 0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4" h="719">
                  <a:moveTo>
                    <a:pt x="307" y="0"/>
                  </a:moveTo>
                  <a:cubicBezTo>
                    <a:pt x="137" y="0"/>
                    <a:pt x="0" y="138"/>
                    <a:pt x="0" y="307"/>
                  </a:cubicBezTo>
                  <a:cubicBezTo>
                    <a:pt x="0" y="477"/>
                    <a:pt x="137" y="615"/>
                    <a:pt x="307" y="615"/>
                  </a:cubicBezTo>
                  <a:cubicBezTo>
                    <a:pt x="312" y="615"/>
                    <a:pt x="316" y="615"/>
                    <a:pt x="321" y="614"/>
                  </a:cubicBezTo>
                  <a:cubicBezTo>
                    <a:pt x="445" y="719"/>
                    <a:pt x="445" y="719"/>
                    <a:pt x="445" y="719"/>
                  </a:cubicBezTo>
                  <a:cubicBezTo>
                    <a:pt x="458" y="575"/>
                    <a:pt x="458" y="575"/>
                    <a:pt x="458" y="575"/>
                  </a:cubicBezTo>
                  <a:cubicBezTo>
                    <a:pt x="551" y="522"/>
                    <a:pt x="614" y="422"/>
                    <a:pt x="614" y="307"/>
                  </a:cubicBezTo>
                  <a:cubicBezTo>
                    <a:pt x="614" y="138"/>
                    <a:pt x="477" y="0"/>
                    <a:pt x="307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7" name="淘宝网chenying0907出品 63"/>
            <p:cNvSpPr>
              <a:spLocks/>
            </p:cNvSpPr>
            <p:nvPr/>
          </p:nvSpPr>
          <p:spPr bwMode="auto">
            <a:xfrm>
              <a:off x="5863054" y="2068463"/>
              <a:ext cx="977566" cy="1144534"/>
            </a:xfrm>
            <a:custGeom>
              <a:avLst/>
              <a:gdLst>
                <a:gd name="T0" fmla="*/ 614 w 614"/>
                <a:gd name="T1" fmla="*/ 307 h 719"/>
                <a:gd name="T2" fmla="*/ 307 w 614"/>
                <a:gd name="T3" fmla="*/ 0 h 719"/>
                <a:gd name="T4" fmla="*/ 0 w 614"/>
                <a:gd name="T5" fmla="*/ 307 h 719"/>
                <a:gd name="T6" fmla="*/ 307 w 614"/>
                <a:gd name="T7" fmla="*/ 614 h 719"/>
                <a:gd name="T8" fmla="*/ 321 w 614"/>
                <a:gd name="T9" fmla="*/ 614 h 719"/>
                <a:gd name="T10" fmla="*/ 445 w 614"/>
                <a:gd name="T11" fmla="*/ 719 h 719"/>
                <a:gd name="T12" fmla="*/ 458 w 614"/>
                <a:gd name="T13" fmla="*/ 575 h 719"/>
                <a:gd name="T14" fmla="*/ 614 w 614"/>
                <a:gd name="T15" fmla="*/ 307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4" h="719">
                  <a:moveTo>
                    <a:pt x="614" y="307"/>
                  </a:moveTo>
                  <a:cubicBezTo>
                    <a:pt x="614" y="138"/>
                    <a:pt x="477" y="0"/>
                    <a:pt x="307" y="0"/>
                  </a:cubicBezTo>
                  <a:cubicBezTo>
                    <a:pt x="137" y="0"/>
                    <a:pt x="0" y="138"/>
                    <a:pt x="0" y="307"/>
                  </a:cubicBezTo>
                  <a:cubicBezTo>
                    <a:pt x="0" y="477"/>
                    <a:pt x="137" y="614"/>
                    <a:pt x="307" y="614"/>
                  </a:cubicBezTo>
                  <a:cubicBezTo>
                    <a:pt x="312" y="614"/>
                    <a:pt x="316" y="614"/>
                    <a:pt x="321" y="614"/>
                  </a:cubicBezTo>
                  <a:cubicBezTo>
                    <a:pt x="445" y="719"/>
                    <a:pt x="445" y="719"/>
                    <a:pt x="445" y="719"/>
                  </a:cubicBezTo>
                  <a:cubicBezTo>
                    <a:pt x="458" y="575"/>
                    <a:pt x="458" y="575"/>
                    <a:pt x="458" y="575"/>
                  </a:cubicBezTo>
                  <a:cubicBezTo>
                    <a:pt x="551" y="522"/>
                    <a:pt x="614" y="422"/>
                    <a:pt x="614" y="30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6" name="淘宝网chenying0907出品 92"/>
            <p:cNvSpPr>
              <a:spLocks noEditPoints="1"/>
            </p:cNvSpPr>
            <p:nvPr/>
          </p:nvSpPr>
          <p:spPr bwMode="auto">
            <a:xfrm>
              <a:off x="6063684" y="2215232"/>
              <a:ext cx="486763" cy="555436"/>
            </a:xfrm>
            <a:custGeom>
              <a:avLst/>
              <a:gdLst>
                <a:gd name="T0" fmla="*/ 0 w 723"/>
                <a:gd name="T1" fmla="*/ 338 h 825"/>
                <a:gd name="T2" fmla="*/ 305 w 723"/>
                <a:gd name="T3" fmla="*/ 825 h 825"/>
                <a:gd name="T4" fmla="*/ 723 w 723"/>
                <a:gd name="T5" fmla="*/ 0 h 825"/>
                <a:gd name="T6" fmla="*/ 0 w 723"/>
                <a:gd name="T7" fmla="*/ 338 h 825"/>
                <a:gd name="T8" fmla="*/ 198 w 723"/>
                <a:gd name="T9" fmla="*/ 383 h 825"/>
                <a:gd name="T10" fmla="*/ 482 w 723"/>
                <a:gd name="T11" fmla="*/ 250 h 825"/>
                <a:gd name="T12" fmla="*/ 319 w 723"/>
                <a:gd name="T13" fmla="*/ 574 h 825"/>
                <a:gd name="T14" fmla="*/ 198 w 723"/>
                <a:gd name="T15" fmla="*/ 383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3" h="825">
                  <a:moveTo>
                    <a:pt x="0" y="338"/>
                  </a:moveTo>
                  <a:lnTo>
                    <a:pt x="305" y="825"/>
                  </a:lnTo>
                  <a:lnTo>
                    <a:pt x="723" y="0"/>
                  </a:lnTo>
                  <a:lnTo>
                    <a:pt x="0" y="338"/>
                  </a:lnTo>
                  <a:close/>
                  <a:moveTo>
                    <a:pt x="198" y="383"/>
                  </a:moveTo>
                  <a:lnTo>
                    <a:pt x="482" y="250"/>
                  </a:lnTo>
                  <a:lnTo>
                    <a:pt x="319" y="574"/>
                  </a:lnTo>
                  <a:lnTo>
                    <a:pt x="198" y="38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7" name="淘宝网chenying0907出品 93"/>
            <p:cNvSpPr>
              <a:spLocks/>
            </p:cNvSpPr>
            <p:nvPr/>
          </p:nvSpPr>
          <p:spPr bwMode="auto">
            <a:xfrm>
              <a:off x="6383480" y="2531662"/>
              <a:ext cx="200630" cy="207363"/>
            </a:xfrm>
            <a:custGeom>
              <a:avLst/>
              <a:gdLst>
                <a:gd name="T0" fmla="*/ 0 w 298"/>
                <a:gd name="T1" fmla="*/ 194 h 308"/>
                <a:gd name="T2" fmla="*/ 184 w 298"/>
                <a:gd name="T3" fmla="*/ 0 h 308"/>
                <a:gd name="T4" fmla="*/ 298 w 298"/>
                <a:gd name="T5" fmla="*/ 116 h 308"/>
                <a:gd name="T6" fmla="*/ 113 w 298"/>
                <a:gd name="T7" fmla="*/ 308 h 308"/>
                <a:gd name="T8" fmla="*/ 0 w 298"/>
                <a:gd name="T9" fmla="*/ 19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8" h="308">
                  <a:moveTo>
                    <a:pt x="0" y="194"/>
                  </a:moveTo>
                  <a:lnTo>
                    <a:pt x="184" y="0"/>
                  </a:lnTo>
                  <a:lnTo>
                    <a:pt x="298" y="116"/>
                  </a:lnTo>
                  <a:lnTo>
                    <a:pt x="113" y="308"/>
                  </a:lnTo>
                  <a:lnTo>
                    <a:pt x="0" y="19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8" name="淘宝网chenying0907出品 94"/>
            <p:cNvSpPr>
              <a:spLocks/>
            </p:cNvSpPr>
            <p:nvPr/>
          </p:nvSpPr>
          <p:spPr bwMode="auto">
            <a:xfrm>
              <a:off x="6351837" y="2675066"/>
              <a:ext cx="94929" cy="87523"/>
            </a:xfrm>
            <a:custGeom>
              <a:avLst/>
              <a:gdLst>
                <a:gd name="T0" fmla="*/ 16 w 60"/>
                <a:gd name="T1" fmla="*/ 0 h 55"/>
                <a:gd name="T2" fmla="*/ 60 w 60"/>
                <a:gd name="T3" fmla="*/ 45 h 55"/>
                <a:gd name="T4" fmla="*/ 0 w 60"/>
                <a:gd name="T5" fmla="*/ 55 h 55"/>
                <a:gd name="T6" fmla="*/ 16 w 60"/>
                <a:gd name="T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55">
                  <a:moveTo>
                    <a:pt x="16" y="0"/>
                  </a:moveTo>
                  <a:cubicBezTo>
                    <a:pt x="17" y="1"/>
                    <a:pt x="60" y="45"/>
                    <a:pt x="60" y="45"/>
                  </a:cubicBezTo>
                  <a:cubicBezTo>
                    <a:pt x="0" y="55"/>
                    <a:pt x="0" y="55"/>
                    <a:pt x="0" y="55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9" name="淘宝网chenying0907出品 95"/>
            <p:cNvSpPr>
              <a:spLocks/>
            </p:cNvSpPr>
            <p:nvPr/>
          </p:nvSpPr>
          <p:spPr bwMode="auto">
            <a:xfrm>
              <a:off x="6502646" y="2476455"/>
              <a:ext cx="135324" cy="133305"/>
            </a:xfrm>
            <a:custGeom>
              <a:avLst/>
              <a:gdLst>
                <a:gd name="T0" fmla="*/ 156 w 201"/>
                <a:gd name="T1" fmla="*/ 198 h 198"/>
                <a:gd name="T2" fmla="*/ 0 w 201"/>
                <a:gd name="T3" fmla="*/ 44 h 198"/>
                <a:gd name="T4" fmla="*/ 45 w 201"/>
                <a:gd name="T5" fmla="*/ 0 h 198"/>
                <a:gd name="T6" fmla="*/ 201 w 201"/>
                <a:gd name="T7" fmla="*/ 153 h 198"/>
                <a:gd name="T8" fmla="*/ 156 w 201"/>
                <a:gd name="T9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98">
                  <a:moveTo>
                    <a:pt x="156" y="198"/>
                  </a:moveTo>
                  <a:lnTo>
                    <a:pt x="0" y="44"/>
                  </a:lnTo>
                  <a:lnTo>
                    <a:pt x="45" y="0"/>
                  </a:lnTo>
                  <a:lnTo>
                    <a:pt x="201" y="153"/>
                  </a:lnTo>
                  <a:lnTo>
                    <a:pt x="156" y="19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0" name="Rectangle 96"/>
            <p:cNvSpPr>
              <a:spLocks noChangeArrowheads="1"/>
            </p:cNvSpPr>
            <p:nvPr/>
          </p:nvSpPr>
          <p:spPr bwMode="auto">
            <a:xfrm>
              <a:off x="6200355" y="2799618"/>
              <a:ext cx="311717" cy="3164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322818" y="4501808"/>
            <a:ext cx="1025944" cy="1117533"/>
            <a:chOff x="4098452" y="4268661"/>
            <a:chExt cx="972853" cy="1059703"/>
          </a:xfrm>
        </p:grpSpPr>
        <p:sp>
          <p:nvSpPr>
            <p:cNvPr id="224" name="淘宝网chenying0907出品 60"/>
            <p:cNvSpPr>
              <a:spLocks noEditPoints="1"/>
            </p:cNvSpPr>
            <p:nvPr/>
          </p:nvSpPr>
          <p:spPr bwMode="auto">
            <a:xfrm>
              <a:off x="4354962" y="4408698"/>
              <a:ext cx="334608" cy="624108"/>
            </a:xfrm>
            <a:custGeom>
              <a:avLst/>
              <a:gdLst>
                <a:gd name="T0" fmla="*/ 210 w 210"/>
                <a:gd name="T1" fmla="*/ 261 h 392"/>
                <a:gd name="T2" fmla="*/ 204 w 210"/>
                <a:gd name="T3" fmla="*/ 290 h 392"/>
                <a:gd name="T4" fmla="*/ 187 w 210"/>
                <a:gd name="T5" fmla="*/ 318 h 392"/>
                <a:gd name="T6" fmla="*/ 159 w 210"/>
                <a:gd name="T7" fmla="*/ 341 h 392"/>
                <a:gd name="T8" fmla="*/ 123 w 210"/>
                <a:gd name="T9" fmla="*/ 355 h 392"/>
                <a:gd name="T10" fmla="*/ 123 w 210"/>
                <a:gd name="T11" fmla="*/ 392 h 392"/>
                <a:gd name="T12" fmla="*/ 96 w 210"/>
                <a:gd name="T13" fmla="*/ 392 h 392"/>
                <a:gd name="T14" fmla="*/ 96 w 210"/>
                <a:gd name="T15" fmla="*/ 358 h 392"/>
                <a:gd name="T16" fmla="*/ 94 w 210"/>
                <a:gd name="T17" fmla="*/ 358 h 392"/>
                <a:gd name="T18" fmla="*/ 91 w 210"/>
                <a:gd name="T19" fmla="*/ 358 h 392"/>
                <a:gd name="T20" fmla="*/ 64 w 210"/>
                <a:gd name="T21" fmla="*/ 357 h 392"/>
                <a:gd name="T22" fmla="*/ 41 w 210"/>
                <a:gd name="T23" fmla="*/ 352 h 392"/>
                <a:gd name="T24" fmla="*/ 20 w 210"/>
                <a:gd name="T25" fmla="*/ 345 h 392"/>
                <a:gd name="T26" fmla="*/ 0 w 210"/>
                <a:gd name="T27" fmla="*/ 335 h 392"/>
                <a:gd name="T28" fmla="*/ 15 w 210"/>
                <a:gd name="T29" fmla="*/ 288 h 392"/>
                <a:gd name="T30" fmla="*/ 31 w 210"/>
                <a:gd name="T31" fmla="*/ 297 h 392"/>
                <a:gd name="T32" fmla="*/ 51 w 210"/>
                <a:gd name="T33" fmla="*/ 306 h 392"/>
                <a:gd name="T34" fmla="*/ 74 w 210"/>
                <a:gd name="T35" fmla="*/ 314 h 392"/>
                <a:gd name="T36" fmla="*/ 96 w 210"/>
                <a:gd name="T37" fmla="*/ 318 h 392"/>
                <a:gd name="T38" fmla="*/ 96 w 210"/>
                <a:gd name="T39" fmla="*/ 219 h 392"/>
                <a:gd name="T40" fmla="*/ 66 w 210"/>
                <a:gd name="T41" fmla="*/ 206 h 392"/>
                <a:gd name="T42" fmla="*/ 39 w 210"/>
                <a:gd name="T43" fmla="*/ 188 h 392"/>
                <a:gd name="T44" fmla="*/ 19 w 210"/>
                <a:gd name="T45" fmla="*/ 160 h 392"/>
                <a:gd name="T46" fmla="*/ 11 w 210"/>
                <a:gd name="T47" fmla="*/ 119 h 392"/>
                <a:gd name="T48" fmla="*/ 17 w 210"/>
                <a:gd name="T49" fmla="*/ 94 h 392"/>
                <a:gd name="T50" fmla="*/ 33 w 210"/>
                <a:gd name="T51" fmla="*/ 69 h 392"/>
                <a:gd name="T52" fmla="*/ 60 w 210"/>
                <a:gd name="T53" fmla="*/ 48 h 392"/>
                <a:gd name="T54" fmla="*/ 96 w 210"/>
                <a:gd name="T55" fmla="*/ 35 h 392"/>
                <a:gd name="T56" fmla="*/ 96 w 210"/>
                <a:gd name="T57" fmla="*/ 0 h 392"/>
                <a:gd name="T58" fmla="*/ 123 w 210"/>
                <a:gd name="T59" fmla="*/ 0 h 392"/>
                <a:gd name="T60" fmla="*/ 123 w 210"/>
                <a:gd name="T61" fmla="*/ 32 h 392"/>
                <a:gd name="T62" fmla="*/ 123 w 210"/>
                <a:gd name="T63" fmla="*/ 32 h 392"/>
                <a:gd name="T64" fmla="*/ 161 w 210"/>
                <a:gd name="T65" fmla="*/ 34 h 392"/>
                <a:gd name="T66" fmla="*/ 196 w 210"/>
                <a:gd name="T67" fmla="*/ 40 h 392"/>
                <a:gd name="T68" fmla="*/ 187 w 210"/>
                <a:gd name="T69" fmla="*/ 87 h 392"/>
                <a:gd name="T70" fmla="*/ 155 w 210"/>
                <a:gd name="T71" fmla="*/ 77 h 392"/>
                <a:gd name="T72" fmla="*/ 123 w 210"/>
                <a:gd name="T73" fmla="*/ 72 h 392"/>
                <a:gd name="T74" fmla="*/ 123 w 210"/>
                <a:gd name="T75" fmla="*/ 159 h 392"/>
                <a:gd name="T76" fmla="*/ 153 w 210"/>
                <a:gd name="T77" fmla="*/ 172 h 392"/>
                <a:gd name="T78" fmla="*/ 181 w 210"/>
                <a:gd name="T79" fmla="*/ 191 h 392"/>
                <a:gd name="T80" fmla="*/ 202 w 210"/>
                <a:gd name="T81" fmla="*/ 219 h 392"/>
                <a:gd name="T82" fmla="*/ 210 w 210"/>
                <a:gd name="T83" fmla="*/ 261 h 392"/>
                <a:gd name="T84" fmla="*/ 65 w 210"/>
                <a:gd name="T85" fmla="*/ 110 h 392"/>
                <a:gd name="T86" fmla="*/ 74 w 210"/>
                <a:gd name="T87" fmla="*/ 133 h 392"/>
                <a:gd name="T88" fmla="*/ 96 w 210"/>
                <a:gd name="T89" fmla="*/ 148 h 392"/>
                <a:gd name="T90" fmla="*/ 96 w 210"/>
                <a:gd name="T91" fmla="*/ 73 h 392"/>
                <a:gd name="T92" fmla="*/ 77 w 210"/>
                <a:gd name="T93" fmla="*/ 79 h 392"/>
                <a:gd name="T94" fmla="*/ 68 w 210"/>
                <a:gd name="T95" fmla="*/ 90 h 392"/>
                <a:gd name="T96" fmla="*/ 65 w 210"/>
                <a:gd name="T97" fmla="*/ 110 h 392"/>
                <a:gd name="T98" fmla="*/ 155 w 210"/>
                <a:gd name="T99" fmla="*/ 269 h 392"/>
                <a:gd name="T100" fmla="*/ 146 w 210"/>
                <a:gd name="T101" fmla="*/ 246 h 392"/>
                <a:gd name="T102" fmla="*/ 123 w 210"/>
                <a:gd name="T103" fmla="*/ 230 h 392"/>
                <a:gd name="T104" fmla="*/ 123 w 210"/>
                <a:gd name="T105" fmla="*/ 316 h 392"/>
                <a:gd name="T106" fmla="*/ 132 w 210"/>
                <a:gd name="T107" fmla="*/ 314 h 392"/>
                <a:gd name="T108" fmla="*/ 140 w 210"/>
                <a:gd name="T109" fmla="*/ 311 h 392"/>
                <a:gd name="T110" fmla="*/ 151 w 210"/>
                <a:gd name="T111" fmla="*/ 298 h 392"/>
                <a:gd name="T112" fmla="*/ 155 w 210"/>
                <a:gd name="T113" fmla="*/ 269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392">
                  <a:moveTo>
                    <a:pt x="210" y="261"/>
                  </a:moveTo>
                  <a:cubicBezTo>
                    <a:pt x="210" y="271"/>
                    <a:pt x="208" y="281"/>
                    <a:pt x="204" y="290"/>
                  </a:cubicBezTo>
                  <a:cubicBezTo>
                    <a:pt x="200" y="300"/>
                    <a:pt x="194" y="310"/>
                    <a:pt x="187" y="318"/>
                  </a:cubicBezTo>
                  <a:cubicBezTo>
                    <a:pt x="179" y="327"/>
                    <a:pt x="170" y="334"/>
                    <a:pt x="159" y="341"/>
                  </a:cubicBezTo>
                  <a:cubicBezTo>
                    <a:pt x="148" y="347"/>
                    <a:pt x="136" y="352"/>
                    <a:pt x="123" y="355"/>
                  </a:cubicBezTo>
                  <a:cubicBezTo>
                    <a:pt x="123" y="392"/>
                    <a:pt x="123" y="392"/>
                    <a:pt x="123" y="392"/>
                  </a:cubicBezTo>
                  <a:cubicBezTo>
                    <a:pt x="96" y="392"/>
                    <a:pt x="96" y="392"/>
                    <a:pt x="96" y="392"/>
                  </a:cubicBezTo>
                  <a:cubicBezTo>
                    <a:pt x="96" y="358"/>
                    <a:pt x="96" y="358"/>
                    <a:pt x="96" y="358"/>
                  </a:cubicBezTo>
                  <a:cubicBezTo>
                    <a:pt x="95" y="358"/>
                    <a:pt x="94" y="358"/>
                    <a:pt x="94" y="358"/>
                  </a:cubicBezTo>
                  <a:cubicBezTo>
                    <a:pt x="93" y="358"/>
                    <a:pt x="92" y="358"/>
                    <a:pt x="91" y="358"/>
                  </a:cubicBezTo>
                  <a:cubicBezTo>
                    <a:pt x="82" y="358"/>
                    <a:pt x="73" y="358"/>
                    <a:pt x="64" y="357"/>
                  </a:cubicBezTo>
                  <a:cubicBezTo>
                    <a:pt x="56" y="356"/>
                    <a:pt x="48" y="354"/>
                    <a:pt x="41" y="352"/>
                  </a:cubicBezTo>
                  <a:cubicBezTo>
                    <a:pt x="34" y="350"/>
                    <a:pt x="27" y="348"/>
                    <a:pt x="20" y="345"/>
                  </a:cubicBezTo>
                  <a:cubicBezTo>
                    <a:pt x="13" y="342"/>
                    <a:pt x="7" y="339"/>
                    <a:pt x="0" y="335"/>
                  </a:cubicBezTo>
                  <a:cubicBezTo>
                    <a:pt x="15" y="288"/>
                    <a:pt x="15" y="288"/>
                    <a:pt x="15" y="288"/>
                  </a:cubicBezTo>
                  <a:cubicBezTo>
                    <a:pt x="19" y="291"/>
                    <a:pt x="25" y="294"/>
                    <a:pt x="31" y="297"/>
                  </a:cubicBezTo>
                  <a:cubicBezTo>
                    <a:pt x="37" y="301"/>
                    <a:pt x="44" y="304"/>
                    <a:pt x="51" y="306"/>
                  </a:cubicBezTo>
                  <a:cubicBezTo>
                    <a:pt x="59" y="309"/>
                    <a:pt x="66" y="312"/>
                    <a:pt x="74" y="314"/>
                  </a:cubicBezTo>
                  <a:cubicBezTo>
                    <a:pt x="82" y="316"/>
                    <a:pt x="89" y="317"/>
                    <a:pt x="96" y="318"/>
                  </a:cubicBezTo>
                  <a:cubicBezTo>
                    <a:pt x="96" y="219"/>
                    <a:pt x="96" y="219"/>
                    <a:pt x="96" y="219"/>
                  </a:cubicBezTo>
                  <a:cubicBezTo>
                    <a:pt x="86" y="215"/>
                    <a:pt x="76" y="211"/>
                    <a:pt x="66" y="206"/>
                  </a:cubicBezTo>
                  <a:cubicBezTo>
                    <a:pt x="56" y="201"/>
                    <a:pt x="47" y="195"/>
                    <a:pt x="39" y="188"/>
                  </a:cubicBezTo>
                  <a:cubicBezTo>
                    <a:pt x="30" y="180"/>
                    <a:pt x="24" y="171"/>
                    <a:pt x="19" y="160"/>
                  </a:cubicBezTo>
                  <a:cubicBezTo>
                    <a:pt x="13" y="149"/>
                    <a:pt x="11" y="136"/>
                    <a:pt x="11" y="119"/>
                  </a:cubicBezTo>
                  <a:cubicBezTo>
                    <a:pt x="11" y="111"/>
                    <a:pt x="13" y="103"/>
                    <a:pt x="17" y="94"/>
                  </a:cubicBezTo>
                  <a:cubicBezTo>
                    <a:pt x="21" y="85"/>
                    <a:pt x="26" y="77"/>
                    <a:pt x="33" y="69"/>
                  </a:cubicBezTo>
                  <a:cubicBezTo>
                    <a:pt x="41" y="61"/>
                    <a:pt x="50" y="54"/>
                    <a:pt x="60" y="48"/>
                  </a:cubicBezTo>
                  <a:cubicBezTo>
                    <a:pt x="71" y="42"/>
                    <a:pt x="83" y="37"/>
                    <a:pt x="96" y="35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37" y="32"/>
                    <a:pt x="149" y="33"/>
                    <a:pt x="161" y="34"/>
                  </a:cubicBezTo>
                  <a:cubicBezTo>
                    <a:pt x="172" y="36"/>
                    <a:pt x="184" y="38"/>
                    <a:pt x="196" y="40"/>
                  </a:cubicBezTo>
                  <a:cubicBezTo>
                    <a:pt x="187" y="87"/>
                    <a:pt x="187" y="87"/>
                    <a:pt x="187" y="87"/>
                  </a:cubicBezTo>
                  <a:cubicBezTo>
                    <a:pt x="176" y="83"/>
                    <a:pt x="166" y="80"/>
                    <a:pt x="155" y="77"/>
                  </a:cubicBezTo>
                  <a:cubicBezTo>
                    <a:pt x="143" y="74"/>
                    <a:pt x="133" y="73"/>
                    <a:pt x="123" y="72"/>
                  </a:cubicBezTo>
                  <a:cubicBezTo>
                    <a:pt x="123" y="159"/>
                    <a:pt x="123" y="159"/>
                    <a:pt x="123" y="159"/>
                  </a:cubicBezTo>
                  <a:cubicBezTo>
                    <a:pt x="132" y="163"/>
                    <a:pt x="143" y="168"/>
                    <a:pt x="153" y="172"/>
                  </a:cubicBezTo>
                  <a:cubicBezTo>
                    <a:pt x="163" y="177"/>
                    <a:pt x="173" y="183"/>
                    <a:pt x="181" y="191"/>
                  </a:cubicBezTo>
                  <a:cubicBezTo>
                    <a:pt x="190" y="198"/>
                    <a:pt x="197" y="208"/>
                    <a:pt x="202" y="219"/>
                  </a:cubicBezTo>
                  <a:cubicBezTo>
                    <a:pt x="207" y="230"/>
                    <a:pt x="210" y="244"/>
                    <a:pt x="210" y="261"/>
                  </a:cubicBezTo>
                  <a:moveTo>
                    <a:pt x="65" y="110"/>
                  </a:moveTo>
                  <a:cubicBezTo>
                    <a:pt x="65" y="119"/>
                    <a:pt x="68" y="127"/>
                    <a:pt x="74" y="133"/>
                  </a:cubicBezTo>
                  <a:cubicBezTo>
                    <a:pt x="80" y="139"/>
                    <a:pt x="87" y="144"/>
                    <a:pt x="96" y="148"/>
                  </a:cubicBezTo>
                  <a:cubicBezTo>
                    <a:pt x="96" y="73"/>
                    <a:pt x="96" y="73"/>
                    <a:pt x="96" y="73"/>
                  </a:cubicBezTo>
                  <a:cubicBezTo>
                    <a:pt x="88" y="74"/>
                    <a:pt x="82" y="76"/>
                    <a:pt x="77" y="79"/>
                  </a:cubicBezTo>
                  <a:cubicBezTo>
                    <a:pt x="73" y="81"/>
                    <a:pt x="70" y="85"/>
                    <a:pt x="68" y="90"/>
                  </a:cubicBezTo>
                  <a:cubicBezTo>
                    <a:pt x="66" y="95"/>
                    <a:pt x="65" y="102"/>
                    <a:pt x="65" y="110"/>
                  </a:cubicBezTo>
                  <a:moveTo>
                    <a:pt x="155" y="269"/>
                  </a:moveTo>
                  <a:cubicBezTo>
                    <a:pt x="155" y="260"/>
                    <a:pt x="152" y="252"/>
                    <a:pt x="146" y="246"/>
                  </a:cubicBezTo>
                  <a:cubicBezTo>
                    <a:pt x="140" y="240"/>
                    <a:pt x="132" y="235"/>
                    <a:pt x="123" y="230"/>
                  </a:cubicBezTo>
                  <a:cubicBezTo>
                    <a:pt x="123" y="316"/>
                    <a:pt x="123" y="316"/>
                    <a:pt x="123" y="316"/>
                  </a:cubicBezTo>
                  <a:cubicBezTo>
                    <a:pt x="126" y="316"/>
                    <a:pt x="129" y="315"/>
                    <a:pt x="132" y="314"/>
                  </a:cubicBezTo>
                  <a:cubicBezTo>
                    <a:pt x="134" y="313"/>
                    <a:pt x="137" y="312"/>
                    <a:pt x="140" y="311"/>
                  </a:cubicBezTo>
                  <a:cubicBezTo>
                    <a:pt x="144" y="309"/>
                    <a:pt x="148" y="305"/>
                    <a:pt x="151" y="298"/>
                  </a:cubicBezTo>
                  <a:cubicBezTo>
                    <a:pt x="154" y="290"/>
                    <a:pt x="155" y="281"/>
                    <a:pt x="155" y="26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8" name="淘宝网chenying0907出品 64"/>
            <p:cNvSpPr>
              <a:spLocks noEditPoints="1"/>
            </p:cNvSpPr>
            <p:nvPr/>
          </p:nvSpPr>
          <p:spPr bwMode="auto">
            <a:xfrm>
              <a:off x="4183282" y="4288858"/>
              <a:ext cx="888023" cy="1039506"/>
            </a:xfrm>
            <a:custGeom>
              <a:avLst/>
              <a:gdLst>
                <a:gd name="T0" fmla="*/ 231 w 558"/>
                <a:gd name="T1" fmla="*/ 391 h 653"/>
                <a:gd name="T2" fmla="*/ 248 w 558"/>
                <a:gd name="T3" fmla="*/ 386 h 653"/>
                <a:gd name="T4" fmla="*/ 263 w 558"/>
                <a:gd name="T5" fmla="*/ 344 h 653"/>
                <a:gd name="T6" fmla="*/ 231 w 558"/>
                <a:gd name="T7" fmla="*/ 305 h 653"/>
                <a:gd name="T8" fmla="*/ 185 w 558"/>
                <a:gd name="T9" fmla="*/ 154 h 653"/>
                <a:gd name="T10" fmla="*/ 173 w 558"/>
                <a:gd name="T11" fmla="*/ 185 h 653"/>
                <a:gd name="T12" fmla="*/ 204 w 558"/>
                <a:gd name="T13" fmla="*/ 223 h 653"/>
                <a:gd name="T14" fmla="*/ 204 w 558"/>
                <a:gd name="T15" fmla="*/ 393 h 653"/>
                <a:gd name="T16" fmla="*/ 174 w 558"/>
                <a:gd name="T17" fmla="*/ 281 h 653"/>
                <a:gd name="T18" fmla="*/ 127 w 558"/>
                <a:gd name="T19" fmla="*/ 235 h 653"/>
                <a:gd name="T20" fmla="*/ 125 w 558"/>
                <a:gd name="T21" fmla="*/ 169 h 653"/>
                <a:gd name="T22" fmla="*/ 168 w 558"/>
                <a:gd name="T23" fmla="*/ 123 h 653"/>
                <a:gd name="T24" fmla="*/ 204 w 558"/>
                <a:gd name="T25" fmla="*/ 75 h 653"/>
                <a:gd name="T26" fmla="*/ 231 w 558"/>
                <a:gd name="T27" fmla="*/ 107 h 653"/>
                <a:gd name="T28" fmla="*/ 269 w 558"/>
                <a:gd name="T29" fmla="*/ 109 h 653"/>
                <a:gd name="T30" fmla="*/ 295 w 558"/>
                <a:gd name="T31" fmla="*/ 162 h 653"/>
                <a:gd name="T32" fmla="*/ 231 w 558"/>
                <a:gd name="T33" fmla="*/ 147 h 653"/>
                <a:gd name="T34" fmla="*/ 261 w 558"/>
                <a:gd name="T35" fmla="*/ 247 h 653"/>
                <a:gd name="T36" fmla="*/ 310 w 558"/>
                <a:gd name="T37" fmla="*/ 294 h 653"/>
                <a:gd name="T38" fmla="*/ 312 w 558"/>
                <a:gd name="T39" fmla="*/ 365 h 653"/>
                <a:gd name="T40" fmla="*/ 267 w 558"/>
                <a:gd name="T41" fmla="*/ 416 h 653"/>
                <a:gd name="T42" fmla="*/ 231 w 558"/>
                <a:gd name="T43" fmla="*/ 467 h 653"/>
                <a:gd name="T44" fmla="*/ 204 w 558"/>
                <a:gd name="T45" fmla="*/ 433 h 653"/>
                <a:gd name="T46" fmla="*/ 199 w 558"/>
                <a:gd name="T47" fmla="*/ 433 h 653"/>
                <a:gd name="T48" fmla="*/ 149 w 558"/>
                <a:gd name="T49" fmla="*/ 427 h 653"/>
                <a:gd name="T50" fmla="*/ 108 w 558"/>
                <a:gd name="T51" fmla="*/ 410 h 653"/>
                <a:gd name="T52" fmla="*/ 139 w 558"/>
                <a:gd name="T53" fmla="*/ 372 h 653"/>
                <a:gd name="T54" fmla="*/ 182 w 558"/>
                <a:gd name="T55" fmla="*/ 389 h 653"/>
                <a:gd name="T56" fmla="*/ 279 w 558"/>
                <a:gd name="T57" fmla="*/ 0 h 653"/>
                <a:gd name="T58" fmla="*/ 279 w 558"/>
                <a:gd name="T59" fmla="*/ 558 h 653"/>
                <a:gd name="T60" fmla="*/ 405 w 558"/>
                <a:gd name="T61" fmla="*/ 653 h 653"/>
                <a:gd name="T62" fmla="*/ 558 w 558"/>
                <a:gd name="T63" fmla="*/ 279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58" h="653">
                  <a:moveTo>
                    <a:pt x="231" y="305"/>
                  </a:moveTo>
                  <a:cubicBezTo>
                    <a:pt x="231" y="391"/>
                    <a:pt x="231" y="391"/>
                    <a:pt x="231" y="391"/>
                  </a:cubicBezTo>
                  <a:cubicBezTo>
                    <a:pt x="234" y="391"/>
                    <a:pt x="237" y="390"/>
                    <a:pt x="240" y="389"/>
                  </a:cubicBezTo>
                  <a:cubicBezTo>
                    <a:pt x="242" y="388"/>
                    <a:pt x="245" y="387"/>
                    <a:pt x="248" y="386"/>
                  </a:cubicBezTo>
                  <a:cubicBezTo>
                    <a:pt x="252" y="384"/>
                    <a:pt x="256" y="380"/>
                    <a:pt x="259" y="373"/>
                  </a:cubicBezTo>
                  <a:cubicBezTo>
                    <a:pt x="262" y="365"/>
                    <a:pt x="263" y="356"/>
                    <a:pt x="263" y="344"/>
                  </a:cubicBezTo>
                  <a:cubicBezTo>
                    <a:pt x="263" y="335"/>
                    <a:pt x="260" y="327"/>
                    <a:pt x="254" y="321"/>
                  </a:cubicBezTo>
                  <a:cubicBezTo>
                    <a:pt x="248" y="315"/>
                    <a:pt x="240" y="310"/>
                    <a:pt x="231" y="305"/>
                  </a:cubicBezTo>
                  <a:moveTo>
                    <a:pt x="204" y="148"/>
                  </a:moveTo>
                  <a:cubicBezTo>
                    <a:pt x="196" y="149"/>
                    <a:pt x="190" y="151"/>
                    <a:pt x="185" y="154"/>
                  </a:cubicBezTo>
                  <a:cubicBezTo>
                    <a:pt x="181" y="156"/>
                    <a:pt x="178" y="160"/>
                    <a:pt x="176" y="165"/>
                  </a:cubicBezTo>
                  <a:cubicBezTo>
                    <a:pt x="174" y="170"/>
                    <a:pt x="173" y="177"/>
                    <a:pt x="173" y="185"/>
                  </a:cubicBezTo>
                  <a:cubicBezTo>
                    <a:pt x="173" y="194"/>
                    <a:pt x="176" y="202"/>
                    <a:pt x="182" y="208"/>
                  </a:cubicBezTo>
                  <a:cubicBezTo>
                    <a:pt x="188" y="214"/>
                    <a:pt x="195" y="219"/>
                    <a:pt x="204" y="223"/>
                  </a:cubicBezTo>
                  <a:cubicBezTo>
                    <a:pt x="204" y="148"/>
                    <a:pt x="204" y="148"/>
                    <a:pt x="204" y="148"/>
                  </a:cubicBezTo>
                  <a:moveTo>
                    <a:pt x="204" y="393"/>
                  </a:moveTo>
                  <a:cubicBezTo>
                    <a:pt x="204" y="294"/>
                    <a:pt x="204" y="294"/>
                    <a:pt x="204" y="294"/>
                  </a:cubicBezTo>
                  <a:cubicBezTo>
                    <a:pt x="194" y="290"/>
                    <a:pt x="184" y="286"/>
                    <a:pt x="174" y="281"/>
                  </a:cubicBezTo>
                  <a:cubicBezTo>
                    <a:pt x="164" y="276"/>
                    <a:pt x="155" y="270"/>
                    <a:pt x="147" y="263"/>
                  </a:cubicBezTo>
                  <a:cubicBezTo>
                    <a:pt x="138" y="255"/>
                    <a:pt x="132" y="246"/>
                    <a:pt x="127" y="235"/>
                  </a:cubicBezTo>
                  <a:cubicBezTo>
                    <a:pt x="121" y="224"/>
                    <a:pt x="119" y="211"/>
                    <a:pt x="119" y="194"/>
                  </a:cubicBezTo>
                  <a:cubicBezTo>
                    <a:pt x="119" y="186"/>
                    <a:pt x="121" y="178"/>
                    <a:pt x="125" y="169"/>
                  </a:cubicBezTo>
                  <a:cubicBezTo>
                    <a:pt x="129" y="160"/>
                    <a:pt x="134" y="152"/>
                    <a:pt x="141" y="144"/>
                  </a:cubicBezTo>
                  <a:cubicBezTo>
                    <a:pt x="149" y="136"/>
                    <a:pt x="158" y="129"/>
                    <a:pt x="168" y="123"/>
                  </a:cubicBezTo>
                  <a:cubicBezTo>
                    <a:pt x="179" y="117"/>
                    <a:pt x="191" y="112"/>
                    <a:pt x="204" y="110"/>
                  </a:cubicBezTo>
                  <a:cubicBezTo>
                    <a:pt x="204" y="75"/>
                    <a:pt x="204" y="75"/>
                    <a:pt x="204" y="75"/>
                  </a:cubicBezTo>
                  <a:cubicBezTo>
                    <a:pt x="231" y="75"/>
                    <a:pt x="231" y="75"/>
                    <a:pt x="231" y="75"/>
                  </a:cubicBezTo>
                  <a:cubicBezTo>
                    <a:pt x="231" y="107"/>
                    <a:pt x="231" y="107"/>
                    <a:pt x="231" y="107"/>
                  </a:cubicBezTo>
                  <a:cubicBezTo>
                    <a:pt x="231" y="107"/>
                    <a:pt x="231" y="107"/>
                    <a:pt x="231" y="107"/>
                  </a:cubicBezTo>
                  <a:cubicBezTo>
                    <a:pt x="245" y="107"/>
                    <a:pt x="257" y="108"/>
                    <a:pt x="269" y="109"/>
                  </a:cubicBezTo>
                  <a:cubicBezTo>
                    <a:pt x="280" y="111"/>
                    <a:pt x="292" y="113"/>
                    <a:pt x="304" y="115"/>
                  </a:cubicBezTo>
                  <a:cubicBezTo>
                    <a:pt x="295" y="162"/>
                    <a:pt x="295" y="162"/>
                    <a:pt x="295" y="162"/>
                  </a:cubicBezTo>
                  <a:cubicBezTo>
                    <a:pt x="284" y="158"/>
                    <a:pt x="274" y="155"/>
                    <a:pt x="263" y="152"/>
                  </a:cubicBezTo>
                  <a:cubicBezTo>
                    <a:pt x="251" y="149"/>
                    <a:pt x="241" y="148"/>
                    <a:pt x="231" y="147"/>
                  </a:cubicBezTo>
                  <a:cubicBezTo>
                    <a:pt x="231" y="234"/>
                    <a:pt x="231" y="234"/>
                    <a:pt x="231" y="234"/>
                  </a:cubicBezTo>
                  <a:cubicBezTo>
                    <a:pt x="240" y="238"/>
                    <a:pt x="251" y="243"/>
                    <a:pt x="261" y="247"/>
                  </a:cubicBezTo>
                  <a:cubicBezTo>
                    <a:pt x="271" y="252"/>
                    <a:pt x="281" y="258"/>
                    <a:pt x="289" y="266"/>
                  </a:cubicBezTo>
                  <a:cubicBezTo>
                    <a:pt x="298" y="273"/>
                    <a:pt x="305" y="283"/>
                    <a:pt x="310" y="294"/>
                  </a:cubicBezTo>
                  <a:cubicBezTo>
                    <a:pt x="315" y="305"/>
                    <a:pt x="318" y="319"/>
                    <a:pt x="318" y="336"/>
                  </a:cubicBezTo>
                  <a:cubicBezTo>
                    <a:pt x="318" y="346"/>
                    <a:pt x="316" y="356"/>
                    <a:pt x="312" y="365"/>
                  </a:cubicBezTo>
                  <a:cubicBezTo>
                    <a:pt x="308" y="375"/>
                    <a:pt x="302" y="385"/>
                    <a:pt x="295" y="393"/>
                  </a:cubicBezTo>
                  <a:cubicBezTo>
                    <a:pt x="287" y="402"/>
                    <a:pt x="278" y="409"/>
                    <a:pt x="267" y="416"/>
                  </a:cubicBezTo>
                  <a:cubicBezTo>
                    <a:pt x="256" y="422"/>
                    <a:pt x="244" y="427"/>
                    <a:pt x="231" y="430"/>
                  </a:cubicBezTo>
                  <a:cubicBezTo>
                    <a:pt x="231" y="467"/>
                    <a:pt x="231" y="467"/>
                    <a:pt x="231" y="467"/>
                  </a:cubicBezTo>
                  <a:cubicBezTo>
                    <a:pt x="204" y="467"/>
                    <a:pt x="204" y="467"/>
                    <a:pt x="204" y="467"/>
                  </a:cubicBezTo>
                  <a:cubicBezTo>
                    <a:pt x="204" y="433"/>
                    <a:pt x="204" y="433"/>
                    <a:pt x="204" y="433"/>
                  </a:cubicBezTo>
                  <a:cubicBezTo>
                    <a:pt x="203" y="433"/>
                    <a:pt x="202" y="433"/>
                    <a:pt x="202" y="433"/>
                  </a:cubicBezTo>
                  <a:cubicBezTo>
                    <a:pt x="201" y="433"/>
                    <a:pt x="200" y="433"/>
                    <a:pt x="199" y="433"/>
                  </a:cubicBezTo>
                  <a:cubicBezTo>
                    <a:pt x="190" y="433"/>
                    <a:pt x="181" y="433"/>
                    <a:pt x="172" y="432"/>
                  </a:cubicBezTo>
                  <a:cubicBezTo>
                    <a:pt x="164" y="431"/>
                    <a:pt x="156" y="429"/>
                    <a:pt x="149" y="427"/>
                  </a:cubicBezTo>
                  <a:cubicBezTo>
                    <a:pt x="142" y="425"/>
                    <a:pt x="135" y="423"/>
                    <a:pt x="128" y="420"/>
                  </a:cubicBezTo>
                  <a:cubicBezTo>
                    <a:pt x="121" y="417"/>
                    <a:pt x="115" y="414"/>
                    <a:pt x="108" y="410"/>
                  </a:cubicBezTo>
                  <a:cubicBezTo>
                    <a:pt x="123" y="363"/>
                    <a:pt x="123" y="363"/>
                    <a:pt x="123" y="363"/>
                  </a:cubicBezTo>
                  <a:cubicBezTo>
                    <a:pt x="127" y="366"/>
                    <a:pt x="133" y="369"/>
                    <a:pt x="139" y="372"/>
                  </a:cubicBezTo>
                  <a:cubicBezTo>
                    <a:pt x="145" y="376"/>
                    <a:pt x="152" y="379"/>
                    <a:pt x="159" y="381"/>
                  </a:cubicBezTo>
                  <a:cubicBezTo>
                    <a:pt x="167" y="384"/>
                    <a:pt x="174" y="387"/>
                    <a:pt x="182" y="389"/>
                  </a:cubicBezTo>
                  <a:cubicBezTo>
                    <a:pt x="190" y="391"/>
                    <a:pt x="197" y="392"/>
                    <a:pt x="204" y="393"/>
                  </a:cubicBezTo>
                  <a:moveTo>
                    <a:pt x="279" y="0"/>
                  </a:moveTo>
                  <a:cubicBezTo>
                    <a:pt x="125" y="0"/>
                    <a:pt x="0" y="125"/>
                    <a:pt x="0" y="279"/>
                  </a:cubicBezTo>
                  <a:cubicBezTo>
                    <a:pt x="0" y="433"/>
                    <a:pt x="125" y="558"/>
                    <a:pt x="279" y="558"/>
                  </a:cubicBezTo>
                  <a:cubicBezTo>
                    <a:pt x="284" y="558"/>
                    <a:pt x="288" y="558"/>
                    <a:pt x="292" y="558"/>
                  </a:cubicBezTo>
                  <a:cubicBezTo>
                    <a:pt x="405" y="653"/>
                    <a:pt x="405" y="653"/>
                    <a:pt x="405" y="653"/>
                  </a:cubicBezTo>
                  <a:cubicBezTo>
                    <a:pt x="417" y="522"/>
                    <a:pt x="417" y="522"/>
                    <a:pt x="417" y="522"/>
                  </a:cubicBezTo>
                  <a:cubicBezTo>
                    <a:pt x="501" y="474"/>
                    <a:pt x="558" y="383"/>
                    <a:pt x="558" y="279"/>
                  </a:cubicBezTo>
                  <a:cubicBezTo>
                    <a:pt x="558" y="125"/>
                    <a:pt x="433" y="0"/>
                    <a:pt x="279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9" name="淘宝网chenying0907出品 65"/>
            <p:cNvSpPr>
              <a:spLocks noEditPoints="1"/>
            </p:cNvSpPr>
            <p:nvPr/>
          </p:nvSpPr>
          <p:spPr bwMode="auto">
            <a:xfrm>
              <a:off x="4354962" y="4408698"/>
              <a:ext cx="334608" cy="624108"/>
            </a:xfrm>
            <a:custGeom>
              <a:avLst/>
              <a:gdLst>
                <a:gd name="T0" fmla="*/ 123 w 210"/>
                <a:gd name="T1" fmla="*/ 316 h 392"/>
                <a:gd name="T2" fmla="*/ 123 w 210"/>
                <a:gd name="T3" fmla="*/ 230 h 392"/>
                <a:gd name="T4" fmla="*/ 146 w 210"/>
                <a:gd name="T5" fmla="*/ 246 h 392"/>
                <a:gd name="T6" fmla="*/ 155 w 210"/>
                <a:gd name="T7" fmla="*/ 269 h 392"/>
                <a:gd name="T8" fmla="*/ 151 w 210"/>
                <a:gd name="T9" fmla="*/ 298 h 392"/>
                <a:gd name="T10" fmla="*/ 140 w 210"/>
                <a:gd name="T11" fmla="*/ 311 h 392"/>
                <a:gd name="T12" fmla="*/ 132 w 210"/>
                <a:gd name="T13" fmla="*/ 314 h 392"/>
                <a:gd name="T14" fmla="*/ 123 w 210"/>
                <a:gd name="T15" fmla="*/ 316 h 392"/>
                <a:gd name="T16" fmla="*/ 96 w 210"/>
                <a:gd name="T17" fmla="*/ 148 h 392"/>
                <a:gd name="T18" fmla="*/ 74 w 210"/>
                <a:gd name="T19" fmla="*/ 133 h 392"/>
                <a:gd name="T20" fmla="*/ 65 w 210"/>
                <a:gd name="T21" fmla="*/ 110 h 392"/>
                <a:gd name="T22" fmla="*/ 68 w 210"/>
                <a:gd name="T23" fmla="*/ 90 h 392"/>
                <a:gd name="T24" fmla="*/ 77 w 210"/>
                <a:gd name="T25" fmla="*/ 79 h 392"/>
                <a:gd name="T26" fmla="*/ 96 w 210"/>
                <a:gd name="T27" fmla="*/ 73 h 392"/>
                <a:gd name="T28" fmla="*/ 96 w 210"/>
                <a:gd name="T29" fmla="*/ 148 h 392"/>
                <a:gd name="T30" fmla="*/ 123 w 210"/>
                <a:gd name="T31" fmla="*/ 0 h 392"/>
                <a:gd name="T32" fmla="*/ 96 w 210"/>
                <a:gd name="T33" fmla="*/ 0 h 392"/>
                <a:gd name="T34" fmla="*/ 96 w 210"/>
                <a:gd name="T35" fmla="*/ 35 h 392"/>
                <a:gd name="T36" fmla="*/ 60 w 210"/>
                <a:gd name="T37" fmla="*/ 48 h 392"/>
                <a:gd name="T38" fmla="*/ 33 w 210"/>
                <a:gd name="T39" fmla="*/ 69 h 392"/>
                <a:gd name="T40" fmla="*/ 17 w 210"/>
                <a:gd name="T41" fmla="*/ 94 h 392"/>
                <a:gd name="T42" fmla="*/ 11 w 210"/>
                <a:gd name="T43" fmla="*/ 119 h 392"/>
                <a:gd name="T44" fmla="*/ 19 w 210"/>
                <a:gd name="T45" fmla="*/ 160 h 392"/>
                <a:gd name="T46" fmla="*/ 39 w 210"/>
                <a:gd name="T47" fmla="*/ 188 h 392"/>
                <a:gd name="T48" fmla="*/ 66 w 210"/>
                <a:gd name="T49" fmla="*/ 206 h 392"/>
                <a:gd name="T50" fmla="*/ 96 w 210"/>
                <a:gd name="T51" fmla="*/ 219 h 392"/>
                <a:gd name="T52" fmla="*/ 96 w 210"/>
                <a:gd name="T53" fmla="*/ 318 h 392"/>
                <a:gd name="T54" fmla="*/ 74 w 210"/>
                <a:gd name="T55" fmla="*/ 314 h 392"/>
                <a:gd name="T56" fmla="*/ 51 w 210"/>
                <a:gd name="T57" fmla="*/ 306 h 392"/>
                <a:gd name="T58" fmla="*/ 31 w 210"/>
                <a:gd name="T59" fmla="*/ 297 h 392"/>
                <a:gd name="T60" fmla="*/ 15 w 210"/>
                <a:gd name="T61" fmla="*/ 288 h 392"/>
                <a:gd name="T62" fmla="*/ 0 w 210"/>
                <a:gd name="T63" fmla="*/ 335 h 392"/>
                <a:gd name="T64" fmla="*/ 20 w 210"/>
                <a:gd name="T65" fmla="*/ 345 h 392"/>
                <a:gd name="T66" fmla="*/ 41 w 210"/>
                <a:gd name="T67" fmla="*/ 352 h 392"/>
                <a:gd name="T68" fmla="*/ 64 w 210"/>
                <a:gd name="T69" fmla="*/ 357 h 392"/>
                <a:gd name="T70" fmla="*/ 91 w 210"/>
                <a:gd name="T71" fmla="*/ 358 h 392"/>
                <a:gd name="T72" fmla="*/ 94 w 210"/>
                <a:gd name="T73" fmla="*/ 358 h 392"/>
                <a:gd name="T74" fmla="*/ 96 w 210"/>
                <a:gd name="T75" fmla="*/ 358 h 392"/>
                <a:gd name="T76" fmla="*/ 96 w 210"/>
                <a:gd name="T77" fmla="*/ 392 h 392"/>
                <a:gd name="T78" fmla="*/ 123 w 210"/>
                <a:gd name="T79" fmla="*/ 392 h 392"/>
                <a:gd name="T80" fmla="*/ 123 w 210"/>
                <a:gd name="T81" fmla="*/ 355 h 392"/>
                <a:gd name="T82" fmla="*/ 159 w 210"/>
                <a:gd name="T83" fmla="*/ 341 h 392"/>
                <a:gd name="T84" fmla="*/ 187 w 210"/>
                <a:gd name="T85" fmla="*/ 318 h 392"/>
                <a:gd name="T86" fmla="*/ 204 w 210"/>
                <a:gd name="T87" fmla="*/ 290 h 392"/>
                <a:gd name="T88" fmla="*/ 210 w 210"/>
                <a:gd name="T89" fmla="*/ 261 h 392"/>
                <a:gd name="T90" fmla="*/ 202 w 210"/>
                <a:gd name="T91" fmla="*/ 219 h 392"/>
                <a:gd name="T92" fmla="*/ 181 w 210"/>
                <a:gd name="T93" fmla="*/ 191 h 392"/>
                <a:gd name="T94" fmla="*/ 153 w 210"/>
                <a:gd name="T95" fmla="*/ 172 h 392"/>
                <a:gd name="T96" fmla="*/ 123 w 210"/>
                <a:gd name="T97" fmla="*/ 159 h 392"/>
                <a:gd name="T98" fmla="*/ 123 w 210"/>
                <a:gd name="T99" fmla="*/ 72 h 392"/>
                <a:gd name="T100" fmla="*/ 155 w 210"/>
                <a:gd name="T101" fmla="*/ 77 h 392"/>
                <a:gd name="T102" fmla="*/ 187 w 210"/>
                <a:gd name="T103" fmla="*/ 87 h 392"/>
                <a:gd name="T104" fmla="*/ 196 w 210"/>
                <a:gd name="T105" fmla="*/ 40 h 392"/>
                <a:gd name="T106" fmla="*/ 161 w 210"/>
                <a:gd name="T107" fmla="*/ 34 h 392"/>
                <a:gd name="T108" fmla="*/ 123 w 210"/>
                <a:gd name="T109" fmla="*/ 32 h 392"/>
                <a:gd name="T110" fmla="*/ 123 w 210"/>
                <a:gd name="T111" fmla="*/ 32 h 392"/>
                <a:gd name="T112" fmla="*/ 123 w 210"/>
                <a:gd name="T113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392">
                  <a:moveTo>
                    <a:pt x="123" y="316"/>
                  </a:moveTo>
                  <a:cubicBezTo>
                    <a:pt x="123" y="230"/>
                    <a:pt x="123" y="230"/>
                    <a:pt x="123" y="230"/>
                  </a:cubicBezTo>
                  <a:cubicBezTo>
                    <a:pt x="132" y="235"/>
                    <a:pt x="140" y="240"/>
                    <a:pt x="146" y="246"/>
                  </a:cubicBezTo>
                  <a:cubicBezTo>
                    <a:pt x="152" y="252"/>
                    <a:pt x="155" y="260"/>
                    <a:pt x="155" y="269"/>
                  </a:cubicBezTo>
                  <a:cubicBezTo>
                    <a:pt x="155" y="281"/>
                    <a:pt x="154" y="290"/>
                    <a:pt x="151" y="298"/>
                  </a:cubicBezTo>
                  <a:cubicBezTo>
                    <a:pt x="148" y="305"/>
                    <a:pt x="144" y="309"/>
                    <a:pt x="140" y="311"/>
                  </a:cubicBezTo>
                  <a:cubicBezTo>
                    <a:pt x="137" y="312"/>
                    <a:pt x="134" y="313"/>
                    <a:pt x="132" y="314"/>
                  </a:cubicBezTo>
                  <a:cubicBezTo>
                    <a:pt x="129" y="315"/>
                    <a:pt x="126" y="316"/>
                    <a:pt x="123" y="316"/>
                  </a:cubicBezTo>
                  <a:moveTo>
                    <a:pt x="96" y="148"/>
                  </a:moveTo>
                  <a:cubicBezTo>
                    <a:pt x="87" y="144"/>
                    <a:pt x="80" y="139"/>
                    <a:pt x="74" y="133"/>
                  </a:cubicBezTo>
                  <a:cubicBezTo>
                    <a:pt x="68" y="127"/>
                    <a:pt x="65" y="119"/>
                    <a:pt x="65" y="110"/>
                  </a:cubicBezTo>
                  <a:cubicBezTo>
                    <a:pt x="65" y="102"/>
                    <a:pt x="66" y="95"/>
                    <a:pt x="68" y="90"/>
                  </a:cubicBezTo>
                  <a:cubicBezTo>
                    <a:pt x="70" y="85"/>
                    <a:pt x="73" y="81"/>
                    <a:pt x="77" y="79"/>
                  </a:cubicBezTo>
                  <a:cubicBezTo>
                    <a:pt x="82" y="76"/>
                    <a:pt x="88" y="74"/>
                    <a:pt x="96" y="73"/>
                  </a:cubicBezTo>
                  <a:cubicBezTo>
                    <a:pt x="96" y="148"/>
                    <a:pt x="96" y="148"/>
                    <a:pt x="96" y="148"/>
                  </a:cubicBezTo>
                  <a:moveTo>
                    <a:pt x="123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96" y="35"/>
                    <a:pt x="96" y="35"/>
                    <a:pt x="96" y="35"/>
                  </a:cubicBezTo>
                  <a:cubicBezTo>
                    <a:pt x="83" y="37"/>
                    <a:pt x="71" y="42"/>
                    <a:pt x="60" y="48"/>
                  </a:cubicBezTo>
                  <a:cubicBezTo>
                    <a:pt x="50" y="54"/>
                    <a:pt x="41" y="61"/>
                    <a:pt x="33" y="69"/>
                  </a:cubicBezTo>
                  <a:cubicBezTo>
                    <a:pt x="26" y="77"/>
                    <a:pt x="21" y="85"/>
                    <a:pt x="17" y="94"/>
                  </a:cubicBezTo>
                  <a:cubicBezTo>
                    <a:pt x="13" y="103"/>
                    <a:pt x="11" y="111"/>
                    <a:pt x="11" y="119"/>
                  </a:cubicBezTo>
                  <a:cubicBezTo>
                    <a:pt x="11" y="136"/>
                    <a:pt x="13" y="149"/>
                    <a:pt x="19" y="160"/>
                  </a:cubicBezTo>
                  <a:cubicBezTo>
                    <a:pt x="24" y="171"/>
                    <a:pt x="30" y="180"/>
                    <a:pt x="39" y="188"/>
                  </a:cubicBezTo>
                  <a:cubicBezTo>
                    <a:pt x="47" y="195"/>
                    <a:pt x="56" y="201"/>
                    <a:pt x="66" y="206"/>
                  </a:cubicBezTo>
                  <a:cubicBezTo>
                    <a:pt x="76" y="211"/>
                    <a:pt x="86" y="215"/>
                    <a:pt x="96" y="219"/>
                  </a:cubicBezTo>
                  <a:cubicBezTo>
                    <a:pt x="96" y="318"/>
                    <a:pt x="96" y="318"/>
                    <a:pt x="96" y="318"/>
                  </a:cubicBezTo>
                  <a:cubicBezTo>
                    <a:pt x="89" y="317"/>
                    <a:pt x="82" y="316"/>
                    <a:pt x="74" y="314"/>
                  </a:cubicBezTo>
                  <a:cubicBezTo>
                    <a:pt x="66" y="312"/>
                    <a:pt x="59" y="309"/>
                    <a:pt x="51" y="306"/>
                  </a:cubicBezTo>
                  <a:cubicBezTo>
                    <a:pt x="44" y="304"/>
                    <a:pt x="37" y="301"/>
                    <a:pt x="31" y="297"/>
                  </a:cubicBezTo>
                  <a:cubicBezTo>
                    <a:pt x="25" y="294"/>
                    <a:pt x="19" y="291"/>
                    <a:pt x="15" y="288"/>
                  </a:cubicBezTo>
                  <a:cubicBezTo>
                    <a:pt x="0" y="335"/>
                    <a:pt x="0" y="335"/>
                    <a:pt x="0" y="335"/>
                  </a:cubicBezTo>
                  <a:cubicBezTo>
                    <a:pt x="7" y="339"/>
                    <a:pt x="13" y="342"/>
                    <a:pt x="20" y="345"/>
                  </a:cubicBezTo>
                  <a:cubicBezTo>
                    <a:pt x="27" y="348"/>
                    <a:pt x="34" y="350"/>
                    <a:pt x="41" y="352"/>
                  </a:cubicBezTo>
                  <a:cubicBezTo>
                    <a:pt x="48" y="354"/>
                    <a:pt x="56" y="356"/>
                    <a:pt x="64" y="357"/>
                  </a:cubicBezTo>
                  <a:cubicBezTo>
                    <a:pt x="73" y="358"/>
                    <a:pt x="82" y="358"/>
                    <a:pt x="91" y="358"/>
                  </a:cubicBezTo>
                  <a:cubicBezTo>
                    <a:pt x="92" y="358"/>
                    <a:pt x="93" y="358"/>
                    <a:pt x="94" y="358"/>
                  </a:cubicBezTo>
                  <a:cubicBezTo>
                    <a:pt x="94" y="358"/>
                    <a:pt x="95" y="358"/>
                    <a:pt x="96" y="358"/>
                  </a:cubicBezTo>
                  <a:cubicBezTo>
                    <a:pt x="96" y="392"/>
                    <a:pt x="96" y="392"/>
                    <a:pt x="96" y="392"/>
                  </a:cubicBezTo>
                  <a:cubicBezTo>
                    <a:pt x="123" y="392"/>
                    <a:pt x="123" y="392"/>
                    <a:pt x="123" y="392"/>
                  </a:cubicBezTo>
                  <a:cubicBezTo>
                    <a:pt x="123" y="355"/>
                    <a:pt x="123" y="355"/>
                    <a:pt x="123" y="355"/>
                  </a:cubicBezTo>
                  <a:cubicBezTo>
                    <a:pt x="136" y="352"/>
                    <a:pt x="148" y="347"/>
                    <a:pt x="159" y="341"/>
                  </a:cubicBezTo>
                  <a:cubicBezTo>
                    <a:pt x="170" y="334"/>
                    <a:pt x="179" y="327"/>
                    <a:pt x="187" y="318"/>
                  </a:cubicBezTo>
                  <a:cubicBezTo>
                    <a:pt x="194" y="310"/>
                    <a:pt x="200" y="300"/>
                    <a:pt x="204" y="290"/>
                  </a:cubicBezTo>
                  <a:cubicBezTo>
                    <a:pt x="208" y="281"/>
                    <a:pt x="210" y="271"/>
                    <a:pt x="210" y="261"/>
                  </a:cubicBezTo>
                  <a:cubicBezTo>
                    <a:pt x="210" y="244"/>
                    <a:pt x="207" y="230"/>
                    <a:pt x="202" y="219"/>
                  </a:cubicBezTo>
                  <a:cubicBezTo>
                    <a:pt x="197" y="208"/>
                    <a:pt x="190" y="198"/>
                    <a:pt x="181" y="191"/>
                  </a:cubicBezTo>
                  <a:cubicBezTo>
                    <a:pt x="173" y="183"/>
                    <a:pt x="163" y="177"/>
                    <a:pt x="153" y="172"/>
                  </a:cubicBezTo>
                  <a:cubicBezTo>
                    <a:pt x="143" y="168"/>
                    <a:pt x="132" y="163"/>
                    <a:pt x="123" y="159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33" y="73"/>
                    <a:pt x="143" y="74"/>
                    <a:pt x="155" y="77"/>
                  </a:cubicBezTo>
                  <a:cubicBezTo>
                    <a:pt x="166" y="80"/>
                    <a:pt x="176" y="83"/>
                    <a:pt x="187" y="87"/>
                  </a:cubicBezTo>
                  <a:cubicBezTo>
                    <a:pt x="196" y="40"/>
                    <a:pt x="196" y="40"/>
                    <a:pt x="196" y="40"/>
                  </a:cubicBezTo>
                  <a:cubicBezTo>
                    <a:pt x="184" y="38"/>
                    <a:pt x="172" y="36"/>
                    <a:pt x="161" y="34"/>
                  </a:cubicBezTo>
                  <a:cubicBezTo>
                    <a:pt x="149" y="33"/>
                    <a:pt x="137" y="32"/>
                    <a:pt x="12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0"/>
                    <a:pt x="123" y="0"/>
                    <a:pt x="123" y="0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0" name="淘宝网chenying0907出品 66"/>
            <p:cNvSpPr>
              <a:spLocks/>
            </p:cNvSpPr>
            <p:nvPr/>
          </p:nvSpPr>
          <p:spPr bwMode="auto">
            <a:xfrm>
              <a:off x="4098452" y="4268661"/>
              <a:ext cx="888697" cy="1039506"/>
            </a:xfrm>
            <a:custGeom>
              <a:avLst/>
              <a:gdLst>
                <a:gd name="T0" fmla="*/ 558 w 558"/>
                <a:gd name="T1" fmla="*/ 279 h 653"/>
                <a:gd name="T2" fmla="*/ 279 w 558"/>
                <a:gd name="T3" fmla="*/ 0 h 653"/>
                <a:gd name="T4" fmla="*/ 0 w 558"/>
                <a:gd name="T5" fmla="*/ 279 h 653"/>
                <a:gd name="T6" fmla="*/ 279 w 558"/>
                <a:gd name="T7" fmla="*/ 558 h 653"/>
                <a:gd name="T8" fmla="*/ 292 w 558"/>
                <a:gd name="T9" fmla="*/ 558 h 653"/>
                <a:gd name="T10" fmla="*/ 404 w 558"/>
                <a:gd name="T11" fmla="*/ 653 h 653"/>
                <a:gd name="T12" fmla="*/ 416 w 558"/>
                <a:gd name="T13" fmla="*/ 522 h 653"/>
                <a:gd name="T14" fmla="*/ 558 w 558"/>
                <a:gd name="T15" fmla="*/ 279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8" h="653">
                  <a:moveTo>
                    <a:pt x="558" y="279"/>
                  </a:moveTo>
                  <a:cubicBezTo>
                    <a:pt x="558" y="125"/>
                    <a:pt x="433" y="0"/>
                    <a:pt x="279" y="0"/>
                  </a:cubicBezTo>
                  <a:cubicBezTo>
                    <a:pt x="125" y="0"/>
                    <a:pt x="0" y="125"/>
                    <a:pt x="0" y="279"/>
                  </a:cubicBezTo>
                  <a:cubicBezTo>
                    <a:pt x="0" y="433"/>
                    <a:pt x="125" y="558"/>
                    <a:pt x="279" y="558"/>
                  </a:cubicBezTo>
                  <a:cubicBezTo>
                    <a:pt x="283" y="558"/>
                    <a:pt x="287" y="558"/>
                    <a:pt x="292" y="558"/>
                  </a:cubicBezTo>
                  <a:cubicBezTo>
                    <a:pt x="404" y="653"/>
                    <a:pt x="404" y="653"/>
                    <a:pt x="404" y="653"/>
                  </a:cubicBezTo>
                  <a:cubicBezTo>
                    <a:pt x="416" y="522"/>
                    <a:pt x="416" y="522"/>
                    <a:pt x="416" y="522"/>
                  </a:cubicBezTo>
                  <a:cubicBezTo>
                    <a:pt x="501" y="474"/>
                    <a:pt x="558" y="383"/>
                    <a:pt x="558" y="2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1" name="淘宝网chenying0907出品 97"/>
            <p:cNvSpPr>
              <a:spLocks noEditPoints="1"/>
            </p:cNvSpPr>
            <p:nvPr/>
          </p:nvSpPr>
          <p:spPr bwMode="auto">
            <a:xfrm>
              <a:off x="4291003" y="4558160"/>
              <a:ext cx="206016" cy="245065"/>
            </a:xfrm>
            <a:custGeom>
              <a:avLst/>
              <a:gdLst>
                <a:gd name="T0" fmla="*/ 37 w 129"/>
                <a:gd name="T1" fmla="*/ 106 h 154"/>
                <a:gd name="T2" fmla="*/ 21 w 129"/>
                <a:gd name="T3" fmla="*/ 154 h 154"/>
                <a:gd name="T4" fmla="*/ 0 w 129"/>
                <a:gd name="T5" fmla="*/ 154 h 154"/>
                <a:gd name="T6" fmla="*/ 53 w 129"/>
                <a:gd name="T7" fmla="*/ 0 h 154"/>
                <a:gd name="T8" fmla="*/ 77 w 129"/>
                <a:gd name="T9" fmla="*/ 0 h 154"/>
                <a:gd name="T10" fmla="*/ 129 w 129"/>
                <a:gd name="T11" fmla="*/ 154 h 154"/>
                <a:gd name="T12" fmla="*/ 108 w 129"/>
                <a:gd name="T13" fmla="*/ 154 h 154"/>
                <a:gd name="T14" fmla="*/ 92 w 129"/>
                <a:gd name="T15" fmla="*/ 106 h 154"/>
                <a:gd name="T16" fmla="*/ 37 w 129"/>
                <a:gd name="T17" fmla="*/ 106 h 154"/>
                <a:gd name="T18" fmla="*/ 88 w 129"/>
                <a:gd name="T19" fmla="*/ 90 h 154"/>
                <a:gd name="T20" fmla="*/ 72 w 129"/>
                <a:gd name="T21" fmla="*/ 46 h 154"/>
                <a:gd name="T22" fmla="*/ 64 w 129"/>
                <a:gd name="T23" fmla="*/ 18 h 154"/>
                <a:gd name="T24" fmla="*/ 64 w 129"/>
                <a:gd name="T25" fmla="*/ 18 h 154"/>
                <a:gd name="T26" fmla="*/ 56 w 129"/>
                <a:gd name="T27" fmla="*/ 45 h 154"/>
                <a:gd name="T28" fmla="*/ 41 w 129"/>
                <a:gd name="T29" fmla="*/ 90 h 154"/>
                <a:gd name="T30" fmla="*/ 88 w 129"/>
                <a:gd name="T31" fmla="*/ 9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9" h="154">
                  <a:moveTo>
                    <a:pt x="37" y="106"/>
                  </a:moveTo>
                  <a:cubicBezTo>
                    <a:pt x="21" y="154"/>
                    <a:pt x="21" y="154"/>
                    <a:pt x="21" y="1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29" y="154"/>
                    <a:pt x="129" y="154"/>
                    <a:pt x="129" y="154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92" y="106"/>
                    <a:pt x="92" y="106"/>
                    <a:pt x="92" y="106"/>
                  </a:cubicBezTo>
                  <a:lnTo>
                    <a:pt x="37" y="106"/>
                  </a:lnTo>
                  <a:close/>
                  <a:moveTo>
                    <a:pt x="88" y="90"/>
                  </a:moveTo>
                  <a:cubicBezTo>
                    <a:pt x="72" y="46"/>
                    <a:pt x="72" y="46"/>
                    <a:pt x="72" y="46"/>
                  </a:cubicBezTo>
                  <a:cubicBezTo>
                    <a:pt x="69" y="36"/>
                    <a:pt x="67" y="26"/>
                    <a:pt x="64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2" y="26"/>
                    <a:pt x="59" y="36"/>
                    <a:pt x="56" y="45"/>
                  </a:cubicBezTo>
                  <a:cubicBezTo>
                    <a:pt x="41" y="90"/>
                    <a:pt x="41" y="90"/>
                    <a:pt x="41" y="90"/>
                  </a:cubicBezTo>
                  <a:lnTo>
                    <a:pt x="88" y="9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2" name="淘宝网chenying0907出品 98"/>
            <p:cNvSpPr>
              <a:spLocks noEditPoints="1"/>
            </p:cNvSpPr>
            <p:nvPr/>
          </p:nvSpPr>
          <p:spPr bwMode="auto">
            <a:xfrm>
              <a:off x="4528662" y="4427549"/>
              <a:ext cx="156195" cy="248431"/>
            </a:xfrm>
            <a:custGeom>
              <a:avLst/>
              <a:gdLst>
                <a:gd name="T0" fmla="*/ 0 w 98"/>
                <a:gd name="T1" fmla="*/ 3 h 156"/>
                <a:gd name="T2" fmla="*/ 37 w 98"/>
                <a:gd name="T3" fmla="*/ 0 h 156"/>
                <a:gd name="T4" fmla="*/ 79 w 98"/>
                <a:gd name="T5" fmla="*/ 11 h 156"/>
                <a:gd name="T6" fmla="*/ 92 w 98"/>
                <a:gd name="T7" fmla="*/ 38 h 156"/>
                <a:gd name="T8" fmla="*/ 66 w 98"/>
                <a:gd name="T9" fmla="*/ 72 h 156"/>
                <a:gd name="T10" fmla="*/ 66 w 98"/>
                <a:gd name="T11" fmla="*/ 73 h 156"/>
                <a:gd name="T12" fmla="*/ 98 w 98"/>
                <a:gd name="T13" fmla="*/ 111 h 156"/>
                <a:gd name="T14" fmla="*/ 84 w 98"/>
                <a:gd name="T15" fmla="*/ 142 h 156"/>
                <a:gd name="T16" fmla="*/ 31 w 98"/>
                <a:gd name="T17" fmla="*/ 156 h 156"/>
                <a:gd name="T18" fmla="*/ 0 w 98"/>
                <a:gd name="T19" fmla="*/ 155 h 156"/>
                <a:gd name="T20" fmla="*/ 0 w 98"/>
                <a:gd name="T21" fmla="*/ 3 h 156"/>
                <a:gd name="T22" fmla="*/ 20 w 98"/>
                <a:gd name="T23" fmla="*/ 66 h 156"/>
                <a:gd name="T24" fmla="*/ 38 w 98"/>
                <a:gd name="T25" fmla="*/ 66 h 156"/>
                <a:gd name="T26" fmla="*/ 72 w 98"/>
                <a:gd name="T27" fmla="*/ 40 h 156"/>
                <a:gd name="T28" fmla="*/ 38 w 98"/>
                <a:gd name="T29" fmla="*/ 15 h 156"/>
                <a:gd name="T30" fmla="*/ 20 w 98"/>
                <a:gd name="T31" fmla="*/ 16 h 156"/>
                <a:gd name="T32" fmla="*/ 20 w 98"/>
                <a:gd name="T33" fmla="*/ 66 h 156"/>
                <a:gd name="T34" fmla="*/ 20 w 98"/>
                <a:gd name="T35" fmla="*/ 140 h 156"/>
                <a:gd name="T36" fmla="*/ 37 w 98"/>
                <a:gd name="T37" fmla="*/ 141 h 156"/>
                <a:gd name="T38" fmla="*/ 77 w 98"/>
                <a:gd name="T39" fmla="*/ 111 h 156"/>
                <a:gd name="T40" fmla="*/ 37 w 98"/>
                <a:gd name="T41" fmla="*/ 81 h 156"/>
                <a:gd name="T42" fmla="*/ 20 w 98"/>
                <a:gd name="T43" fmla="*/ 81 h 156"/>
                <a:gd name="T44" fmla="*/ 20 w 98"/>
                <a:gd name="T45" fmla="*/ 14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8" h="156">
                  <a:moveTo>
                    <a:pt x="0" y="3"/>
                  </a:moveTo>
                  <a:cubicBezTo>
                    <a:pt x="9" y="1"/>
                    <a:pt x="23" y="0"/>
                    <a:pt x="37" y="0"/>
                  </a:cubicBezTo>
                  <a:cubicBezTo>
                    <a:pt x="57" y="0"/>
                    <a:pt x="69" y="3"/>
                    <a:pt x="79" y="11"/>
                  </a:cubicBezTo>
                  <a:cubicBezTo>
                    <a:pt x="87" y="17"/>
                    <a:pt x="92" y="26"/>
                    <a:pt x="92" y="38"/>
                  </a:cubicBezTo>
                  <a:cubicBezTo>
                    <a:pt x="92" y="53"/>
                    <a:pt x="82" y="66"/>
                    <a:pt x="66" y="72"/>
                  </a:cubicBezTo>
                  <a:cubicBezTo>
                    <a:pt x="66" y="73"/>
                    <a:pt x="66" y="73"/>
                    <a:pt x="66" y="73"/>
                  </a:cubicBezTo>
                  <a:cubicBezTo>
                    <a:pt x="80" y="76"/>
                    <a:pt x="98" y="88"/>
                    <a:pt x="98" y="111"/>
                  </a:cubicBezTo>
                  <a:cubicBezTo>
                    <a:pt x="98" y="124"/>
                    <a:pt x="92" y="134"/>
                    <a:pt x="84" y="142"/>
                  </a:cubicBezTo>
                  <a:cubicBezTo>
                    <a:pt x="74" y="152"/>
                    <a:pt x="56" y="156"/>
                    <a:pt x="31" y="156"/>
                  </a:cubicBezTo>
                  <a:cubicBezTo>
                    <a:pt x="18" y="156"/>
                    <a:pt x="7" y="156"/>
                    <a:pt x="0" y="155"/>
                  </a:cubicBezTo>
                  <a:lnTo>
                    <a:pt x="0" y="3"/>
                  </a:lnTo>
                  <a:close/>
                  <a:moveTo>
                    <a:pt x="20" y="66"/>
                  </a:moveTo>
                  <a:cubicBezTo>
                    <a:pt x="38" y="66"/>
                    <a:pt x="38" y="66"/>
                    <a:pt x="38" y="66"/>
                  </a:cubicBezTo>
                  <a:cubicBezTo>
                    <a:pt x="59" y="66"/>
                    <a:pt x="72" y="55"/>
                    <a:pt x="72" y="40"/>
                  </a:cubicBezTo>
                  <a:cubicBezTo>
                    <a:pt x="72" y="22"/>
                    <a:pt x="58" y="15"/>
                    <a:pt x="38" y="15"/>
                  </a:cubicBezTo>
                  <a:cubicBezTo>
                    <a:pt x="29" y="15"/>
                    <a:pt x="23" y="16"/>
                    <a:pt x="20" y="16"/>
                  </a:cubicBezTo>
                  <a:lnTo>
                    <a:pt x="20" y="66"/>
                  </a:lnTo>
                  <a:close/>
                  <a:moveTo>
                    <a:pt x="20" y="140"/>
                  </a:moveTo>
                  <a:cubicBezTo>
                    <a:pt x="24" y="141"/>
                    <a:pt x="30" y="141"/>
                    <a:pt x="37" y="141"/>
                  </a:cubicBezTo>
                  <a:cubicBezTo>
                    <a:pt x="58" y="141"/>
                    <a:pt x="77" y="133"/>
                    <a:pt x="77" y="111"/>
                  </a:cubicBezTo>
                  <a:cubicBezTo>
                    <a:pt x="77" y="90"/>
                    <a:pt x="58" y="81"/>
                    <a:pt x="37" y="81"/>
                  </a:cubicBezTo>
                  <a:cubicBezTo>
                    <a:pt x="20" y="81"/>
                    <a:pt x="20" y="81"/>
                    <a:pt x="20" y="81"/>
                  </a:cubicBezTo>
                  <a:lnTo>
                    <a:pt x="20" y="14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3" name="淘宝网chenying0907出品 99"/>
            <p:cNvSpPr>
              <a:spLocks/>
            </p:cNvSpPr>
            <p:nvPr/>
          </p:nvSpPr>
          <p:spPr bwMode="auto">
            <a:xfrm>
              <a:off x="4552226" y="4741286"/>
              <a:ext cx="157542" cy="213422"/>
            </a:xfrm>
            <a:custGeom>
              <a:avLst/>
              <a:gdLst>
                <a:gd name="T0" fmla="*/ 99 w 99"/>
                <a:gd name="T1" fmla="*/ 128 h 134"/>
                <a:gd name="T2" fmla="*/ 64 w 99"/>
                <a:gd name="T3" fmla="*/ 134 h 134"/>
                <a:gd name="T4" fmla="*/ 0 w 99"/>
                <a:gd name="T5" fmla="*/ 68 h 134"/>
                <a:gd name="T6" fmla="*/ 68 w 99"/>
                <a:gd name="T7" fmla="*/ 0 h 134"/>
                <a:gd name="T8" fmla="*/ 99 w 99"/>
                <a:gd name="T9" fmla="*/ 5 h 134"/>
                <a:gd name="T10" fmla="*/ 95 w 99"/>
                <a:gd name="T11" fmla="*/ 19 h 134"/>
                <a:gd name="T12" fmla="*/ 69 w 99"/>
                <a:gd name="T13" fmla="*/ 14 h 134"/>
                <a:gd name="T14" fmla="*/ 18 w 99"/>
                <a:gd name="T15" fmla="*/ 67 h 134"/>
                <a:gd name="T16" fmla="*/ 68 w 99"/>
                <a:gd name="T17" fmla="*/ 119 h 134"/>
                <a:gd name="T18" fmla="*/ 95 w 99"/>
                <a:gd name="T19" fmla="*/ 114 h 134"/>
                <a:gd name="T20" fmla="*/ 99 w 99"/>
                <a:gd name="T21" fmla="*/ 12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134">
                  <a:moveTo>
                    <a:pt x="99" y="128"/>
                  </a:moveTo>
                  <a:cubicBezTo>
                    <a:pt x="93" y="131"/>
                    <a:pt x="80" y="134"/>
                    <a:pt x="64" y="134"/>
                  </a:cubicBezTo>
                  <a:cubicBezTo>
                    <a:pt x="28" y="134"/>
                    <a:pt x="0" y="111"/>
                    <a:pt x="0" y="68"/>
                  </a:cubicBezTo>
                  <a:cubicBezTo>
                    <a:pt x="0" y="27"/>
                    <a:pt x="28" y="0"/>
                    <a:pt x="68" y="0"/>
                  </a:cubicBezTo>
                  <a:cubicBezTo>
                    <a:pt x="84" y="0"/>
                    <a:pt x="95" y="3"/>
                    <a:pt x="99" y="5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89" y="16"/>
                    <a:pt x="80" y="14"/>
                    <a:pt x="69" y="14"/>
                  </a:cubicBezTo>
                  <a:cubicBezTo>
                    <a:pt x="38" y="14"/>
                    <a:pt x="18" y="33"/>
                    <a:pt x="18" y="67"/>
                  </a:cubicBezTo>
                  <a:cubicBezTo>
                    <a:pt x="18" y="99"/>
                    <a:pt x="36" y="119"/>
                    <a:pt x="68" y="119"/>
                  </a:cubicBezTo>
                  <a:cubicBezTo>
                    <a:pt x="78" y="119"/>
                    <a:pt x="89" y="117"/>
                    <a:pt x="95" y="114"/>
                  </a:cubicBezTo>
                  <a:lnTo>
                    <a:pt x="99" y="12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133250" y="3029276"/>
            <a:ext cx="903115" cy="1013875"/>
            <a:chOff x="3918693" y="2872329"/>
            <a:chExt cx="856381" cy="961409"/>
          </a:xfrm>
        </p:grpSpPr>
        <p:sp>
          <p:nvSpPr>
            <p:cNvPr id="236" name="淘宝网chenying0907出品 72"/>
            <p:cNvSpPr>
              <a:spLocks/>
            </p:cNvSpPr>
            <p:nvPr/>
          </p:nvSpPr>
          <p:spPr bwMode="auto">
            <a:xfrm>
              <a:off x="3988712" y="2912052"/>
              <a:ext cx="786362" cy="921686"/>
            </a:xfrm>
            <a:custGeom>
              <a:avLst/>
              <a:gdLst>
                <a:gd name="T0" fmla="*/ 247 w 494"/>
                <a:gd name="T1" fmla="*/ 0 h 579"/>
                <a:gd name="T2" fmla="*/ 0 w 494"/>
                <a:gd name="T3" fmla="*/ 247 h 579"/>
                <a:gd name="T4" fmla="*/ 247 w 494"/>
                <a:gd name="T5" fmla="*/ 494 h 579"/>
                <a:gd name="T6" fmla="*/ 258 w 494"/>
                <a:gd name="T7" fmla="*/ 494 h 579"/>
                <a:gd name="T8" fmla="*/ 358 w 494"/>
                <a:gd name="T9" fmla="*/ 579 h 579"/>
                <a:gd name="T10" fmla="*/ 368 w 494"/>
                <a:gd name="T11" fmla="*/ 462 h 579"/>
                <a:gd name="T12" fmla="*/ 494 w 494"/>
                <a:gd name="T13" fmla="*/ 247 h 579"/>
                <a:gd name="T14" fmla="*/ 247 w 494"/>
                <a:gd name="T15" fmla="*/ 0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4" h="579">
                  <a:moveTo>
                    <a:pt x="247" y="0"/>
                  </a:moveTo>
                  <a:cubicBezTo>
                    <a:pt x="110" y="0"/>
                    <a:pt x="0" y="111"/>
                    <a:pt x="0" y="247"/>
                  </a:cubicBezTo>
                  <a:cubicBezTo>
                    <a:pt x="0" y="384"/>
                    <a:pt x="110" y="494"/>
                    <a:pt x="247" y="494"/>
                  </a:cubicBezTo>
                  <a:cubicBezTo>
                    <a:pt x="251" y="494"/>
                    <a:pt x="254" y="494"/>
                    <a:pt x="258" y="494"/>
                  </a:cubicBezTo>
                  <a:cubicBezTo>
                    <a:pt x="358" y="579"/>
                    <a:pt x="358" y="579"/>
                    <a:pt x="358" y="579"/>
                  </a:cubicBezTo>
                  <a:cubicBezTo>
                    <a:pt x="368" y="462"/>
                    <a:pt x="368" y="462"/>
                    <a:pt x="368" y="462"/>
                  </a:cubicBezTo>
                  <a:cubicBezTo>
                    <a:pt x="443" y="420"/>
                    <a:pt x="494" y="340"/>
                    <a:pt x="494" y="247"/>
                  </a:cubicBezTo>
                  <a:cubicBezTo>
                    <a:pt x="494" y="111"/>
                    <a:pt x="383" y="0"/>
                    <a:pt x="247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7" name="淘宝网chenying0907出品 73"/>
            <p:cNvSpPr>
              <a:spLocks/>
            </p:cNvSpPr>
            <p:nvPr/>
          </p:nvSpPr>
          <p:spPr bwMode="auto">
            <a:xfrm>
              <a:off x="3918693" y="2872329"/>
              <a:ext cx="788382" cy="920340"/>
            </a:xfrm>
            <a:custGeom>
              <a:avLst/>
              <a:gdLst>
                <a:gd name="T0" fmla="*/ 495 w 495"/>
                <a:gd name="T1" fmla="*/ 247 h 578"/>
                <a:gd name="T2" fmla="*/ 248 w 495"/>
                <a:gd name="T3" fmla="*/ 0 h 578"/>
                <a:gd name="T4" fmla="*/ 0 w 495"/>
                <a:gd name="T5" fmla="*/ 247 h 578"/>
                <a:gd name="T6" fmla="*/ 248 w 495"/>
                <a:gd name="T7" fmla="*/ 494 h 578"/>
                <a:gd name="T8" fmla="*/ 259 w 495"/>
                <a:gd name="T9" fmla="*/ 494 h 578"/>
                <a:gd name="T10" fmla="*/ 359 w 495"/>
                <a:gd name="T11" fmla="*/ 578 h 578"/>
                <a:gd name="T12" fmla="*/ 369 w 495"/>
                <a:gd name="T13" fmla="*/ 462 h 578"/>
                <a:gd name="T14" fmla="*/ 495 w 495"/>
                <a:gd name="T15" fmla="*/ 247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5" h="578">
                  <a:moveTo>
                    <a:pt x="495" y="247"/>
                  </a:moveTo>
                  <a:cubicBezTo>
                    <a:pt x="495" y="110"/>
                    <a:pt x="384" y="0"/>
                    <a:pt x="248" y="0"/>
                  </a:cubicBezTo>
                  <a:cubicBezTo>
                    <a:pt x="111" y="0"/>
                    <a:pt x="0" y="110"/>
                    <a:pt x="0" y="247"/>
                  </a:cubicBezTo>
                  <a:cubicBezTo>
                    <a:pt x="0" y="383"/>
                    <a:pt x="111" y="494"/>
                    <a:pt x="248" y="494"/>
                  </a:cubicBezTo>
                  <a:cubicBezTo>
                    <a:pt x="251" y="494"/>
                    <a:pt x="255" y="494"/>
                    <a:pt x="259" y="494"/>
                  </a:cubicBezTo>
                  <a:cubicBezTo>
                    <a:pt x="359" y="578"/>
                    <a:pt x="359" y="578"/>
                    <a:pt x="359" y="578"/>
                  </a:cubicBezTo>
                  <a:cubicBezTo>
                    <a:pt x="369" y="462"/>
                    <a:pt x="369" y="462"/>
                    <a:pt x="369" y="462"/>
                  </a:cubicBezTo>
                  <a:cubicBezTo>
                    <a:pt x="444" y="419"/>
                    <a:pt x="495" y="339"/>
                    <a:pt x="495" y="2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4" name="淘宝网chenying0907出品 100"/>
            <p:cNvSpPr>
              <a:spLocks noEditPoints="1"/>
            </p:cNvSpPr>
            <p:nvPr/>
          </p:nvSpPr>
          <p:spPr bwMode="auto">
            <a:xfrm>
              <a:off x="4149620" y="3238580"/>
              <a:ext cx="235639" cy="235639"/>
            </a:xfrm>
            <a:custGeom>
              <a:avLst/>
              <a:gdLst>
                <a:gd name="T0" fmla="*/ 148 w 148"/>
                <a:gd name="T1" fmla="*/ 145 h 148"/>
                <a:gd name="T2" fmla="*/ 145 w 148"/>
                <a:gd name="T3" fmla="*/ 148 h 148"/>
                <a:gd name="T4" fmla="*/ 3 w 148"/>
                <a:gd name="T5" fmla="*/ 148 h 148"/>
                <a:gd name="T6" fmla="*/ 0 w 148"/>
                <a:gd name="T7" fmla="*/ 145 h 148"/>
                <a:gd name="T8" fmla="*/ 0 w 148"/>
                <a:gd name="T9" fmla="*/ 3 h 148"/>
                <a:gd name="T10" fmla="*/ 3 w 148"/>
                <a:gd name="T11" fmla="*/ 0 h 148"/>
                <a:gd name="T12" fmla="*/ 145 w 148"/>
                <a:gd name="T13" fmla="*/ 0 h 148"/>
                <a:gd name="T14" fmla="*/ 148 w 148"/>
                <a:gd name="T15" fmla="*/ 3 h 148"/>
                <a:gd name="T16" fmla="*/ 148 w 148"/>
                <a:gd name="T17" fmla="*/ 145 h 148"/>
                <a:gd name="T18" fmla="*/ 4 w 148"/>
                <a:gd name="T19" fmla="*/ 140 h 148"/>
                <a:gd name="T20" fmla="*/ 144 w 148"/>
                <a:gd name="T21" fmla="*/ 140 h 148"/>
                <a:gd name="T22" fmla="*/ 144 w 148"/>
                <a:gd name="T23" fmla="*/ 8 h 148"/>
                <a:gd name="T24" fmla="*/ 4 w 148"/>
                <a:gd name="T25" fmla="*/ 8 h 148"/>
                <a:gd name="T26" fmla="*/ 4 w 148"/>
                <a:gd name="T27" fmla="*/ 14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8" h="148">
                  <a:moveTo>
                    <a:pt x="148" y="145"/>
                  </a:moveTo>
                  <a:cubicBezTo>
                    <a:pt x="148" y="147"/>
                    <a:pt x="147" y="148"/>
                    <a:pt x="145" y="148"/>
                  </a:cubicBezTo>
                  <a:cubicBezTo>
                    <a:pt x="3" y="148"/>
                    <a:pt x="3" y="148"/>
                    <a:pt x="3" y="148"/>
                  </a:cubicBezTo>
                  <a:cubicBezTo>
                    <a:pt x="1" y="148"/>
                    <a:pt x="0" y="147"/>
                    <a:pt x="0" y="14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7" y="0"/>
                    <a:pt x="148" y="1"/>
                    <a:pt x="148" y="3"/>
                  </a:cubicBezTo>
                  <a:lnTo>
                    <a:pt x="148" y="145"/>
                  </a:lnTo>
                  <a:close/>
                  <a:moveTo>
                    <a:pt x="4" y="140"/>
                  </a:moveTo>
                  <a:cubicBezTo>
                    <a:pt x="144" y="140"/>
                    <a:pt x="144" y="140"/>
                    <a:pt x="144" y="140"/>
                  </a:cubicBezTo>
                  <a:cubicBezTo>
                    <a:pt x="144" y="8"/>
                    <a:pt x="144" y="8"/>
                    <a:pt x="144" y="8"/>
                  </a:cubicBezTo>
                  <a:cubicBezTo>
                    <a:pt x="4" y="8"/>
                    <a:pt x="4" y="8"/>
                    <a:pt x="4" y="8"/>
                  </a:cubicBezTo>
                  <a:lnTo>
                    <a:pt x="4" y="14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5" name="淘宝网chenying0907出品 101"/>
            <p:cNvSpPr>
              <a:spLocks/>
            </p:cNvSpPr>
            <p:nvPr/>
          </p:nvSpPr>
          <p:spPr bwMode="auto">
            <a:xfrm>
              <a:off x="4152986" y="3154423"/>
              <a:ext cx="316430" cy="93582"/>
            </a:xfrm>
            <a:custGeom>
              <a:avLst/>
              <a:gdLst>
                <a:gd name="T0" fmla="*/ 144 w 199"/>
                <a:gd name="T1" fmla="*/ 59 h 59"/>
                <a:gd name="T2" fmla="*/ 142 w 199"/>
                <a:gd name="T3" fmla="*/ 59 h 59"/>
                <a:gd name="T4" fmla="*/ 142 w 199"/>
                <a:gd name="T5" fmla="*/ 55 h 59"/>
                <a:gd name="T6" fmla="*/ 190 w 199"/>
                <a:gd name="T7" fmla="*/ 5 h 59"/>
                <a:gd name="T8" fmla="*/ 55 w 199"/>
                <a:gd name="T9" fmla="*/ 5 h 59"/>
                <a:gd name="T10" fmla="*/ 5 w 199"/>
                <a:gd name="T11" fmla="*/ 58 h 59"/>
                <a:gd name="T12" fmla="*/ 1 w 199"/>
                <a:gd name="T13" fmla="*/ 58 h 59"/>
                <a:gd name="T14" fmla="*/ 1 w 199"/>
                <a:gd name="T15" fmla="*/ 54 h 59"/>
                <a:gd name="T16" fmla="*/ 52 w 199"/>
                <a:gd name="T17" fmla="*/ 1 h 59"/>
                <a:gd name="T18" fmla="*/ 54 w 199"/>
                <a:gd name="T19" fmla="*/ 1 h 59"/>
                <a:gd name="T20" fmla="*/ 196 w 199"/>
                <a:gd name="T21" fmla="*/ 1 h 59"/>
                <a:gd name="T22" fmla="*/ 199 w 199"/>
                <a:gd name="T23" fmla="*/ 2 h 59"/>
                <a:gd name="T24" fmla="*/ 198 w 199"/>
                <a:gd name="T25" fmla="*/ 4 h 59"/>
                <a:gd name="T26" fmla="*/ 146 w 199"/>
                <a:gd name="T27" fmla="*/ 59 h 59"/>
                <a:gd name="T28" fmla="*/ 144 w 199"/>
                <a:gd name="T2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9" h="59">
                  <a:moveTo>
                    <a:pt x="144" y="59"/>
                  </a:moveTo>
                  <a:cubicBezTo>
                    <a:pt x="144" y="59"/>
                    <a:pt x="143" y="59"/>
                    <a:pt x="142" y="59"/>
                  </a:cubicBezTo>
                  <a:cubicBezTo>
                    <a:pt x="141" y="58"/>
                    <a:pt x="141" y="56"/>
                    <a:pt x="142" y="55"/>
                  </a:cubicBezTo>
                  <a:cubicBezTo>
                    <a:pt x="190" y="5"/>
                    <a:pt x="190" y="5"/>
                    <a:pt x="190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4" y="59"/>
                    <a:pt x="2" y="59"/>
                    <a:pt x="1" y="58"/>
                  </a:cubicBezTo>
                  <a:cubicBezTo>
                    <a:pt x="0" y="57"/>
                    <a:pt x="0" y="55"/>
                    <a:pt x="1" y="54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52" y="0"/>
                    <a:pt x="53" y="1"/>
                    <a:pt x="54" y="1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97" y="1"/>
                    <a:pt x="198" y="1"/>
                    <a:pt x="199" y="2"/>
                  </a:cubicBezTo>
                  <a:cubicBezTo>
                    <a:pt x="199" y="3"/>
                    <a:pt x="199" y="3"/>
                    <a:pt x="198" y="4"/>
                  </a:cubicBezTo>
                  <a:cubicBezTo>
                    <a:pt x="146" y="59"/>
                    <a:pt x="146" y="59"/>
                    <a:pt x="146" y="59"/>
                  </a:cubicBezTo>
                  <a:cubicBezTo>
                    <a:pt x="146" y="59"/>
                    <a:pt x="145" y="59"/>
                    <a:pt x="144" y="59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6" name="淘宝网chenying0907出品 102"/>
            <p:cNvSpPr>
              <a:spLocks/>
            </p:cNvSpPr>
            <p:nvPr/>
          </p:nvSpPr>
          <p:spPr bwMode="auto">
            <a:xfrm>
              <a:off x="4379199" y="3155770"/>
              <a:ext cx="93582" cy="318450"/>
            </a:xfrm>
            <a:custGeom>
              <a:avLst/>
              <a:gdLst>
                <a:gd name="T0" fmla="*/ 3 w 59"/>
                <a:gd name="T1" fmla="*/ 200 h 200"/>
                <a:gd name="T2" fmla="*/ 1 w 59"/>
                <a:gd name="T3" fmla="*/ 199 h 200"/>
                <a:gd name="T4" fmla="*/ 1 w 59"/>
                <a:gd name="T5" fmla="*/ 195 h 200"/>
                <a:gd name="T6" fmla="*/ 53 w 59"/>
                <a:gd name="T7" fmla="*/ 138 h 200"/>
                <a:gd name="T8" fmla="*/ 52 w 59"/>
                <a:gd name="T9" fmla="*/ 2 h 200"/>
                <a:gd name="T10" fmla="*/ 54 w 59"/>
                <a:gd name="T11" fmla="*/ 0 h 200"/>
                <a:gd name="T12" fmla="*/ 57 w 59"/>
                <a:gd name="T13" fmla="*/ 2 h 200"/>
                <a:gd name="T14" fmla="*/ 59 w 59"/>
                <a:gd name="T15" fmla="*/ 139 h 200"/>
                <a:gd name="T16" fmla="*/ 58 w 59"/>
                <a:gd name="T17" fmla="*/ 141 h 200"/>
                <a:gd name="T18" fmla="*/ 5 w 59"/>
                <a:gd name="T19" fmla="*/ 199 h 200"/>
                <a:gd name="T20" fmla="*/ 3 w 59"/>
                <a:gd name="T21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" h="200">
                  <a:moveTo>
                    <a:pt x="3" y="200"/>
                  </a:moveTo>
                  <a:cubicBezTo>
                    <a:pt x="2" y="200"/>
                    <a:pt x="2" y="199"/>
                    <a:pt x="1" y="199"/>
                  </a:cubicBezTo>
                  <a:cubicBezTo>
                    <a:pt x="0" y="198"/>
                    <a:pt x="0" y="196"/>
                    <a:pt x="1" y="195"/>
                  </a:cubicBezTo>
                  <a:cubicBezTo>
                    <a:pt x="53" y="138"/>
                    <a:pt x="53" y="138"/>
                    <a:pt x="53" y="138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1"/>
                    <a:pt x="53" y="0"/>
                    <a:pt x="54" y="0"/>
                  </a:cubicBezTo>
                  <a:cubicBezTo>
                    <a:pt x="56" y="0"/>
                    <a:pt x="57" y="1"/>
                    <a:pt x="57" y="2"/>
                  </a:cubicBezTo>
                  <a:cubicBezTo>
                    <a:pt x="59" y="139"/>
                    <a:pt x="59" y="139"/>
                    <a:pt x="59" y="139"/>
                  </a:cubicBezTo>
                  <a:cubicBezTo>
                    <a:pt x="59" y="140"/>
                    <a:pt x="59" y="140"/>
                    <a:pt x="58" y="141"/>
                  </a:cubicBezTo>
                  <a:cubicBezTo>
                    <a:pt x="5" y="199"/>
                    <a:pt x="5" y="199"/>
                    <a:pt x="5" y="199"/>
                  </a:cubicBezTo>
                  <a:cubicBezTo>
                    <a:pt x="4" y="199"/>
                    <a:pt x="4" y="200"/>
                    <a:pt x="3" y="20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7" name="淘宝网chenying0907出品 103"/>
            <p:cNvSpPr>
              <a:spLocks/>
            </p:cNvSpPr>
            <p:nvPr/>
          </p:nvSpPr>
          <p:spPr bwMode="auto">
            <a:xfrm>
              <a:off x="4235796" y="3154423"/>
              <a:ext cx="9426" cy="20198"/>
            </a:xfrm>
            <a:custGeom>
              <a:avLst/>
              <a:gdLst>
                <a:gd name="T0" fmla="*/ 3 w 6"/>
                <a:gd name="T1" fmla="*/ 13 h 13"/>
                <a:gd name="T2" fmla="*/ 0 w 6"/>
                <a:gd name="T3" fmla="*/ 9 h 13"/>
                <a:gd name="T4" fmla="*/ 0 w 6"/>
                <a:gd name="T5" fmla="*/ 4 h 13"/>
                <a:gd name="T6" fmla="*/ 3 w 6"/>
                <a:gd name="T7" fmla="*/ 1 h 13"/>
                <a:gd name="T8" fmla="*/ 6 w 6"/>
                <a:gd name="T9" fmla="*/ 3 h 13"/>
                <a:gd name="T10" fmla="*/ 6 w 6"/>
                <a:gd name="T11" fmla="*/ 9 h 13"/>
                <a:gd name="T12" fmla="*/ 3 w 6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3">
                  <a:moveTo>
                    <a:pt x="3" y="13"/>
                  </a:moveTo>
                  <a:cubicBezTo>
                    <a:pt x="1" y="13"/>
                    <a:pt x="0" y="11"/>
                    <a:pt x="0" y="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1"/>
                    <a:pt x="3" y="1"/>
                  </a:cubicBezTo>
                  <a:cubicBezTo>
                    <a:pt x="4" y="0"/>
                    <a:pt x="6" y="2"/>
                    <a:pt x="6" y="3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4" y="13"/>
                    <a:pt x="3" y="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8" name="淘宝网chenying0907出品 104"/>
            <p:cNvSpPr>
              <a:spLocks noEditPoints="1"/>
            </p:cNvSpPr>
            <p:nvPr/>
          </p:nvSpPr>
          <p:spPr bwMode="auto">
            <a:xfrm>
              <a:off x="4171837" y="3180007"/>
              <a:ext cx="74731" cy="273342"/>
            </a:xfrm>
            <a:custGeom>
              <a:avLst/>
              <a:gdLst>
                <a:gd name="T0" fmla="*/ 1 w 47"/>
                <a:gd name="T1" fmla="*/ 171 h 172"/>
                <a:gd name="T2" fmla="*/ 8 w 47"/>
                <a:gd name="T3" fmla="*/ 159 h 172"/>
                <a:gd name="T4" fmla="*/ 12 w 47"/>
                <a:gd name="T5" fmla="*/ 163 h 172"/>
                <a:gd name="T6" fmla="*/ 3 w 47"/>
                <a:gd name="T7" fmla="*/ 172 h 172"/>
                <a:gd name="T8" fmla="*/ 15 w 47"/>
                <a:gd name="T9" fmla="*/ 155 h 172"/>
                <a:gd name="T10" fmla="*/ 22 w 47"/>
                <a:gd name="T11" fmla="*/ 144 h 172"/>
                <a:gd name="T12" fmla="*/ 26 w 47"/>
                <a:gd name="T13" fmla="*/ 147 h 172"/>
                <a:gd name="T14" fmla="*/ 17 w 47"/>
                <a:gd name="T15" fmla="*/ 156 h 172"/>
                <a:gd name="T16" fmla="*/ 30 w 47"/>
                <a:gd name="T17" fmla="*/ 139 h 172"/>
                <a:gd name="T18" fmla="*/ 37 w 47"/>
                <a:gd name="T19" fmla="*/ 128 h 172"/>
                <a:gd name="T20" fmla="*/ 41 w 47"/>
                <a:gd name="T21" fmla="*/ 131 h 172"/>
                <a:gd name="T22" fmla="*/ 32 w 47"/>
                <a:gd name="T23" fmla="*/ 140 h 172"/>
                <a:gd name="T24" fmla="*/ 42 w 47"/>
                <a:gd name="T25" fmla="*/ 122 h 172"/>
                <a:gd name="T26" fmla="*/ 45 w 47"/>
                <a:gd name="T27" fmla="*/ 108 h 172"/>
                <a:gd name="T28" fmla="*/ 47 w 47"/>
                <a:gd name="T29" fmla="*/ 122 h 172"/>
                <a:gd name="T30" fmla="*/ 44 w 47"/>
                <a:gd name="T31" fmla="*/ 105 h 172"/>
                <a:gd name="T32" fmla="*/ 42 w 47"/>
                <a:gd name="T33" fmla="*/ 90 h 172"/>
                <a:gd name="T34" fmla="*/ 47 w 47"/>
                <a:gd name="T35" fmla="*/ 89 h 172"/>
                <a:gd name="T36" fmla="*/ 44 w 47"/>
                <a:gd name="T37" fmla="*/ 105 h 172"/>
                <a:gd name="T38" fmla="*/ 41 w 47"/>
                <a:gd name="T39" fmla="*/ 80 h 172"/>
                <a:gd name="T40" fmla="*/ 44 w 47"/>
                <a:gd name="T41" fmla="*/ 65 h 172"/>
                <a:gd name="T42" fmla="*/ 47 w 47"/>
                <a:gd name="T43" fmla="*/ 80 h 172"/>
                <a:gd name="T44" fmla="*/ 44 w 47"/>
                <a:gd name="T45" fmla="*/ 61 h 172"/>
                <a:gd name="T46" fmla="*/ 41 w 47"/>
                <a:gd name="T47" fmla="*/ 47 h 172"/>
                <a:gd name="T48" fmla="*/ 46 w 47"/>
                <a:gd name="T49" fmla="*/ 46 h 172"/>
                <a:gd name="T50" fmla="*/ 44 w 47"/>
                <a:gd name="T51" fmla="*/ 61 h 172"/>
                <a:gd name="T52" fmla="*/ 41 w 47"/>
                <a:gd name="T53" fmla="*/ 35 h 172"/>
                <a:gd name="T54" fmla="*/ 43 w 47"/>
                <a:gd name="T55" fmla="*/ 22 h 172"/>
                <a:gd name="T56" fmla="*/ 46 w 47"/>
                <a:gd name="T57" fmla="*/ 35 h 172"/>
                <a:gd name="T58" fmla="*/ 43 w 47"/>
                <a:gd name="T59" fmla="*/ 37 h 172"/>
                <a:gd name="T60" fmla="*/ 40 w 47"/>
                <a:gd name="T61" fmla="*/ 12 h 172"/>
                <a:gd name="T62" fmla="*/ 43 w 47"/>
                <a:gd name="T63" fmla="*/ 0 h 172"/>
                <a:gd name="T64" fmla="*/ 46 w 47"/>
                <a:gd name="T65" fmla="*/ 1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" h="172">
                  <a:moveTo>
                    <a:pt x="3" y="172"/>
                  </a:moveTo>
                  <a:cubicBezTo>
                    <a:pt x="2" y="172"/>
                    <a:pt x="1" y="172"/>
                    <a:pt x="1" y="171"/>
                  </a:cubicBezTo>
                  <a:cubicBezTo>
                    <a:pt x="0" y="170"/>
                    <a:pt x="0" y="168"/>
                    <a:pt x="1" y="167"/>
                  </a:cubicBezTo>
                  <a:cubicBezTo>
                    <a:pt x="8" y="159"/>
                    <a:pt x="8" y="159"/>
                    <a:pt x="8" y="159"/>
                  </a:cubicBezTo>
                  <a:cubicBezTo>
                    <a:pt x="9" y="158"/>
                    <a:pt x="11" y="158"/>
                    <a:pt x="12" y="159"/>
                  </a:cubicBezTo>
                  <a:cubicBezTo>
                    <a:pt x="13" y="160"/>
                    <a:pt x="13" y="162"/>
                    <a:pt x="12" y="163"/>
                  </a:cubicBezTo>
                  <a:cubicBezTo>
                    <a:pt x="5" y="171"/>
                    <a:pt x="5" y="171"/>
                    <a:pt x="5" y="171"/>
                  </a:cubicBezTo>
                  <a:cubicBezTo>
                    <a:pt x="4" y="171"/>
                    <a:pt x="3" y="172"/>
                    <a:pt x="3" y="172"/>
                  </a:cubicBezTo>
                  <a:close/>
                  <a:moveTo>
                    <a:pt x="17" y="156"/>
                  </a:moveTo>
                  <a:cubicBezTo>
                    <a:pt x="16" y="156"/>
                    <a:pt x="16" y="156"/>
                    <a:pt x="15" y="155"/>
                  </a:cubicBezTo>
                  <a:cubicBezTo>
                    <a:pt x="14" y="154"/>
                    <a:pt x="14" y="153"/>
                    <a:pt x="15" y="151"/>
                  </a:cubicBezTo>
                  <a:cubicBezTo>
                    <a:pt x="22" y="144"/>
                    <a:pt x="22" y="144"/>
                    <a:pt x="22" y="144"/>
                  </a:cubicBezTo>
                  <a:cubicBezTo>
                    <a:pt x="23" y="142"/>
                    <a:pt x="25" y="142"/>
                    <a:pt x="26" y="143"/>
                  </a:cubicBezTo>
                  <a:cubicBezTo>
                    <a:pt x="27" y="144"/>
                    <a:pt x="27" y="146"/>
                    <a:pt x="26" y="147"/>
                  </a:cubicBezTo>
                  <a:cubicBezTo>
                    <a:pt x="19" y="155"/>
                    <a:pt x="19" y="155"/>
                    <a:pt x="19" y="155"/>
                  </a:cubicBezTo>
                  <a:cubicBezTo>
                    <a:pt x="19" y="156"/>
                    <a:pt x="18" y="156"/>
                    <a:pt x="17" y="156"/>
                  </a:cubicBezTo>
                  <a:close/>
                  <a:moveTo>
                    <a:pt x="32" y="140"/>
                  </a:moveTo>
                  <a:cubicBezTo>
                    <a:pt x="31" y="140"/>
                    <a:pt x="30" y="140"/>
                    <a:pt x="30" y="139"/>
                  </a:cubicBezTo>
                  <a:cubicBezTo>
                    <a:pt x="29" y="138"/>
                    <a:pt x="29" y="137"/>
                    <a:pt x="30" y="136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8" y="127"/>
                    <a:pt x="40" y="127"/>
                    <a:pt x="41" y="128"/>
                  </a:cubicBezTo>
                  <a:cubicBezTo>
                    <a:pt x="42" y="129"/>
                    <a:pt x="42" y="130"/>
                    <a:pt x="41" y="13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3" y="140"/>
                    <a:pt x="32" y="140"/>
                    <a:pt x="32" y="140"/>
                  </a:cubicBezTo>
                  <a:close/>
                  <a:moveTo>
                    <a:pt x="45" y="125"/>
                  </a:moveTo>
                  <a:cubicBezTo>
                    <a:pt x="43" y="125"/>
                    <a:pt x="42" y="123"/>
                    <a:pt x="42" y="122"/>
                  </a:cubicBezTo>
                  <a:cubicBezTo>
                    <a:pt x="42" y="111"/>
                    <a:pt x="42" y="111"/>
                    <a:pt x="42" y="111"/>
                  </a:cubicBezTo>
                  <a:cubicBezTo>
                    <a:pt x="42" y="109"/>
                    <a:pt x="43" y="108"/>
                    <a:pt x="45" y="108"/>
                  </a:cubicBezTo>
                  <a:cubicBezTo>
                    <a:pt x="46" y="108"/>
                    <a:pt x="47" y="109"/>
                    <a:pt x="47" y="110"/>
                  </a:cubicBezTo>
                  <a:cubicBezTo>
                    <a:pt x="47" y="122"/>
                    <a:pt x="47" y="122"/>
                    <a:pt x="47" y="122"/>
                  </a:cubicBezTo>
                  <a:cubicBezTo>
                    <a:pt x="47" y="123"/>
                    <a:pt x="46" y="125"/>
                    <a:pt x="45" y="125"/>
                  </a:cubicBezTo>
                  <a:close/>
                  <a:moveTo>
                    <a:pt x="44" y="105"/>
                  </a:moveTo>
                  <a:cubicBezTo>
                    <a:pt x="43" y="105"/>
                    <a:pt x="42" y="103"/>
                    <a:pt x="42" y="101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2" y="88"/>
                    <a:pt x="43" y="87"/>
                    <a:pt x="44" y="87"/>
                  </a:cubicBezTo>
                  <a:cubicBezTo>
                    <a:pt x="46" y="86"/>
                    <a:pt x="47" y="88"/>
                    <a:pt x="47" y="89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47" y="103"/>
                    <a:pt x="46" y="105"/>
                    <a:pt x="44" y="105"/>
                  </a:cubicBezTo>
                  <a:close/>
                  <a:moveTo>
                    <a:pt x="44" y="85"/>
                  </a:moveTo>
                  <a:cubicBezTo>
                    <a:pt x="43" y="85"/>
                    <a:pt x="41" y="82"/>
                    <a:pt x="41" y="8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7"/>
                    <a:pt x="42" y="65"/>
                    <a:pt x="44" y="65"/>
                  </a:cubicBezTo>
                  <a:cubicBezTo>
                    <a:pt x="45" y="65"/>
                    <a:pt x="47" y="66"/>
                    <a:pt x="47" y="68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47" y="82"/>
                    <a:pt x="46" y="85"/>
                    <a:pt x="44" y="85"/>
                  </a:cubicBezTo>
                  <a:close/>
                  <a:moveTo>
                    <a:pt x="44" y="61"/>
                  </a:moveTo>
                  <a:cubicBezTo>
                    <a:pt x="42" y="61"/>
                    <a:pt x="41" y="59"/>
                    <a:pt x="41" y="58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5"/>
                    <a:pt x="42" y="44"/>
                    <a:pt x="44" y="44"/>
                  </a:cubicBezTo>
                  <a:cubicBezTo>
                    <a:pt x="45" y="43"/>
                    <a:pt x="46" y="45"/>
                    <a:pt x="46" y="46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47" y="59"/>
                    <a:pt x="45" y="61"/>
                    <a:pt x="44" y="61"/>
                  </a:cubicBezTo>
                  <a:close/>
                  <a:moveTo>
                    <a:pt x="43" y="37"/>
                  </a:moveTo>
                  <a:cubicBezTo>
                    <a:pt x="42" y="37"/>
                    <a:pt x="41" y="36"/>
                    <a:pt x="41" y="35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3"/>
                    <a:pt x="42" y="22"/>
                    <a:pt x="43" y="22"/>
                  </a:cubicBezTo>
                  <a:cubicBezTo>
                    <a:pt x="45" y="22"/>
                    <a:pt x="46" y="23"/>
                    <a:pt x="46" y="2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6"/>
                    <a:pt x="45" y="37"/>
                    <a:pt x="44" y="37"/>
                  </a:cubicBezTo>
                  <a:lnTo>
                    <a:pt x="43" y="37"/>
                  </a:lnTo>
                  <a:close/>
                  <a:moveTo>
                    <a:pt x="43" y="13"/>
                  </a:moveTo>
                  <a:cubicBezTo>
                    <a:pt x="42" y="13"/>
                    <a:pt x="40" y="14"/>
                    <a:pt x="40" y="1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1"/>
                    <a:pt x="41" y="0"/>
                    <a:pt x="43" y="0"/>
                  </a:cubicBezTo>
                  <a:cubicBezTo>
                    <a:pt x="44" y="0"/>
                    <a:pt x="46" y="1"/>
                    <a:pt x="46" y="3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6" y="13"/>
                    <a:pt x="45" y="13"/>
                    <a:pt x="43" y="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9" name="淘宝网chenying0907出品 105"/>
            <p:cNvSpPr>
              <a:spLocks/>
            </p:cNvSpPr>
            <p:nvPr/>
          </p:nvSpPr>
          <p:spPr bwMode="auto">
            <a:xfrm>
              <a:off x="4154332" y="3456715"/>
              <a:ext cx="14138" cy="16158"/>
            </a:xfrm>
            <a:custGeom>
              <a:avLst/>
              <a:gdLst>
                <a:gd name="T0" fmla="*/ 3 w 9"/>
                <a:gd name="T1" fmla="*/ 10 h 10"/>
                <a:gd name="T2" fmla="*/ 1 w 9"/>
                <a:gd name="T3" fmla="*/ 9 h 10"/>
                <a:gd name="T4" fmla="*/ 1 w 9"/>
                <a:gd name="T5" fmla="*/ 5 h 10"/>
                <a:gd name="T6" fmla="*/ 4 w 9"/>
                <a:gd name="T7" fmla="*/ 1 h 10"/>
                <a:gd name="T8" fmla="*/ 8 w 9"/>
                <a:gd name="T9" fmla="*/ 1 h 10"/>
                <a:gd name="T10" fmla="*/ 8 w 9"/>
                <a:gd name="T11" fmla="*/ 5 h 10"/>
                <a:gd name="T12" fmla="*/ 5 w 9"/>
                <a:gd name="T13" fmla="*/ 9 h 10"/>
                <a:gd name="T14" fmla="*/ 3 w 9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10"/>
                  </a:moveTo>
                  <a:cubicBezTo>
                    <a:pt x="2" y="10"/>
                    <a:pt x="1" y="9"/>
                    <a:pt x="1" y="9"/>
                  </a:cubicBezTo>
                  <a:cubicBezTo>
                    <a:pt x="0" y="8"/>
                    <a:pt x="0" y="6"/>
                    <a:pt x="1" y="5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0"/>
                    <a:pt x="7" y="0"/>
                    <a:pt x="8" y="1"/>
                  </a:cubicBezTo>
                  <a:cubicBezTo>
                    <a:pt x="9" y="2"/>
                    <a:pt x="9" y="4"/>
                    <a:pt x="8" y="5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9"/>
                    <a:pt x="3" y="10"/>
                    <a:pt x="3" y="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0" name="淘宝网chenying0907出品 106"/>
            <p:cNvSpPr>
              <a:spLocks/>
            </p:cNvSpPr>
            <p:nvPr/>
          </p:nvSpPr>
          <p:spPr bwMode="auto">
            <a:xfrm>
              <a:off x="4238489" y="3372558"/>
              <a:ext cx="17505" cy="6059"/>
            </a:xfrm>
            <a:custGeom>
              <a:avLst/>
              <a:gdLst>
                <a:gd name="T0" fmla="*/ 8 w 11"/>
                <a:gd name="T1" fmla="*/ 4 h 4"/>
                <a:gd name="T2" fmla="*/ 8 w 11"/>
                <a:gd name="T3" fmla="*/ 4 h 4"/>
                <a:gd name="T4" fmla="*/ 3 w 11"/>
                <a:gd name="T5" fmla="*/ 4 h 4"/>
                <a:gd name="T6" fmla="*/ 0 w 11"/>
                <a:gd name="T7" fmla="*/ 2 h 4"/>
                <a:gd name="T8" fmla="*/ 3 w 11"/>
                <a:gd name="T9" fmla="*/ 0 h 4"/>
                <a:gd name="T10" fmla="*/ 3 w 11"/>
                <a:gd name="T11" fmla="*/ 0 h 4"/>
                <a:gd name="T12" fmla="*/ 8 w 11"/>
                <a:gd name="T13" fmla="*/ 0 h 4"/>
                <a:gd name="T14" fmla="*/ 11 w 11"/>
                <a:gd name="T15" fmla="*/ 2 h 4"/>
                <a:gd name="T16" fmla="*/ 8 w 11"/>
                <a:gd name="T1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4">
                  <a:moveTo>
                    <a:pt x="8" y="4"/>
                  </a:moveTo>
                  <a:cubicBezTo>
                    <a:pt x="8" y="4"/>
                    <a:pt x="8" y="4"/>
                    <a:pt x="8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" y="4"/>
                    <a:pt x="0" y="4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0" y="0"/>
                    <a:pt x="11" y="0"/>
                    <a:pt x="11" y="2"/>
                  </a:cubicBezTo>
                  <a:cubicBezTo>
                    <a:pt x="11" y="3"/>
                    <a:pt x="10" y="4"/>
                    <a:pt x="8" y="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1" name="淘宝网chenying0907出品 107"/>
            <p:cNvSpPr>
              <a:spLocks noEditPoints="1"/>
            </p:cNvSpPr>
            <p:nvPr/>
          </p:nvSpPr>
          <p:spPr bwMode="auto">
            <a:xfrm>
              <a:off x="4266093" y="3365826"/>
              <a:ext cx="175046" cy="14138"/>
            </a:xfrm>
            <a:custGeom>
              <a:avLst/>
              <a:gdLst>
                <a:gd name="T0" fmla="*/ 108 w 110"/>
                <a:gd name="T1" fmla="*/ 8 h 9"/>
                <a:gd name="T2" fmla="*/ 107 w 110"/>
                <a:gd name="T3" fmla="*/ 8 h 9"/>
                <a:gd name="T4" fmla="*/ 96 w 110"/>
                <a:gd name="T5" fmla="*/ 9 h 9"/>
                <a:gd name="T6" fmla="*/ 93 w 110"/>
                <a:gd name="T7" fmla="*/ 6 h 9"/>
                <a:gd name="T8" fmla="*/ 96 w 110"/>
                <a:gd name="T9" fmla="*/ 4 h 9"/>
                <a:gd name="T10" fmla="*/ 108 w 110"/>
                <a:gd name="T11" fmla="*/ 4 h 9"/>
                <a:gd name="T12" fmla="*/ 110 w 110"/>
                <a:gd name="T13" fmla="*/ 6 h 9"/>
                <a:gd name="T14" fmla="*/ 108 w 110"/>
                <a:gd name="T15" fmla="*/ 8 h 9"/>
                <a:gd name="T16" fmla="*/ 84 w 110"/>
                <a:gd name="T17" fmla="*/ 8 h 9"/>
                <a:gd name="T18" fmla="*/ 84 w 110"/>
                <a:gd name="T19" fmla="*/ 8 h 9"/>
                <a:gd name="T20" fmla="*/ 73 w 110"/>
                <a:gd name="T21" fmla="*/ 9 h 9"/>
                <a:gd name="T22" fmla="*/ 70 w 110"/>
                <a:gd name="T23" fmla="*/ 4 h 9"/>
                <a:gd name="T24" fmla="*/ 73 w 110"/>
                <a:gd name="T25" fmla="*/ 0 h 9"/>
                <a:gd name="T26" fmla="*/ 73 w 110"/>
                <a:gd name="T27" fmla="*/ 0 h 9"/>
                <a:gd name="T28" fmla="*/ 84 w 110"/>
                <a:gd name="T29" fmla="*/ 2 h 9"/>
                <a:gd name="T30" fmla="*/ 87 w 110"/>
                <a:gd name="T31" fmla="*/ 5 h 9"/>
                <a:gd name="T32" fmla="*/ 84 w 110"/>
                <a:gd name="T33" fmla="*/ 8 h 9"/>
                <a:gd name="T34" fmla="*/ 61 w 110"/>
                <a:gd name="T35" fmla="*/ 8 h 9"/>
                <a:gd name="T36" fmla="*/ 61 w 110"/>
                <a:gd name="T37" fmla="*/ 8 h 9"/>
                <a:gd name="T38" fmla="*/ 49 w 110"/>
                <a:gd name="T39" fmla="*/ 9 h 9"/>
                <a:gd name="T40" fmla="*/ 47 w 110"/>
                <a:gd name="T41" fmla="*/ 4 h 9"/>
                <a:gd name="T42" fmla="*/ 49 w 110"/>
                <a:gd name="T43" fmla="*/ 0 h 9"/>
                <a:gd name="T44" fmla="*/ 49 w 110"/>
                <a:gd name="T45" fmla="*/ 0 h 9"/>
                <a:gd name="T46" fmla="*/ 61 w 110"/>
                <a:gd name="T47" fmla="*/ 2 h 9"/>
                <a:gd name="T48" fmla="*/ 64 w 110"/>
                <a:gd name="T49" fmla="*/ 5 h 9"/>
                <a:gd name="T50" fmla="*/ 61 w 110"/>
                <a:gd name="T51" fmla="*/ 8 h 9"/>
                <a:gd name="T52" fmla="*/ 38 w 110"/>
                <a:gd name="T53" fmla="*/ 8 h 9"/>
                <a:gd name="T54" fmla="*/ 38 w 110"/>
                <a:gd name="T55" fmla="*/ 8 h 9"/>
                <a:gd name="T56" fmla="*/ 26 w 110"/>
                <a:gd name="T57" fmla="*/ 8 h 9"/>
                <a:gd name="T58" fmla="*/ 23 w 110"/>
                <a:gd name="T59" fmla="*/ 4 h 9"/>
                <a:gd name="T60" fmla="*/ 26 w 110"/>
                <a:gd name="T61" fmla="*/ 0 h 9"/>
                <a:gd name="T62" fmla="*/ 26 w 110"/>
                <a:gd name="T63" fmla="*/ 0 h 9"/>
                <a:gd name="T64" fmla="*/ 38 w 110"/>
                <a:gd name="T65" fmla="*/ 2 h 9"/>
                <a:gd name="T66" fmla="*/ 40 w 110"/>
                <a:gd name="T67" fmla="*/ 5 h 9"/>
                <a:gd name="T68" fmla="*/ 38 w 110"/>
                <a:gd name="T69" fmla="*/ 8 h 9"/>
                <a:gd name="T70" fmla="*/ 14 w 110"/>
                <a:gd name="T71" fmla="*/ 8 h 9"/>
                <a:gd name="T72" fmla="*/ 14 w 110"/>
                <a:gd name="T73" fmla="*/ 8 h 9"/>
                <a:gd name="T74" fmla="*/ 3 w 110"/>
                <a:gd name="T75" fmla="*/ 8 h 9"/>
                <a:gd name="T76" fmla="*/ 0 w 110"/>
                <a:gd name="T77" fmla="*/ 4 h 9"/>
                <a:gd name="T78" fmla="*/ 3 w 110"/>
                <a:gd name="T79" fmla="*/ 0 h 9"/>
                <a:gd name="T80" fmla="*/ 3 w 110"/>
                <a:gd name="T81" fmla="*/ 0 h 9"/>
                <a:gd name="T82" fmla="*/ 15 w 110"/>
                <a:gd name="T83" fmla="*/ 2 h 9"/>
                <a:gd name="T84" fmla="*/ 17 w 110"/>
                <a:gd name="T85" fmla="*/ 5 h 9"/>
                <a:gd name="T86" fmla="*/ 14 w 110"/>
                <a:gd name="T87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0" h="9">
                  <a:moveTo>
                    <a:pt x="108" y="8"/>
                  </a:moveTo>
                  <a:cubicBezTo>
                    <a:pt x="107" y="8"/>
                    <a:pt x="107" y="8"/>
                    <a:pt x="107" y="8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4" y="9"/>
                    <a:pt x="93" y="8"/>
                    <a:pt x="93" y="6"/>
                  </a:cubicBezTo>
                  <a:cubicBezTo>
                    <a:pt x="93" y="5"/>
                    <a:pt x="94" y="4"/>
                    <a:pt x="96" y="4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9" y="4"/>
                    <a:pt x="110" y="4"/>
                    <a:pt x="110" y="6"/>
                  </a:cubicBezTo>
                  <a:cubicBezTo>
                    <a:pt x="110" y="8"/>
                    <a:pt x="109" y="8"/>
                    <a:pt x="108" y="8"/>
                  </a:cubicBezTo>
                  <a:close/>
                  <a:moveTo>
                    <a:pt x="84" y="8"/>
                  </a:moveTo>
                  <a:cubicBezTo>
                    <a:pt x="84" y="8"/>
                    <a:pt x="84" y="8"/>
                    <a:pt x="84" y="8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1" y="9"/>
                    <a:pt x="70" y="6"/>
                    <a:pt x="70" y="4"/>
                  </a:cubicBezTo>
                  <a:cubicBezTo>
                    <a:pt x="70" y="3"/>
                    <a:pt x="71" y="0"/>
                    <a:pt x="73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86" y="2"/>
                    <a:pt x="87" y="3"/>
                    <a:pt x="87" y="5"/>
                  </a:cubicBezTo>
                  <a:cubicBezTo>
                    <a:pt x="87" y="6"/>
                    <a:pt x="86" y="8"/>
                    <a:pt x="84" y="8"/>
                  </a:cubicBezTo>
                  <a:close/>
                  <a:moveTo>
                    <a:pt x="61" y="8"/>
                  </a:moveTo>
                  <a:cubicBezTo>
                    <a:pt x="61" y="8"/>
                    <a:pt x="61" y="8"/>
                    <a:pt x="61" y="8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8" y="9"/>
                    <a:pt x="47" y="6"/>
                    <a:pt x="47" y="4"/>
                  </a:cubicBezTo>
                  <a:cubicBezTo>
                    <a:pt x="47" y="3"/>
                    <a:pt x="48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3" y="2"/>
                    <a:pt x="64" y="3"/>
                    <a:pt x="64" y="5"/>
                  </a:cubicBezTo>
                  <a:cubicBezTo>
                    <a:pt x="64" y="6"/>
                    <a:pt x="63" y="8"/>
                    <a:pt x="61" y="8"/>
                  </a:cubicBezTo>
                  <a:close/>
                  <a:moveTo>
                    <a:pt x="38" y="8"/>
                  </a:moveTo>
                  <a:cubicBezTo>
                    <a:pt x="38" y="8"/>
                    <a:pt x="38" y="8"/>
                    <a:pt x="38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3" y="6"/>
                    <a:pt x="23" y="4"/>
                  </a:cubicBezTo>
                  <a:cubicBezTo>
                    <a:pt x="23" y="3"/>
                    <a:pt x="25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9" y="2"/>
                    <a:pt x="40" y="3"/>
                    <a:pt x="40" y="5"/>
                  </a:cubicBezTo>
                  <a:cubicBezTo>
                    <a:pt x="40" y="6"/>
                    <a:pt x="39" y="8"/>
                    <a:pt x="38" y="8"/>
                  </a:cubicBezTo>
                  <a:close/>
                  <a:moveTo>
                    <a:pt x="14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3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2"/>
                    <a:pt x="17" y="3"/>
                    <a:pt x="17" y="5"/>
                  </a:cubicBezTo>
                  <a:cubicBezTo>
                    <a:pt x="17" y="6"/>
                    <a:pt x="16" y="8"/>
                    <a:pt x="14" y="8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2" name="淘宝网chenying0907出品 108"/>
            <p:cNvSpPr>
              <a:spLocks/>
            </p:cNvSpPr>
            <p:nvPr/>
          </p:nvSpPr>
          <p:spPr bwMode="auto">
            <a:xfrm>
              <a:off x="4450565" y="3372558"/>
              <a:ext cx="17505" cy="7406"/>
            </a:xfrm>
            <a:custGeom>
              <a:avLst/>
              <a:gdLst>
                <a:gd name="T0" fmla="*/ 9 w 11"/>
                <a:gd name="T1" fmla="*/ 4 h 5"/>
                <a:gd name="T2" fmla="*/ 9 w 11"/>
                <a:gd name="T3" fmla="*/ 4 h 5"/>
                <a:gd name="T4" fmla="*/ 3 w 11"/>
                <a:gd name="T5" fmla="*/ 5 h 5"/>
                <a:gd name="T6" fmla="*/ 0 w 11"/>
                <a:gd name="T7" fmla="*/ 2 h 5"/>
                <a:gd name="T8" fmla="*/ 3 w 11"/>
                <a:gd name="T9" fmla="*/ 0 h 5"/>
                <a:gd name="T10" fmla="*/ 3 w 11"/>
                <a:gd name="T11" fmla="*/ 0 h 5"/>
                <a:gd name="T12" fmla="*/ 9 w 11"/>
                <a:gd name="T13" fmla="*/ 0 h 5"/>
                <a:gd name="T14" fmla="*/ 11 w 11"/>
                <a:gd name="T15" fmla="*/ 2 h 5"/>
                <a:gd name="T16" fmla="*/ 9 w 11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">
                  <a:moveTo>
                    <a:pt x="9" y="4"/>
                  </a:moveTo>
                  <a:cubicBezTo>
                    <a:pt x="9" y="4"/>
                    <a:pt x="9" y="4"/>
                    <a:pt x="9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0" y="4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1" y="0"/>
                    <a:pt x="11" y="2"/>
                  </a:cubicBezTo>
                  <a:cubicBezTo>
                    <a:pt x="11" y="3"/>
                    <a:pt x="10" y="4"/>
                    <a:pt x="9" y="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3" name="淘宝网chenying0907出品 109"/>
            <p:cNvSpPr>
              <a:spLocks noEditPoints="1"/>
            </p:cNvSpPr>
            <p:nvPr/>
          </p:nvSpPr>
          <p:spPr bwMode="auto">
            <a:xfrm>
              <a:off x="4085660" y="3155770"/>
              <a:ext cx="65306" cy="53860"/>
            </a:xfrm>
            <a:custGeom>
              <a:avLst/>
              <a:gdLst>
                <a:gd name="T0" fmla="*/ 2 w 41"/>
                <a:gd name="T1" fmla="*/ 11 h 34"/>
                <a:gd name="T2" fmla="*/ 21 w 41"/>
                <a:gd name="T3" fmla="*/ 0 h 34"/>
                <a:gd name="T4" fmla="*/ 39 w 41"/>
                <a:gd name="T5" fmla="*/ 11 h 34"/>
                <a:gd name="T6" fmla="*/ 39 w 41"/>
                <a:gd name="T7" fmla="*/ 27 h 34"/>
                <a:gd name="T8" fmla="*/ 41 w 41"/>
                <a:gd name="T9" fmla="*/ 33 h 34"/>
                <a:gd name="T10" fmla="*/ 30 w 41"/>
                <a:gd name="T11" fmla="*/ 33 h 34"/>
                <a:gd name="T12" fmla="*/ 29 w 41"/>
                <a:gd name="T13" fmla="*/ 30 h 34"/>
                <a:gd name="T14" fmla="*/ 14 w 41"/>
                <a:gd name="T15" fmla="*/ 34 h 34"/>
                <a:gd name="T16" fmla="*/ 0 w 41"/>
                <a:gd name="T17" fmla="*/ 24 h 34"/>
                <a:gd name="T18" fmla="*/ 13 w 41"/>
                <a:gd name="T19" fmla="*/ 14 h 34"/>
                <a:gd name="T20" fmla="*/ 24 w 41"/>
                <a:gd name="T21" fmla="*/ 13 h 34"/>
                <a:gd name="T22" fmla="*/ 29 w 41"/>
                <a:gd name="T23" fmla="*/ 10 h 34"/>
                <a:gd name="T24" fmla="*/ 20 w 41"/>
                <a:gd name="T25" fmla="*/ 6 h 34"/>
                <a:gd name="T26" fmla="*/ 12 w 41"/>
                <a:gd name="T27" fmla="*/ 11 h 34"/>
                <a:gd name="T28" fmla="*/ 2 w 41"/>
                <a:gd name="T29" fmla="*/ 11 h 34"/>
                <a:gd name="T30" fmla="*/ 29 w 41"/>
                <a:gd name="T31" fmla="*/ 17 h 34"/>
                <a:gd name="T32" fmla="*/ 23 w 41"/>
                <a:gd name="T33" fmla="*/ 19 h 34"/>
                <a:gd name="T34" fmla="*/ 17 w 41"/>
                <a:gd name="T35" fmla="*/ 19 h 34"/>
                <a:gd name="T36" fmla="*/ 11 w 41"/>
                <a:gd name="T37" fmla="*/ 24 h 34"/>
                <a:gd name="T38" fmla="*/ 18 w 41"/>
                <a:gd name="T39" fmla="*/ 28 h 34"/>
                <a:gd name="T40" fmla="*/ 29 w 41"/>
                <a:gd name="T41" fmla="*/ 20 h 34"/>
                <a:gd name="T42" fmla="*/ 29 w 41"/>
                <a:gd name="T43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34">
                  <a:moveTo>
                    <a:pt x="2" y="11"/>
                  </a:moveTo>
                  <a:cubicBezTo>
                    <a:pt x="3" y="1"/>
                    <a:pt x="12" y="0"/>
                    <a:pt x="21" y="0"/>
                  </a:cubicBezTo>
                  <a:cubicBezTo>
                    <a:pt x="36" y="0"/>
                    <a:pt x="39" y="5"/>
                    <a:pt x="39" y="11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9"/>
                    <a:pt x="40" y="31"/>
                    <a:pt x="41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2"/>
                    <a:pt x="29" y="31"/>
                    <a:pt x="29" y="30"/>
                  </a:cubicBezTo>
                  <a:cubicBezTo>
                    <a:pt x="26" y="33"/>
                    <a:pt x="19" y="34"/>
                    <a:pt x="14" y="34"/>
                  </a:cubicBezTo>
                  <a:cubicBezTo>
                    <a:pt x="6" y="34"/>
                    <a:pt x="0" y="31"/>
                    <a:pt x="0" y="24"/>
                  </a:cubicBezTo>
                  <a:cubicBezTo>
                    <a:pt x="0" y="16"/>
                    <a:pt x="7" y="14"/>
                    <a:pt x="13" y="14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8" y="13"/>
                    <a:pt x="29" y="12"/>
                    <a:pt x="29" y="10"/>
                  </a:cubicBezTo>
                  <a:cubicBezTo>
                    <a:pt x="29" y="7"/>
                    <a:pt x="27" y="6"/>
                    <a:pt x="20" y="6"/>
                  </a:cubicBezTo>
                  <a:cubicBezTo>
                    <a:pt x="16" y="6"/>
                    <a:pt x="14" y="6"/>
                    <a:pt x="12" y="11"/>
                  </a:cubicBezTo>
                  <a:lnTo>
                    <a:pt x="2" y="11"/>
                  </a:lnTo>
                  <a:close/>
                  <a:moveTo>
                    <a:pt x="29" y="17"/>
                  </a:moveTo>
                  <a:cubicBezTo>
                    <a:pt x="27" y="18"/>
                    <a:pt x="25" y="19"/>
                    <a:pt x="23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3" y="20"/>
                    <a:pt x="11" y="21"/>
                    <a:pt x="11" y="24"/>
                  </a:cubicBezTo>
                  <a:cubicBezTo>
                    <a:pt x="11" y="26"/>
                    <a:pt x="14" y="28"/>
                    <a:pt x="18" y="28"/>
                  </a:cubicBezTo>
                  <a:cubicBezTo>
                    <a:pt x="23" y="28"/>
                    <a:pt x="29" y="25"/>
                    <a:pt x="29" y="20"/>
                  </a:cubicBezTo>
                  <a:lnTo>
                    <a:pt x="29" y="1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4" name="淘宝网chenying0907出品 110"/>
            <p:cNvSpPr>
              <a:spLocks noEditPoints="1"/>
            </p:cNvSpPr>
            <p:nvPr/>
          </p:nvSpPr>
          <p:spPr bwMode="auto">
            <a:xfrm>
              <a:off x="4219638" y="3041317"/>
              <a:ext cx="66652" cy="71365"/>
            </a:xfrm>
            <a:custGeom>
              <a:avLst/>
              <a:gdLst>
                <a:gd name="T0" fmla="*/ 0 w 42"/>
                <a:gd name="T1" fmla="*/ 0 h 45"/>
                <a:gd name="T2" fmla="*/ 11 w 42"/>
                <a:gd name="T3" fmla="*/ 0 h 45"/>
                <a:gd name="T4" fmla="*/ 11 w 42"/>
                <a:gd name="T5" fmla="*/ 15 h 45"/>
                <a:gd name="T6" fmla="*/ 11 w 42"/>
                <a:gd name="T7" fmla="*/ 15 h 45"/>
                <a:gd name="T8" fmla="*/ 24 w 42"/>
                <a:gd name="T9" fmla="*/ 11 h 45"/>
                <a:gd name="T10" fmla="*/ 42 w 42"/>
                <a:gd name="T11" fmla="*/ 28 h 45"/>
                <a:gd name="T12" fmla="*/ 23 w 42"/>
                <a:gd name="T13" fmla="*/ 45 h 45"/>
                <a:gd name="T14" fmla="*/ 11 w 42"/>
                <a:gd name="T15" fmla="*/ 40 h 45"/>
                <a:gd name="T16" fmla="*/ 11 w 42"/>
                <a:gd name="T17" fmla="*/ 40 h 45"/>
                <a:gd name="T18" fmla="*/ 11 w 42"/>
                <a:gd name="T19" fmla="*/ 44 h 45"/>
                <a:gd name="T20" fmla="*/ 0 w 42"/>
                <a:gd name="T21" fmla="*/ 44 h 45"/>
                <a:gd name="T22" fmla="*/ 0 w 42"/>
                <a:gd name="T23" fmla="*/ 0 h 45"/>
                <a:gd name="T24" fmla="*/ 21 w 42"/>
                <a:gd name="T25" fmla="*/ 37 h 45"/>
                <a:gd name="T26" fmla="*/ 31 w 42"/>
                <a:gd name="T27" fmla="*/ 28 h 45"/>
                <a:gd name="T28" fmla="*/ 21 w 42"/>
                <a:gd name="T29" fmla="*/ 18 h 45"/>
                <a:gd name="T30" fmla="*/ 11 w 42"/>
                <a:gd name="T31" fmla="*/ 28 h 45"/>
                <a:gd name="T32" fmla="*/ 21 w 42"/>
                <a:gd name="T33" fmla="*/ 3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45">
                  <a:moveTo>
                    <a:pt x="0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3" y="13"/>
                    <a:pt x="18" y="11"/>
                    <a:pt x="24" y="11"/>
                  </a:cubicBezTo>
                  <a:cubicBezTo>
                    <a:pt x="34" y="11"/>
                    <a:pt x="42" y="17"/>
                    <a:pt x="42" y="28"/>
                  </a:cubicBezTo>
                  <a:cubicBezTo>
                    <a:pt x="42" y="39"/>
                    <a:pt x="33" y="45"/>
                    <a:pt x="23" y="45"/>
                  </a:cubicBezTo>
                  <a:cubicBezTo>
                    <a:pt x="18" y="45"/>
                    <a:pt x="15" y="44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0" y="0"/>
                  </a:lnTo>
                  <a:close/>
                  <a:moveTo>
                    <a:pt x="21" y="37"/>
                  </a:moveTo>
                  <a:cubicBezTo>
                    <a:pt x="26" y="37"/>
                    <a:pt x="31" y="34"/>
                    <a:pt x="31" y="28"/>
                  </a:cubicBezTo>
                  <a:cubicBezTo>
                    <a:pt x="31" y="22"/>
                    <a:pt x="26" y="18"/>
                    <a:pt x="21" y="18"/>
                  </a:cubicBezTo>
                  <a:cubicBezTo>
                    <a:pt x="15" y="18"/>
                    <a:pt x="11" y="22"/>
                    <a:pt x="11" y="28"/>
                  </a:cubicBezTo>
                  <a:cubicBezTo>
                    <a:pt x="11" y="34"/>
                    <a:pt x="15" y="37"/>
                    <a:pt x="21" y="37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5" name="淘宝网chenying0907出品 111"/>
            <p:cNvSpPr>
              <a:spLocks/>
            </p:cNvSpPr>
            <p:nvPr/>
          </p:nvSpPr>
          <p:spPr bwMode="auto">
            <a:xfrm>
              <a:off x="4469416" y="3076326"/>
              <a:ext cx="65306" cy="55880"/>
            </a:xfrm>
            <a:custGeom>
              <a:avLst/>
              <a:gdLst>
                <a:gd name="T0" fmla="*/ 30 w 41"/>
                <a:gd name="T1" fmla="*/ 13 h 35"/>
                <a:gd name="T2" fmla="*/ 21 w 41"/>
                <a:gd name="T3" fmla="*/ 8 h 35"/>
                <a:gd name="T4" fmla="*/ 11 w 41"/>
                <a:gd name="T5" fmla="*/ 17 h 35"/>
                <a:gd name="T6" fmla="*/ 21 w 41"/>
                <a:gd name="T7" fmla="*/ 27 h 35"/>
                <a:gd name="T8" fmla="*/ 30 w 41"/>
                <a:gd name="T9" fmla="*/ 21 h 35"/>
                <a:gd name="T10" fmla="*/ 41 w 41"/>
                <a:gd name="T11" fmla="*/ 21 h 35"/>
                <a:gd name="T12" fmla="*/ 20 w 41"/>
                <a:gd name="T13" fmla="*/ 35 h 35"/>
                <a:gd name="T14" fmla="*/ 0 w 41"/>
                <a:gd name="T15" fmla="*/ 17 h 35"/>
                <a:gd name="T16" fmla="*/ 21 w 41"/>
                <a:gd name="T17" fmla="*/ 0 h 35"/>
                <a:gd name="T18" fmla="*/ 41 w 41"/>
                <a:gd name="T19" fmla="*/ 13 h 35"/>
                <a:gd name="T20" fmla="*/ 30 w 41"/>
                <a:gd name="T21" fmla="*/ 1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35">
                  <a:moveTo>
                    <a:pt x="30" y="13"/>
                  </a:moveTo>
                  <a:cubicBezTo>
                    <a:pt x="29" y="9"/>
                    <a:pt x="25" y="8"/>
                    <a:pt x="21" y="8"/>
                  </a:cubicBezTo>
                  <a:cubicBezTo>
                    <a:pt x="14" y="8"/>
                    <a:pt x="11" y="11"/>
                    <a:pt x="11" y="17"/>
                  </a:cubicBezTo>
                  <a:cubicBezTo>
                    <a:pt x="11" y="24"/>
                    <a:pt x="14" y="27"/>
                    <a:pt x="21" y="27"/>
                  </a:cubicBezTo>
                  <a:cubicBezTo>
                    <a:pt x="26" y="27"/>
                    <a:pt x="29" y="25"/>
                    <a:pt x="30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39" y="32"/>
                    <a:pt x="31" y="35"/>
                    <a:pt x="20" y="35"/>
                  </a:cubicBezTo>
                  <a:cubicBezTo>
                    <a:pt x="8" y="35"/>
                    <a:pt x="0" y="30"/>
                    <a:pt x="0" y="17"/>
                  </a:cubicBezTo>
                  <a:cubicBezTo>
                    <a:pt x="0" y="5"/>
                    <a:pt x="8" y="0"/>
                    <a:pt x="21" y="0"/>
                  </a:cubicBezTo>
                  <a:cubicBezTo>
                    <a:pt x="29" y="0"/>
                    <a:pt x="39" y="2"/>
                    <a:pt x="41" y="13"/>
                  </a:cubicBezTo>
                  <a:lnTo>
                    <a:pt x="30" y="1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785025" y="2067944"/>
            <a:ext cx="780286" cy="919444"/>
            <a:chOff x="4536741" y="1960742"/>
            <a:chExt cx="739908" cy="871865"/>
          </a:xfrm>
        </p:grpSpPr>
        <p:sp>
          <p:nvSpPr>
            <p:cNvPr id="234" name="淘宝网chenying0907出品 70"/>
            <p:cNvSpPr>
              <a:spLocks/>
            </p:cNvSpPr>
            <p:nvPr/>
          </p:nvSpPr>
          <p:spPr bwMode="auto">
            <a:xfrm>
              <a:off x="4562325" y="1998444"/>
              <a:ext cx="714324" cy="834163"/>
            </a:xfrm>
            <a:custGeom>
              <a:avLst/>
              <a:gdLst>
                <a:gd name="T0" fmla="*/ 225 w 449"/>
                <a:gd name="T1" fmla="*/ 0 h 524"/>
                <a:gd name="T2" fmla="*/ 0 w 449"/>
                <a:gd name="T3" fmla="*/ 224 h 524"/>
                <a:gd name="T4" fmla="*/ 225 w 449"/>
                <a:gd name="T5" fmla="*/ 448 h 524"/>
                <a:gd name="T6" fmla="*/ 235 w 449"/>
                <a:gd name="T7" fmla="*/ 448 h 524"/>
                <a:gd name="T8" fmla="*/ 325 w 449"/>
                <a:gd name="T9" fmla="*/ 524 h 524"/>
                <a:gd name="T10" fmla="*/ 335 w 449"/>
                <a:gd name="T11" fmla="*/ 419 h 524"/>
                <a:gd name="T12" fmla="*/ 449 w 449"/>
                <a:gd name="T13" fmla="*/ 224 h 524"/>
                <a:gd name="T14" fmla="*/ 225 w 449"/>
                <a:gd name="T15" fmla="*/ 0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9" h="524">
                  <a:moveTo>
                    <a:pt x="225" y="0"/>
                  </a:moveTo>
                  <a:cubicBezTo>
                    <a:pt x="101" y="0"/>
                    <a:pt x="0" y="100"/>
                    <a:pt x="0" y="224"/>
                  </a:cubicBezTo>
                  <a:cubicBezTo>
                    <a:pt x="0" y="348"/>
                    <a:pt x="101" y="448"/>
                    <a:pt x="225" y="448"/>
                  </a:cubicBezTo>
                  <a:cubicBezTo>
                    <a:pt x="228" y="448"/>
                    <a:pt x="231" y="448"/>
                    <a:pt x="235" y="448"/>
                  </a:cubicBezTo>
                  <a:cubicBezTo>
                    <a:pt x="325" y="524"/>
                    <a:pt x="325" y="524"/>
                    <a:pt x="325" y="524"/>
                  </a:cubicBezTo>
                  <a:cubicBezTo>
                    <a:pt x="335" y="419"/>
                    <a:pt x="335" y="419"/>
                    <a:pt x="335" y="419"/>
                  </a:cubicBezTo>
                  <a:cubicBezTo>
                    <a:pt x="403" y="380"/>
                    <a:pt x="449" y="307"/>
                    <a:pt x="449" y="224"/>
                  </a:cubicBezTo>
                  <a:cubicBezTo>
                    <a:pt x="449" y="100"/>
                    <a:pt x="348" y="0"/>
                    <a:pt x="225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5" name="淘宝网chenying0907出品 71"/>
            <p:cNvSpPr>
              <a:spLocks/>
            </p:cNvSpPr>
            <p:nvPr/>
          </p:nvSpPr>
          <p:spPr bwMode="auto">
            <a:xfrm>
              <a:off x="4536741" y="1960742"/>
              <a:ext cx="714324" cy="833490"/>
            </a:xfrm>
            <a:custGeom>
              <a:avLst/>
              <a:gdLst>
                <a:gd name="T0" fmla="*/ 449 w 449"/>
                <a:gd name="T1" fmla="*/ 224 h 524"/>
                <a:gd name="T2" fmla="*/ 225 w 449"/>
                <a:gd name="T3" fmla="*/ 0 h 524"/>
                <a:gd name="T4" fmla="*/ 0 w 449"/>
                <a:gd name="T5" fmla="*/ 224 h 524"/>
                <a:gd name="T6" fmla="*/ 225 w 449"/>
                <a:gd name="T7" fmla="*/ 448 h 524"/>
                <a:gd name="T8" fmla="*/ 235 w 449"/>
                <a:gd name="T9" fmla="*/ 448 h 524"/>
                <a:gd name="T10" fmla="*/ 325 w 449"/>
                <a:gd name="T11" fmla="*/ 524 h 524"/>
                <a:gd name="T12" fmla="*/ 335 w 449"/>
                <a:gd name="T13" fmla="*/ 419 h 524"/>
                <a:gd name="T14" fmla="*/ 449 w 449"/>
                <a:gd name="T15" fmla="*/ 224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9" h="524">
                  <a:moveTo>
                    <a:pt x="449" y="224"/>
                  </a:moveTo>
                  <a:cubicBezTo>
                    <a:pt x="449" y="100"/>
                    <a:pt x="348" y="0"/>
                    <a:pt x="225" y="0"/>
                  </a:cubicBezTo>
                  <a:cubicBezTo>
                    <a:pt x="101" y="0"/>
                    <a:pt x="0" y="100"/>
                    <a:pt x="0" y="224"/>
                  </a:cubicBezTo>
                  <a:cubicBezTo>
                    <a:pt x="0" y="348"/>
                    <a:pt x="101" y="448"/>
                    <a:pt x="225" y="448"/>
                  </a:cubicBezTo>
                  <a:cubicBezTo>
                    <a:pt x="228" y="448"/>
                    <a:pt x="231" y="448"/>
                    <a:pt x="235" y="448"/>
                  </a:cubicBezTo>
                  <a:cubicBezTo>
                    <a:pt x="325" y="524"/>
                    <a:pt x="325" y="524"/>
                    <a:pt x="325" y="524"/>
                  </a:cubicBezTo>
                  <a:cubicBezTo>
                    <a:pt x="335" y="419"/>
                    <a:pt x="335" y="419"/>
                    <a:pt x="335" y="419"/>
                  </a:cubicBezTo>
                  <a:cubicBezTo>
                    <a:pt x="403" y="380"/>
                    <a:pt x="449" y="307"/>
                    <a:pt x="449" y="22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6" name="淘宝网chenying0907出品 112"/>
            <p:cNvSpPr>
              <a:spLocks noEditPoints="1"/>
            </p:cNvSpPr>
            <p:nvPr/>
          </p:nvSpPr>
          <p:spPr bwMode="auto">
            <a:xfrm>
              <a:off x="4649848" y="2145214"/>
              <a:ext cx="508981" cy="379043"/>
            </a:xfrm>
            <a:custGeom>
              <a:avLst/>
              <a:gdLst>
                <a:gd name="T0" fmla="*/ 318 w 320"/>
                <a:gd name="T1" fmla="*/ 85 h 238"/>
                <a:gd name="T2" fmla="*/ 50 w 320"/>
                <a:gd name="T3" fmla="*/ 237 h 238"/>
                <a:gd name="T4" fmla="*/ 44 w 320"/>
                <a:gd name="T5" fmla="*/ 235 h 238"/>
                <a:gd name="T6" fmla="*/ 1 w 320"/>
                <a:gd name="T7" fmla="*/ 158 h 238"/>
                <a:gd name="T8" fmla="*/ 2 w 320"/>
                <a:gd name="T9" fmla="*/ 153 h 238"/>
                <a:gd name="T10" fmla="*/ 270 w 320"/>
                <a:gd name="T11" fmla="*/ 1 h 238"/>
                <a:gd name="T12" fmla="*/ 276 w 320"/>
                <a:gd name="T13" fmla="*/ 3 h 238"/>
                <a:gd name="T14" fmla="*/ 319 w 320"/>
                <a:gd name="T15" fmla="*/ 80 h 238"/>
                <a:gd name="T16" fmla="*/ 318 w 320"/>
                <a:gd name="T17" fmla="*/ 85 h 238"/>
                <a:gd name="T18" fmla="*/ 49 w 320"/>
                <a:gd name="T19" fmla="*/ 228 h 238"/>
                <a:gd name="T20" fmla="*/ 310 w 320"/>
                <a:gd name="T21" fmla="*/ 80 h 238"/>
                <a:gd name="T22" fmla="*/ 271 w 320"/>
                <a:gd name="T23" fmla="*/ 10 h 238"/>
                <a:gd name="T24" fmla="*/ 10 w 320"/>
                <a:gd name="T25" fmla="*/ 158 h 238"/>
                <a:gd name="T26" fmla="*/ 49 w 320"/>
                <a:gd name="T27" fmla="*/ 2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0" h="238">
                  <a:moveTo>
                    <a:pt x="318" y="85"/>
                  </a:moveTo>
                  <a:cubicBezTo>
                    <a:pt x="50" y="237"/>
                    <a:pt x="50" y="237"/>
                    <a:pt x="50" y="237"/>
                  </a:cubicBezTo>
                  <a:cubicBezTo>
                    <a:pt x="48" y="238"/>
                    <a:pt x="45" y="237"/>
                    <a:pt x="44" y="235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0" y="157"/>
                    <a:pt x="0" y="154"/>
                    <a:pt x="2" y="153"/>
                  </a:cubicBezTo>
                  <a:cubicBezTo>
                    <a:pt x="270" y="1"/>
                    <a:pt x="270" y="1"/>
                    <a:pt x="270" y="1"/>
                  </a:cubicBezTo>
                  <a:cubicBezTo>
                    <a:pt x="272" y="0"/>
                    <a:pt x="275" y="1"/>
                    <a:pt x="276" y="3"/>
                  </a:cubicBezTo>
                  <a:cubicBezTo>
                    <a:pt x="319" y="80"/>
                    <a:pt x="319" y="80"/>
                    <a:pt x="319" y="80"/>
                  </a:cubicBezTo>
                  <a:cubicBezTo>
                    <a:pt x="320" y="81"/>
                    <a:pt x="320" y="84"/>
                    <a:pt x="318" y="85"/>
                  </a:cubicBezTo>
                  <a:close/>
                  <a:moveTo>
                    <a:pt x="49" y="228"/>
                  </a:moveTo>
                  <a:cubicBezTo>
                    <a:pt x="310" y="80"/>
                    <a:pt x="310" y="80"/>
                    <a:pt x="310" y="80"/>
                  </a:cubicBezTo>
                  <a:cubicBezTo>
                    <a:pt x="271" y="10"/>
                    <a:pt x="271" y="10"/>
                    <a:pt x="271" y="10"/>
                  </a:cubicBezTo>
                  <a:cubicBezTo>
                    <a:pt x="10" y="158"/>
                    <a:pt x="10" y="158"/>
                    <a:pt x="10" y="158"/>
                  </a:cubicBezTo>
                  <a:lnTo>
                    <a:pt x="49" y="22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7" name="淘宝网chenying0907出品 113"/>
            <p:cNvSpPr>
              <a:spLocks/>
            </p:cNvSpPr>
            <p:nvPr/>
          </p:nvSpPr>
          <p:spPr bwMode="auto">
            <a:xfrm>
              <a:off x="4698996" y="2358636"/>
              <a:ext cx="45781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2 h 44"/>
                <a:gd name="T4" fmla="*/ 1 w 29"/>
                <a:gd name="T5" fmla="*/ 7 h 44"/>
                <a:gd name="T6" fmla="*/ 3 w 29"/>
                <a:gd name="T7" fmla="*/ 1 h 44"/>
                <a:gd name="T8" fmla="*/ 8 w 29"/>
                <a:gd name="T9" fmla="*/ 3 h 44"/>
                <a:gd name="T10" fmla="*/ 28 w 29"/>
                <a:gd name="T11" fmla="*/ 38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3"/>
                    <a:pt x="21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9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8" name="淘宝网chenying0907出品 114"/>
            <p:cNvSpPr>
              <a:spLocks/>
            </p:cNvSpPr>
            <p:nvPr/>
          </p:nvSpPr>
          <p:spPr bwMode="auto">
            <a:xfrm>
              <a:off x="4765648" y="2321607"/>
              <a:ext cx="46455" cy="70019"/>
            </a:xfrm>
            <a:custGeom>
              <a:avLst/>
              <a:gdLst>
                <a:gd name="T0" fmla="*/ 26 w 29"/>
                <a:gd name="T1" fmla="*/ 42 h 44"/>
                <a:gd name="T2" fmla="*/ 21 w 29"/>
                <a:gd name="T3" fmla="*/ 41 h 44"/>
                <a:gd name="T4" fmla="*/ 1 w 29"/>
                <a:gd name="T5" fmla="*/ 6 h 44"/>
                <a:gd name="T6" fmla="*/ 2 w 29"/>
                <a:gd name="T7" fmla="*/ 1 h 44"/>
                <a:gd name="T8" fmla="*/ 8 w 29"/>
                <a:gd name="T9" fmla="*/ 2 h 44"/>
                <a:gd name="T10" fmla="*/ 28 w 29"/>
                <a:gd name="T11" fmla="*/ 37 h 44"/>
                <a:gd name="T12" fmla="*/ 26 w 29"/>
                <a:gd name="T13" fmla="*/ 4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2"/>
                  </a:moveTo>
                  <a:cubicBezTo>
                    <a:pt x="24" y="44"/>
                    <a:pt x="22" y="43"/>
                    <a:pt x="21" y="4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2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9" y="39"/>
                    <a:pt x="28" y="41"/>
                    <a:pt x="26" y="4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9" name="淘宝网chenying0907出品 115"/>
            <p:cNvSpPr>
              <a:spLocks/>
            </p:cNvSpPr>
            <p:nvPr/>
          </p:nvSpPr>
          <p:spPr bwMode="auto">
            <a:xfrm>
              <a:off x="4840379" y="2285251"/>
              <a:ext cx="46455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2 h 44"/>
                <a:gd name="T4" fmla="*/ 1 w 29"/>
                <a:gd name="T5" fmla="*/ 7 h 44"/>
                <a:gd name="T6" fmla="*/ 3 w 29"/>
                <a:gd name="T7" fmla="*/ 2 h 44"/>
                <a:gd name="T8" fmla="*/ 8 w 29"/>
                <a:gd name="T9" fmla="*/ 3 h 44"/>
                <a:gd name="T10" fmla="*/ 28 w 29"/>
                <a:gd name="T11" fmla="*/ 38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4"/>
                    <a:pt x="21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2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9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0" name="淘宝网chenying0907出品 116"/>
            <p:cNvSpPr>
              <a:spLocks/>
            </p:cNvSpPr>
            <p:nvPr/>
          </p:nvSpPr>
          <p:spPr bwMode="auto">
            <a:xfrm>
              <a:off x="4732658" y="2339111"/>
              <a:ext cx="55207" cy="87523"/>
            </a:xfrm>
            <a:custGeom>
              <a:avLst/>
              <a:gdLst>
                <a:gd name="T0" fmla="*/ 32 w 35"/>
                <a:gd name="T1" fmla="*/ 54 h 55"/>
                <a:gd name="T2" fmla="*/ 27 w 35"/>
                <a:gd name="T3" fmla="*/ 52 h 55"/>
                <a:gd name="T4" fmla="*/ 1 w 35"/>
                <a:gd name="T5" fmla="*/ 7 h 55"/>
                <a:gd name="T6" fmla="*/ 3 w 35"/>
                <a:gd name="T7" fmla="*/ 1 h 55"/>
                <a:gd name="T8" fmla="*/ 8 w 35"/>
                <a:gd name="T9" fmla="*/ 3 h 55"/>
                <a:gd name="T10" fmla="*/ 34 w 35"/>
                <a:gd name="T11" fmla="*/ 48 h 55"/>
                <a:gd name="T12" fmla="*/ 32 w 35"/>
                <a:gd name="T13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5">
                  <a:moveTo>
                    <a:pt x="32" y="54"/>
                  </a:moveTo>
                  <a:cubicBezTo>
                    <a:pt x="30" y="55"/>
                    <a:pt x="28" y="54"/>
                    <a:pt x="27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50"/>
                    <a:pt x="34" y="53"/>
                    <a:pt x="32" y="5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1" name="淘宝网chenying0907出品 117"/>
            <p:cNvSpPr>
              <a:spLocks/>
            </p:cNvSpPr>
            <p:nvPr/>
          </p:nvSpPr>
          <p:spPr bwMode="auto">
            <a:xfrm>
              <a:off x="4802677" y="2307468"/>
              <a:ext cx="53860" cy="87523"/>
            </a:xfrm>
            <a:custGeom>
              <a:avLst/>
              <a:gdLst>
                <a:gd name="T0" fmla="*/ 32 w 34"/>
                <a:gd name="T1" fmla="*/ 54 h 55"/>
                <a:gd name="T2" fmla="*/ 26 w 34"/>
                <a:gd name="T3" fmla="*/ 52 h 55"/>
                <a:gd name="T4" fmla="*/ 1 w 34"/>
                <a:gd name="T5" fmla="*/ 7 h 55"/>
                <a:gd name="T6" fmla="*/ 2 w 34"/>
                <a:gd name="T7" fmla="*/ 1 h 55"/>
                <a:gd name="T8" fmla="*/ 8 w 34"/>
                <a:gd name="T9" fmla="*/ 3 h 55"/>
                <a:gd name="T10" fmla="*/ 33 w 34"/>
                <a:gd name="T11" fmla="*/ 48 h 55"/>
                <a:gd name="T12" fmla="*/ 32 w 34"/>
                <a:gd name="T13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55">
                  <a:moveTo>
                    <a:pt x="32" y="54"/>
                  </a:moveTo>
                  <a:cubicBezTo>
                    <a:pt x="30" y="55"/>
                    <a:pt x="27" y="54"/>
                    <a:pt x="26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2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4" y="50"/>
                    <a:pt x="34" y="52"/>
                    <a:pt x="32" y="5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2" name="淘宝网chenying0907出品 118"/>
            <p:cNvSpPr>
              <a:spLocks/>
            </p:cNvSpPr>
            <p:nvPr/>
          </p:nvSpPr>
          <p:spPr bwMode="auto">
            <a:xfrm>
              <a:off x="4918477" y="2242163"/>
              <a:ext cx="46455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1 h 44"/>
                <a:gd name="T4" fmla="*/ 1 w 29"/>
                <a:gd name="T5" fmla="*/ 6 h 44"/>
                <a:gd name="T6" fmla="*/ 2 w 29"/>
                <a:gd name="T7" fmla="*/ 1 h 44"/>
                <a:gd name="T8" fmla="*/ 8 w 29"/>
                <a:gd name="T9" fmla="*/ 3 h 44"/>
                <a:gd name="T10" fmla="*/ 28 w 29"/>
                <a:gd name="T11" fmla="*/ 37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3"/>
                    <a:pt x="21" y="4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1" y="2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9" y="39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3" name="淘宝网chenying0907出品 119"/>
            <p:cNvSpPr>
              <a:spLocks/>
            </p:cNvSpPr>
            <p:nvPr/>
          </p:nvSpPr>
          <p:spPr bwMode="auto">
            <a:xfrm>
              <a:off x="4878755" y="2264380"/>
              <a:ext cx="55880" cy="86177"/>
            </a:xfrm>
            <a:custGeom>
              <a:avLst/>
              <a:gdLst>
                <a:gd name="T0" fmla="*/ 33 w 35"/>
                <a:gd name="T1" fmla="*/ 53 h 54"/>
                <a:gd name="T2" fmla="*/ 27 w 35"/>
                <a:gd name="T3" fmla="*/ 51 h 54"/>
                <a:gd name="T4" fmla="*/ 2 w 35"/>
                <a:gd name="T5" fmla="*/ 6 h 54"/>
                <a:gd name="T6" fmla="*/ 3 w 35"/>
                <a:gd name="T7" fmla="*/ 1 h 54"/>
                <a:gd name="T8" fmla="*/ 9 w 35"/>
                <a:gd name="T9" fmla="*/ 2 h 54"/>
                <a:gd name="T10" fmla="*/ 34 w 35"/>
                <a:gd name="T11" fmla="*/ 48 h 54"/>
                <a:gd name="T12" fmla="*/ 33 w 35"/>
                <a:gd name="T13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4">
                  <a:moveTo>
                    <a:pt x="33" y="53"/>
                  </a:moveTo>
                  <a:cubicBezTo>
                    <a:pt x="31" y="54"/>
                    <a:pt x="28" y="53"/>
                    <a:pt x="27" y="51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5" y="0"/>
                    <a:pt x="7" y="0"/>
                    <a:pt x="9" y="2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49"/>
                    <a:pt x="35" y="52"/>
                    <a:pt x="33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4" name="淘宝网chenying0907出品 120"/>
            <p:cNvSpPr>
              <a:spLocks/>
            </p:cNvSpPr>
            <p:nvPr/>
          </p:nvSpPr>
          <p:spPr bwMode="auto">
            <a:xfrm>
              <a:off x="4996574" y="2197728"/>
              <a:ext cx="44435" cy="70019"/>
            </a:xfrm>
            <a:custGeom>
              <a:avLst/>
              <a:gdLst>
                <a:gd name="T0" fmla="*/ 26 w 28"/>
                <a:gd name="T1" fmla="*/ 43 h 44"/>
                <a:gd name="T2" fmla="*/ 20 w 28"/>
                <a:gd name="T3" fmla="*/ 42 h 44"/>
                <a:gd name="T4" fmla="*/ 1 w 28"/>
                <a:gd name="T5" fmla="*/ 7 h 44"/>
                <a:gd name="T6" fmla="*/ 2 w 28"/>
                <a:gd name="T7" fmla="*/ 1 h 44"/>
                <a:gd name="T8" fmla="*/ 8 w 28"/>
                <a:gd name="T9" fmla="*/ 3 h 44"/>
                <a:gd name="T10" fmla="*/ 27 w 28"/>
                <a:gd name="T11" fmla="*/ 38 h 44"/>
                <a:gd name="T12" fmla="*/ 26 w 28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44">
                  <a:moveTo>
                    <a:pt x="26" y="43"/>
                  </a:moveTo>
                  <a:cubicBezTo>
                    <a:pt x="24" y="44"/>
                    <a:pt x="21" y="44"/>
                    <a:pt x="20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8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5" name="淘宝网chenying0907出品 121"/>
            <p:cNvSpPr>
              <a:spLocks/>
            </p:cNvSpPr>
            <p:nvPr/>
          </p:nvSpPr>
          <p:spPr bwMode="auto">
            <a:xfrm>
              <a:off x="4956852" y="2219945"/>
              <a:ext cx="55880" cy="87523"/>
            </a:xfrm>
            <a:custGeom>
              <a:avLst/>
              <a:gdLst>
                <a:gd name="T0" fmla="*/ 32 w 35"/>
                <a:gd name="T1" fmla="*/ 53 h 55"/>
                <a:gd name="T2" fmla="*/ 27 w 35"/>
                <a:gd name="T3" fmla="*/ 52 h 55"/>
                <a:gd name="T4" fmla="*/ 1 w 35"/>
                <a:gd name="T5" fmla="*/ 7 h 55"/>
                <a:gd name="T6" fmla="*/ 3 w 35"/>
                <a:gd name="T7" fmla="*/ 1 h 55"/>
                <a:gd name="T8" fmla="*/ 8 w 35"/>
                <a:gd name="T9" fmla="*/ 3 h 55"/>
                <a:gd name="T10" fmla="*/ 34 w 35"/>
                <a:gd name="T11" fmla="*/ 48 h 55"/>
                <a:gd name="T12" fmla="*/ 32 w 35"/>
                <a:gd name="T13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5">
                  <a:moveTo>
                    <a:pt x="32" y="53"/>
                  </a:moveTo>
                  <a:cubicBezTo>
                    <a:pt x="30" y="55"/>
                    <a:pt x="28" y="54"/>
                    <a:pt x="27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50"/>
                    <a:pt x="34" y="52"/>
                    <a:pt x="32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6" name="淘宝网chenying0907出品 122"/>
            <p:cNvSpPr>
              <a:spLocks/>
            </p:cNvSpPr>
            <p:nvPr/>
          </p:nvSpPr>
          <p:spPr bwMode="auto">
            <a:xfrm>
              <a:off x="5034950" y="2176857"/>
              <a:ext cx="55880" cy="86177"/>
            </a:xfrm>
            <a:custGeom>
              <a:avLst/>
              <a:gdLst>
                <a:gd name="T0" fmla="*/ 32 w 35"/>
                <a:gd name="T1" fmla="*/ 53 h 54"/>
                <a:gd name="T2" fmla="*/ 27 w 35"/>
                <a:gd name="T3" fmla="*/ 51 h 54"/>
                <a:gd name="T4" fmla="*/ 1 w 35"/>
                <a:gd name="T5" fmla="*/ 6 h 54"/>
                <a:gd name="T6" fmla="*/ 3 w 35"/>
                <a:gd name="T7" fmla="*/ 1 h 54"/>
                <a:gd name="T8" fmla="*/ 8 w 35"/>
                <a:gd name="T9" fmla="*/ 2 h 54"/>
                <a:gd name="T10" fmla="*/ 34 w 35"/>
                <a:gd name="T11" fmla="*/ 47 h 54"/>
                <a:gd name="T12" fmla="*/ 32 w 35"/>
                <a:gd name="T13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4">
                  <a:moveTo>
                    <a:pt x="32" y="53"/>
                  </a:moveTo>
                  <a:cubicBezTo>
                    <a:pt x="30" y="54"/>
                    <a:pt x="28" y="53"/>
                    <a:pt x="27" y="5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5" y="49"/>
                    <a:pt x="34" y="52"/>
                    <a:pt x="32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8939965" y="2559266"/>
            <a:ext cx="2514349" cy="610353"/>
            <a:chOff x="8854418" y="2426637"/>
            <a:chExt cx="2384237" cy="578768"/>
          </a:xfrm>
        </p:grpSpPr>
        <p:sp>
          <p:nvSpPr>
            <p:cNvPr id="287" name="淘宝网chenying0907出品 286"/>
            <p:cNvSpPr txBox="1"/>
            <p:nvPr/>
          </p:nvSpPr>
          <p:spPr>
            <a:xfrm>
              <a:off x="9363124" y="2426637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8" name="Rectangle 287"/>
            <p:cNvSpPr/>
            <p:nvPr/>
          </p:nvSpPr>
          <p:spPr>
            <a:xfrm>
              <a:off x="8854418" y="2637675"/>
              <a:ext cx="2384237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9" name="Group 288"/>
          <p:cNvGrpSpPr/>
          <p:nvPr/>
        </p:nvGrpSpPr>
        <p:grpSpPr>
          <a:xfrm>
            <a:off x="10050739" y="2014166"/>
            <a:ext cx="292799" cy="291926"/>
            <a:chOff x="2138511" y="2464802"/>
            <a:chExt cx="354012" cy="352956"/>
          </a:xfrm>
          <a:solidFill>
            <a:schemeClr val="accent4"/>
          </a:solidFill>
        </p:grpSpPr>
        <p:sp>
          <p:nvSpPr>
            <p:cNvPr id="290" name="Oval 289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1" name="淘宝网chenying0907出品 290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8939965" y="4136331"/>
            <a:ext cx="2514349" cy="661587"/>
            <a:chOff x="8854418" y="3922092"/>
            <a:chExt cx="2384237" cy="627351"/>
          </a:xfrm>
        </p:grpSpPr>
        <p:sp>
          <p:nvSpPr>
            <p:cNvPr id="292" name="淘宝网chenying0907出品 291"/>
            <p:cNvSpPr txBox="1"/>
            <p:nvPr/>
          </p:nvSpPr>
          <p:spPr>
            <a:xfrm>
              <a:off x="9363124" y="3922092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3" name="Rectangle 292"/>
            <p:cNvSpPr/>
            <p:nvPr/>
          </p:nvSpPr>
          <p:spPr>
            <a:xfrm>
              <a:off x="8854418" y="4181713"/>
              <a:ext cx="2384237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4" name="Group 293"/>
          <p:cNvGrpSpPr/>
          <p:nvPr/>
        </p:nvGrpSpPr>
        <p:grpSpPr>
          <a:xfrm>
            <a:off x="10050739" y="3642465"/>
            <a:ext cx="292799" cy="291926"/>
            <a:chOff x="2138511" y="2464802"/>
            <a:chExt cx="354012" cy="352956"/>
          </a:xfrm>
          <a:solidFill>
            <a:schemeClr val="tx2"/>
          </a:solidFill>
        </p:grpSpPr>
        <p:sp>
          <p:nvSpPr>
            <p:cNvPr id="295" name="Oval 294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6" name="淘宝网chenying0907出品 295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0" name="淘宝网chenying0907出品 299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01" name="淘宝网chenying0907出品 300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02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906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500"/>
                            </p:stCondLst>
                            <p:childTnLst>
                              <p:par>
                                <p:cTn id="8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00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0" grpId="0" animBg="1"/>
      <p:bldP spid="301" grpId="0" animBg="1"/>
      <p:bldP spid="30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709436" y="2440153"/>
            <a:ext cx="4824537" cy="4792299"/>
            <a:chOff x="1134282" y="1929437"/>
            <a:chExt cx="4961718" cy="4928563"/>
          </a:xfrm>
        </p:grpSpPr>
        <p:sp>
          <p:nvSpPr>
            <p:cNvPr id="6" name="淘宝网chenying0907出品 5"/>
            <p:cNvSpPr>
              <a:spLocks/>
            </p:cNvSpPr>
            <p:nvPr/>
          </p:nvSpPr>
          <p:spPr bwMode="auto">
            <a:xfrm>
              <a:off x="1912099" y="4596238"/>
              <a:ext cx="936427" cy="960622"/>
            </a:xfrm>
            <a:custGeom>
              <a:avLst/>
              <a:gdLst>
                <a:gd name="T0" fmla="*/ 419 w 442"/>
                <a:gd name="T1" fmla="*/ 163 h 453"/>
                <a:gd name="T2" fmla="*/ 166 w 442"/>
                <a:gd name="T3" fmla="*/ 33 h 453"/>
                <a:gd name="T4" fmla="*/ 34 w 442"/>
                <a:gd name="T5" fmla="*/ 285 h 453"/>
                <a:gd name="T6" fmla="*/ 286 w 442"/>
                <a:gd name="T7" fmla="*/ 415 h 453"/>
                <a:gd name="T8" fmla="*/ 299 w 442"/>
                <a:gd name="T9" fmla="*/ 410 h 453"/>
                <a:gd name="T10" fmla="*/ 391 w 442"/>
                <a:gd name="T11" fmla="*/ 453 h 453"/>
                <a:gd name="T12" fmla="*/ 373 w 442"/>
                <a:gd name="T13" fmla="*/ 361 h 453"/>
                <a:gd name="T14" fmla="*/ 419 w 442"/>
                <a:gd name="T15" fmla="*/ 163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2" h="453">
                  <a:moveTo>
                    <a:pt x="419" y="163"/>
                  </a:moveTo>
                  <a:cubicBezTo>
                    <a:pt x="386" y="58"/>
                    <a:pt x="273" y="0"/>
                    <a:pt x="166" y="33"/>
                  </a:cubicBezTo>
                  <a:cubicBezTo>
                    <a:pt x="60" y="67"/>
                    <a:pt x="0" y="180"/>
                    <a:pt x="34" y="285"/>
                  </a:cubicBezTo>
                  <a:cubicBezTo>
                    <a:pt x="67" y="390"/>
                    <a:pt x="180" y="448"/>
                    <a:pt x="286" y="415"/>
                  </a:cubicBezTo>
                  <a:cubicBezTo>
                    <a:pt x="291" y="413"/>
                    <a:pt x="295" y="412"/>
                    <a:pt x="299" y="410"/>
                  </a:cubicBezTo>
                  <a:cubicBezTo>
                    <a:pt x="391" y="453"/>
                    <a:pt x="391" y="453"/>
                    <a:pt x="391" y="453"/>
                  </a:cubicBezTo>
                  <a:cubicBezTo>
                    <a:pt x="373" y="361"/>
                    <a:pt x="373" y="361"/>
                    <a:pt x="373" y="361"/>
                  </a:cubicBezTo>
                  <a:cubicBezTo>
                    <a:pt x="421" y="309"/>
                    <a:pt x="442" y="235"/>
                    <a:pt x="419" y="16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淘宝网chenying0907出品 6"/>
            <p:cNvSpPr>
              <a:spLocks/>
            </p:cNvSpPr>
            <p:nvPr/>
          </p:nvSpPr>
          <p:spPr bwMode="auto">
            <a:xfrm>
              <a:off x="4101276" y="3967173"/>
              <a:ext cx="848609" cy="905064"/>
            </a:xfrm>
            <a:custGeom>
              <a:avLst/>
              <a:gdLst>
                <a:gd name="T0" fmla="*/ 327 w 400"/>
                <a:gd name="T1" fmla="*/ 333 h 427"/>
                <a:gd name="T2" fmla="*/ 330 w 400"/>
                <a:gd name="T3" fmla="*/ 76 h 427"/>
                <a:gd name="T4" fmla="*/ 74 w 400"/>
                <a:gd name="T5" fmla="*/ 70 h 427"/>
                <a:gd name="T6" fmla="*/ 70 w 400"/>
                <a:gd name="T7" fmla="*/ 326 h 427"/>
                <a:gd name="T8" fmla="*/ 79 w 400"/>
                <a:gd name="T9" fmla="*/ 335 h 427"/>
                <a:gd name="T10" fmla="*/ 81 w 400"/>
                <a:gd name="T11" fmla="*/ 427 h 427"/>
                <a:gd name="T12" fmla="*/ 149 w 400"/>
                <a:gd name="T13" fmla="*/ 375 h 427"/>
                <a:gd name="T14" fmla="*/ 327 w 400"/>
                <a:gd name="T15" fmla="*/ 333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0" h="427">
                  <a:moveTo>
                    <a:pt x="327" y="333"/>
                  </a:moveTo>
                  <a:cubicBezTo>
                    <a:pt x="399" y="263"/>
                    <a:pt x="400" y="149"/>
                    <a:pt x="330" y="76"/>
                  </a:cubicBezTo>
                  <a:cubicBezTo>
                    <a:pt x="260" y="3"/>
                    <a:pt x="145" y="0"/>
                    <a:pt x="74" y="70"/>
                  </a:cubicBezTo>
                  <a:cubicBezTo>
                    <a:pt x="2" y="139"/>
                    <a:pt x="0" y="254"/>
                    <a:pt x="70" y="326"/>
                  </a:cubicBezTo>
                  <a:cubicBezTo>
                    <a:pt x="73" y="329"/>
                    <a:pt x="76" y="332"/>
                    <a:pt x="79" y="335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149" y="375"/>
                    <a:pt x="149" y="375"/>
                    <a:pt x="149" y="375"/>
                  </a:cubicBezTo>
                  <a:cubicBezTo>
                    <a:pt x="210" y="393"/>
                    <a:pt x="278" y="380"/>
                    <a:pt x="327" y="33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淘宝网chenying0907出品 7"/>
            <p:cNvSpPr>
              <a:spLocks/>
            </p:cNvSpPr>
            <p:nvPr/>
          </p:nvSpPr>
          <p:spPr bwMode="auto">
            <a:xfrm>
              <a:off x="1180879" y="4537095"/>
              <a:ext cx="714193" cy="733012"/>
            </a:xfrm>
            <a:custGeom>
              <a:avLst/>
              <a:gdLst>
                <a:gd name="T0" fmla="*/ 305 w 337"/>
                <a:gd name="T1" fmla="*/ 93 h 346"/>
                <a:gd name="T2" fmla="*/ 96 w 337"/>
                <a:gd name="T3" fmla="*/ 43 h 346"/>
                <a:gd name="T4" fmla="*/ 44 w 337"/>
                <a:gd name="T5" fmla="*/ 252 h 346"/>
                <a:gd name="T6" fmla="*/ 253 w 337"/>
                <a:gd name="T7" fmla="*/ 302 h 346"/>
                <a:gd name="T8" fmla="*/ 261 w 337"/>
                <a:gd name="T9" fmla="*/ 296 h 346"/>
                <a:gd name="T10" fmla="*/ 337 w 337"/>
                <a:gd name="T11" fmla="*/ 311 h 346"/>
                <a:gd name="T12" fmla="*/ 307 w 337"/>
                <a:gd name="T13" fmla="*/ 246 h 346"/>
                <a:gd name="T14" fmla="*/ 305 w 337"/>
                <a:gd name="T15" fmla="*/ 93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7" h="346">
                  <a:moveTo>
                    <a:pt x="305" y="93"/>
                  </a:moveTo>
                  <a:cubicBezTo>
                    <a:pt x="262" y="22"/>
                    <a:pt x="168" y="0"/>
                    <a:pt x="96" y="43"/>
                  </a:cubicBezTo>
                  <a:cubicBezTo>
                    <a:pt x="24" y="87"/>
                    <a:pt x="0" y="181"/>
                    <a:pt x="44" y="252"/>
                  </a:cubicBezTo>
                  <a:cubicBezTo>
                    <a:pt x="87" y="323"/>
                    <a:pt x="181" y="346"/>
                    <a:pt x="253" y="302"/>
                  </a:cubicBezTo>
                  <a:cubicBezTo>
                    <a:pt x="256" y="300"/>
                    <a:pt x="259" y="298"/>
                    <a:pt x="261" y="296"/>
                  </a:cubicBezTo>
                  <a:cubicBezTo>
                    <a:pt x="337" y="311"/>
                    <a:pt x="337" y="311"/>
                    <a:pt x="337" y="311"/>
                  </a:cubicBezTo>
                  <a:cubicBezTo>
                    <a:pt x="307" y="246"/>
                    <a:pt x="307" y="246"/>
                    <a:pt x="307" y="246"/>
                  </a:cubicBezTo>
                  <a:cubicBezTo>
                    <a:pt x="333" y="200"/>
                    <a:pt x="334" y="142"/>
                    <a:pt x="305" y="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淘宝网chenying0907出品 8"/>
            <p:cNvSpPr>
              <a:spLocks/>
            </p:cNvSpPr>
            <p:nvPr/>
          </p:nvSpPr>
          <p:spPr bwMode="auto">
            <a:xfrm>
              <a:off x="2827915" y="2781630"/>
              <a:ext cx="807388" cy="896998"/>
            </a:xfrm>
            <a:custGeom>
              <a:avLst/>
              <a:gdLst>
                <a:gd name="T0" fmla="*/ 348 w 381"/>
                <a:gd name="T1" fmla="*/ 249 h 423"/>
                <a:gd name="T2" fmla="*/ 250 w 381"/>
                <a:gd name="T3" fmla="*/ 33 h 423"/>
                <a:gd name="T4" fmla="*/ 33 w 381"/>
                <a:gd name="T5" fmla="*/ 128 h 423"/>
                <a:gd name="T6" fmla="*/ 131 w 381"/>
                <a:gd name="T7" fmla="*/ 344 h 423"/>
                <a:gd name="T8" fmla="*/ 141 w 381"/>
                <a:gd name="T9" fmla="*/ 348 h 423"/>
                <a:gd name="T10" fmla="*/ 179 w 381"/>
                <a:gd name="T11" fmla="*/ 423 h 423"/>
                <a:gd name="T12" fmla="*/ 215 w 381"/>
                <a:gd name="T13" fmla="*/ 354 h 423"/>
                <a:gd name="T14" fmla="*/ 348 w 381"/>
                <a:gd name="T15" fmla="*/ 249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1" h="423">
                  <a:moveTo>
                    <a:pt x="348" y="249"/>
                  </a:moveTo>
                  <a:cubicBezTo>
                    <a:pt x="381" y="163"/>
                    <a:pt x="337" y="66"/>
                    <a:pt x="250" y="33"/>
                  </a:cubicBezTo>
                  <a:cubicBezTo>
                    <a:pt x="163" y="0"/>
                    <a:pt x="66" y="42"/>
                    <a:pt x="33" y="128"/>
                  </a:cubicBezTo>
                  <a:cubicBezTo>
                    <a:pt x="0" y="214"/>
                    <a:pt x="44" y="311"/>
                    <a:pt x="131" y="344"/>
                  </a:cubicBezTo>
                  <a:cubicBezTo>
                    <a:pt x="134" y="345"/>
                    <a:pt x="138" y="347"/>
                    <a:pt x="141" y="348"/>
                  </a:cubicBezTo>
                  <a:cubicBezTo>
                    <a:pt x="179" y="423"/>
                    <a:pt x="179" y="423"/>
                    <a:pt x="179" y="423"/>
                  </a:cubicBezTo>
                  <a:cubicBezTo>
                    <a:pt x="215" y="354"/>
                    <a:pt x="215" y="354"/>
                    <a:pt x="215" y="354"/>
                  </a:cubicBezTo>
                  <a:cubicBezTo>
                    <a:pt x="274" y="345"/>
                    <a:pt x="325" y="307"/>
                    <a:pt x="348" y="2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淘宝网chenying0907出品 9"/>
            <p:cNvSpPr>
              <a:spLocks/>
            </p:cNvSpPr>
            <p:nvPr/>
          </p:nvSpPr>
          <p:spPr bwMode="auto">
            <a:xfrm>
              <a:off x="2266059" y="3674148"/>
              <a:ext cx="964206" cy="1078907"/>
            </a:xfrm>
            <a:custGeom>
              <a:avLst/>
              <a:gdLst>
                <a:gd name="T0" fmla="*/ 449 w 455"/>
                <a:gd name="T1" fmla="*/ 209 h 509"/>
                <a:gd name="T2" fmla="*/ 212 w 455"/>
                <a:gd name="T3" fmla="*/ 10 h 509"/>
                <a:gd name="T4" fmla="*/ 10 w 455"/>
                <a:gd name="T5" fmla="*/ 244 h 509"/>
                <a:gd name="T6" fmla="*/ 247 w 455"/>
                <a:gd name="T7" fmla="*/ 443 h 509"/>
                <a:gd name="T8" fmla="*/ 261 w 455"/>
                <a:gd name="T9" fmla="*/ 441 h 509"/>
                <a:gd name="T10" fmla="*/ 349 w 455"/>
                <a:gd name="T11" fmla="*/ 509 h 509"/>
                <a:gd name="T12" fmla="*/ 352 w 455"/>
                <a:gd name="T13" fmla="*/ 407 h 509"/>
                <a:gd name="T14" fmla="*/ 449 w 455"/>
                <a:gd name="T15" fmla="*/ 209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5" h="509">
                  <a:moveTo>
                    <a:pt x="449" y="209"/>
                  </a:moveTo>
                  <a:cubicBezTo>
                    <a:pt x="439" y="89"/>
                    <a:pt x="333" y="0"/>
                    <a:pt x="212" y="10"/>
                  </a:cubicBezTo>
                  <a:cubicBezTo>
                    <a:pt x="91" y="19"/>
                    <a:pt x="0" y="124"/>
                    <a:pt x="10" y="244"/>
                  </a:cubicBezTo>
                  <a:cubicBezTo>
                    <a:pt x="20" y="364"/>
                    <a:pt x="126" y="453"/>
                    <a:pt x="247" y="443"/>
                  </a:cubicBezTo>
                  <a:cubicBezTo>
                    <a:pt x="252" y="443"/>
                    <a:pt x="257" y="442"/>
                    <a:pt x="261" y="441"/>
                  </a:cubicBezTo>
                  <a:cubicBezTo>
                    <a:pt x="349" y="509"/>
                    <a:pt x="349" y="509"/>
                    <a:pt x="349" y="509"/>
                  </a:cubicBezTo>
                  <a:cubicBezTo>
                    <a:pt x="352" y="407"/>
                    <a:pt x="352" y="407"/>
                    <a:pt x="352" y="407"/>
                  </a:cubicBezTo>
                  <a:cubicBezTo>
                    <a:pt x="416" y="364"/>
                    <a:pt x="455" y="290"/>
                    <a:pt x="449" y="20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淘宝网chenying0907出品 10"/>
            <p:cNvSpPr>
              <a:spLocks/>
            </p:cNvSpPr>
            <p:nvPr/>
          </p:nvSpPr>
          <p:spPr bwMode="auto">
            <a:xfrm>
              <a:off x="4743782" y="2536098"/>
              <a:ext cx="1049335" cy="1133569"/>
            </a:xfrm>
            <a:custGeom>
              <a:avLst/>
              <a:gdLst>
                <a:gd name="T0" fmla="*/ 421 w 495"/>
                <a:gd name="T1" fmla="*/ 382 h 535"/>
                <a:gd name="T2" fmla="*/ 382 w 495"/>
                <a:gd name="T3" fmla="*/ 75 h 535"/>
                <a:gd name="T4" fmla="*/ 74 w 495"/>
                <a:gd name="T5" fmla="*/ 111 h 535"/>
                <a:gd name="T6" fmla="*/ 114 w 495"/>
                <a:gd name="T7" fmla="*/ 418 h 535"/>
                <a:gd name="T8" fmla="*/ 126 w 495"/>
                <a:gd name="T9" fmla="*/ 426 h 535"/>
                <a:gd name="T10" fmla="*/ 144 w 495"/>
                <a:gd name="T11" fmla="*/ 535 h 535"/>
                <a:gd name="T12" fmla="*/ 216 w 495"/>
                <a:gd name="T13" fmla="*/ 462 h 535"/>
                <a:gd name="T14" fmla="*/ 421 w 495"/>
                <a:gd name="T15" fmla="*/ 382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5" h="535">
                  <a:moveTo>
                    <a:pt x="421" y="382"/>
                  </a:moveTo>
                  <a:cubicBezTo>
                    <a:pt x="495" y="287"/>
                    <a:pt x="478" y="150"/>
                    <a:pt x="382" y="75"/>
                  </a:cubicBezTo>
                  <a:cubicBezTo>
                    <a:pt x="286" y="0"/>
                    <a:pt x="148" y="16"/>
                    <a:pt x="74" y="111"/>
                  </a:cubicBezTo>
                  <a:cubicBezTo>
                    <a:pt x="0" y="205"/>
                    <a:pt x="18" y="343"/>
                    <a:pt x="114" y="418"/>
                  </a:cubicBezTo>
                  <a:cubicBezTo>
                    <a:pt x="118" y="421"/>
                    <a:pt x="122" y="424"/>
                    <a:pt x="126" y="426"/>
                  </a:cubicBezTo>
                  <a:cubicBezTo>
                    <a:pt x="144" y="535"/>
                    <a:pt x="144" y="535"/>
                    <a:pt x="144" y="535"/>
                  </a:cubicBezTo>
                  <a:cubicBezTo>
                    <a:pt x="216" y="462"/>
                    <a:pt x="216" y="462"/>
                    <a:pt x="216" y="462"/>
                  </a:cubicBezTo>
                  <a:cubicBezTo>
                    <a:pt x="291" y="474"/>
                    <a:pt x="371" y="446"/>
                    <a:pt x="421" y="38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淘宝网chenying0907出品 11"/>
            <p:cNvSpPr>
              <a:spLocks/>
            </p:cNvSpPr>
            <p:nvPr/>
          </p:nvSpPr>
          <p:spPr bwMode="auto">
            <a:xfrm>
              <a:off x="5040392" y="3557655"/>
              <a:ext cx="1055608" cy="1013492"/>
            </a:xfrm>
            <a:custGeom>
              <a:avLst/>
              <a:gdLst>
                <a:gd name="T0" fmla="*/ 314 w 498"/>
                <a:gd name="T1" fmla="*/ 456 h 478"/>
                <a:gd name="T2" fmla="*/ 465 w 498"/>
                <a:gd name="T3" fmla="*/ 186 h 478"/>
                <a:gd name="T4" fmla="*/ 197 w 498"/>
                <a:gd name="T5" fmla="*/ 32 h 478"/>
                <a:gd name="T6" fmla="*/ 46 w 498"/>
                <a:gd name="T7" fmla="*/ 302 h 478"/>
                <a:gd name="T8" fmla="*/ 50 w 498"/>
                <a:gd name="T9" fmla="*/ 316 h 478"/>
                <a:gd name="T10" fmla="*/ 0 w 498"/>
                <a:gd name="T11" fmla="*/ 415 h 478"/>
                <a:gd name="T12" fmla="*/ 101 w 498"/>
                <a:gd name="T13" fmla="*/ 398 h 478"/>
                <a:gd name="T14" fmla="*/ 314 w 498"/>
                <a:gd name="T15" fmla="*/ 456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8" h="478">
                  <a:moveTo>
                    <a:pt x="314" y="456"/>
                  </a:moveTo>
                  <a:cubicBezTo>
                    <a:pt x="430" y="424"/>
                    <a:pt x="498" y="304"/>
                    <a:pt x="465" y="186"/>
                  </a:cubicBezTo>
                  <a:cubicBezTo>
                    <a:pt x="433" y="69"/>
                    <a:pt x="313" y="0"/>
                    <a:pt x="197" y="32"/>
                  </a:cubicBezTo>
                  <a:cubicBezTo>
                    <a:pt x="81" y="64"/>
                    <a:pt x="14" y="185"/>
                    <a:pt x="46" y="302"/>
                  </a:cubicBezTo>
                  <a:cubicBezTo>
                    <a:pt x="47" y="307"/>
                    <a:pt x="49" y="312"/>
                    <a:pt x="50" y="316"/>
                  </a:cubicBezTo>
                  <a:cubicBezTo>
                    <a:pt x="0" y="415"/>
                    <a:pt x="0" y="415"/>
                    <a:pt x="0" y="415"/>
                  </a:cubicBezTo>
                  <a:cubicBezTo>
                    <a:pt x="101" y="398"/>
                    <a:pt x="101" y="398"/>
                    <a:pt x="101" y="398"/>
                  </a:cubicBezTo>
                  <a:cubicBezTo>
                    <a:pt x="155" y="453"/>
                    <a:pt x="235" y="478"/>
                    <a:pt x="314" y="45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淘宝网chenying0907出品 12"/>
            <p:cNvSpPr>
              <a:spLocks/>
            </p:cNvSpPr>
            <p:nvPr/>
          </p:nvSpPr>
          <p:spPr bwMode="auto">
            <a:xfrm>
              <a:off x="1757073" y="2694708"/>
              <a:ext cx="1091453" cy="1019765"/>
            </a:xfrm>
            <a:custGeom>
              <a:avLst/>
              <a:gdLst>
                <a:gd name="T0" fmla="*/ 396 w 515"/>
                <a:gd name="T1" fmla="*/ 85 h 481"/>
                <a:gd name="T2" fmla="*/ 87 w 515"/>
                <a:gd name="T3" fmla="*/ 87 h 481"/>
                <a:gd name="T4" fmla="*/ 85 w 515"/>
                <a:gd name="T5" fmla="*/ 396 h 481"/>
                <a:gd name="T6" fmla="*/ 395 w 515"/>
                <a:gd name="T7" fmla="*/ 394 h 481"/>
                <a:gd name="T8" fmla="*/ 405 w 515"/>
                <a:gd name="T9" fmla="*/ 384 h 481"/>
                <a:gd name="T10" fmla="*/ 515 w 515"/>
                <a:gd name="T11" fmla="*/ 378 h 481"/>
                <a:gd name="T12" fmla="*/ 451 w 515"/>
                <a:gd name="T13" fmla="*/ 299 h 481"/>
                <a:gd name="T14" fmla="*/ 396 w 515"/>
                <a:gd name="T15" fmla="*/ 85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5" h="481">
                  <a:moveTo>
                    <a:pt x="396" y="85"/>
                  </a:moveTo>
                  <a:cubicBezTo>
                    <a:pt x="311" y="0"/>
                    <a:pt x="173" y="1"/>
                    <a:pt x="87" y="87"/>
                  </a:cubicBezTo>
                  <a:cubicBezTo>
                    <a:pt x="1" y="173"/>
                    <a:pt x="0" y="312"/>
                    <a:pt x="85" y="396"/>
                  </a:cubicBezTo>
                  <a:cubicBezTo>
                    <a:pt x="170" y="481"/>
                    <a:pt x="309" y="480"/>
                    <a:pt x="395" y="394"/>
                  </a:cubicBezTo>
                  <a:cubicBezTo>
                    <a:pt x="398" y="391"/>
                    <a:pt x="402" y="387"/>
                    <a:pt x="405" y="384"/>
                  </a:cubicBezTo>
                  <a:cubicBezTo>
                    <a:pt x="515" y="378"/>
                    <a:pt x="515" y="378"/>
                    <a:pt x="515" y="378"/>
                  </a:cubicBezTo>
                  <a:cubicBezTo>
                    <a:pt x="451" y="299"/>
                    <a:pt x="451" y="299"/>
                    <a:pt x="451" y="299"/>
                  </a:cubicBezTo>
                  <a:cubicBezTo>
                    <a:pt x="472" y="225"/>
                    <a:pt x="454" y="143"/>
                    <a:pt x="396" y="8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淘宝网chenying0907出品 13"/>
            <p:cNvSpPr>
              <a:spLocks/>
            </p:cNvSpPr>
            <p:nvPr/>
          </p:nvSpPr>
          <p:spPr bwMode="auto">
            <a:xfrm>
              <a:off x="4619224" y="4537095"/>
              <a:ext cx="1051128" cy="1015284"/>
            </a:xfrm>
            <a:custGeom>
              <a:avLst/>
              <a:gdLst>
                <a:gd name="T0" fmla="*/ 315 w 496"/>
                <a:gd name="T1" fmla="*/ 456 h 479"/>
                <a:gd name="T2" fmla="*/ 461 w 496"/>
                <a:gd name="T3" fmla="*/ 183 h 479"/>
                <a:gd name="T4" fmla="*/ 190 w 496"/>
                <a:gd name="T5" fmla="*/ 34 h 479"/>
                <a:gd name="T6" fmla="*/ 44 w 496"/>
                <a:gd name="T7" fmla="*/ 306 h 479"/>
                <a:gd name="T8" fmla="*/ 49 w 496"/>
                <a:gd name="T9" fmla="*/ 320 h 479"/>
                <a:gd name="T10" fmla="*/ 0 w 496"/>
                <a:gd name="T11" fmla="*/ 420 h 479"/>
                <a:gd name="T12" fmla="*/ 101 w 496"/>
                <a:gd name="T13" fmla="*/ 402 h 479"/>
                <a:gd name="T14" fmla="*/ 315 w 496"/>
                <a:gd name="T15" fmla="*/ 456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6" h="479">
                  <a:moveTo>
                    <a:pt x="315" y="456"/>
                  </a:moveTo>
                  <a:cubicBezTo>
                    <a:pt x="430" y="422"/>
                    <a:pt x="496" y="300"/>
                    <a:pt x="461" y="183"/>
                  </a:cubicBezTo>
                  <a:cubicBezTo>
                    <a:pt x="427" y="67"/>
                    <a:pt x="306" y="0"/>
                    <a:pt x="190" y="34"/>
                  </a:cubicBezTo>
                  <a:cubicBezTo>
                    <a:pt x="75" y="68"/>
                    <a:pt x="10" y="190"/>
                    <a:pt x="44" y="306"/>
                  </a:cubicBezTo>
                  <a:cubicBezTo>
                    <a:pt x="45" y="311"/>
                    <a:pt x="47" y="316"/>
                    <a:pt x="49" y="320"/>
                  </a:cubicBezTo>
                  <a:cubicBezTo>
                    <a:pt x="0" y="420"/>
                    <a:pt x="0" y="420"/>
                    <a:pt x="0" y="420"/>
                  </a:cubicBezTo>
                  <a:cubicBezTo>
                    <a:pt x="101" y="402"/>
                    <a:pt x="101" y="402"/>
                    <a:pt x="101" y="402"/>
                  </a:cubicBezTo>
                  <a:cubicBezTo>
                    <a:pt x="156" y="456"/>
                    <a:pt x="237" y="479"/>
                    <a:pt x="315" y="45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淘宝网chenying0907出品 14"/>
            <p:cNvSpPr>
              <a:spLocks/>
            </p:cNvSpPr>
            <p:nvPr/>
          </p:nvSpPr>
          <p:spPr bwMode="auto">
            <a:xfrm>
              <a:off x="3232953" y="3644577"/>
              <a:ext cx="734804" cy="833375"/>
            </a:xfrm>
            <a:custGeom>
              <a:avLst/>
              <a:gdLst>
                <a:gd name="T0" fmla="*/ 329 w 347"/>
                <a:gd name="T1" fmla="*/ 206 h 393"/>
                <a:gd name="T2" fmla="*/ 207 w 347"/>
                <a:gd name="T3" fmla="*/ 19 h 393"/>
                <a:gd name="T4" fmla="*/ 19 w 347"/>
                <a:gd name="T5" fmla="*/ 139 h 393"/>
                <a:gd name="T6" fmla="*/ 141 w 347"/>
                <a:gd name="T7" fmla="*/ 326 h 393"/>
                <a:gd name="T8" fmla="*/ 151 w 347"/>
                <a:gd name="T9" fmla="*/ 328 h 393"/>
                <a:gd name="T10" fmla="*/ 198 w 347"/>
                <a:gd name="T11" fmla="*/ 393 h 393"/>
                <a:gd name="T12" fmla="*/ 221 w 347"/>
                <a:gd name="T13" fmla="*/ 323 h 393"/>
                <a:gd name="T14" fmla="*/ 329 w 347"/>
                <a:gd name="T15" fmla="*/ 206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7" h="393">
                  <a:moveTo>
                    <a:pt x="329" y="206"/>
                  </a:moveTo>
                  <a:cubicBezTo>
                    <a:pt x="347" y="121"/>
                    <a:pt x="293" y="37"/>
                    <a:pt x="207" y="19"/>
                  </a:cubicBezTo>
                  <a:cubicBezTo>
                    <a:pt x="121" y="0"/>
                    <a:pt x="37" y="54"/>
                    <a:pt x="19" y="139"/>
                  </a:cubicBezTo>
                  <a:cubicBezTo>
                    <a:pt x="0" y="224"/>
                    <a:pt x="55" y="307"/>
                    <a:pt x="141" y="326"/>
                  </a:cubicBezTo>
                  <a:cubicBezTo>
                    <a:pt x="144" y="327"/>
                    <a:pt x="148" y="327"/>
                    <a:pt x="151" y="328"/>
                  </a:cubicBezTo>
                  <a:cubicBezTo>
                    <a:pt x="198" y="393"/>
                    <a:pt x="198" y="393"/>
                    <a:pt x="198" y="393"/>
                  </a:cubicBezTo>
                  <a:cubicBezTo>
                    <a:pt x="221" y="323"/>
                    <a:pt x="221" y="323"/>
                    <a:pt x="221" y="323"/>
                  </a:cubicBezTo>
                  <a:cubicBezTo>
                    <a:pt x="274" y="307"/>
                    <a:pt x="317" y="263"/>
                    <a:pt x="329" y="2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淘宝网chenying0907出品 15"/>
            <p:cNvSpPr>
              <a:spLocks/>
            </p:cNvSpPr>
            <p:nvPr/>
          </p:nvSpPr>
          <p:spPr bwMode="auto">
            <a:xfrm>
              <a:off x="1134282" y="3061214"/>
              <a:ext cx="602181" cy="608454"/>
            </a:xfrm>
            <a:custGeom>
              <a:avLst/>
              <a:gdLst>
                <a:gd name="T0" fmla="*/ 249 w 284"/>
                <a:gd name="T1" fmla="*/ 73 h 287"/>
                <a:gd name="T2" fmla="*/ 74 w 284"/>
                <a:gd name="T3" fmla="*/ 39 h 287"/>
                <a:gd name="T4" fmla="*/ 39 w 284"/>
                <a:gd name="T5" fmla="*/ 215 h 287"/>
                <a:gd name="T6" fmla="*/ 214 w 284"/>
                <a:gd name="T7" fmla="*/ 248 h 287"/>
                <a:gd name="T8" fmla="*/ 221 w 284"/>
                <a:gd name="T9" fmla="*/ 243 h 287"/>
                <a:gd name="T10" fmla="*/ 284 w 284"/>
                <a:gd name="T11" fmla="*/ 252 h 287"/>
                <a:gd name="T12" fmla="*/ 257 w 284"/>
                <a:gd name="T13" fmla="*/ 200 h 287"/>
                <a:gd name="T14" fmla="*/ 249 w 284"/>
                <a:gd name="T15" fmla="*/ 73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4" h="287">
                  <a:moveTo>
                    <a:pt x="249" y="73"/>
                  </a:moveTo>
                  <a:cubicBezTo>
                    <a:pt x="211" y="15"/>
                    <a:pt x="132" y="0"/>
                    <a:pt x="74" y="39"/>
                  </a:cubicBezTo>
                  <a:cubicBezTo>
                    <a:pt x="16" y="79"/>
                    <a:pt x="0" y="157"/>
                    <a:pt x="39" y="215"/>
                  </a:cubicBezTo>
                  <a:cubicBezTo>
                    <a:pt x="77" y="272"/>
                    <a:pt x="156" y="287"/>
                    <a:pt x="214" y="248"/>
                  </a:cubicBezTo>
                  <a:cubicBezTo>
                    <a:pt x="217" y="246"/>
                    <a:pt x="219" y="245"/>
                    <a:pt x="221" y="243"/>
                  </a:cubicBezTo>
                  <a:cubicBezTo>
                    <a:pt x="284" y="252"/>
                    <a:pt x="284" y="252"/>
                    <a:pt x="284" y="252"/>
                  </a:cubicBezTo>
                  <a:cubicBezTo>
                    <a:pt x="257" y="200"/>
                    <a:pt x="257" y="200"/>
                    <a:pt x="257" y="200"/>
                  </a:cubicBezTo>
                  <a:cubicBezTo>
                    <a:pt x="277" y="161"/>
                    <a:pt x="276" y="112"/>
                    <a:pt x="249" y="7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淘宝网chenying0907出品 16"/>
            <p:cNvSpPr>
              <a:spLocks/>
            </p:cNvSpPr>
            <p:nvPr/>
          </p:nvSpPr>
          <p:spPr bwMode="auto">
            <a:xfrm>
              <a:off x="2391513" y="1989476"/>
              <a:ext cx="821726" cy="919401"/>
            </a:xfrm>
            <a:custGeom>
              <a:avLst/>
              <a:gdLst>
                <a:gd name="T0" fmla="*/ 359 w 388"/>
                <a:gd name="T1" fmla="*/ 245 h 434"/>
                <a:gd name="T2" fmla="*/ 246 w 388"/>
                <a:gd name="T3" fmla="*/ 29 h 434"/>
                <a:gd name="T4" fmla="*/ 29 w 388"/>
                <a:gd name="T5" fmla="*/ 139 h 434"/>
                <a:gd name="T6" fmla="*/ 142 w 388"/>
                <a:gd name="T7" fmla="*/ 355 h 434"/>
                <a:gd name="T8" fmla="*/ 153 w 388"/>
                <a:gd name="T9" fmla="*/ 359 h 434"/>
                <a:gd name="T10" fmla="*/ 196 w 388"/>
                <a:gd name="T11" fmla="*/ 434 h 434"/>
                <a:gd name="T12" fmla="*/ 229 w 388"/>
                <a:gd name="T13" fmla="*/ 361 h 434"/>
                <a:gd name="T14" fmla="*/ 359 w 388"/>
                <a:gd name="T15" fmla="*/ 245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8" h="434">
                  <a:moveTo>
                    <a:pt x="359" y="245"/>
                  </a:moveTo>
                  <a:cubicBezTo>
                    <a:pt x="388" y="155"/>
                    <a:pt x="338" y="58"/>
                    <a:pt x="246" y="29"/>
                  </a:cubicBezTo>
                  <a:cubicBezTo>
                    <a:pt x="155" y="0"/>
                    <a:pt x="58" y="49"/>
                    <a:pt x="29" y="139"/>
                  </a:cubicBezTo>
                  <a:cubicBezTo>
                    <a:pt x="0" y="229"/>
                    <a:pt x="50" y="326"/>
                    <a:pt x="142" y="355"/>
                  </a:cubicBezTo>
                  <a:cubicBezTo>
                    <a:pt x="145" y="357"/>
                    <a:pt x="149" y="358"/>
                    <a:pt x="153" y="359"/>
                  </a:cubicBezTo>
                  <a:cubicBezTo>
                    <a:pt x="196" y="434"/>
                    <a:pt x="196" y="434"/>
                    <a:pt x="196" y="434"/>
                  </a:cubicBezTo>
                  <a:cubicBezTo>
                    <a:pt x="229" y="361"/>
                    <a:pt x="229" y="361"/>
                    <a:pt x="229" y="361"/>
                  </a:cubicBezTo>
                  <a:cubicBezTo>
                    <a:pt x="288" y="349"/>
                    <a:pt x="340" y="306"/>
                    <a:pt x="359" y="24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淘宝网chenying0907出品 17"/>
            <p:cNvSpPr>
              <a:spLocks/>
            </p:cNvSpPr>
            <p:nvPr/>
          </p:nvSpPr>
          <p:spPr bwMode="auto">
            <a:xfrm>
              <a:off x="3768822" y="2891851"/>
              <a:ext cx="1053816" cy="1145219"/>
            </a:xfrm>
            <a:custGeom>
              <a:avLst/>
              <a:gdLst>
                <a:gd name="T0" fmla="*/ 427 w 497"/>
                <a:gd name="T1" fmla="*/ 376 h 540"/>
                <a:gd name="T2" fmla="*/ 376 w 497"/>
                <a:gd name="T3" fmla="*/ 71 h 540"/>
                <a:gd name="T4" fmla="*/ 70 w 497"/>
                <a:gd name="T5" fmla="*/ 118 h 540"/>
                <a:gd name="T6" fmla="*/ 121 w 497"/>
                <a:gd name="T7" fmla="*/ 423 h 540"/>
                <a:gd name="T8" fmla="*/ 133 w 497"/>
                <a:gd name="T9" fmla="*/ 432 h 540"/>
                <a:gd name="T10" fmla="*/ 155 w 497"/>
                <a:gd name="T11" fmla="*/ 540 h 540"/>
                <a:gd name="T12" fmla="*/ 224 w 497"/>
                <a:gd name="T13" fmla="*/ 464 h 540"/>
                <a:gd name="T14" fmla="*/ 427 w 497"/>
                <a:gd name="T15" fmla="*/ 376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7" h="540">
                  <a:moveTo>
                    <a:pt x="427" y="376"/>
                  </a:moveTo>
                  <a:cubicBezTo>
                    <a:pt x="497" y="279"/>
                    <a:pt x="474" y="142"/>
                    <a:pt x="376" y="71"/>
                  </a:cubicBezTo>
                  <a:cubicBezTo>
                    <a:pt x="277" y="0"/>
                    <a:pt x="140" y="21"/>
                    <a:pt x="70" y="118"/>
                  </a:cubicBezTo>
                  <a:cubicBezTo>
                    <a:pt x="0" y="216"/>
                    <a:pt x="22" y="352"/>
                    <a:pt x="121" y="423"/>
                  </a:cubicBezTo>
                  <a:cubicBezTo>
                    <a:pt x="125" y="426"/>
                    <a:pt x="129" y="429"/>
                    <a:pt x="133" y="432"/>
                  </a:cubicBezTo>
                  <a:cubicBezTo>
                    <a:pt x="155" y="540"/>
                    <a:pt x="155" y="540"/>
                    <a:pt x="155" y="540"/>
                  </a:cubicBezTo>
                  <a:cubicBezTo>
                    <a:pt x="224" y="464"/>
                    <a:pt x="224" y="464"/>
                    <a:pt x="224" y="464"/>
                  </a:cubicBezTo>
                  <a:cubicBezTo>
                    <a:pt x="300" y="473"/>
                    <a:pt x="379" y="442"/>
                    <a:pt x="427" y="37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淘宝网chenying0907出品 18"/>
            <p:cNvSpPr>
              <a:spLocks/>
            </p:cNvSpPr>
            <p:nvPr/>
          </p:nvSpPr>
          <p:spPr bwMode="auto">
            <a:xfrm>
              <a:off x="3266109" y="1929437"/>
              <a:ext cx="1047544" cy="1172102"/>
            </a:xfrm>
            <a:custGeom>
              <a:avLst/>
              <a:gdLst>
                <a:gd name="T0" fmla="*/ 456 w 494"/>
                <a:gd name="T1" fmla="*/ 317 h 553"/>
                <a:gd name="T2" fmla="*/ 318 w 494"/>
                <a:gd name="T3" fmla="*/ 40 h 553"/>
                <a:gd name="T4" fmla="*/ 39 w 494"/>
                <a:gd name="T5" fmla="*/ 174 h 553"/>
                <a:gd name="T6" fmla="*/ 177 w 494"/>
                <a:gd name="T7" fmla="*/ 451 h 553"/>
                <a:gd name="T8" fmla="*/ 191 w 494"/>
                <a:gd name="T9" fmla="*/ 456 h 553"/>
                <a:gd name="T10" fmla="*/ 244 w 494"/>
                <a:gd name="T11" fmla="*/ 553 h 553"/>
                <a:gd name="T12" fmla="*/ 287 w 494"/>
                <a:gd name="T13" fmla="*/ 460 h 553"/>
                <a:gd name="T14" fmla="*/ 456 w 494"/>
                <a:gd name="T15" fmla="*/ 317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4" h="553">
                  <a:moveTo>
                    <a:pt x="456" y="317"/>
                  </a:moveTo>
                  <a:cubicBezTo>
                    <a:pt x="494" y="203"/>
                    <a:pt x="433" y="79"/>
                    <a:pt x="318" y="40"/>
                  </a:cubicBezTo>
                  <a:cubicBezTo>
                    <a:pt x="203" y="0"/>
                    <a:pt x="78" y="60"/>
                    <a:pt x="39" y="174"/>
                  </a:cubicBezTo>
                  <a:cubicBezTo>
                    <a:pt x="0" y="288"/>
                    <a:pt x="62" y="412"/>
                    <a:pt x="177" y="451"/>
                  </a:cubicBezTo>
                  <a:cubicBezTo>
                    <a:pt x="181" y="453"/>
                    <a:pt x="186" y="454"/>
                    <a:pt x="191" y="456"/>
                  </a:cubicBezTo>
                  <a:cubicBezTo>
                    <a:pt x="244" y="553"/>
                    <a:pt x="244" y="553"/>
                    <a:pt x="244" y="553"/>
                  </a:cubicBezTo>
                  <a:cubicBezTo>
                    <a:pt x="287" y="460"/>
                    <a:pt x="287" y="460"/>
                    <a:pt x="287" y="460"/>
                  </a:cubicBezTo>
                  <a:cubicBezTo>
                    <a:pt x="363" y="446"/>
                    <a:pt x="429" y="394"/>
                    <a:pt x="456" y="31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淘宝网chenying0907出品 19"/>
            <p:cNvSpPr>
              <a:spLocks/>
            </p:cNvSpPr>
            <p:nvPr/>
          </p:nvSpPr>
          <p:spPr bwMode="auto">
            <a:xfrm>
              <a:off x="1335905" y="3663395"/>
              <a:ext cx="919401" cy="931050"/>
            </a:xfrm>
            <a:custGeom>
              <a:avLst/>
              <a:gdLst>
                <a:gd name="T0" fmla="*/ 382 w 434"/>
                <a:gd name="T1" fmla="*/ 112 h 439"/>
                <a:gd name="T2" fmla="*/ 114 w 434"/>
                <a:gd name="T3" fmla="*/ 60 h 439"/>
                <a:gd name="T4" fmla="*/ 59 w 434"/>
                <a:gd name="T5" fmla="*/ 327 h 439"/>
                <a:gd name="T6" fmla="*/ 327 w 434"/>
                <a:gd name="T7" fmla="*/ 379 h 439"/>
                <a:gd name="T8" fmla="*/ 337 w 434"/>
                <a:gd name="T9" fmla="*/ 372 h 439"/>
                <a:gd name="T10" fmla="*/ 434 w 434"/>
                <a:gd name="T11" fmla="*/ 386 h 439"/>
                <a:gd name="T12" fmla="*/ 392 w 434"/>
                <a:gd name="T13" fmla="*/ 306 h 439"/>
                <a:gd name="T14" fmla="*/ 382 w 434"/>
                <a:gd name="T15" fmla="*/ 112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4" h="439">
                  <a:moveTo>
                    <a:pt x="382" y="112"/>
                  </a:moveTo>
                  <a:cubicBezTo>
                    <a:pt x="323" y="23"/>
                    <a:pt x="203" y="0"/>
                    <a:pt x="114" y="60"/>
                  </a:cubicBezTo>
                  <a:cubicBezTo>
                    <a:pt x="25" y="119"/>
                    <a:pt x="0" y="239"/>
                    <a:pt x="59" y="327"/>
                  </a:cubicBezTo>
                  <a:cubicBezTo>
                    <a:pt x="118" y="415"/>
                    <a:pt x="238" y="439"/>
                    <a:pt x="327" y="379"/>
                  </a:cubicBezTo>
                  <a:cubicBezTo>
                    <a:pt x="331" y="377"/>
                    <a:pt x="334" y="374"/>
                    <a:pt x="337" y="372"/>
                  </a:cubicBezTo>
                  <a:cubicBezTo>
                    <a:pt x="434" y="386"/>
                    <a:pt x="434" y="386"/>
                    <a:pt x="434" y="386"/>
                  </a:cubicBezTo>
                  <a:cubicBezTo>
                    <a:pt x="392" y="306"/>
                    <a:pt x="392" y="306"/>
                    <a:pt x="392" y="306"/>
                  </a:cubicBezTo>
                  <a:cubicBezTo>
                    <a:pt x="423" y="246"/>
                    <a:pt x="422" y="171"/>
                    <a:pt x="382" y="1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淘宝网chenying0907出品 20"/>
            <p:cNvSpPr>
              <a:spLocks noEditPoints="1"/>
            </p:cNvSpPr>
            <p:nvPr/>
          </p:nvSpPr>
          <p:spPr bwMode="auto">
            <a:xfrm>
              <a:off x="3387083" y="3839927"/>
              <a:ext cx="432817" cy="351272"/>
            </a:xfrm>
            <a:custGeom>
              <a:avLst/>
              <a:gdLst>
                <a:gd name="T0" fmla="*/ 176 w 204"/>
                <a:gd name="T1" fmla="*/ 32 h 166"/>
                <a:gd name="T2" fmla="*/ 124 w 204"/>
                <a:gd name="T3" fmla="*/ 6 h 166"/>
                <a:gd name="T4" fmla="*/ 83 w 204"/>
                <a:gd name="T5" fmla="*/ 51 h 166"/>
                <a:gd name="T6" fmla="*/ 58 w 204"/>
                <a:gd name="T7" fmla="*/ 84 h 166"/>
                <a:gd name="T8" fmla="*/ 18 w 204"/>
                <a:gd name="T9" fmla="*/ 100 h 166"/>
                <a:gd name="T10" fmla="*/ 22 w 204"/>
                <a:gd name="T11" fmla="*/ 109 h 166"/>
                <a:gd name="T12" fmla="*/ 9 w 204"/>
                <a:gd name="T13" fmla="*/ 122 h 166"/>
                <a:gd name="T14" fmla="*/ 77 w 204"/>
                <a:gd name="T15" fmla="*/ 166 h 166"/>
                <a:gd name="T16" fmla="*/ 144 w 204"/>
                <a:gd name="T17" fmla="*/ 133 h 166"/>
                <a:gd name="T18" fmla="*/ 173 w 204"/>
                <a:gd name="T19" fmla="*/ 65 h 166"/>
                <a:gd name="T20" fmla="*/ 204 w 204"/>
                <a:gd name="T21" fmla="*/ 51 h 166"/>
                <a:gd name="T22" fmla="*/ 176 w 204"/>
                <a:gd name="T23" fmla="*/ 32 h 166"/>
                <a:gd name="T24" fmla="*/ 143 w 204"/>
                <a:gd name="T25" fmla="*/ 45 h 166"/>
                <a:gd name="T26" fmla="*/ 132 w 204"/>
                <a:gd name="T27" fmla="*/ 34 h 166"/>
                <a:gd name="T28" fmla="*/ 143 w 204"/>
                <a:gd name="T29" fmla="*/ 22 h 166"/>
                <a:gd name="T30" fmla="*/ 155 w 204"/>
                <a:gd name="T31" fmla="*/ 34 h 166"/>
                <a:gd name="T32" fmla="*/ 143 w 204"/>
                <a:gd name="T33" fmla="*/ 4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4" h="166">
                  <a:moveTo>
                    <a:pt x="176" y="32"/>
                  </a:moveTo>
                  <a:cubicBezTo>
                    <a:pt x="169" y="11"/>
                    <a:pt x="146" y="0"/>
                    <a:pt x="124" y="6"/>
                  </a:cubicBezTo>
                  <a:cubicBezTo>
                    <a:pt x="95" y="15"/>
                    <a:pt x="83" y="51"/>
                    <a:pt x="83" y="51"/>
                  </a:cubicBezTo>
                  <a:cubicBezTo>
                    <a:pt x="78" y="63"/>
                    <a:pt x="73" y="74"/>
                    <a:pt x="58" y="84"/>
                  </a:cubicBezTo>
                  <a:cubicBezTo>
                    <a:pt x="30" y="103"/>
                    <a:pt x="1" y="49"/>
                    <a:pt x="18" y="100"/>
                  </a:cubicBezTo>
                  <a:cubicBezTo>
                    <a:pt x="19" y="103"/>
                    <a:pt x="20" y="106"/>
                    <a:pt x="22" y="109"/>
                  </a:cubicBezTo>
                  <a:cubicBezTo>
                    <a:pt x="3" y="99"/>
                    <a:pt x="0" y="98"/>
                    <a:pt x="9" y="122"/>
                  </a:cubicBezTo>
                  <a:cubicBezTo>
                    <a:pt x="18" y="150"/>
                    <a:pt x="48" y="163"/>
                    <a:pt x="77" y="166"/>
                  </a:cubicBezTo>
                  <a:cubicBezTo>
                    <a:pt x="103" y="166"/>
                    <a:pt x="132" y="159"/>
                    <a:pt x="144" y="133"/>
                  </a:cubicBezTo>
                  <a:cubicBezTo>
                    <a:pt x="152" y="114"/>
                    <a:pt x="152" y="87"/>
                    <a:pt x="173" y="65"/>
                  </a:cubicBezTo>
                  <a:cubicBezTo>
                    <a:pt x="173" y="65"/>
                    <a:pt x="186" y="53"/>
                    <a:pt x="204" y="51"/>
                  </a:cubicBezTo>
                  <a:cubicBezTo>
                    <a:pt x="180" y="50"/>
                    <a:pt x="176" y="32"/>
                    <a:pt x="176" y="32"/>
                  </a:cubicBezTo>
                  <a:close/>
                  <a:moveTo>
                    <a:pt x="143" y="45"/>
                  </a:moveTo>
                  <a:cubicBezTo>
                    <a:pt x="137" y="45"/>
                    <a:pt x="132" y="40"/>
                    <a:pt x="132" y="34"/>
                  </a:cubicBezTo>
                  <a:cubicBezTo>
                    <a:pt x="132" y="28"/>
                    <a:pt x="137" y="22"/>
                    <a:pt x="143" y="22"/>
                  </a:cubicBezTo>
                  <a:cubicBezTo>
                    <a:pt x="150" y="22"/>
                    <a:pt x="155" y="28"/>
                    <a:pt x="155" y="34"/>
                  </a:cubicBezTo>
                  <a:cubicBezTo>
                    <a:pt x="155" y="40"/>
                    <a:pt x="150" y="45"/>
                    <a:pt x="143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淘宝网chenying0907出品 21"/>
            <p:cNvSpPr>
              <a:spLocks/>
            </p:cNvSpPr>
            <p:nvPr/>
          </p:nvSpPr>
          <p:spPr bwMode="auto">
            <a:xfrm>
              <a:off x="4324406" y="2016358"/>
              <a:ext cx="722259" cy="741973"/>
            </a:xfrm>
            <a:custGeom>
              <a:avLst/>
              <a:gdLst>
                <a:gd name="T0" fmla="*/ 265 w 341"/>
                <a:gd name="T1" fmla="*/ 291 h 350"/>
                <a:gd name="T2" fmla="*/ 289 w 341"/>
                <a:gd name="T3" fmla="*/ 78 h 350"/>
                <a:gd name="T4" fmla="*/ 76 w 341"/>
                <a:gd name="T5" fmla="*/ 51 h 350"/>
                <a:gd name="T6" fmla="*/ 52 w 341"/>
                <a:gd name="T7" fmla="*/ 265 h 350"/>
                <a:gd name="T8" fmla="*/ 59 w 341"/>
                <a:gd name="T9" fmla="*/ 273 h 350"/>
                <a:gd name="T10" fmla="*/ 53 w 341"/>
                <a:gd name="T11" fmla="*/ 350 h 350"/>
                <a:gd name="T12" fmla="*/ 113 w 341"/>
                <a:gd name="T13" fmla="*/ 312 h 350"/>
                <a:gd name="T14" fmla="*/ 265 w 341"/>
                <a:gd name="T15" fmla="*/ 291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1" h="350">
                  <a:moveTo>
                    <a:pt x="265" y="291"/>
                  </a:moveTo>
                  <a:cubicBezTo>
                    <a:pt x="331" y="240"/>
                    <a:pt x="341" y="144"/>
                    <a:pt x="289" y="78"/>
                  </a:cubicBezTo>
                  <a:cubicBezTo>
                    <a:pt x="237" y="11"/>
                    <a:pt x="141" y="0"/>
                    <a:pt x="76" y="51"/>
                  </a:cubicBezTo>
                  <a:cubicBezTo>
                    <a:pt x="10" y="103"/>
                    <a:pt x="0" y="199"/>
                    <a:pt x="52" y="265"/>
                  </a:cubicBezTo>
                  <a:cubicBezTo>
                    <a:pt x="54" y="268"/>
                    <a:pt x="56" y="270"/>
                    <a:pt x="59" y="273"/>
                  </a:cubicBezTo>
                  <a:cubicBezTo>
                    <a:pt x="53" y="350"/>
                    <a:pt x="53" y="350"/>
                    <a:pt x="53" y="350"/>
                  </a:cubicBezTo>
                  <a:cubicBezTo>
                    <a:pt x="113" y="312"/>
                    <a:pt x="113" y="312"/>
                    <a:pt x="113" y="312"/>
                  </a:cubicBezTo>
                  <a:cubicBezTo>
                    <a:pt x="163" y="332"/>
                    <a:pt x="221" y="326"/>
                    <a:pt x="265" y="2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淘宝网chenying0907出品 22"/>
            <p:cNvSpPr>
              <a:spLocks/>
            </p:cNvSpPr>
            <p:nvPr/>
          </p:nvSpPr>
          <p:spPr bwMode="auto">
            <a:xfrm>
              <a:off x="4445379" y="2249345"/>
              <a:ext cx="444467" cy="237467"/>
            </a:xfrm>
            <a:custGeom>
              <a:avLst/>
              <a:gdLst>
                <a:gd name="T0" fmla="*/ 190 w 210"/>
                <a:gd name="T1" fmla="*/ 22 h 112"/>
                <a:gd name="T2" fmla="*/ 49 w 210"/>
                <a:gd name="T3" fmla="*/ 22 h 112"/>
                <a:gd name="T4" fmla="*/ 46 w 210"/>
                <a:gd name="T5" fmla="*/ 22 h 112"/>
                <a:gd name="T6" fmla="*/ 31 w 210"/>
                <a:gd name="T7" fmla="*/ 3 h 112"/>
                <a:gd name="T8" fmla="*/ 23 w 210"/>
                <a:gd name="T9" fmla="*/ 1 h 112"/>
                <a:gd name="T10" fmla="*/ 14 w 210"/>
                <a:gd name="T11" fmla="*/ 1 h 112"/>
                <a:gd name="T12" fmla="*/ 10 w 210"/>
                <a:gd name="T13" fmla="*/ 0 h 112"/>
                <a:gd name="T14" fmla="*/ 0 w 210"/>
                <a:gd name="T15" fmla="*/ 10 h 112"/>
                <a:gd name="T16" fmla="*/ 10 w 210"/>
                <a:gd name="T17" fmla="*/ 20 h 112"/>
                <a:gd name="T18" fmla="*/ 19 w 210"/>
                <a:gd name="T19" fmla="*/ 16 h 112"/>
                <a:gd name="T20" fmla="*/ 24 w 210"/>
                <a:gd name="T21" fmla="*/ 16 h 112"/>
                <a:gd name="T22" fmla="*/ 31 w 210"/>
                <a:gd name="T23" fmla="*/ 20 h 112"/>
                <a:gd name="T24" fmla="*/ 36 w 210"/>
                <a:gd name="T25" fmla="*/ 26 h 112"/>
                <a:gd name="T26" fmla="*/ 37 w 210"/>
                <a:gd name="T27" fmla="*/ 32 h 112"/>
                <a:gd name="T28" fmla="*/ 75 w 210"/>
                <a:gd name="T29" fmla="*/ 108 h 112"/>
                <a:gd name="T30" fmla="*/ 77 w 210"/>
                <a:gd name="T31" fmla="*/ 109 h 112"/>
                <a:gd name="T32" fmla="*/ 78 w 210"/>
                <a:gd name="T33" fmla="*/ 110 h 112"/>
                <a:gd name="T34" fmla="*/ 81 w 210"/>
                <a:gd name="T35" fmla="*/ 111 h 112"/>
                <a:gd name="T36" fmla="*/ 83 w 210"/>
                <a:gd name="T37" fmla="*/ 112 h 112"/>
                <a:gd name="T38" fmla="*/ 145 w 210"/>
                <a:gd name="T39" fmla="*/ 112 h 112"/>
                <a:gd name="T40" fmla="*/ 161 w 210"/>
                <a:gd name="T41" fmla="*/ 105 h 112"/>
                <a:gd name="T42" fmla="*/ 161 w 210"/>
                <a:gd name="T43" fmla="*/ 103 h 112"/>
                <a:gd name="T44" fmla="*/ 161 w 210"/>
                <a:gd name="T45" fmla="*/ 102 h 112"/>
                <a:gd name="T46" fmla="*/ 160 w 210"/>
                <a:gd name="T47" fmla="*/ 101 h 112"/>
                <a:gd name="T48" fmla="*/ 160 w 210"/>
                <a:gd name="T49" fmla="*/ 100 h 112"/>
                <a:gd name="T50" fmla="*/ 159 w 210"/>
                <a:gd name="T51" fmla="*/ 100 h 112"/>
                <a:gd name="T52" fmla="*/ 158 w 210"/>
                <a:gd name="T53" fmla="*/ 99 h 112"/>
                <a:gd name="T54" fmla="*/ 155 w 210"/>
                <a:gd name="T55" fmla="*/ 99 h 112"/>
                <a:gd name="T56" fmla="*/ 89 w 210"/>
                <a:gd name="T57" fmla="*/ 99 h 112"/>
                <a:gd name="T58" fmla="*/ 84 w 210"/>
                <a:gd name="T59" fmla="*/ 95 h 112"/>
                <a:gd name="T60" fmla="*/ 79 w 210"/>
                <a:gd name="T61" fmla="*/ 86 h 112"/>
                <a:gd name="T62" fmla="*/ 89 w 210"/>
                <a:gd name="T63" fmla="*/ 84 h 112"/>
                <a:gd name="T64" fmla="*/ 168 w 210"/>
                <a:gd name="T65" fmla="*/ 84 h 112"/>
                <a:gd name="T66" fmla="*/ 169 w 210"/>
                <a:gd name="T67" fmla="*/ 84 h 112"/>
                <a:gd name="T68" fmla="*/ 170 w 210"/>
                <a:gd name="T69" fmla="*/ 83 h 112"/>
                <a:gd name="T70" fmla="*/ 172 w 210"/>
                <a:gd name="T71" fmla="*/ 83 h 112"/>
                <a:gd name="T72" fmla="*/ 173 w 210"/>
                <a:gd name="T73" fmla="*/ 83 h 112"/>
                <a:gd name="T74" fmla="*/ 174 w 210"/>
                <a:gd name="T75" fmla="*/ 82 h 112"/>
                <a:gd name="T76" fmla="*/ 174 w 210"/>
                <a:gd name="T77" fmla="*/ 81 h 112"/>
                <a:gd name="T78" fmla="*/ 175 w 210"/>
                <a:gd name="T79" fmla="*/ 80 h 112"/>
                <a:gd name="T80" fmla="*/ 175 w 210"/>
                <a:gd name="T81" fmla="*/ 80 h 112"/>
                <a:gd name="T82" fmla="*/ 202 w 210"/>
                <a:gd name="T83" fmla="*/ 32 h 112"/>
                <a:gd name="T84" fmla="*/ 190 w 210"/>
                <a:gd name="T85" fmla="*/ 2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0" h="112">
                  <a:moveTo>
                    <a:pt x="190" y="22"/>
                  </a:moveTo>
                  <a:cubicBezTo>
                    <a:pt x="49" y="22"/>
                    <a:pt x="49" y="22"/>
                    <a:pt x="49" y="22"/>
                  </a:cubicBezTo>
                  <a:cubicBezTo>
                    <a:pt x="48" y="22"/>
                    <a:pt x="47" y="22"/>
                    <a:pt x="46" y="22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3"/>
                    <a:pt x="29" y="1"/>
                    <a:pt x="23" y="1"/>
                  </a:cubicBezTo>
                  <a:cubicBezTo>
                    <a:pt x="20" y="1"/>
                    <a:pt x="16" y="1"/>
                    <a:pt x="14" y="1"/>
                  </a:cubicBezTo>
                  <a:cubicBezTo>
                    <a:pt x="13" y="1"/>
                    <a:pt x="11" y="0"/>
                    <a:pt x="10" y="0"/>
                  </a:cubicBezTo>
                  <a:cubicBezTo>
                    <a:pt x="5" y="0"/>
                    <a:pt x="0" y="5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4" y="20"/>
                    <a:pt x="17" y="19"/>
                    <a:pt x="19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7" y="15"/>
                    <a:pt x="31" y="20"/>
                  </a:cubicBezTo>
                  <a:cubicBezTo>
                    <a:pt x="32" y="21"/>
                    <a:pt x="34" y="24"/>
                    <a:pt x="36" y="26"/>
                  </a:cubicBezTo>
                  <a:cubicBezTo>
                    <a:pt x="36" y="28"/>
                    <a:pt x="36" y="30"/>
                    <a:pt x="37" y="32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3" y="112"/>
                    <a:pt x="83" y="112"/>
                    <a:pt x="83" y="112"/>
                  </a:cubicBezTo>
                  <a:cubicBezTo>
                    <a:pt x="145" y="112"/>
                    <a:pt x="145" y="112"/>
                    <a:pt x="145" y="112"/>
                  </a:cubicBezTo>
                  <a:cubicBezTo>
                    <a:pt x="157" y="112"/>
                    <a:pt x="161" y="108"/>
                    <a:pt x="161" y="105"/>
                  </a:cubicBezTo>
                  <a:cubicBezTo>
                    <a:pt x="161" y="103"/>
                    <a:pt x="161" y="103"/>
                    <a:pt x="161" y="103"/>
                  </a:cubicBezTo>
                  <a:cubicBezTo>
                    <a:pt x="161" y="102"/>
                    <a:pt x="161" y="102"/>
                    <a:pt x="161" y="102"/>
                  </a:cubicBezTo>
                  <a:cubicBezTo>
                    <a:pt x="160" y="101"/>
                    <a:pt x="160" y="101"/>
                    <a:pt x="160" y="101"/>
                  </a:cubicBezTo>
                  <a:cubicBezTo>
                    <a:pt x="160" y="100"/>
                    <a:pt x="160" y="100"/>
                    <a:pt x="160" y="100"/>
                  </a:cubicBezTo>
                  <a:cubicBezTo>
                    <a:pt x="159" y="100"/>
                    <a:pt x="159" y="100"/>
                    <a:pt x="159" y="100"/>
                  </a:cubicBezTo>
                  <a:cubicBezTo>
                    <a:pt x="158" y="99"/>
                    <a:pt x="158" y="99"/>
                    <a:pt x="158" y="99"/>
                  </a:cubicBezTo>
                  <a:cubicBezTo>
                    <a:pt x="155" y="99"/>
                    <a:pt x="155" y="99"/>
                    <a:pt x="155" y="99"/>
                  </a:cubicBezTo>
                  <a:cubicBezTo>
                    <a:pt x="89" y="99"/>
                    <a:pt x="89" y="99"/>
                    <a:pt x="89" y="99"/>
                  </a:cubicBezTo>
                  <a:cubicBezTo>
                    <a:pt x="89" y="99"/>
                    <a:pt x="85" y="99"/>
                    <a:pt x="84" y="95"/>
                  </a:cubicBezTo>
                  <a:cubicBezTo>
                    <a:pt x="79" y="86"/>
                    <a:pt x="79" y="86"/>
                    <a:pt x="79" y="86"/>
                  </a:cubicBezTo>
                  <a:cubicBezTo>
                    <a:pt x="79" y="84"/>
                    <a:pt x="86" y="84"/>
                    <a:pt x="89" y="84"/>
                  </a:cubicBezTo>
                  <a:cubicBezTo>
                    <a:pt x="168" y="84"/>
                    <a:pt x="168" y="84"/>
                    <a:pt x="168" y="84"/>
                  </a:cubicBezTo>
                  <a:cubicBezTo>
                    <a:pt x="169" y="84"/>
                    <a:pt x="169" y="84"/>
                    <a:pt x="169" y="84"/>
                  </a:cubicBezTo>
                  <a:cubicBezTo>
                    <a:pt x="170" y="83"/>
                    <a:pt x="170" y="83"/>
                    <a:pt x="170" y="83"/>
                  </a:cubicBezTo>
                  <a:cubicBezTo>
                    <a:pt x="172" y="83"/>
                    <a:pt x="172" y="83"/>
                    <a:pt x="172" y="83"/>
                  </a:cubicBezTo>
                  <a:cubicBezTo>
                    <a:pt x="173" y="83"/>
                    <a:pt x="173" y="83"/>
                    <a:pt x="173" y="83"/>
                  </a:cubicBezTo>
                  <a:cubicBezTo>
                    <a:pt x="174" y="82"/>
                    <a:pt x="174" y="82"/>
                    <a:pt x="174" y="82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5" y="80"/>
                    <a:pt x="175" y="80"/>
                    <a:pt x="175" y="80"/>
                  </a:cubicBezTo>
                  <a:cubicBezTo>
                    <a:pt x="175" y="80"/>
                    <a:pt x="175" y="80"/>
                    <a:pt x="175" y="80"/>
                  </a:cubicBezTo>
                  <a:cubicBezTo>
                    <a:pt x="202" y="32"/>
                    <a:pt x="202" y="32"/>
                    <a:pt x="202" y="32"/>
                  </a:cubicBezTo>
                  <a:cubicBezTo>
                    <a:pt x="210" y="22"/>
                    <a:pt x="204" y="22"/>
                    <a:pt x="190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4614743" y="2510111"/>
              <a:ext cx="54662" cy="5555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Oval 24"/>
            <p:cNvSpPr>
              <a:spLocks noChangeArrowheads="1"/>
            </p:cNvSpPr>
            <p:nvPr/>
          </p:nvSpPr>
          <p:spPr bwMode="auto">
            <a:xfrm>
              <a:off x="4724964" y="2510111"/>
              <a:ext cx="54662" cy="5555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淘宝网chenying0907出品 25"/>
            <p:cNvSpPr>
              <a:spLocks/>
            </p:cNvSpPr>
            <p:nvPr/>
          </p:nvSpPr>
          <p:spPr bwMode="auto">
            <a:xfrm>
              <a:off x="4979457" y="2985045"/>
              <a:ext cx="194455" cy="257181"/>
            </a:xfrm>
            <a:custGeom>
              <a:avLst/>
              <a:gdLst>
                <a:gd name="T0" fmla="*/ 73 w 92"/>
                <a:gd name="T1" fmla="*/ 42 h 121"/>
                <a:gd name="T2" fmla="*/ 92 w 92"/>
                <a:gd name="T3" fmla="*/ 51 h 121"/>
                <a:gd name="T4" fmla="*/ 63 w 92"/>
                <a:gd name="T5" fmla="*/ 0 h 121"/>
                <a:gd name="T6" fmla="*/ 3 w 92"/>
                <a:gd name="T7" fmla="*/ 0 h 121"/>
                <a:gd name="T8" fmla="*/ 20 w 92"/>
                <a:gd name="T9" fmla="*/ 11 h 121"/>
                <a:gd name="T10" fmla="*/ 6 w 92"/>
                <a:gd name="T11" fmla="*/ 36 h 121"/>
                <a:gd name="T12" fmla="*/ 7 w 92"/>
                <a:gd name="T13" fmla="*/ 60 h 121"/>
                <a:gd name="T14" fmla="*/ 41 w 92"/>
                <a:gd name="T15" fmla="*/ 121 h 121"/>
                <a:gd name="T16" fmla="*/ 45 w 92"/>
                <a:gd name="T17" fmla="*/ 91 h 121"/>
                <a:gd name="T18" fmla="*/ 73 w 92"/>
                <a:gd name="T19" fmla="*/ 42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121">
                  <a:moveTo>
                    <a:pt x="73" y="42"/>
                  </a:moveTo>
                  <a:cubicBezTo>
                    <a:pt x="92" y="51"/>
                    <a:pt x="92" y="51"/>
                    <a:pt x="92" y="51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0" y="47"/>
                    <a:pt x="7" y="60"/>
                    <a:pt x="7" y="60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36" y="110"/>
                    <a:pt x="45" y="91"/>
                    <a:pt x="45" y="91"/>
                  </a:cubicBezTo>
                  <a:lnTo>
                    <a:pt x="73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淘宝网chenying0907出品 26"/>
            <p:cNvSpPr>
              <a:spLocks/>
            </p:cNvSpPr>
            <p:nvPr/>
          </p:nvSpPr>
          <p:spPr bwMode="auto">
            <a:xfrm>
              <a:off x="5040392" y="3174123"/>
              <a:ext cx="214169" cy="127246"/>
            </a:xfrm>
            <a:custGeom>
              <a:avLst/>
              <a:gdLst>
                <a:gd name="T0" fmla="*/ 58 w 101"/>
                <a:gd name="T1" fmla="*/ 60 h 60"/>
                <a:gd name="T2" fmla="*/ 101 w 101"/>
                <a:gd name="T3" fmla="*/ 59 h 60"/>
                <a:gd name="T4" fmla="*/ 101 w 101"/>
                <a:gd name="T5" fmla="*/ 0 h 60"/>
                <a:gd name="T6" fmla="*/ 29 w 101"/>
                <a:gd name="T7" fmla="*/ 0 h 60"/>
                <a:gd name="T8" fmla="*/ 58 w 101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60">
                  <a:moveTo>
                    <a:pt x="58" y="60"/>
                  </a:moveTo>
                  <a:cubicBezTo>
                    <a:pt x="101" y="59"/>
                    <a:pt x="101" y="59"/>
                    <a:pt x="101" y="59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0" y="54"/>
                    <a:pt x="58" y="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淘宝网chenying0907出品 27"/>
            <p:cNvSpPr>
              <a:spLocks/>
            </p:cNvSpPr>
            <p:nvPr/>
          </p:nvSpPr>
          <p:spPr bwMode="auto">
            <a:xfrm>
              <a:off x="5210651" y="2775358"/>
              <a:ext cx="262558" cy="167571"/>
            </a:xfrm>
            <a:custGeom>
              <a:avLst/>
              <a:gdLst>
                <a:gd name="T0" fmla="*/ 95 w 124"/>
                <a:gd name="T1" fmla="*/ 79 h 79"/>
                <a:gd name="T2" fmla="*/ 124 w 124"/>
                <a:gd name="T3" fmla="*/ 26 h 79"/>
                <a:gd name="T4" fmla="*/ 106 w 124"/>
                <a:gd name="T5" fmla="*/ 36 h 79"/>
                <a:gd name="T6" fmla="*/ 91 w 124"/>
                <a:gd name="T7" fmla="*/ 12 h 79"/>
                <a:gd name="T8" fmla="*/ 70 w 124"/>
                <a:gd name="T9" fmla="*/ 0 h 79"/>
                <a:gd name="T10" fmla="*/ 0 w 124"/>
                <a:gd name="T11" fmla="*/ 1 h 79"/>
                <a:gd name="T12" fmla="*/ 24 w 124"/>
                <a:gd name="T13" fmla="*/ 18 h 79"/>
                <a:gd name="T14" fmla="*/ 54 w 124"/>
                <a:gd name="T15" fmla="*/ 67 h 79"/>
                <a:gd name="T16" fmla="*/ 36 w 124"/>
                <a:gd name="T17" fmla="*/ 79 h 79"/>
                <a:gd name="T18" fmla="*/ 95 w 124"/>
                <a:gd name="T19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4" h="79">
                  <a:moveTo>
                    <a:pt x="95" y="79"/>
                  </a:moveTo>
                  <a:cubicBezTo>
                    <a:pt x="124" y="26"/>
                    <a:pt x="124" y="26"/>
                    <a:pt x="124" y="26"/>
                  </a:cubicBezTo>
                  <a:cubicBezTo>
                    <a:pt x="106" y="36"/>
                    <a:pt x="106" y="36"/>
                    <a:pt x="106" y="36"/>
                  </a:cubicBezTo>
                  <a:cubicBezTo>
                    <a:pt x="91" y="12"/>
                    <a:pt x="91" y="12"/>
                    <a:pt x="91" y="12"/>
                  </a:cubicBezTo>
                  <a:cubicBezTo>
                    <a:pt x="85" y="1"/>
                    <a:pt x="70" y="0"/>
                    <a:pt x="7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2" y="1"/>
                    <a:pt x="24" y="18"/>
                    <a:pt x="24" y="18"/>
                  </a:cubicBezTo>
                  <a:cubicBezTo>
                    <a:pt x="54" y="67"/>
                    <a:pt x="54" y="67"/>
                    <a:pt x="54" y="67"/>
                  </a:cubicBezTo>
                  <a:cubicBezTo>
                    <a:pt x="36" y="79"/>
                    <a:pt x="36" y="79"/>
                    <a:pt x="36" y="79"/>
                  </a:cubicBezTo>
                  <a:lnTo>
                    <a:pt x="95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淘宝网chenying0907出品 28"/>
            <p:cNvSpPr>
              <a:spLocks/>
            </p:cNvSpPr>
            <p:nvPr/>
          </p:nvSpPr>
          <p:spPr bwMode="auto">
            <a:xfrm>
              <a:off x="5068171" y="2733240"/>
              <a:ext cx="184597" cy="241051"/>
            </a:xfrm>
            <a:custGeom>
              <a:avLst/>
              <a:gdLst>
                <a:gd name="T0" fmla="*/ 87 w 87"/>
                <a:gd name="T1" fmla="*/ 51 h 114"/>
                <a:gd name="T2" fmla="*/ 20 w 87"/>
                <a:gd name="T3" fmla="*/ 47 h 114"/>
                <a:gd name="T4" fmla="*/ 0 w 87"/>
                <a:gd name="T5" fmla="*/ 85 h 114"/>
                <a:gd name="T6" fmla="*/ 52 w 87"/>
                <a:gd name="T7" fmla="*/ 114 h 114"/>
                <a:gd name="T8" fmla="*/ 87 w 87"/>
                <a:gd name="T9" fmla="*/ 51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114">
                  <a:moveTo>
                    <a:pt x="87" y="51"/>
                  </a:moveTo>
                  <a:cubicBezTo>
                    <a:pt x="87" y="51"/>
                    <a:pt x="53" y="0"/>
                    <a:pt x="20" y="47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52" y="114"/>
                    <a:pt x="52" y="114"/>
                    <a:pt x="52" y="114"/>
                  </a:cubicBezTo>
                  <a:lnTo>
                    <a:pt x="87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淘宝网chenying0907出品 29"/>
            <p:cNvSpPr>
              <a:spLocks/>
            </p:cNvSpPr>
            <p:nvPr/>
          </p:nvSpPr>
          <p:spPr bwMode="auto">
            <a:xfrm>
              <a:off x="5297573" y="3124837"/>
              <a:ext cx="241051" cy="216857"/>
            </a:xfrm>
            <a:custGeom>
              <a:avLst/>
              <a:gdLst>
                <a:gd name="T0" fmla="*/ 87 w 114"/>
                <a:gd name="T1" fmla="*/ 18 h 102"/>
                <a:gd name="T2" fmla="*/ 30 w 114"/>
                <a:gd name="T3" fmla="*/ 20 h 102"/>
                <a:gd name="T4" fmla="*/ 28 w 114"/>
                <a:gd name="T5" fmla="*/ 0 h 102"/>
                <a:gd name="T6" fmla="*/ 0 w 114"/>
                <a:gd name="T7" fmla="*/ 52 h 102"/>
                <a:gd name="T8" fmla="*/ 32 w 114"/>
                <a:gd name="T9" fmla="*/ 102 h 102"/>
                <a:gd name="T10" fmla="*/ 32 w 114"/>
                <a:gd name="T11" fmla="*/ 82 h 102"/>
                <a:gd name="T12" fmla="*/ 61 w 114"/>
                <a:gd name="T13" fmla="*/ 80 h 102"/>
                <a:gd name="T14" fmla="*/ 81 w 114"/>
                <a:gd name="T15" fmla="*/ 66 h 102"/>
                <a:gd name="T16" fmla="*/ 114 w 114"/>
                <a:gd name="T17" fmla="*/ 5 h 102"/>
                <a:gd name="T18" fmla="*/ 87 w 114"/>
                <a:gd name="T19" fmla="*/ 1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02">
                  <a:moveTo>
                    <a:pt x="87" y="18"/>
                  </a:moveTo>
                  <a:cubicBezTo>
                    <a:pt x="30" y="20"/>
                    <a:pt x="30" y="20"/>
                    <a:pt x="30" y="2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32" y="102"/>
                    <a:pt x="32" y="102"/>
                    <a:pt x="32" y="102"/>
                  </a:cubicBezTo>
                  <a:cubicBezTo>
                    <a:pt x="32" y="82"/>
                    <a:pt x="32" y="82"/>
                    <a:pt x="32" y="82"/>
                  </a:cubicBezTo>
                  <a:cubicBezTo>
                    <a:pt x="61" y="80"/>
                    <a:pt x="61" y="80"/>
                    <a:pt x="61" y="80"/>
                  </a:cubicBezTo>
                  <a:cubicBezTo>
                    <a:pt x="73" y="79"/>
                    <a:pt x="81" y="66"/>
                    <a:pt x="81" y="66"/>
                  </a:cubicBezTo>
                  <a:cubicBezTo>
                    <a:pt x="114" y="5"/>
                    <a:pt x="114" y="5"/>
                    <a:pt x="114" y="5"/>
                  </a:cubicBezTo>
                  <a:cubicBezTo>
                    <a:pt x="108" y="15"/>
                    <a:pt x="87" y="18"/>
                    <a:pt x="87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淘宝网chenying0907出品 30"/>
            <p:cNvSpPr>
              <a:spLocks/>
            </p:cNvSpPr>
            <p:nvPr/>
          </p:nvSpPr>
          <p:spPr bwMode="auto">
            <a:xfrm>
              <a:off x="5380015" y="2944721"/>
              <a:ext cx="211480" cy="197142"/>
            </a:xfrm>
            <a:custGeom>
              <a:avLst/>
              <a:gdLst>
                <a:gd name="T0" fmla="*/ 39 w 100"/>
                <a:gd name="T1" fmla="*/ 93 h 93"/>
                <a:gd name="T2" fmla="*/ 74 w 100"/>
                <a:gd name="T3" fmla="*/ 36 h 93"/>
                <a:gd name="T4" fmla="*/ 50 w 100"/>
                <a:gd name="T5" fmla="*/ 0 h 93"/>
                <a:gd name="T6" fmla="*/ 0 w 100"/>
                <a:gd name="T7" fmla="*/ 32 h 93"/>
                <a:gd name="T8" fmla="*/ 39 w 100"/>
                <a:gd name="T9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93">
                  <a:moveTo>
                    <a:pt x="39" y="93"/>
                  </a:moveTo>
                  <a:cubicBezTo>
                    <a:pt x="39" y="93"/>
                    <a:pt x="100" y="88"/>
                    <a:pt x="74" y="36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0" y="32"/>
                    <a:pt x="0" y="32"/>
                    <a:pt x="0" y="32"/>
                  </a:cubicBezTo>
                  <a:lnTo>
                    <a:pt x="39" y="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淘宝网chenying0907出品 31"/>
            <p:cNvSpPr>
              <a:spLocks noEditPoints="1"/>
            </p:cNvSpPr>
            <p:nvPr/>
          </p:nvSpPr>
          <p:spPr bwMode="auto">
            <a:xfrm>
              <a:off x="4095003" y="3121253"/>
              <a:ext cx="398765" cy="591427"/>
            </a:xfrm>
            <a:custGeom>
              <a:avLst/>
              <a:gdLst>
                <a:gd name="T0" fmla="*/ 98 w 188"/>
                <a:gd name="T1" fmla="*/ 1 h 279"/>
                <a:gd name="T2" fmla="*/ 22 w 188"/>
                <a:gd name="T3" fmla="*/ 34 h 279"/>
                <a:gd name="T4" fmla="*/ 2 w 188"/>
                <a:gd name="T5" fmla="*/ 99 h 279"/>
                <a:gd name="T6" fmla="*/ 24 w 188"/>
                <a:gd name="T7" fmla="*/ 155 h 279"/>
                <a:gd name="T8" fmla="*/ 24 w 188"/>
                <a:gd name="T9" fmla="*/ 155 h 279"/>
                <a:gd name="T10" fmla="*/ 37 w 188"/>
                <a:gd name="T11" fmla="*/ 201 h 279"/>
                <a:gd name="T12" fmla="*/ 42 w 188"/>
                <a:gd name="T13" fmla="*/ 267 h 279"/>
                <a:gd name="T14" fmla="*/ 47 w 188"/>
                <a:gd name="T15" fmla="*/ 271 h 279"/>
                <a:gd name="T16" fmla="*/ 82 w 188"/>
                <a:gd name="T17" fmla="*/ 279 h 279"/>
                <a:gd name="T18" fmla="*/ 126 w 188"/>
                <a:gd name="T19" fmla="*/ 273 h 279"/>
                <a:gd name="T20" fmla="*/ 137 w 188"/>
                <a:gd name="T21" fmla="*/ 249 h 279"/>
                <a:gd name="T22" fmla="*/ 145 w 188"/>
                <a:gd name="T23" fmla="*/ 187 h 279"/>
                <a:gd name="T24" fmla="*/ 157 w 188"/>
                <a:gd name="T25" fmla="*/ 159 h 279"/>
                <a:gd name="T26" fmla="*/ 174 w 188"/>
                <a:gd name="T27" fmla="*/ 132 h 279"/>
                <a:gd name="T28" fmla="*/ 186 w 188"/>
                <a:gd name="T29" fmla="*/ 75 h 279"/>
                <a:gd name="T30" fmla="*/ 99 w 188"/>
                <a:gd name="T31" fmla="*/ 1 h 279"/>
                <a:gd name="T32" fmla="*/ 165 w 188"/>
                <a:gd name="T33" fmla="*/ 78 h 279"/>
                <a:gd name="T34" fmla="*/ 126 w 188"/>
                <a:gd name="T35" fmla="*/ 171 h 279"/>
                <a:gd name="T36" fmla="*/ 123 w 188"/>
                <a:gd name="T37" fmla="*/ 186 h 279"/>
                <a:gd name="T38" fmla="*/ 120 w 188"/>
                <a:gd name="T39" fmla="*/ 195 h 279"/>
                <a:gd name="T40" fmla="*/ 98 w 188"/>
                <a:gd name="T41" fmla="*/ 200 h 279"/>
                <a:gd name="T42" fmla="*/ 98 w 188"/>
                <a:gd name="T43" fmla="*/ 148 h 279"/>
                <a:gd name="T44" fmla="*/ 126 w 188"/>
                <a:gd name="T45" fmla="*/ 73 h 279"/>
                <a:gd name="T46" fmla="*/ 114 w 188"/>
                <a:gd name="T47" fmla="*/ 67 h 279"/>
                <a:gd name="T48" fmla="*/ 100 w 188"/>
                <a:gd name="T49" fmla="*/ 66 h 279"/>
                <a:gd name="T50" fmla="*/ 77 w 188"/>
                <a:gd name="T51" fmla="*/ 67 h 279"/>
                <a:gd name="T52" fmla="*/ 68 w 188"/>
                <a:gd name="T53" fmla="*/ 68 h 279"/>
                <a:gd name="T54" fmla="*/ 54 w 188"/>
                <a:gd name="T55" fmla="*/ 76 h 279"/>
                <a:gd name="T56" fmla="*/ 81 w 188"/>
                <a:gd name="T57" fmla="*/ 153 h 279"/>
                <a:gd name="T58" fmla="*/ 60 w 188"/>
                <a:gd name="T59" fmla="*/ 197 h 279"/>
                <a:gd name="T60" fmla="*/ 57 w 188"/>
                <a:gd name="T61" fmla="*/ 192 h 279"/>
                <a:gd name="T62" fmla="*/ 55 w 188"/>
                <a:gd name="T63" fmla="*/ 183 h 279"/>
                <a:gd name="T64" fmla="*/ 54 w 188"/>
                <a:gd name="T65" fmla="*/ 169 h 279"/>
                <a:gd name="T66" fmla="*/ 30 w 188"/>
                <a:gd name="T67" fmla="*/ 119 h 279"/>
                <a:gd name="T68" fmla="*/ 24 w 188"/>
                <a:gd name="T69" fmla="*/ 73 h 279"/>
                <a:gd name="T70" fmla="*/ 39 w 188"/>
                <a:gd name="T71" fmla="*/ 45 h 279"/>
                <a:gd name="T72" fmla="*/ 97 w 188"/>
                <a:gd name="T73" fmla="*/ 20 h 279"/>
                <a:gd name="T74" fmla="*/ 97 w 188"/>
                <a:gd name="T75" fmla="*/ 20 h 279"/>
                <a:gd name="T76" fmla="*/ 153 w 188"/>
                <a:gd name="T77" fmla="*/ 48 h 279"/>
                <a:gd name="T78" fmla="*/ 73 w 188"/>
                <a:gd name="T79" fmla="*/ 70 h 279"/>
                <a:gd name="T80" fmla="*/ 81 w 188"/>
                <a:gd name="T81" fmla="*/ 76 h 279"/>
                <a:gd name="T82" fmla="*/ 84 w 188"/>
                <a:gd name="T83" fmla="*/ 69 h 279"/>
                <a:gd name="T84" fmla="*/ 93 w 188"/>
                <a:gd name="T85" fmla="*/ 69 h 279"/>
                <a:gd name="T86" fmla="*/ 97 w 188"/>
                <a:gd name="T87" fmla="*/ 69 h 279"/>
                <a:gd name="T88" fmla="*/ 99 w 188"/>
                <a:gd name="T89" fmla="*/ 79 h 279"/>
                <a:gd name="T90" fmla="*/ 104 w 188"/>
                <a:gd name="T91" fmla="*/ 78 h 279"/>
                <a:gd name="T92" fmla="*/ 117 w 188"/>
                <a:gd name="T93" fmla="*/ 79 h 279"/>
                <a:gd name="T94" fmla="*/ 64 w 188"/>
                <a:gd name="T95" fmla="*/ 79 h 279"/>
                <a:gd name="T96" fmla="*/ 73 w 188"/>
                <a:gd name="T97" fmla="*/ 70 h 279"/>
                <a:gd name="T98" fmla="*/ 115 w 188"/>
                <a:gd name="T99" fmla="*/ 72 h 279"/>
                <a:gd name="T100" fmla="*/ 117 w 188"/>
                <a:gd name="T101" fmla="*/ 71 h 279"/>
                <a:gd name="T102" fmla="*/ 109 w 188"/>
                <a:gd name="T103" fmla="*/ 69 h 279"/>
                <a:gd name="T104" fmla="*/ 104 w 188"/>
                <a:gd name="T105" fmla="*/ 70 h 279"/>
                <a:gd name="T106" fmla="*/ 63 w 188"/>
                <a:gd name="T107" fmla="*/ 76 h 279"/>
                <a:gd name="T108" fmla="*/ 63 w 188"/>
                <a:gd name="T109" fmla="*/ 75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88" h="279">
                  <a:moveTo>
                    <a:pt x="99" y="1"/>
                  </a:moveTo>
                  <a:cubicBezTo>
                    <a:pt x="98" y="1"/>
                    <a:pt x="98" y="1"/>
                    <a:pt x="98" y="1"/>
                  </a:cubicBezTo>
                  <a:cubicBezTo>
                    <a:pt x="98" y="1"/>
                    <a:pt x="97" y="1"/>
                    <a:pt x="97" y="1"/>
                  </a:cubicBezTo>
                  <a:cubicBezTo>
                    <a:pt x="58" y="0"/>
                    <a:pt x="34" y="19"/>
                    <a:pt x="22" y="34"/>
                  </a:cubicBezTo>
                  <a:cubicBezTo>
                    <a:pt x="9" y="51"/>
                    <a:pt x="4" y="67"/>
                    <a:pt x="3" y="69"/>
                  </a:cubicBezTo>
                  <a:cubicBezTo>
                    <a:pt x="1" y="78"/>
                    <a:pt x="0" y="88"/>
                    <a:pt x="2" y="99"/>
                  </a:cubicBezTo>
                  <a:cubicBezTo>
                    <a:pt x="3" y="108"/>
                    <a:pt x="6" y="117"/>
                    <a:pt x="10" y="126"/>
                  </a:cubicBezTo>
                  <a:cubicBezTo>
                    <a:pt x="16" y="142"/>
                    <a:pt x="24" y="154"/>
                    <a:pt x="24" y="155"/>
                  </a:cubicBezTo>
                  <a:cubicBezTo>
                    <a:pt x="24" y="155"/>
                    <a:pt x="24" y="155"/>
                    <a:pt x="24" y="155"/>
                  </a:cubicBezTo>
                  <a:cubicBezTo>
                    <a:pt x="24" y="155"/>
                    <a:pt x="24" y="155"/>
                    <a:pt x="24" y="155"/>
                  </a:cubicBezTo>
                  <a:cubicBezTo>
                    <a:pt x="31" y="164"/>
                    <a:pt x="33" y="177"/>
                    <a:pt x="33" y="183"/>
                  </a:cubicBezTo>
                  <a:cubicBezTo>
                    <a:pt x="32" y="191"/>
                    <a:pt x="35" y="197"/>
                    <a:pt x="37" y="201"/>
                  </a:cubicBezTo>
                  <a:cubicBezTo>
                    <a:pt x="35" y="219"/>
                    <a:pt x="35" y="234"/>
                    <a:pt x="36" y="245"/>
                  </a:cubicBezTo>
                  <a:cubicBezTo>
                    <a:pt x="37" y="255"/>
                    <a:pt x="39" y="262"/>
                    <a:pt x="42" y="267"/>
                  </a:cubicBezTo>
                  <a:cubicBezTo>
                    <a:pt x="44" y="270"/>
                    <a:pt x="44" y="270"/>
                    <a:pt x="44" y="270"/>
                  </a:cubicBezTo>
                  <a:cubicBezTo>
                    <a:pt x="47" y="271"/>
                    <a:pt x="47" y="271"/>
                    <a:pt x="47" y="271"/>
                  </a:cubicBezTo>
                  <a:cubicBezTo>
                    <a:pt x="52" y="274"/>
                    <a:pt x="64" y="278"/>
                    <a:pt x="82" y="279"/>
                  </a:cubicBezTo>
                  <a:cubicBezTo>
                    <a:pt x="82" y="279"/>
                    <a:pt x="82" y="279"/>
                    <a:pt x="82" y="279"/>
                  </a:cubicBezTo>
                  <a:cubicBezTo>
                    <a:pt x="95" y="279"/>
                    <a:pt x="108" y="278"/>
                    <a:pt x="122" y="274"/>
                  </a:cubicBezTo>
                  <a:cubicBezTo>
                    <a:pt x="126" y="273"/>
                    <a:pt x="126" y="273"/>
                    <a:pt x="126" y="273"/>
                  </a:cubicBezTo>
                  <a:cubicBezTo>
                    <a:pt x="128" y="270"/>
                    <a:pt x="128" y="270"/>
                    <a:pt x="128" y="270"/>
                  </a:cubicBezTo>
                  <a:cubicBezTo>
                    <a:pt x="132" y="265"/>
                    <a:pt x="135" y="258"/>
                    <a:pt x="137" y="249"/>
                  </a:cubicBezTo>
                  <a:cubicBezTo>
                    <a:pt x="139" y="237"/>
                    <a:pt x="140" y="223"/>
                    <a:pt x="140" y="205"/>
                  </a:cubicBezTo>
                  <a:cubicBezTo>
                    <a:pt x="142" y="201"/>
                    <a:pt x="145" y="195"/>
                    <a:pt x="145" y="187"/>
                  </a:cubicBezTo>
                  <a:cubicBezTo>
                    <a:pt x="146" y="181"/>
                    <a:pt x="149" y="167"/>
                    <a:pt x="157" y="160"/>
                  </a:cubicBezTo>
                  <a:cubicBezTo>
                    <a:pt x="157" y="159"/>
                    <a:pt x="157" y="159"/>
                    <a:pt x="157" y="159"/>
                  </a:cubicBezTo>
                  <a:cubicBezTo>
                    <a:pt x="157" y="159"/>
                    <a:pt x="157" y="159"/>
                    <a:pt x="157" y="159"/>
                  </a:cubicBezTo>
                  <a:cubicBezTo>
                    <a:pt x="157" y="159"/>
                    <a:pt x="166" y="147"/>
                    <a:pt x="174" y="132"/>
                  </a:cubicBezTo>
                  <a:cubicBezTo>
                    <a:pt x="179" y="122"/>
                    <a:pt x="183" y="113"/>
                    <a:pt x="185" y="105"/>
                  </a:cubicBezTo>
                  <a:cubicBezTo>
                    <a:pt x="187" y="94"/>
                    <a:pt x="188" y="84"/>
                    <a:pt x="186" y="75"/>
                  </a:cubicBezTo>
                  <a:cubicBezTo>
                    <a:pt x="186" y="72"/>
                    <a:pt x="183" y="56"/>
                    <a:pt x="171" y="39"/>
                  </a:cubicBezTo>
                  <a:cubicBezTo>
                    <a:pt x="160" y="22"/>
                    <a:pt x="138" y="3"/>
                    <a:pt x="99" y="1"/>
                  </a:cubicBezTo>
                  <a:close/>
                  <a:moveTo>
                    <a:pt x="165" y="77"/>
                  </a:moveTo>
                  <a:cubicBezTo>
                    <a:pt x="165" y="78"/>
                    <a:pt x="165" y="78"/>
                    <a:pt x="165" y="78"/>
                  </a:cubicBezTo>
                  <a:cubicBezTo>
                    <a:pt x="170" y="106"/>
                    <a:pt x="142" y="143"/>
                    <a:pt x="140" y="146"/>
                  </a:cubicBezTo>
                  <a:cubicBezTo>
                    <a:pt x="134" y="153"/>
                    <a:pt x="129" y="161"/>
                    <a:pt x="126" y="171"/>
                  </a:cubicBezTo>
                  <a:cubicBezTo>
                    <a:pt x="124" y="178"/>
                    <a:pt x="123" y="184"/>
                    <a:pt x="123" y="185"/>
                  </a:cubicBezTo>
                  <a:cubicBezTo>
                    <a:pt x="123" y="186"/>
                    <a:pt x="123" y="186"/>
                    <a:pt x="123" y="186"/>
                  </a:cubicBezTo>
                  <a:cubicBezTo>
                    <a:pt x="123" y="186"/>
                    <a:pt x="123" y="186"/>
                    <a:pt x="123" y="186"/>
                  </a:cubicBezTo>
                  <a:cubicBezTo>
                    <a:pt x="123" y="191"/>
                    <a:pt x="120" y="194"/>
                    <a:pt x="120" y="195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0" y="199"/>
                    <a:pt x="104" y="200"/>
                    <a:pt x="98" y="200"/>
                  </a:cubicBezTo>
                  <a:cubicBezTo>
                    <a:pt x="100" y="153"/>
                    <a:pt x="100" y="153"/>
                    <a:pt x="100" y="153"/>
                  </a:cubicBezTo>
                  <a:cubicBezTo>
                    <a:pt x="100" y="151"/>
                    <a:pt x="99" y="150"/>
                    <a:pt x="98" y="148"/>
                  </a:cubicBezTo>
                  <a:cubicBezTo>
                    <a:pt x="129" y="74"/>
                    <a:pt x="129" y="74"/>
                    <a:pt x="129" y="74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6" y="72"/>
                    <a:pt x="126" y="71"/>
                    <a:pt x="126" y="71"/>
                  </a:cubicBezTo>
                  <a:cubicBezTo>
                    <a:pt x="124" y="66"/>
                    <a:pt x="119" y="65"/>
                    <a:pt x="114" y="67"/>
                  </a:cubicBezTo>
                  <a:cubicBezTo>
                    <a:pt x="113" y="66"/>
                    <a:pt x="113" y="65"/>
                    <a:pt x="112" y="65"/>
                  </a:cubicBezTo>
                  <a:cubicBezTo>
                    <a:pt x="108" y="63"/>
                    <a:pt x="104" y="64"/>
                    <a:pt x="100" y="66"/>
                  </a:cubicBezTo>
                  <a:cubicBezTo>
                    <a:pt x="97" y="65"/>
                    <a:pt x="93" y="66"/>
                    <a:pt x="90" y="66"/>
                  </a:cubicBezTo>
                  <a:cubicBezTo>
                    <a:pt x="87" y="64"/>
                    <a:pt x="81" y="65"/>
                    <a:pt x="77" y="67"/>
                  </a:cubicBezTo>
                  <a:cubicBezTo>
                    <a:pt x="76" y="66"/>
                    <a:pt x="74" y="66"/>
                    <a:pt x="72" y="66"/>
                  </a:cubicBezTo>
                  <a:cubicBezTo>
                    <a:pt x="71" y="67"/>
                    <a:pt x="69" y="67"/>
                    <a:pt x="68" y="68"/>
                  </a:cubicBezTo>
                  <a:cubicBezTo>
                    <a:pt x="63" y="63"/>
                    <a:pt x="57" y="69"/>
                    <a:pt x="56" y="75"/>
                  </a:cubicBezTo>
                  <a:cubicBezTo>
                    <a:pt x="54" y="76"/>
                    <a:pt x="54" y="76"/>
                    <a:pt x="54" y="76"/>
                  </a:cubicBezTo>
                  <a:cubicBezTo>
                    <a:pt x="82" y="148"/>
                    <a:pt x="82" y="148"/>
                    <a:pt x="82" y="148"/>
                  </a:cubicBezTo>
                  <a:cubicBezTo>
                    <a:pt x="81" y="150"/>
                    <a:pt x="81" y="151"/>
                    <a:pt x="81" y="153"/>
                  </a:cubicBezTo>
                  <a:cubicBezTo>
                    <a:pt x="79" y="200"/>
                    <a:pt x="79" y="200"/>
                    <a:pt x="79" y="200"/>
                  </a:cubicBezTo>
                  <a:cubicBezTo>
                    <a:pt x="71" y="200"/>
                    <a:pt x="64" y="198"/>
                    <a:pt x="60" y="197"/>
                  </a:cubicBezTo>
                  <a:cubicBezTo>
                    <a:pt x="60" y="196"/>
                    <a:pt x="60" y="196"/>
                    <a:pt x="60" y="196"/>
                  </a:cubicBezTo>
                  <a:cubicBezTo>
                    <a:pt x="57" y="192"/>
                    <a:pt x="57" y="192"/>
                    <a:pt x="57" y="192"/>
                  </a:cubicBezTo>
                  <a:cubicBezTo>
                    <a:pt x="57" y="192"/>
                    <a:pt x="55" y="189"/>
                    <a:pt x="55" y="184"/>
                  </a:cubicBezTo>
                  <a:cubicBezTo>
                    <a:pt x="55" y="183"/>
                    <a:pt x="55" y="183"/>
                    <a:pt x="55" y="183"/>
                  </a:cubicBezTo>
                  <a:cubicBezTo>
                    <a:pt x="55" y="183"/>
                    <a:pt x="55" y="183"/>
                    <a:pt x="55" y="183"/>
                  </a:cubicBezTo>
                  <a:cubicBezTo>
                    <a:pt x="55" y="182"/>
                    <a:pt x="55" y="176"/>
                    <a:pt x="54" y="169"/>
                  </a:cubicBezTo>
                  <a:cubicBezTo>
                    <a:pt x="51" y="158"/>
                    <a:pt x="48" y="150"/>
                    <a:pt x="42" y="143"/>
                  </a:cubicBezTo>
                  <a:cubicBezTo>
                    <a:pt x="41" y="142"/>
                    <a:pt x="35" y="132"/>
                    <a:pt x="30" y="119"/>
                  </a:cubicBezTo>
                  <a:cubicBezTo>
                    <a:pt x="25" y="106"/>
                    <a:pt x="20" y="88"/>
                    <a:pt x="24" y="73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72"/>
                    <a:pt x="28" y="58"/>
                    <a:pt x="39" y="45"/>
                  </a:cubicBezTo>
                  <a:cubicBezTo>
                    <a:pt x="53" y="28"/>
                    <a:pt x="72" y="19"/>
                    <a:pt x="96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97" y="20"/>
                    <a:pt x="97" y="20"/>
                    <a:pt x="98" y="20"/>
                  </a:cubicBezTo>
                  <a:cubicBezTo>
                    <a:pt x="122" y="21"/>
                    <a:pt x="140" y="30"/>
                    <a:pt x="153" y="48"/>
                  </a:cubicBezTo>
                  <a:cubicBezTo>
                    <a:pt x="162" y="62"/>
                    <a:pt x="165" y="77"/>
                    <a:pt x="165" y="77"/>
                  </a:cubicBezTo>
                  <a:close/>
                  <a:moveTo>
                    <a:pt x="73" y="70"/>
                  </a:moveTo>
                  <a:cubicBezTo>
                    <a:pt x="72" y="72"/>
                    <a:pt x="72" y="74"/>
                    <a:pt x="73" y="76"/>
                  </a:cubicBezTo>
                  <a:cubicBezTo>
                    <a:pt x="74" y="80"/>
                    <a:pt x="79" y="79"/>
                    <a:pt x="81" y="76"/>
                  </a:cubicBezTo>
                  <a:cubicBezTo>
                    <a:pt x="82" y="74"/>
                    <a:pt x="81" y="72"/>
                    <a:pt x="80" y="70"/>
                  </a:cubicBezTo>
                  <a:cubicBezTo>
                    <a:pt x="81" y="69"/>
                    <a:pt x="83" y="69"/>
                    <a:pt x="84" y="69"/>
                  </a:cubicBezTo>
                  <a:cubicBezTo>
                    <a:pt x="77" y="75"/>
                    <a:pt x="90" y="83"/>
                    <a:pt x="93" y="73"/>
                  </a:cubicBezTo>
                  <a:cubicBezTo>
                    <a:pt x="93" y="72"/>
                    <a:pt x="93" y="70"/>
                    <a:pt x="93" y="69"/>
                  </a:cubicBezTo>
                  <a:cubicBezTo>
                    <a:pt x="93" y="69"/>
                    <a:pt x="93" y="69"/>
                    <a:pt x="93" y="69"/>
                  </a:cubicBezTo>
                  <a:cubicBezTo>
                    <a:pt x="94" y="69"/>
                    <a:pt x="96" y="69"/>
                    <a:pt x="97" y="69"/>
                  </a:cubicBezTo>
                  <a:cubicBezTo>
                    <a:pt x="96" y="70"/>
                    <a:pt x="96" y="70"/>
                    <a:pt x="96" y="70"/>
                  </a:cubicBezTo>
                  <a:cubicBezTo>
                    <a:pt x="93" y="73"/>
                    <a:pt x="94" y="80"/>
                    <a:pt x="99" y="79"/>
                  </a:cubicBezTo>
                  <a:cubicBezTo>
                    <a:pt x="101" y="79"/>
                    <a:pt x="102" y="78"/>
                    <a:pt x="103" y="77"/>
                  </a:cubicBezTo>
                  <a:cubicBezTo>
                    <a:pt x="104" y="78"/>
                    <a:pt x="104" y="78"/>
                    <a:pt x="104" y="78"/>
                  </a:cubicBezTo>
                  <a:cubicBezTo>
                    <a:pt x="109" y="81"/>
                    <a:pt x="112" y="79"/>
                    <a:pt x="114" y="76"/>
                  </a:cubicBezTo>
                  <a:cubicBezTo>
                    <a:pt x="114" y="77"/>
                    <a:pt x="116" y="79"/>
                    <a:pt x="117" y="79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70" y="81"/>
                    <a:pt x="71" y="75"/>
                    <a:pt x="70" y="71"/>
                  </a:cubicBezTo>
                  <a:cubicBezTo>
                    <a:pt x="71" y="71"/>
                    <a:pt x="72" y="70"/>
                    <a:pt x="73" y="70"/>
                  </a:cubicBezTo>
                  <a:close/>
                  <a:moveTo>
                    <a:pt x="117" y="71"/>
                  </a:moveTo>
                  <a:cubicBezTo>
                    <a:pt x="116" y="71"/>
                    <a:pt x="116" y="72"/>
                    <a:pt x="115" y="72"/>
                  </a:cubicBezTo>
                  <a:cubicBezTo>
                    <a:pt x="115" y="72"/>
                    <a:pt x="115" y="71"/>
                    <a:pt x="115" y="70"/>
                  </a:cubicBezTo>
                  <a:cubicBezTo>
                    <a:pt x="116" y="70"/>
                    <a:pt x="116" y="70"/>
                    <a:pt x="117" y="71"/>
                  </a:cubicBezTo>
                  <a:close/>
                  <a:moveTo>
                    <a:pt x="103" y="68"/>
                  </a:moveTo>
                  <a:cubicBezTo>
                    <a:pt x="105" y="68"/>
                    <a:pt x="107" y="68"/>
                    <a:pt x="109" y="69"/>
                  </a:cubicBezTo>
                  <a:cubicBezTo>
                    <a:pt x="107" y="70"/>
                    <a:pt x="106" y="71"/>
                    <a:pt x="105" y="72"/>
                  </a:cubicBezTo>
                  <a:cubicBezTo>
                    <a:pt x="105" y="71"/>
                    <a:pt x="105" y="70"/>
                    <a:pt x="104" y="70"/>
                  </a:cubicBezTo>
                  <a:cubicBezTo>
                    <a:pt x="104" y="69"/>
                    <a:pt x="104" y="69"/>
                    <a:pt x="103" y="68"/>
                  </a:cubicBezTo>
                  <a:close/>
                  <a:moveTo>
                    <a:pt x="63" y="76"/>
                  </a:moveTo>
                  <a:cubicBezTo>
                    <a:pt x="63" y="75"/>
                    <a:pt x="63" y="75"/>
                    <a:pt x="63" y="75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5"/>
                    <a:pt x="63" y="76"/>
                    <a:pt x="63" y="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淘宝网chenying0907出品 32"/>
            <p:cNvSpPr>
              <a:spLocks/>
            </p:cNvSpPr>
            <p:nvPr/>
          </p:nvSpPr>
          <p:spPr bwMode="auto">
            <a:xfrm>
              <a:off x="4101276" y="2421397"/>
              <a:ext cx="2688" cy="0"/>
            </a:xfrm>
            <a:custGeom>
              <a:avLst/>
              <a:gdLst>
                <a:gd name="T0" fmla="*/ 0 w 1"/>
                <a:gd name="T1" fmla="*/ 0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淘宝网chenying0907出品 33"/>
            <p:cNvSpPr>
              <a:spLocks noEditPoints="1"/>
            </p:cNvSpPr>
            <p:nvPr/>
          </p:nvSpPr>
          <p:spPr bwMode="auto">
            <a:xfrm>
              <a:off x="3461460" y="2222463"/>
              <a:ext cx="672077" cy="465974"/>
            </a:xfrm>
            <a:custGeom>
              <a:avLst/>
              <a:gdLst>
                <a:gd name="T0" fmla="*/ 314 w 317"/>
                <a:gd name="T1" fmla="*/ 82 h 220"/>
                <a:gd name="T2" fmla="*/ 309 w 317"/>
                <a:gd name="T3" fmla="*/ 76 h 220"/>
                <a:gd name="T4" fmla="*/ 303 w 317"/>
                <a:gd name="T5" fmla="*/ 71 h 220"/>
                <a:gd name="T6" fmla="*/ 302 w 317"/>
                <a:gd name="T7" fmla="*/ 72 h 220"/>
                <a:gd name="T8" fmla="*/ 306 w 317"/>
                <a:gd name="T9" fmla="*/ 83 h 220"/>
                <a:gd name="T10" fmla="*/ 306 w 317"/>
                <a:gd name="T11" fmla="*/ 87 h 220"/>
                <a:gd name="T12" fmla="*/ 305 w 317"/>
                <a:gd name="T13" fmla="*/ 92 h 220"/>
                <a:gd name="T14" fmla="*/ 302 w 317"/>
                <a:gd name="T15" fmla="*/ 94 h 220"/>
                <a:gd name="T16" fmla="*/ 302 w 317"/>
                <a:gd name="T17" fmla="*/ 95 h 220"/>
                <a:gd name="T18" fmla="*/ 302 w 317"/>
                <a:gd name="T19" fmla="*/ 94 h 220"/>
                <a:gd name="T20" fmla="*/ 302 w 317"/>
                <a:gd name="T21" fmla="*/ 94 h 220"/>
                <a:gd name="T22" fmla="*/ 301 w 317"/>
                <a:gd name="T23" fmla="*/ 95 h 220"/>
                <a:gd name="T24" fmla="*/ 298 w 317"/>
                <a:gd name="T25" fmla="*/ 96 h 220"/>
                <a:gd name="T26" fmla="*/ 158 w 317"/>
                <a:gd name="T27" fmla="*/ 0 h 220"/>
                <a:gd name="T28" fmla="*/ 17 w 317"/>
                <a:gd name="T29" fmla="*/ 11 h 220"/>
                <a:gd name="T30" fmla="*/ 20 w 317"/>
                <a:gd name="T31" fmla="*/ 99 h 220"/>
                <a:gd name="T32" fmla="*/ 8 w 317"/>
                <a:gd name="T33" fmla="*/ 99 h 220"/>
                <a:gd name="T34" fmla="*/ 8 w 317"/>
                <a:gd name="T35" fmla="*/ 147 h 220"/>
                <a:gd name="T36" fmla="*/ 90 w 317"/>
                <a:gd name="T37" fmla="*/ 185 h 220"/>
                <a:gd name="T38" fmla="*/ 113 w 317"/>
                <a:gd name="T39" fmla="*/ 220 h 220"/>
                <a:gd name="T40" fmla="*/ 134 w 317"/>
                <a:gd name="T41" fmla="*/ 196 h 220"/>
                <a:gd name="T42" fmla="*/ 176 w 317"/>
                <a:gd name="T43" fmla="*/ 197 h 220"/>
                <a:gd name="T44" fmla="*/ 196 w 317"/>
                <a:gd name="T45" fmla="*/ 220 h 220"/>
                <a:gd name="T46" fmla="*/ 219 w 317"/>
                <a:gd name="T47" fmla="*/ 188 h 220"/>
                <a:gd name="T48" fmla="*/ 302 w 317"/>
                <a:gd name="T49" fmla="*/ 110 h 220"/>
                <a:gd name="T50" fmla="*/ 309 w 317"/>
                <a:gd name="T51" fmla="*/ 106 h 220"/>
                <a:gd name="T52" fmla="*/ 311 w 317"/>
                <a:gd name="T53" fmla="*/ 104 h 220"/>
                <a:gd name="T54" fmla="*/ 311 w 317"/>
                <a:gd name="T55" fmla="*/ 104 h 220"/>
                <a:gd name="T56" fmla="*/ 312 w 317"/>
                <a:gd name="T57" fmla="*/ 103 h 220"/>
                <a:gd name="T58" fmla="*/ 312 w 317"/>
                <a:gd name="T59" fmla="*/ 103 h 220"/>
                <a:gd name="T60" fmla="*/ 316 w 317"/>
                <a:gd name="T61" fmla="*/ 96 h 220"/>
                <a:gd name="T62" fmla="*/ 315 w 317"/>
                <a:gd name="T63" fmla="*/ 85 h 220"/>
                <a:gd name="T64" fmla="*/ 52 w 317"/>
                <a:gd name="T65" fmla="*/ 100 h 220"/>
                <a:gd name="T66" fmla="*/ 75 w 317"/>
                <a:gd name="T67" fmla="*/ 100 h 220"/>
                <a:gd name="T68" fmla="*/ 201 w 317"/>
                <a:gd name="T69" fmla="*/ 25 h 220"/>
                <a:gd name="T70" fmla="*/ 158 w 317"/>
                <a:gd name="T71" fmla="*/ 31 h 220"/>
                <a:gd name="T72" fmla="*/ 119 w 317"/>
                <a:gd name="T73" fmla="*/ 38 h 220"/>
                <a:gd name="T74" fmla="*/ 113 w 317"/>
                <a:gd name="T75" fmla="*/ 26 h 220"/>
                <a:gd name="T76" fmla="*/ 158 w 317"/>
                <a:gd name="T77" fmla="*/ 13 h 220"/>
                <a:gd name="T78" fmla="*/ 201 w 317"/>
                <a:gd name="T79" fmla="*/ 25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17" h="220">
                  <a:moveTo>
                    <a:pt x="315" y="85"/>
                  </a:moveTo>
                  <a:cubicBezTo>
                    <a:pt x="315" y="84"/>
                    <a:pt x="314" y="83"/>
                    <a:pt x="314" y="82"/>
                  </a:cubicBezTo>
                  <a:cubicBezTo>
                    <a:pt x="313" y="81"/>
                    <a:pt x="313" y="80"/>
                    <a:pt x="312" y="80"/>
                  </a:cubicBezTo>
                  <a:cubicBezTo>
                    <a:pt x="311" y="78"/>
                    <a:pt x="310" y="77"/>
                    <a:pt x="309" y="76"/>
                  </a:cubicBezTo>
                  <a:cubicBezTo>
                    <a:pt x="308" y="75"/>
                    <a:pt x="306" y="74"/>
                    <a:pt x="305" y="73"/>
                  </a:cubicBezTo>
                  <a:cubicBezTo>
                    <a:pt x="304" y="72"/>
                    <a:pt x="304" y="72"/>
                    <a:pt x="303" y="71"/>
                  </a:cubicBezTo>
                  <a:cubicBezTo>
                    <a:pt x="301" y="70"/>
                    <a:pt x="300" y="70"/>
                    <a:pt x="300" y="70"/>
                  </a:cubicBezTo>
                  <a:cubicBezTo>
                    <a:pt x="300" y="70"/>
                    <a:pt x="301" y="71"/>
                    <a:pt x="302" y="72"/>
                  </a:cubicBezTo>
                  <a:cubicBezTo>
                    <a:pt x="302" y="74"/>
                    <a:pt x="303" y="76"/>
                    <a:pt x="304" y="79"/>
                  </a:cubicBezTo>
                  <a:cubicBezTo>
                    <a:pt x="305" y="80"/>
                    <a:pt x="305" y="81"/>
                    <a:pt x="306" y="83"/>
                  </a:cubicBezTo>
                  <a:cubicBezTo>
                    <a:pt x="306" y="84"/>
                    <a:pt x="306" y="84"/>
                    <a:pt x="306" y="85"/>
                  </a:cubicBezTo>
                  <a:cubicBezTo>
                    <a:pt x="306" y="86"/>
                    <a:pt x="306" y="86"/>
                    <a:pt x="306" y="87"/>
                  </a:cubicBezTo>
                  <a:cubicBezTo>
                    <a:pt x="306" y="89"/>
                    <a:pt x="306" y="90"/>
                    <a:pt x="306" y="91"/>
                  </a:cubicBezTo>
                  <a:cubicBezTo>
                    <a:pt x="305" y="91"/>
                    <a:pt x="305" y="92"/>
                    <a:pt x="305" y="92"/>
                  </a:cubicBezTo>
                  <a:cubicBezTo>
                    <a:pt x="305" y="92"/>
                    <a:pt x="304" y="92"/>
                    <a:pt x="304" y="93"/>
                  </a:cubicBezTo>
                  <a:cubicBezTo>
                    <a:pt x="302" y="94"/>
                    <a:pt x="302" y="94"/>
                    <a:pt x="302" y="94"/>
                  </a:cubicBezTo>
                  <a:cubicBezTo>
                    <a:pt x="302" y="95"/>
                    <a:pt x="302" y="95"/>
                    <a:pt x="302" y="95"/>
                  </a:cubicBezTo>
                  <a:cubicBezTo>
                    <a:pt x="302" y="95"/>
                    <a:pt x="302" y="95"/>
                    <a:pt x="302" y="95"/>
                  </a:cubicBezTo>
                  <a:cubicBezTo>
                    <a:pt x="302" y="95"/>
                    <a:pt x="302" y="94"/>
                    <a:pt x="302" y="94"/>
                  </a:cubicBezTo>
                  <a:cubicBezTo>
                    <a:pt x="302" y="94"/>
                    <a:pt x="302" y="94"/>
                    <a:pt x="302" y="94"/>
                  </a:cubicBezTo>
                  <a:cubicBezTo>
                    <a:pt x="302" y="94"/>
                    <a:pt x="302" y="94"/>
                    <a:pt x="302" y="94"/>
                  </a:cubicBezTo>
                  <a:cubicBezTo>
                    <a:pt x="302" y="94"/>
                    <a:pt x="302" y="94"/>
                    <a:pt x="302" y="94"/>
                  </a:cubicBezTo>
                  <a:cubicBezTo>
                    <a:pt x="302" y="95"/>
                    <a:pt x="302" y="95"/>
                    <a:pt x="302" y="95"/>
                  </a:cubicBezTo>
                  <a:cubicBezTo>
                    <a:pt x="301" y="95"/>
                    <a:pt x="301" y="95"/>
                    <a:pt x="301" y="95"/>
                  </a:cubicBezTo>
                  <a:cubicBezTo>
                    <a:pt x="300" y="95"/>
                    <a:pt x="300" y="96"/>
                    <a:pt x="299" y="96"/>
                  </a:cubicBezTo>
                  <a:cubicBezTo>
                    <a:pt x="299" y="96"/>
                    <a:pt x="298" y="96"/>
                    <a:pt x="298" y="96"/>
                  </a:cubicBezTo>
                  <a:cubicBezTo>
                    <a:pt x="297" y="96"/>
                    <a:pt x="297" y="96"/>
                    <a:pt x="297" y="96"/>
                  </a:cubicBezTo>
                  <a:cubicBezTo>
                    <a:pt x="295" y="43"/>
                    <a:pt x="233" y="0"/>
                    <a:pt x="158" y="0"/>
                  </a:cubicBezTo>
                  <a:cubicBezTo>
                    <a:pt x="123" y="0"/>
                    <a:pt x="90" y="10"/>
                    <a:pt x="65" y="26"/>
                  </a:cubicBezTo>
                  <a:cubicBezTo>
                    <a:pt x="55" y="19"/>
                    <a:pt x="39" y="11"/>
                    <a:pt x="17" y="11"/>
                  </a:cubicBezTo>
                  <a:cubicBezTo>
                    <a:pt x="17" y="11"/>
                    <a:pt x="31" y="33"/>
                    <a:pt x="40" y="48"/>
                  </a:cubicBezTo>
                  <a:cubicBezTo>
                    <a:pt x="27" y="63"/>
                    <a:pt x="20" y="80"/>
                    <a:pt x="20" y="99"/>
                  </a:cubicBezTo>
                  <a:cubicBezTo>
                    <a:pt x="20" y="99"/>
                    <a:pt x="20" y="99"/>
                    <a:pt x="20" y="99"/>
                  </a:cubicBezTo>
                  <a:cubicBezTo>
                    <a:pt x="8" y="99"/>
                    <a:pt x="8" y="99"/>
                    <a:pt x="8" y="99"/>
                  </a:cubicBezTo>
                  <a:cubicBezTo>
                    <a:pt x="8" y="99"/>
                    <a:pt x="0" y="108"/>
                    <a:pt x="0" y="123"/>
                  </a:cubicBezTo>
                  <a:cubicBezTo>
                    <a:pt x="0" y="138"/>
                    <a:pt x="8" y="147"/>
                    <a:pt x="8" y="147"/>
                  </a:cubicBezTo>
                  <a:cubicBezTo>
                    <a:pt x="44" y="155"/>
                    <a:pt x="44" y="155"/>
                    <a:pt x="44" y="155"/>
                  </a:cubicBezTo>
                  <a:cubicBezTo>
                    <a:pt x="56" y="167"/>
                    <a:pt x="72" y="177"/>
                    <a:pt x="90" y="185"/>
                  </a:cubicBezTo>
                  <a:cubicBezTo>
                    <a:pt x="98" y="216"/>
                    <a:pt x="98" y="216"/>
                    <a:pt x="98" y="216"/>
                  </a:cubicBezTo>
                  <a:cubicBezTo>
                    <a:pt x="98" y="216"/>
                    <a:pt x="101" y="220"/>
                    <a:pt x="113" y="220"/>
                  </a:cubicBezTo>
                  <a:cubicBezTo>
                    <a:pt x="125" y="220"/>
                    <a:pt x="130" y="216"/>
                    <a:pt x="130" y="216"/>
                  </a:cubicBezTo>
                  <a:cubicBezTo>
                    <a:pt x="134" y="196"/>
                    <a:pt x="134" y="196"/>
                    <a:pt x="134" y="196"/>
                  </a:cubicBezTo>
                  <a:cubicBezTo>
                    <a:pt x="142" y="197"/>
                    <a:pt x="150" y="198"/>
                    <a:pt x="158" y="198"/>
                  </a:cubicBezTo>
                  <a:cubicBezTo>
                    <a:pt x="164" y="198"/>
                    <a:pt x="170" y="197"/>
                    <a:pt x="176" y="197"/>
                  </a:cubicBezTo>
                  <a:cubicBezTo>
                    <a:pt x="181" y="216"/>
                    <a:pt x="181" y="216"/>
                    <a:pt x="181" y="216"/>
                  </a:cubicBezTo>
                  <a:cubicBezTo>
                    <a:pt x="181" y="216"/>
                    <a:pt x="184" y="220"/>
                    <a:pt x="196" y="220"/>
                  </a:cubicBezTo>
                  <a:cubicBezTo>
                    <a:pt x="208" y="220"/>
                    <a:pt x="212" y="216"/>
                    <a:pt x="212" y="216"/>
                  </a:cubicBezTo>
                  <a:cubicBezTo>
                    <a:pt x="219" y="188"/>
                    <a:pt x="219" y="188"/>
                    <a:pt x="219" y="188"/>
                  </a:cubicBezTo>
                  <a:cubicBezTo>
                    <a:pt x="260" y="173"/>
                    <a:pt x="290" y="145"/>
                    <a:pt x="295" y="112"/>
                  </a:cubicBezTo>
                  <a:cubicBezTo>
                    <a:pt x="298" y="111"/>
                    <a:pt x="300" y="111"/>
                    <a:pt x="302" y="110"/>
                  </a:cubicBezTo>
                  <a:cubicBezTo>
                    <a:pt x="304" y="110"/>
                    <a:pt x="305" y="109"/>
                    <a:pt x="306" y="108"/>
                  </a:cubicBezTo>
                  <a:cubicBezTo>
                    <a:pt x="307" y="108"/>
                    <a:pt x="308" y="107"/>
                    <a:pt x="309" y="106"/>
                  </a:cubicBezTo>
                  <a:cubicBezTo>
                    <a:pt x="310" y="105"/>
                    <a:pt x="310" y="105"/>
                    <a:pt x="310" y="105"/>
                  </a:cubicBezTo>
                  <a:cubicBezTo>
                    <a:pt x="311" y="104"/>
                    <a:pt x="311" y="104"/>
                    <a:pt x="311" y="104"/>
                  </a:cubicBezTo>
                  <a:cubicBezTo>
                    <a:pt x="311" y="104"/>
                    <a:pt x="311" y="104"/>
                    <a:pt x="311" y="104"/>
                  </a:cubicBezTo>
                  <a:cubicBezTo>
                    <a:pt x="311" y="104"/>
                    <a:pt x="311" y="104"/>
                    <a:pt x="311" y="104"/>
                  </a:cubicBezTo>
                  <a:cubicBezTo>
                    <a:pt x="311" y="104"/>
                    <a:pt x="311" y="104"/>
                    <a:pt x="311" y="104"/>
                  </a:cubicBezTo>
                  <a:cubicBezTo>
                    <a:pt x="312" y="103"/>
                    <a:pt x="312" y="103"/>
                    <a:pt x="312" y="103"/>
                  </a:cubicBezTo>
                  <a:cubicBezTo>
                    <a:pt x="312" y="103"/>
                    <a:pt x="312" y="103"/>
                    <a:pt x="312" y="103"/>
                  </a:cubicBezTo>
                  <a:cubicBezTo>
                    <a:pt x="312" y="103"/>
                    <a:pt x="312" y="103"/>
                    <a:pt x="312" y="103"/>
                  </a:cubicBezTo>
                  <a:cubicBezTo>
                    <a:pt x="314" y="101"/>
                    <a:pt x="314" y="101"/>
                    <a:pt x="314" y="101"/>
                  </a:cubicBezTo>
                  <a:cubicBezTo>
                    <a:pt x="315" y="99"/>
                    <a:pt x="315" y="98"/>
                    <a:pt x="316" y="96"/>
                  </a:cubicBezTo>
                  <a:cubicBezTo>
                    <a:pt x="316" y="95"/>
                    <a:pt x="317" y="94"/>
                    <a:pt x="317" y="92"/>
                  </a:cubicBezTo>
                  <a:cubicBezTo>
                    <a:pt x="317" y="90"/>
                    <a:pt x="316" y="87"/>
                    <a:pt x="315" y="85"/>
                  </a:cubicBezTo>
                  <a:close/>
                  <a:moveTo>
                    <a:pt x="63" y="111"/>
                  </a:moveTo>
                  <a:cubicBezTo>
                    <a:pt x="57" y="111"/>
                    <a:pt x="52" y="106"/>
                    <a:pt x="52" y="100"/>
                  </a:cubicBezTo>
                  <a:cubicBezTo>
                    <a:pt x="52" y="93"/>
                    <a:pt x="57" y="88"/>
                    <a:pt x="63" y="88"/>
                  </a:cubicBezTo>
                  <a:cubicBezTo>
                    <a:pt x="70" y="88"/>
                    <a:pt x="75" y="93"/>
                    <a:pt x="75" y="100"/>
                  </a:cubicBezTo>
                  <a:cubicBezTo>
                    <a:pt x="75" y="106"/>
                    <a:pt x="70" y="111"/>
                    <a:pt x="63" y="111"/>
                  </a:cubicBezTo>
                  <a:close/>
                  <a:moveTo>
                    <a:pt x="201" y="25"/>
                  </a:moveTo>
                  <a:cubicBezTo>
                    <a:pt x="200" y="27"/>
                    <a:pt x="197" y="37"/>
                    <a:pt x="194" y="37"/>
                  </a:cubicBezTo>
                  <a:cubicBezTo>
                    <a:pt x="183" y="33"/>
                    <a:pt x="170" y="31"/>
                    <a:pt x="158" y="31"/>
                  </a:cubicBezTo>
                  <a:cubicBezTo>
                    <a:pt x="144" y="31"/>
                    <a:pt x="131" y="33"/>
                    <a:pt x="119" y="37"/>
                  </a:cubicBezTo>
                  <a:cubicBezTo>
                    <a:pt x="119" y="37"/>
                    <a:pt x="119" y="38"/>
                    <a:pt x="119" y="38"/>
                  </a:cubicBezTo>
                  <a:cubicBezTo>
                    <a:pt x="119" y="38"/>
                    <a:pt x="119" y="37"/>
                    <a:pt x="118" y="37"/>
                  </a:cubicBezTo>
                  <a:cubicBezTo>
                    <a:pt x="115" y="36"/>
                    <a:pt x="113" y="28"/>
                    <a:pt x="113" y="26"/>
                  </a:cubicBezTo>
                  <a:cubicBezTo>
                    <a:pt x="112" y="23"/>
                    <a:pt x="113" y="20"/>
                    <a:pt x="116" y="19"/>
                  </a:cubicBezTo>
                  <a:cubicBezTo>
                    <a:pt x="129" y="15"/>
                    <a:pt x="143" y="13"/>
                    <a:pt x="158" y="13"/>
                  </a:cubicBezTo>
                  <a:cubicBezTo>
                    <a:pt x="171" y="13"/>
                    <a:pt x="185" y="15"/>
                    <a:pt x="197" y="18"/>
                  </a:cubicBezTo>
                  <a:cubicBezTo>
                    <a:pt x="200" y="19"/>
                    <a:pt x="201" y="22"/>
                    <a:pt x="201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淘宝网chenying0907出品 34"/>
            <p:cNvSpPr>
              <a:spLocks/>
            </p:cNvSpPr>
            <p:nvPr/>
          </p:nvSpPr>
          <p:spPr bwMode="auto">
            <a:xfrm>
              <a:off x="4245549" y="4200160"/>
              <a:ext cx="415792" cy="270623"/>
            </a:xfrm>
            <a:custGeom>
              <a:avLst/>
              <a:gdLst>
                <a:gd name="T0" fmla="*/ 95 w 196"/>
                <a:gd name="T1" fmla="*/ 123 h 128"/>
                <a:gd name="T2" fmla="*/ 181 w 196"/>
                <a:gd name="T3" fmla="*/ 66 h 128"/>
                <a:gd name="T4" fmla="*/ 195 w 196"/>
                <a:gd name="T5" fmla="*/ 66 h 128"/>
                <a:gd name="T6" fmla="*/ 196 w 196"/>
                <a:gd name="T7" fmla="*/ 64 h 128"/>
                <a:gd name="T8" fmla="*/ 101 w 196"/>
                <a:gd name="T9" fmla="*/ 0 h 128"/>
                <a:gd name="T10" fmla="*/ 6 w 196"/>
                <a:gd name="T11" fmla="*/ 64 h 128"/>
                <a:gd name="T12" fmla="*/ 29 w 196"/>
                <a:gd name="T13" fmla="*/ 106 h 128"/>
                <a:gd name="T14" fmla="*/ 0 w 196"/>
                <a:gd name="T15" fmla="*/ 126 h 128"/>
                <a:gd name="T16" fmla="*/ 14 w 196"/>
                <a:gd name="T17" fmla="*/ 128 h 128"/>
                <a:gd name="T18" fmla="*/ 45 w 196"/>
                <a:gd name="T19" fmla="*/ 116 h 128"/>
                <a:gd name="T20" fmla="*/ 94 w 196"/>
                <a:gd name="T21" fmla="*/ 127 h 128"/>
                <a:gd name="T22" fmla="*/ 95 w 196"/>
                <a:gd name="T23" fmla="*/ 12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28">
                  <a:moveTo>
                    <a:pt x="95" y="123"/>
                  </a:moveTo>
                  <a:cubicBezTo>
                    <a:pt x="103" y="90"/>
                    <a:pt x="135" y="66"/>
                    <a:pt x="181" y="66"/>
                  </a:cubicBezTo>
                  <a:cubicBezTo>
                    <a:pt x="186" y="66"/>
                    <a:pt x="191" y="66"/>
                    <a:pt x="195" y="66"/>
                  </a:cubicBezTo>
                  <a:cubicBezTo>
                    <a:pt x="196" y="66"/>
                    <a:pt x="196" y="65"/>
                    <a:pt x="196" y="64"/>
                  </a:cubicBezTo>
                  <a:cubicBezTo>
                    <a:pt x="196" y="29"/>
                    <a:pt x="153" y="0"/>
                    <a:pt x="101" y="0"/>
                  </a:cubicBezTo>
                  <a:cubicBezTo>
                    <a:pt x="48" y="0"/>
                    <a:pt x="6" y="29"/>
                    <a:pt x="6" y="64"/>
                  </a:cubicBezTo>
                  <a:cubicBezTo>
                    <a:pt x="6" y="80"/>
                    <a:pt x="15" y="95"/>
                    <a:pt x="29" y="106"/>
                  </a:cubicBezTo>
                  <a:cubicBezTo>
                    <a:pt x="22" y="115"/>
                    <a:pt x="12" y="122"/>
                    <a:pt x="0" y="126"/>
                  </a:cubicBezTo>
                  <a:cubicBezTo>
                    <a:pt x="5" y="127"/>
                    <a:pt x="9" y="128"/>
                    <a:pt x="14" y="128"/>
                  </a:cubicBezTo>
                  <a:cubicBezTo>
                    <a:pt x="26" y="128"/>
                    <a:pt x="37" y="123"/>
                    <a:pt x="45" y="116"/>
                  </a:cubicBezTo>
                  <a:cubicBezTo>
                    <a:pt x="60" y="123"/>
                    <a:pt x="74" y="126"/>
                    <a:pt x="94" y="127"/>
                  </a:cubicBezTo>
                  <a:cubicBezTo>
                    <a:pt x="94" y="125"/>
                    <a:pt x="95" y="124"/>
                    <a:pt x="95" y="1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淘宝网chenying0907出品 35"/>
            <p:cNvSpPr>
              <a:spLocks noEditPoints="1"/>
            </p:cNvSpPr>
            <p:nvPr/>
          </p:nvSpPr>
          <p:spPr bwMode="auto">
            <a:xfrm>
              <a:off x="4483016" y="4374004"/>
              <a:ext cx="319908" cy="207000"/>
            </a:xfrm>
            <a:custGeom>
              <a:avLst/>
              <a:gdLst>
                <a:gd name="T0" fmla="*/ 128 w 151"/>
                <a:gd name="T1" fmla="*/ 81 h 98"/>
                <a:gd name="T2" fmla="*/ 146 w 151"/>
                <a:gd name="T3" fmla="*/ 49 h 98"/>
                <a:gd name="T4" fmla="*/ 73 w 151"/>
                <a:gd name="T5" fmla="*/ 0 h 98"/>
                <a:gd name="T6" fmla="*/ 0 w 151"/>
                <a:gd name="T7" fmla="*/ 49 h 98"/>
                <a:gd name="T8" fmla="*/ 73 w 151"/>
                <a:gd name="T9" fmla="*/ 98 h 98"/>
                <a:gd name="T10" fmla="*/ 116 w 151"/>
                <a:gd name="T11" fmla="*/ 89 h 98"/>
                <a:gd name="T12" fmla="*/ 140 w 151"/>
                <a:gd name="T13" fmla="*/ 98 h 98"/>
                <a:gd name="T14" fmla="*/ 151 w 151"/>
                <a:gd name="T15" fmla="*/ 97 h 98"/>
                <a:gd name="T16" fmla="*/ 128 w 151"/>
                <a:gd name="T17" fmla="*/ 81 h 98"/>
                <a:gd name="T18" fmla="*/ 45 w 151"/>
                <a:gd name="T19" fmla="*/ 58 h 98"/>
                <a:gd name="T20" fmla="*/ 37 w 151"/>
                <a:gd name="T21" fmla="*/ 49 h 98"/>
                <a:gd name="T22" fmla="*/ 45 w 151"/>
                <a:gd name="T23" fmla="*/ 41 h 98"/>
                <a:gd name="T24" fmla="*/ 54 w 151"/>
                <a:gd name="T25" fmla="*/ 49 h 98"/>
                <a:gd name="T26" fmla="*/ 45 w 151"/>
                <a:gd name="T27" fmla="*/ 58 h 98"/>
                <a:gd name="T28" fmla="*/ 75 w 151"/>
                <a:gd name="T29" fmla="*/ 58 h 98"/>
                <a:gd name="T30" fmla="*/ 67 w 151"/>
                <a:gd name="T31" fmla="*/ 49 h 98"/>
                <a:gd name="T32" fmla="*/ 75 w 151"/>
                <a:gd name="T33" fmla="*/ 41 h 98"/>
                <a:gd name="T34" fmla="*/ 84 w 151"/>
                <a:gd name="T35" fmla="*/ 49 h 98"/>
                <a:gd name="T36" fmla="*/ 75 w 151"/>
                <a:gd name="T37" fmla="*/ 58 h 98"/>
                <a:gd name="T38" fmla="*/ 105 w 151"/>
                <a:gd name="T39" fmla="*/ 58 h 98"/>
                <a:gd name="T40" fmla="*/ 97 w 151"/>
                <a:gd name="T41" fmla="*/ 49 h 98"/>
                <a:gd name="T42" fmla="*/ 105 w 151"/>
                <a:gd name="T43" fmla="*/ 41 h 98"/>
                <a:gd name="T44" fmla="*/ 114 w 151"/>
                <a:gd name="T45" fmla="*/ 49 h 98"/>
                <a:gd name="T46" fmla="*/ 105 w 151"/>
                <a:gd name="T47" fmla="*/ 5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1" h="98">
                  <a:moveTo>
                    <a:pt x="128" y="81"/>
                  </a:moveTo>
                  <a:cubicBezTo>
                    <a:pt x="140" y="73"/>
                    <a:pt x="146" y="62"/>
                    <a:pt x="146" y="49"/>
                  </a:cubicBezTo>
                  <a:cubicBezTo>
                    <a:pt x="146" y="22"/>
                    <a:pt x="114" y="0"/>
                    <a:pt x="73" y="0"/>
                  </a:cubicBezTo>
                  <a:cubicBezTo>
                    <a:pt x="33" y="0"/>
                    <a:pt x="0" y="22"/>
                    <a:pt x="0" y="49"/>
                  </a:cubicBezTo>
                  <a:cubicBezTo>
                    <a:pt x="0" y="76"/>
                    <a:pt x="33" y="98"/>
                    <a:pt x="73" y="98"/>
                  </a:cubicBezTo>
                  <a:cubicBezTo>
                    <a:pt x="89" y="98"/>
                    <a:pt x="104" y="95"/>
                    <a:pt x="116" y="89"/>
                  </a:cubicBezTo>
                  <a:cubicBezTo>
                    <a:pt x="122" y="95"/>
                    <a:pt x="131" y="98"/>
                    <a:pt x="140" y="98"/>
                  </a:cubicBezTo>
                  <a:cubicBezTo>
                    <a:pt x="144" y="98"/>
                    <a:pt x="147" y="98"/>
                    <a:pt x="151" y="97"/>
                  </a:cubicBezTo>
                  <a:cubicBezTo>
                    <a:pt x="142" y="94"/>
                    <a:pt x="134" y="89"/>
                    <a:pt x="128" y="81"/>
                  </a:cubicBezTo>
                  <a:close/>
                  <a:moveTo>
                    <a:pt x="45" y="58"/>
                  </a:moveTo>
                  <a:cubicBezTo>
                    <a:pt x="41" y="58"/>
                    <a:pt x="37" y="54"/>
                    <a:pt x="37" y="49"/>
                  </a:cubicBezTo>
                  <a:cubicBezTo>
                    <a:pt x="37" y="45"/>
                    <a:pt x="41" y="41"/>
                    <a:pt x="45" y="41"/>
                  </a:cubicBezTo>
                  <a:cubicBezTo>
                    <a:pt x="50" y="41"/>
                    <a:pt x="54" y="45"/>
                    <a:pt x="54" y="49"/>
                  </a:cubicBezTo>
                  <a:cubicBezTo>
                    <a:pt x="54" y="54"/>
                    <a:pt x="50" y="58"/>
                    <a:pt x="45" y="58"/>
                  </a:cubicBezTo>
                  <a:close/>
                  <a:moveTo>
                    <a:pt x="75" y="58"/>
                  </a:moveTo>
                  <a:cubicBezTo>
                    <a:pt x="71" y="58"/>
                    <a:pt x="67" y="54"/>
                    <a:pt x="67" y="49"/>
                  </a:cubicBezTo>
                  <a:cubicBezTo>
                    <a:pt x="67" y="45"/>
                    <a:pt x="71" y="41"/>
                    <a:pt x="75" y="41"/>
                  </a:cubicBezTo>
                  <a:cubicBezTo>
                    <a:pt x="80" y="41"/>
                    <a:pt x="84" y="45"/>
                    <a:pt x="84" y="49"/>
                  </a:cubicBezTo>
                  <a:cubicBezTo>
                    <a:pt x="84" y="54"/>
                    <a:pt x="80" y="58"/>
                    <a:pt x="75" y="58"/>
                  </a:cubicBezTo>
                  <a:close/>
                  <a:moveTo>
                    <a:pt x="105" y="58"/>
                  </a:moveTo>
                  <a:cubicBezTo>
                    <a:pt x="100" y="58"/>
                    <a:pt x="97" y="54"/>
                    <a:pt x="97" y="49"/>
                  </a:cubicBezTo>
                  <a:cubicBezTo>
                    <a:pt x="97" y="45"/>
                    <a:pt x="100" y="41"/>
                    <a:pt x="105" y="41"/>
                  </a:cubicBezTo>
                  <a:cubicBezTo>
                    <a:pt x="110" y="41"/>
                    <a:pt x="114" y="45"/>
                    <a:pt x="114" y="49"/>
                  </a:cubicBezTo>
                  <a:cubicBezTo>
                    <a:pt x="114" y="54"/>
                    <a:pt x="110" y="58"/>
                    <a:pt x="105" y="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淘宝网chenying0907出品 36"/>
            <p:cNvSpPr>
              <a:spLocks noEditPoints="1"/>
            </p:cNvSpPr>
            <p:nvPr/>
          </p:nvSpPr>
          <p:spPr bwMode="auto">
            <a:xfrm>
              <a:off x="2480227" y="3975239"/>
              <a:ext cx="535869" cy="394285"/>
            </a:xfrm>
            <a:custGeom>
              <a:avLst/>
              <a:gdLst>
                <a:gd name="T0" fmla="*/ 223 w 253"/>
                <a:gd name="T1" fmla="*/ 0 h 186"/>
                <a:gd name="T2" fmla="*/ 31 w 253"/>
                <a:gd name="T3" fmla="*/ 0 h 186"/>
                <a:gd name="T4" fmla="*/ 0 w 253"/>
                <a:gd name="T5" fmla="*/ 31 h 186"/>
                <a:gd name="T6" fmla="*/ 0 w 253"/>
                <a:gd name="T7" fmla="*/ 155 h 186"/>
                <a:gd name="T8" fmla="*/ 31 w 253"/>
                <a:gd name="T9" fmla="*/ 186 h 186"/>
                <a:gd name="T10" fmla="*/ 223 w 253"/>
                <a:gd name="T11" fmla="*/ 186 h 186"/>
                <a:gd name="T12" fmla="*/ 253 w 253"/>
                <a:gd name="T13" fmla="*/ 155 h 186"/>
                <a:gd name="T14" fmla="*/ 253 w 253"/>
                <a:gd name="T15" fmla="*/ 31 h 186"/>
                <a:gd name="T16" fmla="*/ 223 w 253"/>
                <a:gd name="T17" fmla="*/ 0 h 186"/>
                <a:gd name="T18" fmla="*/ 216 w 253"/>
                <a:gd name="T19" fmla="*/ 24 h 186"/>
                <a:gd name="T20" fmla="*/ 128 w 253"/>
                <a:gd name="T21" fmla="*/ 86 h 186"/>
                <a:gd name="T22" fmla="*/ 46 w 253"/>
                <a:gd name="T23" fmla="*/ 24 h 186"/>
                <a:gd name="T24" fmla="*/ 216 w 253"/>
                <a:gd name="T25" fmla="*/ 24 h 186"/>
                <a:gd name="T26" fmla="*/ 223 w 253"/>
                <a:gd name="T27" fmla="*/ 162 h 186"/>
                <a:gd name="T28" fmla="*/ 31 w 253"/>
                <a:gd name="T29" fmla="*/ 162 h 186"/>
                <a:gd name="T30" fmla="*/ 24 w 253"/>
                <a:gd name="T31" fmla="*/ 155 h 186"/>
                <a:gd name="T32" fmla="*/ 24 w 253"/>
                <a:gd name="T33" fmla="*/ 37 h 186"/>
                <a:gd name="T34" fmla="*/ 128 w 253"/>
                <a:gd name="T35" fmla="*/ 115 h 186"/>
                <a:gd name="T36" fmla="*/ 230 w 253"/>
                <a:gd name="T37" fmla="*/ 43 h 186"/>
                <a:gd name="T38" fmla="*/ 230 w 253"/>
                <a:gd name="T39" fmla="*/ 155 h 186"/>
                <a:gd name="T40" fmla="*/ 223 w 253"/>
                <a:gd name="T41" fmla="*/ 16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3" h="186">
                  <a:moveTo>
                    <a:pt x="223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0" y="172"/>
                    <a:pt x="14" y="186"/>
                    <a:pt x="31" y="186"/>
                  </a:cubicBezTo>
                  <a:cubicBezTo>
                    <a:pt x="223" y="186"/>
                    <a:pt x="223" y="186"/>
                    <a:pt x="223" y="186"/>
                  </a:cubicBezTo>
                  <a:cubicBezTo>
                    <a:pt x="240" y="186"/>
                    <a:pt x="253" y="172"/>
                    <a:pt x="253" y="155"/>
                  </a:cubicBezTo>
                  <a:cubicBezTo>
                    <a:pt x="253" y="31"/>
                    <a:pt x="253" y="31"/>
                    <a:pt x="253" y="31"/>
                  </a:cubicBezTo>
                  <a:cubicBezTo>
                    <a:pt x="253" y="14"/>
                    <a:pt x="240" y="0"/>
                    <a:pt x="223" y="0"/>
                  </a:cubicBezTo>
                  <a:close/>
                  <a:moveTo>
                    <a:pt x="216" y="24"/>
                  </a:moveTo>
                  <a:cubicBezTo>
                    <a:pt x="128" y="86"/>
                    <a:pt x="128" y="86"/>
                    <a:pt x="128" y="86"/>
                  </a:cubicBezTo>
                  <a:cubicBezTo>
                    <a:pt x="46" y="24"/>
                    <a:pt x="46" y="24"/>
                    <a:pt x="46" y="24"/>
                  </a:cubicBezTo>
                  <a:lnTo>
                    <a:pt x="216" y="24"/>
                  </a:lnTo>
                  <a:close/>
                  <a:moveTo>
                    <a:pt x="223" y="162"/>
                  </a:moveTo>
                  <a:cubicBezTo>
                    <a:pt x="31" y="162"/>
                    <a:pt x="31" y="162"/>
                    <a:pt x="31" y="162"/>
                  </a:cubicBezTo>
                  <a:cubicBezTo>
                    <a:pt x="27" y="162"/>
                    <a:pt x="24" y="159"/>
                    <a:pt x="24" y="155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128" y="115"/>
                    <a:pt x="128" y="115"/>
                    <a:pt x="128" y="115"/>
                  </a:cubicBezTo>
                  <a:cubicBezTo>
                    <a:pt x="230" y="43"/>
                    <a:pt x="230" y="43"/>
                    <a:pt x="230" y="43"/>
                  </a:cubicBezTo>
                  <a:cubicBezTo>
                    <a:pt x="230" y="155"/>
                    <a:pt x="230" y="155"/>
                    <a:pt x="230" y="155"/>
                  </a:cubicBezTo>
                  <a:cubicBezTo>
                    <a:pt x="230" y="159"/>
                    <a:pt x="226" y="162"/>
                    <a:pt x="223" y="16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淘宝网chenying0907出品 37"/>
            <p:cNvSpPr>
              <a:spLocks noEditPoints="1"/>
            </p:cNvSpPr>
            <p:nvPr/>
          </p:nvSpPr>
          <p:spPr bwMode="auto">
            <a:xfrm>
              <a:off x="3016097" y="2976981"/>
              <a:ext cx="411311" cy="422064"/>
            </a:xfrm>
            <a:custGeom>
              <a:avLst/>
              <a:gdLst>
                <a:gd name="T0" fmla="*/ 142 w 194"/>
                <a:gd name="T1" fmla="*/ 188 h 199"/>
                <a:gd name="T2" fmla="*/ 90 w 194"/>
                <a:gd name="T3" fmla="*/ 199 h 199"/>
                <a:gd name="T4" fmla="*/ 0 w 194"/>
                <a:gd name="T5" fmla="*/ 109 h 199"/>
                <a:gd name="T6" fmla="*/ 107 w 194"/>
                <a:gd name="T7" fmla="*/ 0 h 199"/>
                <a:gd name="T8" fmla="*/ 194 w 194"/>
                <a:gd name="T9" fmla="*/ 82 h 199"/>
                <a:gd name="T10" fmla="*/ 140 w 194"/>
                <a:gd name="T11" fmla="*/ 151 h 199"/>
                <a:gd name="T12" fmla="*/ 115 w 194"/>
                <a:gd name="T13" fmla="*/ 129 h 199"/>
                <a:gd name="T14" fmla="*/ 115 w 194"/>
                <a:gd name="T15" fmla="*/ 129 h 199"/>
                <a:gd name="T16" fmla="*/ 77 w 194"/>
                <a:gd name="T17" fmla="*/ 151 h 199"/>
                <a:gd name="T18" fmla="*/ 45 w 194"/>
                <a:gd name="T19" fmla="*/ 113 h 199"/>
                <a:gd name="T20" fmla="*/ 113 w 194"/>
                <a:gd name="T21" fmla="*/ 46 h 199"/>
                <a:gd name="T22" fmla="*/ 147 w 194"/>
                <a:gd name="T23" fmla="*/ 53 h 199"/>
                <a:gd name="T24" fmla="*/ 138 w 194"/>
                <a:gd name="T25" fmla="*/ 107 h 199"/>
                <a:gd name="T26" fmla="*/ 145 w 194"/>
                <a:gd name="T27" fmla="*/ 131 h 199"/>
                <a:gd name="T28" fmla="*/ 173 w 194"/>
                <a:gd name="T29" fmla="*/ 83 h 199"/>
                <a:gd name="T30" fmla="*/ 105 w 194"/>
                <a:gd name="T31" fmla="*/ 17 h 199"/>
                <a:gd name="T32" fmla="*/ 22 w 194"/>
                <a:gd name="T33" fmla="*/ 106 h 199"/>
                <a:gd name="T34" fmla="*/ 95 w 194"/>
                <a:gd name="T35" fmla="*/ 181 h 199"/>
                <a:gd name="T36" fmla="*/ 137 w 194"/>
                <a:gd name="T37" fmla="*/ 172 h 199"/>
                <a:gd name="T38" fmla="*/ 142 w 194"/>
                <a:gd name="T39" fmla="*/ 188 h 199"/>
                <a:gd name="T40" fmla="*/ 117 w 194"/>
                <a:gd name="T41" fmla="*/ 70 h 199"/>
                <a:gd name="T42" fmla="*/ 108 w 194"/>
                <a:gd name="T43" fmla="*/ 69 h 199"/>
                <a:gd name="T44" fmla="*/ 74 w 194"/>
                <a:gd name="T45" fmla="*/ 110 h 199"/>
                <a:gd name="T46" fmla="*/ 88 w 194"/>
                <a:gd name="T47" fmla="*/ 127 h 199"/>
                <a:gd name="T48" fmla="*/ 113 w 194"/>
                <a:gd name="T49" fmla="*/ 97 h 199"/>
                <a:gd name="T50" fmla="*/ 117 w 194"/>
                <a:gd name="T51" fmla="*/ 7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4" h="199">
                  <a:moveTo>
                    <a:pt x="142" y="188"/>
                  </a:moveTo>
                  <a:cubicBezTo>
                    <a:pt x="125" y="196"/>
                    <a:pt x="110" y="199"/>
                    <a:pt x="90" y="199"/>
                  </a:cubicBezTo>
                  <a:cubicBezTo>
                    <a:pt x="42" y="199"/>
                    <a:pt x="0" y="165"/>
                    <a:pt x="0" y="109"/>
                  </a:cubicBezTo>
                  <a:cubicBezTo>
                    <a:pt x="0" y="50"/>
                    <a:pt x="43" y="0"/>
                    <a:pt x="107" y="0"/>
                  </a:cubicBezTo>
                  <a:cubicBezTo>
                    <a:pt x="158" y="0"/>
                    <a:pt x="194" y="34"/>
                    <a:pt x="194" y="82"/>
                  </a:cubicBezTo>
                  <a:cubicBezTo>
                    <a:pt x="194" y="124"/>
                    <a:pt x="171" y="151"/>
                    <a:pt x="140" y="151"/>
                  </a:cubicBezTo>
                  <a:cubicBezTo>
                    <a:pt x="126" y="151"/>
                    <a:pt x="117" y="143"/>
                    <a:pt x="115" y="129"/>
                  </a:cubicBezTo>
                  <a:cubicBezTo>
                    <a:pt x="115" y="129"/>
                    <a:pt x="115" y="129"/>
                    <a:pt x="115" y="129"/>
                  </a:cubicBezTo>
                  <a:cubicBezTo>
                    <a:pt x="105" y="143"/>
                    <a:pt x="93" y="151"/>
                    <a:pt x="77" y="151"/>
                  </a:cubicBezTo>
                  <a:cubicBezTo>
                    <a:pt x="59" y="151"/>
                    <a:pt x="45" y="137"/>
                    <a:pt x="45" y="113"/>
                  </a:cubicBezTo>
                  <a:cubicBezTo>
                    <a:pt x="45" y="78"/>
                    <a:pt x="71" y="46"/>
                    <a:pt x="113" y="46"/>
                  </a:cubicBezTo>
                  <a:cubicBezTo>
                    <a:pt x="125" y="46"/>
                    <a:pt x="139" y="50"/>
                    <a:pt x="147" y="53"/>
                  </a:cubicBezTo>
                  <a:cubicBezTo>
                    <a:pt x="138" y="107"/>
                    <a:pt x="138" y="107"/>
                    <a:pt x="138" y="107"/>
                  </a:cubicBezTo>
                  <a:cubicBezTo>
                    <a:pt x="135" y="123"/>
                    <a:pt x="137" y="131"/>
                    <a:pt x="145" y="131"/>
                  </a:cubicBezTo>
                  <a:cubicBezTo>
                    <a:pt x="157" y="132"/>
                    <a:pt x="173" y="116"/>
                    <a:pt x="173" y="83"/>
                  </a:cubicBezTo>
                  <a:cubicBezTo>
                    <a:pt x="173" y="46"/>
                    <a:pt x="149" y="17"/>
                    <a:pt x="105" y="17"/>
                  </a:cubicBezTo>
                  <a:cubicBezTo>
                    <a:pt x="60" y="17"/>
                    <a:pt x="22" y="51"/>
                    <a:pt x="22" y="106"/>
                  </a:cubicBezTo>
                  <a:cubicBezTo>
                    <a:pt x="22" y="154"/>
                    <a:pt x="53" y="181"/>
                    <a:pt x="95" y="181"/>
                  </a:cubicBezTo>
                  <a:cubicBezTo>
                    <a:pt x="110" y="181"/>
                    <a:pt x="126" y="178"/>
                    <a:pt x="137" y="172"/>
                  </a:cubicBezTo>
                  <a:lnTo>
                    <a:pt x="142" y="188"/>
                  </a:lnTo>
                  <a:close/>
                  <a:moveTo>
                    <a:pt x="117" y="70"/>
                  </a:moveTo>
                  <a:cubicBezTo>
                    <a:pt x="115" y="70"/>
                    <a:pt x="111" y="69"/>
                    <a:pt x="108" y="69"/>
                  </a:cubicBezTo>
                  <a:cubicBezTo>
                    <a:pt x="89" y="69"/>
                    <a:pt x="74" y="88"/>
                    <a:pt x="74" y="110"/>
                  </a:cubicBezTo>
                  <a:cubicBezTo>
                    <a:pt x="74" y="121"/>
                    <a:pt x="79" y="127"/>
                    <a:pt x="88" y="127"/>
                  </a:cubicBezTo>
                  <a:cubicBezTo>
                    <a:pt x="99" y="127"/>
                    <a:pt x="110" y="114"/>
                    <a:pt x="113" y="97"/>
                  </a:cubicBezTo>
                  <a:lnTo>
                    <a:pt x="117" y="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淘宝网chenying0907出品 38"/>
            <p:cNvSpPr>
              <a:spLocks/>
            </p:cNvSpPr>
            <p:nvPr/>
          </p:nvSpPr>
          <p:spPr bwMode="auto">
            <a:xfrm>
              <a:off x="4826223" y="4782627"/>
              <a:ext cx="443571" cy="430129"/>
            </a:xfrm>
            <a:custGeom>
              <a:avLst/>
              <a:gdLst>
                <a:gd name="T0" fmla="*/ 11 w 209"/>
                <a:gd name="T1" fmla="*/ 203 h 203"/>
                <a:gd name="T2" fmla="*/ 26 w 209"/>
                <a:gd name="T3" fmla="*/ 167 h 203"/>
                <a:gd name="T4" fmla="*/ 79 w 209"/>
                <a:gd name="T5" fmla="*/ 120 h 203"/>
                <a:gd name="T6" fmla="*/ 52 w 209"/>
                <a:gd name="T7" fmla="*/ 64 h 203"/>
                <a:gd name="T8" fmla="*/ 106 w 209"/>
                <a:gd name="T9" fmla="*/ 0 h 203"/>
                <a:gd name="T10" fmla="*/ 159 w 209"/>
                <a:gd name="T11" fmla="*/ 69 h 203"/>
                <a:gd name="T12" fmla="*/ 133 w 209"/>
                <a:gd name="T13" fmla="*/ 121 h 203"/>
                <a:gd name="T14" fmla="*/ 190 w 209"/>
                <a:gd name="T15" fmla="*/ 164 h 203"/>
                <a:gd name="T16" fmla="*/ 209 w 209"/>
                <a:gd name="T17" fmla="*/ 203 h 203"/>
                <a:gd name="T18" fmla="*/ 11 w 209"/>
                <a:gd name="T19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9" h="203">
                  <a:moveTo>
                    <a:pt x="11" y="203"/>
                  </a:moveTo>
                  <a:cubicBezTo>
                    <a:pt x="11" y="203"/>
                    <a:pt x="0" y="175"/>
                    <a:pt x="26" y="167"/>
                  </a:cubicBezTo>
                  <a:cubicBezTo>
                    <a:pt x="52" y="159"/>
                    <a:pt x="79" y="150"/>
                    <a:pt x="79" y="120"/>
                  </a:cubicBezTo>
                  <a:cubicBezTo>
                    <a:pt x="79" y="120"/>
                    <a:pt x="52" y="108"/>
                    <a:pt x="52" y="64"/>
                  </a:cubicBezTo>
                  <a:cubicBezTo>
                    <a:pt x="52" y="24"/>
                    <a:pt x="73" y="0"/>
                    <a:pt x="106" y="0"/>
                  </a:cubicBezTo>
                  <a:cubicBezTo>
                    <a:pt x="140" y="0"/>
                    <a:pt x="159" y="26"/>
                    <a:pt x="159" y="69"/>
                  </a:cubicBezTo>
                  <a:cubicBezTo>
                    <a:pt x="159" y="69"/>
                    <a:pt x="152" y="111"/>
                    <a:pt x="133" y="121"/>
                  </a:cubicBezTo>
                  <a:cubicBezTo>
                    <a:pt x="134" y="129"/>
                    <a:pt x="130" y="155"/>
                    <a:pt x="190" y="164"/>
                  </a:cubicBezTo>
                  <a:cubicBezTo>
                    <a:pt x="208" y="166"/>
                    <a:pt x="209" y="184"/>
                    <a:pt x="209" y="203"/>
                  </a:cubicBezTo>
                  <a:lnTo>
                    <a:pt x="11" y="2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淘宝网chenying0907出品 39"/>
            <p:cNvSpPr>
              <a:spLocks/>
            </p:cNvSpPr>
            <p:nvPr/>
          </p:nvSpPr>
          <p:spPr bwMode="auto">
            <a:xfrm>
              <a:off x="5216924" y="4841769"/>
              <a:ext cx="285857" cy="369194"/>
            </a:xfrm>
            <a:custGeom>
              <a:avLst/>
              <a:gdLst>
                <a:gd name="T0" fmla="*/ 40 w 135"/>
                <a:gd name="T1" fmla="*/ 174 h 174"/>
                <a:gd name="T2" fmla="*/ 135 w 135"/>
                <a:gd name="T3" fmla="*/ 174 h 174"/>
                <a:gd name="T4" fmla="*/ 118 w 135"/>
                <a:gd name="T5" fmla="*/ 141 h 174"/>
                <a:gd name="T6" fmla="*/ 70 w 135"/>
                <a:gd name="T7" fmla="*/ 104 h 174"/>
                <a:gd name="T8" fmla="*/ 92 w 135"/>
                <a:gd name="T9" fmla="*/ 59 h 174"/>
                <a:gd name="T10" fmla="*/ 47 w 135"/>
                <a:gd name="T11" fmla="*/ 0 h 174"/>
                <a:gd name="T12" fmla="*/ 0 w 135"/>
                <a:gd name="T13" fmla="*/ 54 h 174"/>
                <a:gd name="T14" fmla="*/ 23 w 135"/>
                <a:gd name="T15" fmla="*/ 103 h 174"/>
                <a:gd name="T16" fmla="*/ 13 w 135"/>
                <a:gd name="T17" fmla="*/ 124 h 174"/>
                <a:gd name="T18" fmla="*/ 38 w 135"/>
                <a:gd name="T19" fmla="*/ 145 h 174"/>
                <a:gd name="T20" fmla="*/ 40 w 135"/>
                <a:gd name="T21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5" h="174">
                  <a:moveTo>
                    <a:pt x="40" y="174"/>
                  </a:moveTo>
                  <a:cubicBezTo>
                    <a:pt x="135" y="174"/>
                    <a:pt x="135" y="174"/>
                    <a:pt x="135" y="174"/>
                  </a:cubicBezTo>
                  <a:cubicBezTo>
                    <a:pt x="135" y="158"/>
                    <a:pt x="134" y="142"/>
                    <a:pt x="118" y="141"/>
                  </a:cubicBezTo>
                  <a:cubicBezTo>
                    <a:pt x="67" y="133"/>
                    <a:pt x="71" y="110"/>
                    <a:pt x="70" y="104"/>
                  </a:cubicBezTo>
                  <a:cubicBezTo>
                    <a:pt x="86" y="95"/>
                    <a:pt x="92" y="59"/>
                    <a:pt x="92" y="59"/>
                  </a:cubicBezTo>
                  <a:cubicBezTo>
                    <a:pt x="92" y="22"/>
                    <a:pt x="76" y="0"/>
                    <a:pt x="47" y="0"/>
                  </a:cubicBezTo>
                  <a:cubicBezTo>
                    <a:pt x="18" y="0"/>
                    <a:pt x="0" y="20"/>
                    <a:pt x="0" y="54"/>
                  </a:cubicBezTo>
                  <a:cubicBezTo>
                    <a:pt x="0" y="93"/>
                    <a:pt x="23" y="103"/>
                    <a:pt x="23" y="103"/>
                  </a:cubicBezTo>
                  <a:cubicBezTo>
                    <a:pt x="23" y="114"/>
                    <a:pt x="18" y="121"/>
                    <a:pt x="13" y="124"/>
                  </a:cubicBezTo>
                  <a:cubicBezTo>
                    <a:pt x="13" y="124"/>
                    <a:pt x="33" y="129"/>
                    <a:pt x="38" y="145"/>
                  </a:cubicBezTo>
                  <a:cubicBezTo>
                    <a:pt x="41" y="158"/>
                    <a:pt x="40" y="174"/>
                    <a:pt x="40" y="1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淘宝网chenying0907出品 40"/>
            <p:cNvSpPr>
              <a:spLocks/>
            </p:cNvSpPr>
            <p:nvPr/>
          </p:nvSpPr>
          <p:spPr bwMode="auto">
            <a:xfrm>
              <a:off x="1507060" y="3922368"/>
              <a:ext cx="534077" cy="381740"/>
            </a:xfrm>
            <a:custGeom>
              <a:avLst/>
              <a:gdLst>
                <a:gd name="T0" fmla="*/ 252 w 252"/>
                <a:gd name="T1" fmla="*/ 12 h 180"/>
                <a:gd name="T2" fmla="*/ 244 w 252"/>
                <a:gd name="T3" fmla="*/ 0 h 180"/>
                <a:gd name="T4" fmla="*/ 92 w 252"/>
                <a:gd name="T5" fmla="*/ 9 h 180"/>
                <a:gd name="T6" fmla="*/ 62 w 252"/>
                <a:gd name="T7" fmla="*/ 128 h 180"/>
                <a:gd name="T8" fmla="*/ 47 w 252"/>
                <a:gd name="T9" fmla="*/ 122 h 180"/>
                <a:gd name="T10" fmla="*/ 4 w 252"/>
                <a:gd name="T11" fmla="*/ 139 h 180"/>
                <a:gd name="T12" fmla="*/ 34 w 252"/>
                <a:gd name="T13" fmla="*/ 175 h 180"/>
                <a:gd name="T14" fmla="*/ 77 w 252"/>
                <a:gd name="T15" fmla="*/ 158 h 180"/>
                <a:gd name="T16" fmla="*/ 78 w 252"/>
                <a:gd name="T17" fmla="*/ 153 h 180"/>
                <a:gd name="T18" fmla="*/ 103 w 252"/>
                <a:gd name="T19" fmla="*/ 55 h 180"/>
                <a:gd name="T20" fmla="*/ 210 w 252"/>
                <a:gd name="T21" fmla="*/ 48 h 180"/>
                <a:gd name="T22" fmla="*/ 190 w 252"/>
                <a:gd name="T23" fmla="*/ 123 h 180"/>
                <a:gd name="T24" fmla="*/ 176 w 252"/>
                <a:gd name="T25" fmla="*/ 116 h 180"/>
                <a:gd name="T26" fmla="*/ 132 w 252"/>
                <a:gd name="T27" fmla="*/ 133 h 180"/>
                <a:gd name="T28" fmla="*/ 162 w 252"/>
                <a:gd name="T29" fmla="*/ 169 h 180"/>
                <a:gd name="T30" fmla="*/ 205 w 252"/>
                <a:gd name="T31" fmla="*/ 152 h 180"/>
                <a:gd name="T32" fmla="*/ 206 w 252"/>
                <a:gd name="T33" fmla="*/ 146 h 180"/>
                <a:gd name="T34" fmla="*/ 207 w 252"/>
                <a:gd name="T35" fmla="*/ 146 h 180"/>
                <a:gd name="T36" fmla="*/ 252 w 252"/>
                <a:gd name="T37" fmla="*/ 12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2" h="180">
                  <a:moveTo>
                    <a:pt x="252" y="12"/>
                  </a:moveTo>
                  <a:cubicBezTo>
                    <a:pt x="244" y="0"/>
                    <a:pt x="244" y="0"/>
                    <a:pt x="244" y="0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62" y="128"/>
                    <a:pt x="62" y="128"/>
                    <a:pt x="62" y="128"/>
                  </a:cubicBezTo>
                  <a:cubicBezTo>
                    <a:pt x="57" y="126"/>
                    <a:pt x="53" y="123"/>
                    <a:pt x="47" y="122"/>
                  </a:cubicBezTo>
                  <a:cubicBezTo>
                    <a:pt x="27" y="117"/>
                    <a:pt x="8" y="124"/>
                    <a:pt x="4" y="139"/>
                  </a:cubicBezTo>
                  <a:cubicBezTo>
                    <a:pt x="0" y="153"/>
                    <a:pt x="14" y="169"/>
                    <a:pt x="34" y="175"/>
                  </a:cubicBezTo>
                  <a:cubicBezTo>
                    <a:pt x="54" y="180"/>
                    <a:pt x="73" y="172"/>
                    <a:pt x="77" y="158"/>
                  </a:cubicBezTo>
                  <a:cubicBezTo>
                    <a:pt x="78" y="156"/>
                    <a:pt x="78" y="155"/>
                    <a:pt x="78" y="153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210" y="48"/>
                    <a:pt x="210" y="48"/>
                    <a:pt x="210" y="48"/>
                  </a:cubicBezTo>
                  <a:cubicBezTo>
                    <a:pt x="190" y="123"/>
                    <a:pt x="190" y="123"/>
                    <a:pt x="190" y="123"/>
                  </a:cubicBezTo>
                  <a:cubicBezTo>
                    <a:pt x="186" y="120"/>
                    <a:pt x="181" y="118"/>
                    <a:pt x="176" y="116"/>
                  </a:cubicBezTo>
                  <a:cubicBezTo>
                    <a:pt x="155" y="111"/>
                    <a:pt x="136" y="118"/>
                    <a:pt x="132" y="133"/>
                  </a:cubicBezTo>
                  <a:cubicBezTo>
                    <a:pt x="129" y="147"/>
                    <a:pt x="142" y="163"/>
                    <a:pt x="162" y="169"/>
                  </a:cubicBezTo>
                  <a:cubicBezTo>
                    <a:pt x="182" y="174"/>
                    <a:pt x="202" y="166"/>
                    <a:pt x="205" y="152"/>
                  </a:cubicBezTo>
                  <a:cubicBezTo>
                    <a:pt x="206" y="150"/>
                    <a:pt x="206" y="148"/>
                    <a:pt x="206" y="146"/>
                  </a:cubicBezTo>
                  <a:cubicBezTo>
                    <a:pt x="207" y="146"/>
                    <a:pt x="207" y="146"/>
                    <a:pt x="207" y="146"/>
                  </a:cubicBezTo>
                  <a:lnTo>
                    <a:pt x="252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淘宝网chenying0907出品 41"/>
            <p:cNvSpPr>
              <a:spLocks/>
            </p:cNvSpPr>
            <p:nvPr/>
          </p:nvSpPr>
          <p:spPr bwMode="auto">
            <a:xfrm>
              <a:off x="2132540" y="4865069"/>
              <a:ext cx="521531" cy="471350"/>
            </a:xfrm>
            <a:custGeom>
              <a:avLst/>
              <a:gdLst>
                <a:gd name="T0" fmla="*/ 242 w 246"/>
                <a:gd name="T1" fmla="*/ 65 h 222"/>
                <a:gd name="T2" fmla="*/ 181 w 246"/>
                <a:gd name="T3" fmla="*/ 1 h 222"/>
                <a:gd name="T4" fmla="*/ 122 w 246"/>
                <a:gd name="T5" fmla="*/ 37 h 222"/>
                <a:gd name="T6" fmla="*/ 62 w 246"/>
                <a:gd name="T7" fmla="*/ 3 h 222"/>
                <a:gd name="T8" fmla="*/ 3 w 246"/>
                <a:gd name="T9" fmla="*/ 68 h 222"/>
                <a:gd name="T10" fmla="*/ 48 w 246"/>
                <a:gd name="T11" fmla="*/ 155 h 222"/>
                <a:gd name="T12" fmla="*/ 124 w 246"/>
                <a:gd name="T13" fmla="*/ 222 h 222"/>
                <a:gd name="T14" fmla="*/ 124 w 246"/>
                <a:gd name="T15" fmla="*/ 222 h 222"/>
                <a:gd name="T16" fmla="*/ 124 w 246"/>
                <a:gd name="T17" fmla="*/ 222 h 222"/>
                <a:gd name="T18" fmla="*/ 124 w 246"/>
                <a:gd name="T19" fmla="*/ 222 h 222"/>
                <a:gd name="T20" fmla="*/ 124 w 246"/>
                <a:gd name="T21" fmla="*/ 222 h 222"/>
                <a:gd name="T22" fmla="*/ 199 w 246"/>
                <a:gd name="T23" fmla="*/ 154 h 222"/>
                <a:gd name="T24" fmla="*/ 242 w 246"/>
                <a:gd name="T25" fmla="*/ 6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6" h="222">
                  <a:moveTo>
                    <a:pt x="242" y="65"/>
                  </a:moveTo>
                  <a:cubicBezTo>
                    <a:pt x="238" y="0"/>
                    <a:pt x="181" y="1"/>
                    <a:pt x="181" y="1"/>
                  </a:cubicBezTo>
                  <a:cubicBezTo>
                    <a:pt x="143" y="0"/>
                    <a:pt x="123" y="36"/>
                    <a:pt x="122" y="37"/>
                  </a:cubicBezTo>
                  <a:cubicBezTo>
                    <a:pt x="121" y="36"/>
                    <a:pt x="100" y="1"/>
                    <a:pt x="62" y="3"/>
                  </a:cubicBezTo>
                  <a:cubicBezTo>
                    <a:pt x="62" y="3"/>
                    <a:pt x="5" y="3"/>
                    <a:pt x="3" y="68"/>
                  </a:cubicBezTo>
                  <a:cubicBezTo>
                    <a:pt x="3" y="68"/>
                    <a:pt x="0" y="111"/>
                    <a:pt x="48" y="155"/>
                  </a:cubicBezTo>
                  <a:cubicBezTo>
                    <a:pt x="124" y="222"/>
                    <a:pt x="124" y="222"/>
                    <a:pt x="124" y="222"/>
                  </a:cubicBezTo>
                  <a:cubicBezTo>
                    <a:pt x="124" y="222"/>
                    <a:pt x="124" y="222"/>
                    <a:pt x="124" y="222"/>
                  </a:cubicBezTo>
                  <a:cubicBezTo>
                    <a:pt x="124" y="222"/>
                    <a:pt x="124" y="222"/>
                    <a:pt x="124" y="222"/>
                  </a:cubicBezTo>
                  <a:cubicBezTo>
                    <a:pt x="124" y="222"/>
                    <a:pt x="124" y="222"/>
                    <a:pt x="124" y="222"/>
                  </a:cubicBezTo>
                  <a:cubicBezTo>
                    <a:pt x="124" y="222"/>
                    <a:pt x="124" y="222"/>
                    <a:pt x="124" y="222"/>
                  </a:cubicBezTo>
                  <a:cubicBezTo>
                    <a:pt x="199" y="154"/>
                    <a:pt x="199" y="154"/>
                    <a:pt x="199" y="154"/>
                  </a:cubicBezTo>
                  <a:cubicBezTo>
                    <a:pt x="246" y="108"/>
                    <a:pt x="242" y="65"/>
                    <a:pt x="242" y="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淘宝网chenying0907出品 42"/>
            <p:cNvSpPr>
              <a:spLocks noEditPoints="1"/>
            </p:cNvSpPr>
            <p:nvPr/>
          </p:nvSpPr>
          <p:spPr bwMode="auto">
            <a:xfrm>
              <a:off x="1910306" y="2938448"/>
              <a:ext cx="694479" cy="577090"/>
            </a:xfrm>
            <a:custGeom>
              <a:avLst/>
              <a:gdLst>
                <a:gd name="T0" fmla="*/ 328 w 328"/>
                <a:gd name="T1" fmla="*/ 39 h 272"/>
                <a:gd name="T2" fmla="*/ 163 w 328"/>
                <a:gd name="T3" fmla="*/ 0 h 272"/>
                <a:gd name="T4" fmla="*/ 0 w 328"/>
                <a:gd name="T5" fmla="*/ 46 h 272"/>
                <a:gd name="T6" fmla="*/ 2 w 328"/>
                <a:gd name="T7" fmla="*/ 56 h 272"/>
                <a:gd name="T8" fmla="*/ 67 w 328"/>
                <a:gd name="T9" fmla="*/ 72 h 272"/>
                <a:gd name="T10" fmla="*/ 69 w 328"/>
                <a:gd name="T11" fmla="*/ 152 h 272"/>
                <a:gd name="T12" fmla="*/ 164 w 328"/>
                <a:gd name="T13" fmla="*/ 197 h 272"/>
                <a:gd name="T14" fmla="*/ 264 w 328"/>
                <a:gd name="T15" fmla="*/ 148 h 272"/>
                <a:gd name="T16" fmla="*/ 263 w 328"/>
                <a:gd name="T17" fmla="*/ 69 h 272"/>
                <a:gd name="T18" fmla="*/ 267 w 328"/>
                <a:gd name="T19" fmla="*/ 67 h 272"/>
                <a:gd name="T20" fmla="*/ 274 w 328"/>
                <a:gd name="T21" fmla="*/ 131 h 272"/>
                <a:gd name="T22" fmla="*/ 273 w 328"/>
                <a:gd name="T23" fmla="*/ 201 h 272"/>
                <a:gd name="T24" fmla="*/ 262 w 328"/>
                <a:gd name="T25" fmla="*/ 214 h 272"/>
                <a:gd name="T26" fmla="*/ 272 w 328"/>
                <a:gd name="T27" fmla="*/ 226 h 272"/>
                <a:gd name="T28" fmla="*/ 257 w 328"/>
                <a:gd name="T29" fmla="*/ 270 h 272"/>
                <a:gd name="T30" fmla="*/ 262 w 328"/>
                <a:gd name="T31" fmla="*/ 271 h 272"/>
                <a:gd name="T32" fmla="*/ 268 w 328"/>
                <a:gd name="T33" fmla="*/ 254 h 272"/>
                <a:gd name="T34" fmla="*/ 265 w 328"/>
                <a:gd name="T35" fmla="*/ 271 h 272"/>
                <a:gd name="T36" fmla="*/ 269 w 328"/>
                <a:gd name="T37" fmla="*/ 272 h 272"/>
                <a:gd name="T38" fmla="*/ 272 w 328"/>
                <a:gd name="T39" fmla="*/ 259 h 272"/>
                <a:gd name="T40" fmla="*/ 273 w 328"/>
                <a:gd name="T41" fmla="*/ 271 h 272"/>
                <a:gd name="T42" fmla="*/ 277 w 328"/>
                <a:gd name="T43" fmla="*/ 272 h 272"/>
                <a:gd name="T44" fmla="*/ 277 w 328"/>
                <a:gd name="T45" fmla="*/ 259 h 272"/>
                <a:gd name="T46" fmla="*/ 279 w 328"/>
                <a:gd name="T47" fmla="*/ 272 h 272"/>
                <a:gd name="T48" fmla="*/ 283 w 328"/>
                <a:gd name="T49" fmla="*/ 272 h 272"/>
                <a:gd name="T50" fmla="*/ 281 w 328"/>
                <a:gd name="T51" fmla="*/ 256 h 272"/>
                <a:gd name="T52" fmla="*/ 286 w 328"/>
                <a:gd name="T53" fmla="*/ 270 h 272"/>
                <a:gd name="T54" fmla="*/ 290 w 328"/>
                <a:gd name="T55" fmla="*/ 270 h 272"/>
                <a:gd name="T56" fmla="*/ 279 w 328"/>
                <a:gd name="T57" fmla="*/ 225 h 272"/>
                <a:gd name="T58" fmla="*/ 287 w 328"/>
                <a:gd name="T59" fmla="*/ 213 h 272"/>
                <a:gd name="T60" fmla="*/ 278 w 328"/>
                <a:gd name="T61" fmla="*/ 201 h 272"/>
                <a:gd name="T62" fmla="*/ 280 w 328"/>
                <a:gd name="T63" fmla="*/ 132 h 272"/>
                <a:gd name="T64" fmla="*/ 272 w 328"/>
                <a:gd name="T65" fmla="*/ 66 h 272"/>
                <a:gd name="T66" fmla="*/ 328 w 328"/>
                <a:gd name="T67" fmla="*/ 51 h 272"/>
                <a:gd name="T68" fmla="*/ 328 w 328"/>
                <a:gd name="T69" fmla="*/ 39 h 272"/>
                <a:gd name="T70" fmla="*/ 163 w 328"/>
                <a:gd name="T71" fmla="*/ 57 h 272"/>
                <a:gd name="T72" fmla="*/ 66 w 328"/>
                <a:gd name="T73" fmla="*/ 42 h 272"/>
                <a:gd name="T74" fmla="*/ 162 w 328"/>
                <a:gd name="T75" fmla="*/ 23 h 272"/>
                <a:gd name="T76" fmla="*/ 258 w 328"/>
                <a:gd name="T77" fmla="*/ 38 h 272"/>
                <a:gd name="T78" fmla="*/ 163 w 328"/>
                <a:gd name="T79" fmla="*/ 57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28" h="272">
                  <a:moveTo>
                    <a:pt x="328" y="39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67" y="72"/>
                    <a:pt x="67" y="72"/>
                    <a:pt x="67" y="72"/>
                  </a:cubicBezTo>
                  <a:cubicBezTo>
                    <a:pt x="69" y="152"/>
                    <a:pt x="69" y="152"/>
                    <a:pt x="69" y="152"/>
                  </a:cubicBezTo>
                  <a:cubicBezTo>
                    <a:pt x="84" y="197"/>
                    <a:pt x="164" y="197"/>
                    <a:pt x="164" y="197"/>
                  </a:cubicBezTo>
                  <a:cubicBezTo>
                    <a:pt x="257" y="194"/>
                    <a:pt x="264" y="148"/>
                    <a:pt x="264" y="148"/>
                  </a:cubicBezTo>
                  <a:cubicBezTo>
                    <a:pt x="263" y="69"/>
                    <a:pt x="263" y="69"/>
                    <a:pt x="263" y="69"/>
                  </a:cubicBezTo>
                  <a:cubicBezTo>
                    <a:pt x="267" y="67"/>
                    <a:pt x="267" y="67"/>
                    <a:pt x="267" y="67"/>
                  </a:cubicBezTo>
                  <a:cubicBezTo>
                    <a:pt x="271" y="78"/>
                    <a:pt x="276" y="97"/>
                    <a:pt x="274" y="131"/>
                  </a:cubicBezTo>
                  <a:cubicBezTo>
                    <a:pt x="272" y="179"/>
                    <a:pt x="272" y="194"/>
                    <a:pt x="273" y="201"/>
                  </a:cubicBezTo>
                  <a:cubicBezTo>
                    <a:pt x="267" y="202"/>
                    <a:pt x="262" y="208"/>
                    <a:pt x="262" y="214"/>
                  </a:cubicBezTo>
                  <a:cubicBezTo>
                    <a:pt x="263" y="220"/>
                    <a:pt x="267" y="224"/>
                    <a:pt x="272" y="226"/>
                  </a:cubicBezTo>
                  <a:cubicBezTo>
                    <a:pt x="271" y="231"/>
                    <a:pt x="266" y="249"/>
                    <a:pt x="257" y="270"/>
                  </a:cubicBezTo>
                  <a:cubicBezTo>
                    <a:pt x="262" y="271"/>
                    <a:pt x="262" y="271"/>
                    <a:pt x="262" y="271"/>
                  </a:cubicBezTo>
                  <a:cubicBezTo>
                    <a:pt x="262" y="271"/>
                    <a:pt x="267" y="258"/>
                    <a:pt x="268" y="254"/>
                  </a:cubicBezTo>
                  <a:cubicBezTo>
                    <a:pt x="268" y="257"/>
                    <a:pt x="265" y="270"/>
                    <a:pt x="265" y="271"/>
                  </a:cubicBezTo>
                  <a:cubicBezTo>
                    <a:pt x="269" y="272"/>
                    <a:pt x="269" y="272"/>
                    <a:pt x="269" y="272"/>
                  </a:cubicBezTo>
                  <a:cubicBezTo>
                    <a:pt x="269" y="272"/>
                    <a:pt x="272" y="261"/>
                    <a:pt x="272" y="259"/>
                  </a:cubicBezTo>
                  <a:cubicBezTo>
                    <a:pt x="272" y="259"/>
                    <a:pt x="272" y="271"/>
                    <a:pt x="273" y="271"/>
                  </a:cubicBezTo>
                  <a:cubicBezTo>
                    <a:pt x="277" y="272"/>
                    <a:pt x="277" y="272"/>
                    <a:pt x="277" y="272"/>
                  </a:cubicBezTo>
                  <a:cubicBezTo>
                    <a:pt x="277" y="272"/>
                    <a:pt x="276" y="261"/>
                    <a:pt x="277" y="259"/>
                  </a:cubicBezTo>
                  <a:cubicBezTo>
                    <a:pt x="277" y="259"/>
                    <a:pt x="279" y="266"/>
                    <a:pt x="279" y="272"/>
                  </a:cubicBezTo>
                  <a:cubicBezTo>
                    <a:pt x="283" y="272"/>
                    <a:pt x="283" y="272"/>
                    <a:pt x="283" y="272"/>
                  </a:cubicBezTo>
                  <a:cubicBezTo>
                    <a:pt x="283" y="272"/>
                    <a:pt x="282" y="259"/>
                    <a:pt x="281" y="256"/>
                  </a:cubicBezTo>
                  <a:cubicBezTo>
                    <a:pt x="281" y="256"/>
                    <a:pt x="285" y="264"/>
                    <a:pt x="286" y="270"/>
                  </a:cubicBezTo>
                  <a:cubicBezTo>
                    <a:pt x="290" y="270"/>
                    <a:pt x="290" y="270"/>
                    <a:pt x="290" y="270"/>
                  </a:cubicBezTo>
                  <a:cubicBezTo>
                    <a:pt x="290" y="270"/>
                    <a:pt x="282" y="234"/>
                    <a:pt x="279" y="225"/>
                  </a:cubicBezTo>
                  <a:cubicBezTo>
                    <a:pt x="284" y="224"/>
                    <a:pt x="288" y="219"/>
                    <a:pt x="287" y="213"/>
                  </a:cubicBezTo>
                  <a:cubicBezTo>
                    <a:pt x="287" y="208"/>
                    <a:pt x="283" y="203"/>
                    <a:pt x="278" y="201"/>
                  </a:cubicBezTo>
                  <a:cubicBezTo>
                    <a:pt x="277" y="194"/>
                    <a:pt x="278" y="181"/>
                    <a:pt x="280" y="132"/>
                  </a:cubicBezTo>
                  <a:cubicBezTo>
                    <a:pt x="281" y="103"/>
                    <a:pt x="278" y="81"/>
                    <a:pt x="272" y="66"/>
                  </a:cubicBezTo>
                  <a:cubicBezTo>
                    <a:pt x="328" y="51"/>
                    <a:pt x="328" y="51"/>
                    <a:pt x="328" y="51"/>
                  </a:cubicBezTo>
                  <a:lnTo>
                    <a:pt x="328" y="39"/>
                  </a:lnTo>
                  <a:close/>
                  <a:moveTo>
                    <a:pt x="163" y="57"/>
                  </a:moveTo>
                  <a:cubicBezTo>
                    <a:pt x="110" y="59"/>
                    <a:pt x="66" y="52"/>
                    <a:pt x="66" y="42"/>
                  </a:cubicBezTo>
                  <a:cubicBezTo>
                    <a:pt x="66" y="33"/>
                    <a:pt x="109" y="24"/>
                    <a:pt x="162" y="23"/>
                  </a:cubicBezTo>
                  <a:cubicBezTo>
                    <a:pt x="215" y="22"/>
                    <a:pt x="258" y="29"/>
                    <a:pt x="258" y="38"/>
                  </a:cubicBezTo>
                  <a:cubicBezTo>
                    <a:pt x="258" y="48"/>
                    <a:pt x="216" y="56"/>
                    <a:pt x="163" y="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淘宝网chenying0907出品 43"/>
            <p:cNvSpPr>
              <a:spLocks noEditPoints="1"/>
            </p:cNvSpPr>
            <p:nvPr/>
          </p:nvSpPr>
          <p:spPr bwMode="auto">
            <a:xfrm>
              <a:off x="1269594" y="3178604"/>
              <a:ext cx="347688" cy="355753"/>
            </a:xfrm>
            <a:custGeom>
              <a:avLst/>
              <a:gdLst>
                <a:gd name="T0" fmla="*/ 81 w 164"/>
                <a:gd name="T1" fmla="*/ 73 h 168"/>
                <a:gd name="T2" fmla="*/ 128 w 164"/>
                <a:gd name="T3" fmla="*/ 55 h 168"/>
                <a:gd name="T4" fmla="*/ 151 w 164"/>
                <a:gd name="T5" fmla="*/ 65 h 168"/>
                <a:gd name="T6" fmla="*/ 152 w 164"/>
                <a:gd name="T7" fmla="*/ 66 h 168"/>
                <a:gd name="T8" fmla="*/ 161 w 164"/>
                <a:gd name="T9" fmla="*/ 99 h 168"/>
                <a:gd name="T10" fmla="*/ 144 w 164"/>
                <a:gd name="T11" fmla="*/ 134 h 168"/>
                <a:gd name="T12" fmla="*/ 155 w 164"/>
                <a:gd name="T13" fmla="*/ 145 h 168"/>
                <a:gd name="T14" fmla="*/ 154 w 164"/>
                <a:gd name="T15" fmla="*/ 156 h 168"/>
                <a:gd name="T16" fmla="*/ 144 w 164"/>
                <a:gd name="T17" fmla="*/ 157 h 168"/>
                <a:gd name="T18" fmla="*/ 132 w 164"/>
                <a:gd name="T19" fmla="*/ 146 h 168"/>
                <a:gd name="T20" fmla="*/ 93 w 164"/>
                <a:gd name="T21" fmla="*/ 166 h 168"/>
                <a:gd name="T22" fmla="*/ 62 w 164"/>
                <a:gd name="T23" fmla="*/ 160 h 168"/>
                <a:gd name="T24" fmla="*/ 64 w 164"/>
                <a:gd name="T25" fmla="*/ 143 h 168"/>
                <a:gd name="T26" fmla="*/ 79 w 164"/>
                <a:gd name="T27" fmla="*/ 141 h 168"/>
                <a:gd name="T28" fmla="*/ 119 w 164"/>
                <a:gd name="T29" fmla="*/ 134 h 168"/>
                <a:gd name="T30" fmla="*/ 82 w 164"/>
                <a:gd name="T31" fmla="*/ 97 h 168"/>
                <a:gd name="T32" fmla="*/ 17 w 164"/>
                <a:gd name="T33" fmla="*/ 105 h 168"/>
                <a:gd name="T34" fmla="*/ 23 w 164"/>
                <a:gd name="T35" fmla="*/ 41 h 168"/>
                <a:gd name="T36" fmla="*/ 12 w 164"/>
                <a:gd name="T37" fmla="*/ 30 h 168"/>
                <a:gd name="T38" fmla="*/ 14 w 164"/>
                <a:gd name="T39" fmla="*/ 20 h 168"/>
                <a:gd name="T40" fmla="*/ 24 w 164"/>
                <a:gd name="T41" fmla="*/ 18 h 168"/>
                <a:gd name="T42" fmla="*/ 35 w 164"/>
                <a:gd name="T43" fmla="*/ 29 h 168"/>
                <a:gd name="T44" fmla="*/ 95 w 164"/>
                <a:gd name="T45" fmla="*/ 17 h 168"/>
                <a:gd name="T46" fmla="*/ 93 w 164"/>
                <a:gd name="T47" fmla="*/ 32 h 168"/>
                <a:gd name="T48" fmla="*/ 81 w 164"/>
                <a:gd name="T49" fmla="*/ 35 h 168"/>
                <a:gd name="T50" fmla="*/ 47 w 164"/>
                <a:gd name="T51" fmla="*/ 41 h 168"/>
                <a:gd name="T52" fmla="*/ 81 w 164"/>
                <a:gd name="T53" fmla="*/ 73 h 168"/>
                <a:gd name="T54" fmla="*/ 35 w 164"/>
                <a:gd name="T55" fmla="*/ 53 h 168"/>
                <a:gd name="T56" fmla="*/ 34 w 164"/>
                <a:gd name="T57" fmla="*/ 85 h 168"/>
                <a:gd name="T58" fmla="*/ 66 w 164"/>
                <a:gd name="T59" fmla="*/ 82 h 168"/>
                <a:gd name="T60" fmla="*/ 35 w 164"/>
                <a:gd name="T61" fmla="*/ 53 h 168"/>
                <a:gd name="T62" fmla="*/ 131 w 164"/>
                <a:gd name="T63" fmla="*/ 122 h 168"/>
                <a:gd name="T64" fmla="*/ 134 w 164"/>
                <a:gd name="T65" fmla="*/ 85 h 168"/>
                <a:gd name="T66" fmla="*/ 97 w 164"/>
                <a:gd name="T67" fmla="*/ 89 h 168"/>
                <a:gd name="T68" fmla="*/ 131 w 164"/>
                <a:gd name="T69" fmla="*/ 122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4" h="168">
                  <a:moveTo>
                    <a:pt x="81" y="73"/>
                  </a:moveTo>
                  <a:cubicBezTo>
                    <a:pt x="103" y="60"/>
                    <a:pt x="115" y="55"/>
                    <a:pt x="128" y="55"/>
                  </a:cubicBezTo>
                  <a:cubicBezTo>
                    <a:pt x="137" y="56"/>
                    <a:pt x="145" y="59"/>
                    <a:pt x="151" y="65"/>
                  </a:cubicBezTo>
                  <a:cubicBezTo>
                    <a:pt x="152" y="66"/>
                    <a:pt x="152" y="66"/>
                    <a:pt x="152" y="66"/>
                  </a:cubicBezTo>
                  <a:cubicBezTo>
                    <a:pt x="158" y="73"/>
                    <a:pt x="164" y="84"/>
                    <a:pt x="161" y="99"/>
                  </a:cubicBezTo>
                  <a:cubicBezTo>
                    <a:pt x="159" y="115"/>
                    <a:pt x="149" y="127"/>
                    <a:pt x="144" y="134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57" y="147"/>
                    <a:pt x="159" y="150"/>
                    <a:pt x="154" y="156"/>
                  </a:cubicBezTo>
                  <a:cubicBezTo>
                    <a:pt x="149" y="161"/>
                    <a:pt x="145" y="158"/>
                    <a:pt x="144" y="157"/>
                  </a:cubicBezTo>
                  <a:cubicBezTo>
                    <a:pt x="132" y="146"/>
                    <a:pt x="132" y="146"/>
                    <a:pt x="132" y="146"/>
                  </a:cubicBezTo>
                  <a:cubicBezTo>
                    <a:pt x="126" y="152"/>
                    <a:pt x="113" y="164"/>
                    <a:pt x="93" y="166"/>
                  </a:cubicBezTo>
                  <a:cubicBezTo>
                    <a:pt x="80" y="168"/>
                    <a:pt x="67" y="164"/>
                    <a:pt x="62" y="160"/>
                  </a:cubicBezTo>
                  <a:cubicBezTo>
                    <a:pt x="57" y="155"/>
                    <a:pt x="59" y="148"/>
                    <a:pt x="64" y="143"/>
                  </a:cubicBezTo>
                  <a:cubicBezTo>
                    <a:pt x="70" y="137"/>
                    <a:pt x="75" y="139"/>
                    <a:pt x="79" y="141"/>
                  </a:cubicBezTo>
                  <a:cubicBezTo>
                    <a:pt x="87" y="144"/>
                    <a:pt x="102" y="149"/>
                    <a:pt x="119" y="134"/>
                  </a:cubicBezTo>
                  <a:cubicBezTo>
                    <a:pt x="82" y="97"/>
                    <a:pt x="82" y="97"/>
                    <a:pt x="82" y="97"/>
                  </a:cubicBezTo>
                  <a:cubicBezTo>
                    <a:pt x="62" y="109"/>
                    <a:pt x="37" y="124"/>
                    <a:pt x="17" y="105"/>
                  </a:cubicBezTo>
                  <a:cubicBezTo>
                    <a:pt x="0" y="88"/>
                    <a:pt x="4" y="63"/>
                    <a:pt x="23" y="41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1" y="28"/>
                    <a:pt x="8" y="25"/>
                    <a:pt x="14" y="20"/>
                  </a:cubicBezTo>
                  <a:cubicBezTo>
                    <a:pt x="19" y="14"/>
                    <a:pt x="22" y="17"/>
                    <a:pt x="24" y="18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66" y="0"/>
                    <a:pt x="92" y="14"/>
                    <a:pt x="95" y="17"/>
                  </a:cubicBezTo>
                  <a:cubicBezTo>
                    <a:pt x="100" y="21"/>
                    <a:pt x="98" y="27"/>
                    <a:pt x="93" y="32"/>
                  </a:cubicBezTo>
                  <a:cubicBezTo>
                    <a:pt x="88" y="37"/>
                    <a:pt x="84" y="36"/>
                    <a:pt x="81" y="35"/>
                  </a:cubicBezTo>
                  <a:cubicBezTo>
                    <a:pt x="73" y="33"/>
                    <a:pt x="63" y="29"/>
                    <a:pt x="47" y="41"/>
                  </a:cubicBezTo>
                  <a:lnTo>
                    <a:pt x="81" y="73"/>
                  </a:lnTo>
                  <a:close/>
                  <a:moveTo>
                    <a:pt x="35" y="53"/>
                  </a:moveTo>
                  <a:cubicBezTo>
                    <a:pt x="23" y="68"/>
                    <a:pt x="28" y="80"/>
                    <a:pt x="34" y="85"/>
                  </a:cubicBezTo>
                  <a:cubicBezTo>
                    <a:pt x="43" y="94"/>
                    <a:pt x="54" y="88"/>
                    <a:pt x="66" y="82"/>
                  </a:cubicBezTo>
                  <a:lnTo>
                    <a:pt x="35" y="53"/>
                  </a:lnTo>
                  <a:close/>
                  <a:moveTo>
                    <a:pt x="131" y="122"/>
                  </a:moveTo>
                  <a:cubicBezTo>
                    <a:pt x="135" y="117"/>
                    <a:pt x="148" y="98"/>
                    <a:pt x="134" y="85"/>
                  </a:cubicBezTo>
                  <a:cubicBezTo>
                    <a:pt x="124" y="75"/>
                    <a:pt x="111" y="80"/>
                    <a:pt x="97" y="89"/>
                  </a:cubicBezTo>
                  <a:lnTo>
                    <a:pt x="131" y="1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淘宝网chenying0907出品 44"/>
            <p:cNvSpPr>
              <a:spLocks/>
            </p:cNvSpPr>
            <p:nvPr/>
          </p:nvSpPr>
          <p:spPr bwMode="auto">
            <a:xfrm>
              <a:off x="2585967" y="2154358"/>
              <a:ext cx="383531" cy="453428"/>
            </a:xfrm>
            <a:custGeom>
              <a:avLst/>
              <a:gdLst>
                <a:gd name="T0" fmla="*/ 140 w 181"/>
                <a:gd name="T1" fmla="*/ 0 h 214"/>
                <a:gd name="T2" fmla="*/ 132 w 181"/>
                <a:gd name="T3" fmla="*/ 16 h 214"/>
                <a:gd name="T4" fmla="*/ 74 w 181"/>
                <a:gd name="T5" fmla="*/ 95 h 214"/>
                <a:gd name="T6" fmla="*/ 74 w 181"/>
                <a:gd name="T7" fmla="*/ 95 h 214"/>
                <a:gd name="T8" fmla="*/ 33 w 181"/>
                <a:gd name="T9" fmla="*/ 125 h 214"/>
                <a:gd name="T10" fmla="*/ 0 w 181"/>
                <a:gd name="T11" fmla="*/ 162 h 214"/>
                <a:gd name="T12" fmla="*/ 1 w 181"/>
                <a:gd name="T13" fmla="*/ 166 h 214"/>
                <a:gd name="T14" fmla="*/ 3 w 181"/>
                <a:gd name="T15" fmla="*/ 179 h 214"/>
                <a:gd name="T16" fmla="*/ 97 w 181"/>
                <a:gd name="T17" fmla="*/ 197 h 214"/>
                <a:gd name="T18" fmla="*/ 109 w 181"/>
                <a:gd name="T19" fmla="*/ 117 h 214"/>
                <a:gd name="T20" fmla="*/ 143 w 181"/>
                <a:gd name="T21" fmla="*/ 76 h 214"/>
                <a:gd name="T22" fmla="*/ 138 w 181"/>
                <a:gd name="T23" fmla="*/ 198 h 214"/>
                <a:gd name="T24" fmla="*/ 155 w 181"/>
                <a:gd name="T25" fmla="*/ 198 h 214"/>
                <a:gd name="T26" fmla="*/ 159 w 181"/>
                <a:gd name="T27" fmla="*/ 105 h 214"/>
                <a:gd name="T28" fmla="*/ 171 w 181"/>
                <a:gd name="T29" fmla="*/ 49 h 214"/>
                <a:gd name="T30" fmla="*/ 140 w 181"/>
                <a:gd name="T31" fmla="*/ 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1" h="214">
                  <a:moveTo>
                    <a:pt x="140" y="0"/>
                  </a:moveTo>
                  <a:cubicBezTo>
                    <a:pt x="140" y="0"/>
                    <a:pt x="143" y="2"/>
                    <a:pt x="132" y="16"/>
                  </a:cubicBezTo>
                  <a:cubicBezTo>
                    <a:pt x="119" y="33"/>
                    <a:pt x="95" y="43"/>
                    <a:pt x="74" y="95"/>
                  </a:cubicBezTo>
                  <a:cubicBezTo>
                    <a:pt x="74" y="95"/>
                    <a:pt x="74" y="95"/>
                    <a:pt x="74" y="95"/>
                  </a:cubicBezTo>
                  <a:cubicBezTo>
                    <a:pt x="55" y="137"/>
                    <a:pt x="33" y="125"/>
                    <a:pt x="33" y="125"/>
                  </a:cubicBezTo>
                  <a:cubicBezTo>
                    <a:pt x="26" y="158"/>
                    <a:pt x="0" y="148"/>
                    <a:pt x="0" y="162"/>
                  </a:cubicBezTo>
                  <a:cubicBezTo>
                    <a:pt x="0" y="162"/>
                    <a:pt x="0" y="164"/>
                    <a:pt x="1" y="166"/>
                  </a:cubicBezTo>
                  <a:cubicBezTo>
                    <a:pt x="3" y="179"/>
                    <a:pt x="3" y="179"/>
                    <a:pt x="3" y="179"/>
                  </a:cubicBezTo>
                  <a:cubicBezTo>
                    <a:pt x="3" y="179"/>
                    <a:pt x="13" y="214"/>
                    <a:pt x="97" y="197"/>
                  </a:cubicBezTo>
                  <a:cubicBezTo>
                    <a:pt x="100" y="185"/>
                    <a:pt x="103" y="159"/>
                    <a:pt x="109" y="117"/>
                  </a:cubicBezTo>
                  <a:cubicBezTo>
                    <a:pt x="117" y="57"/>
                    <a:pt x="143" y="76"/>
                    <a:pt x="143" y="76"/>
                  </a:cubicBezTo>
                  <a:cubicBezTo>
                    <a:pt x="138" y="198"/>
                    <a:pt x="138" y="198"/>
                    <a:pt x="138" y="198"/>
                  </a:cubicBezTo>
                  <a:cubicBezTo>
                    <a:pt x="146" y="201"/>
                    <a:pt x="155" y="198"/>
                    <a:pt x="155" y="198"/>
                  </a:cubicBezTo>
                  <a:cubicBezTo>
                    <a:pt x="155" y="198"/>
                    <a:pt x="155" y="142"/>
                    <a:pt x="159" y="105"/>
                  </a:cubicBezTo>
                  <a:cubicBezTo>
                    <a:pt x="162" y="68"/>
                    <a:pt x="171" y="49"/>
                    <a:pt x="171" y="49"/>
                  </a:cubicBezTo>
                  <a:cubicBezTo>
                    <a:pt x="171" y="49"/>
                    <a:pt x="181" y="9"/>
                    <a:pt x="1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淘宝网chenying0907出品 45"/>
            <p:cNvSpPr>
              <a:spLocks noEditPoints="1"/>
            </p:cNvSpPr>
            <p:nvPr/>
          </p:nvSpPr>
          <p:spPr bwMode="auto">
            <a:xfrm>
              <a:off x="1412074" y="4684952"/>
              <a:ext cx="279584" cy="415792"/>
            </a:xfrm>
            <a:custGeom>
              <a:avLst/>
              <a:gdLst>
                <a:gd name="T0" fmla="*/ 110 w 132"/>
                <a:gd name="T1" fmla="*/ 0 h 196"/>
                <a:gd name="T2" fmla="*/ 21 w 132"/>
                <a:gd name="T3" fmla="*/ 0 h 196"/>
                <a:gd name="T4" fmla="*/ 0 w 132"/>
                <a:gd name="T5" fmla="*/ 21 h 196"/>
                <a:gd name="T6" fmla="*/ 0 w 132"/>
                <a:gd name="T7" fmla="*/ 175 h 196"/>
                <a:gd name="T8" fmla="*/ 21 w 132"/>
                <a:gd name="T9" fmla="*/ 196 h 196"/>
                <a:gd name="T10" fmla="*/ 110 w 132"/>
                <a:gd name="T11" fmla="*/ 196 h 196"/>
                <a:gd name="T12" fmla="*/ 132 w 132"/>
                <a:gd name="T13" fmla="*/ 175 h 196"/>
                <a:gd name="T14" fmla="*/ 132 w 132"/>
                <a:gd name="T15" fmla="*/ 21 h 196"/>
                <a:gd name="T16" fmla="*/ 110 w 132"/>
                <a:gd name="T17" fmla="*/ 0 h 196"/>
                <a:gd name="T18" fmla="*/ 66 w 132"/>
                <a:gd name="T19" fmla="*/ 177 h 196"/>
                <a:gd name="T20" fmla="*/ 54 w 132"/>
                <a:gd name="T21" fmla="*/ 165 h 196"/>
                <a:gd name="T22" fmla="*/ 66 w 132"/>
                <a:gd name="T23" fmla="*/ 153 h 196"/>
                <a:gd name="T24" fmla="*/ 78 w 132"/>
                <a:gd name="T25" fmla="*/ 165 h 196"/>
                <a:gd name="T26" fmla="*/ 66 w 132"/>
                <a:gd name="T27" fmla="*/ 177 h 196"/>
                <a:gd name="T28" fmla="*/ 113 w 132"/>
                <a:gd name="T29" fmla="*/ 141 h 196"/>
                <a:gd name="T30" fmla="*/ 18 w 132"/>
                <a:gd name="T31" fmla="*/ 141 h 196"/>
                <a:gd name="T32" fmla="*/ 18 w 132"/>
                <a:gd name="T33" fmla="*/ 19 h 196"/>
                <a:gd name="T34" fmla="*/ 113 w 132"/>
                <a:gd name="T35" fmla="*/ 19 h 196"/>
                <a:gd name="T36" fmla="*/ 113 w 132"/>
                <a:gd name="T37" fmla="*/ 14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2" h="196">
                  <a:moveTo>
                    <a:pt x="110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9"/>
                    <a:pt x="0" y="21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7"/>
                    <a:pt x="9" y="196"/>
                    <a:pt x="21" y="196"/>
                  </a:cubicBezTo>
                  <a:cubicBezTo>
                    <a:pt x="110" y="196"/>
                    <a:pt x="110" y="196"/>
                    <a:pt x="110" y="196"/>
                  </a:cubicBezTo>
                  <a:cubicBezTo>
                    <a:pt x="122" y="196"/>
                    <a:pt x="132" y="187"/>
                    <a:pt x="132" y="175"/>
                  </a:cubicBezTo>
                  <a:cubicBezTo>
                    <a:pt x="132" y="21"/>
                    <a:pt x="132" y="21"/>
                    <a:pt x="132" y="21"/>
                  </a:cubicBezTo>
                  <a:cubicBezTo>
                    <a:pt x="132" y="9"/>
                    <a:pt x="122" y="0"/>
                    <a:pt x="110" y="0"/>
                  </a:cubicBezTo>
                  <a:close/>
                  <a:moveTo>
                    <a:pt x="66" y="177"/>
                  </a:moveTo>
                  <a:cubicBezTo>
                    <a:pt x="59" y="177"/>
                    <a:pt x="54" y="172"/>
                    <a:pt x="54" y="165"/>
                  </a:cubicBezTo>
                  <a:cubicBezTo>
                    <a:pt x="54" y="158"/>
                    <a:pt x="59" y="153"/>
                    <a:pt x="66" y="153"/>
                  </a:cubicBezTo>
                  <a:cubicBezTo>
                    <a:pt x="72" y="153"/>
                    <a:pt x="78" y="158"/>
                    <a:pt x="78" y="165"/>
                  </a:cubicBezTo>
                  <a:cubicBezTo>
                    <a:pt x="78" y="172"/>
                    <a:pt x="72" y="177"/>
                    <a:pt x="66" y="177"/>
                  </a:cubicBezTo>
                  <a:close/>
                  <a:moveTo>
                    <a:pt x="113" y="141"/>
                  </a:moveTo>
                  <a:cubicBezTo>
                    <a:pt x="18" y="141"/>
                    <a:pt x="18" y="141"/>
                    <a:pt x="18" y="141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13" y="19"/>
                    <a:pt x="113" y="19"/>
                    <a:pt x="113" y="19"/>
                  </a:cubicBezTo>
                  <a:lnTo>
                    <a:pt x="113" y="1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淘宝网chenying0907出品 46"/>
            <p:cNvSpPr>
              <a:spLocks noEditPoints="1"/>
            </p:cNvSpPr>
            <p:nvPr/>
          </p:nvSpPr>
          <p:spPr bwMode="auto">
            <a:xfrm>
              <a:off x="5263522" y="3830966"/>
              <a:ext cx="695375" cy="456116"/>
            </a:xfrm>
            <a:custGeom>
              <a:avLst/>
              <a:gdLst>
                <a:gd name="T0" fmla="*/ 286 w 328"/>
                <a:gd name="T1" fmla="*/ 33 h 215"/>
                <a:gd name="T2" fmla="*/ 225 w 328"/>
                <a:gd name="T3" fmla="*/ 36 h 215"/>
                <a:gd name="T4" fmla="*/ 147 w 328"/>
                <a:gd name="T5" fmla="*/ 17 h 215"/>
                <a:gd name="T6" fmla="*/ 147 w 328"/>
                <a:gd name="T7" fmla="*/ 0 h 215"/>
                <a:gd name="T8" fmla="*/ 105 w 328"/>
                <a:gd name="T9" fmla="*/ 0 h 215"/>
                <a:gd name="T10" fmla="*/ 105 w 328"/>
                <a:gd name="T11" fmla="*/ 45 h 215"/>
                <a:gd name="T12" fmla="*/ 71 w 328"/>
                <a:gd name="T13" fmla="*/ 45 h 215"/>
                <a:gd name="T14" fmla="*/ 71 w 328"/>
                <a:gd name="T15" fmla="*/ 81 h 215"/>
                <a:gd name="T16" fmla="*/ 0 w 328"/>
                <a:gd name="T17" fmla="*/ 143 h 215"/>
                <a:gd name="T18" fmla="*/ 48 w 328"/>
                <a:gd name="T19" fmla="*/ 197 h 215"/>
                <a:gd name="T20" fmla="*/ 48 w 328"/>
                <a:gd name="T21" fmla="*/ 207 h 215"/>
                <a:gd name="T22" fmla="*/ 126 w 328"/>
                <a:gd name="T23" fmla="*/ 215 h 215"/>
                <a:gd name="T24" fmla="*/ 204 w 328"/>
                <a:gd name="T25" fmla="*/ 207 h 215"/>
                <a:gd name="T26" fmla="*/ 204 w 328"/>
                <a:gd name="T27" fmla="*/ 197 h 215"/>
                <a:gd name="T28" fmla="*/ 252 w 328"/>
                <a:gd name="T29" fmla="*/ 143 h 215"/>
                <a:gd name="T30" fmla="*/ 181 w 328"/>
                <a:gd name="T31" fmla="*/ 81 h 215"/>
                <a:gd name="T32" fmla="*/ 181 w 328"/>
                <a:gd name="T33" fmla="*/ 45 h 215"/>
                <a:gd name="T34" fmla="*/ 147 w 328"/>
                <a:gd name="T35" fmla="*/ 45 h 215"/>
                <a:gd name="T36" fmla="*/ 147 w 328"/>
                <a:gd name="T37" fmla="*/ 31 h 215"/>
                <a:gd name="T38" fmla="*/ 218 w 328"/>
                <a:gd name="T39" fmla="*/ 47 h 215"/>
                <a:gd name="T40" fmla="*/ 252 w 328"/>
                <a:gd name="T41" fmla="*/ 104 h 215"/>
                <a:gd name="T42" fmla="*/ 318 w 328"/>
                <a:gd name="T43" fmla="*/ 93 h 215"/>
                <a:gd name="T44" fmla="*/ 286 w 328"/>
                <a:gd name="T45" fmla="*/ 33 h 215"/>
                <a:gd name="T46" fmla="*/ 239 w 328"/>
                <a:gd name="T47" fmla="*/ 142 h 215"/>
                <a:gd name="T48" fmla="*/ 240 w 328"/>
                <a:gd name="T49" fmla="*/ 143 h 215"/>
                <a:gd name="T50" fmla="*/ 127 w 328"/>
                <a:gd name="T51" fmla="*/ 197 h 215"/>
                <a:gd name="T52" fmla="*/ 14 w 328"/>
                <a:gd name="T53" fmla="*/ 143 h 215"/>
                <a:gd name="T54" fmla="*/ 14 w 328"/>
                <a:gd name="T55" fmla="*/ 142 h 215"/>
                <a:gd name="T56" fmla="*/ 91 w 328"/>
                <a:gd name="T57" fmla="*/ 143 h 215"/>
                <a:gd name="T58" fmla="*/ 239 w 328"/>
                <a:gd name="T59" fmla="*/ 142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28" h="215">
                  <a:moveTo>
                    <a:pt x="286" y="33"/>
                  </a:moveTo>
                  <a:cubicBezTo>
                    <a:pt x="262" y="22"/>
                    <a:pt x="238" y="24"/>
                    <a:pt x="225" y="36"/>
                  </a:cubicBezTo>
                  <a:cubicBezTo>
                    <a:pt x="200" y="23"/>
                    <a:pt x="168" y="19"/>
                    <a:pt x="147" y="17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105" y="45"/>
                    <a:pt x="105" y="45"/>
                    <a:pt x="105" y="45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1" y="81"/>
                    <a:pt x="71" y="81"/>
                    <a:pt x="71" y="81"/>
                  </a:cubicBezTo>
                  <a:cubicBezTo>
                    <a:pt x="29" y="92"/>
                    <a:pt x="0" y="116"/>
                    <a:pt x="0" y="143"/>
                  </a:cubicBezTo>
                  <a:cubicBezTo>
                    <a:pt x="0" y="165"/>
                    <a:pt x="19" y="184"/>
                    <a:pt x="48" y="197"/>
                  </a:cubicBezTo>
                  <a:cubicBezTo>
                    <a:pt x="48" y="207"/>
                    <a:pt x="48" y="207"/>
                    <a:pt x="48" y="207"/>
                  </a:cubicBezTo>
                  <a:cubicBezTo>
                    <a:pt x="48" y="207"/>
                    <a:pt x="64" y="215"/>
                    <a:pt x="126" y="215"/>
                  </a:cubicBezTo>
                  <a:cubicBezTo>
                    <a:pt x="188" y="215"/>
                    <a:pt x="204" y="207"/>
                    <a:pt x="204" y="207"/>
                  </a:cubicBezTo>
                  <a:cubicBezTo>
                    <a:pt x="204" y="197"/>
                    <a:pt x="204" y="197"/>
                    <a:pt x="204" y="197"/>
                  </a:cubicBezTo>
                  <a:cubicBezTo>
                    <a:pt x="233" y="184"/>
                    <a:pt x="252" y="165"/>
                    <a:pt x="252" y="143"/>
                  </a:cubicBezTo>
                  <a:cubicBezTo>
                    <a:pt x="252" y="116"/>
                    <a:pt x="223" y="92"/>
                    <a:pt x="181" y="81"/>
                  </a:cubicBezTo>
                  <a:cubicBezTo>
                    <a:pt x="181" y="45"/>
                    <a:pt x="181" y="45"/>
                    <a:pt x="181" y="45"/>
                  </a:cubicBezTo>
                  <a:cubicBezTo>
                    <a:pt x="147" y="45"/>
                    <a:pt x="147" y="45"/>
                    <a:pt x="147" y="45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66" y="32"/>
                    <a:pt x="195" y="36"/>
                    <a:pt x="218" y="47"/>
                  </a:cubicBezTo>
                  <a:cubicBezTo>
                    <a:pt x="211" y="66"/>
                    <a:pt x="225" y="91"/>
                    <a:pt x="252" y="104"/>
                  </a:cubicBezTo>
                  <a:cubicBezTo>
                    <a:pt x="279" y="117"/>
                    <a:pt x="309" y="112"/>
                    <a:pt x="318" y="93"/>
                  </a:cubicBezTo>
                  <a:cubicBezTo>
                    <a:pt x="328" y="73"/>
                    <a:pt x="313" y="47"/>
                    <a:pt x="286" y="33"/>
                  </a:cubicBezTo>
                  <a:close/>
                  <a:moveTo>
                    <a:pt x="239" y="142"/>
                  </a:moveTo>
                  <a:cubicBezTo>
                    <a:pt x="239" y="142"/>
                    <a:pt x="240" y="142"/>
                    <a:pt x="240" y="143"/>
                  </a:cubicBezTo>
                  <a:cubicBezTo>
                    <a:pt x="240" y="173"/>
                    <a:pt x="189" y="197"/>
                    <a:pt x="127" y="197"/>
                  </a:cubicBezTo>
                  <a:cubicBezTo>
                    <a:pt x="64" y="197"/>
                    <a:pt x="14" y="173"/>
                    <a:pt x="14" y="143"/>
                  </a:cubicBezTo>
                  <a:cubicBezTo>
                    <a:pt x="14" y="142"/>
                    <a:pt x="14" y="142"/>
                    <a:pt x="14" y="142"/>
                  </a:cubicBezTo>
                  <a:cubicBezTo>
                    <a:pt x="34" y="145"/>
                    <a:pt x="63" y="147"/>
                    <a:pt x="91" y="143"/>
                  </a:cubicBezTo>
                  <a:cubicBezTo>
                    <a:pt x="131" y="136"/>
                    <a:pt x="190" y="154"/>
                    <a:pt x="239" y="1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淘宝网chenying0907出品 47"/>
            <p:cNvSpPr>
              <a:spLocks/>
            </p:cNvSpPr>
            <p:nvPr/>
          </p:nvSpPr>
          <p:spPr bwMode="auto">
            <a:xfrm>
              <a:off x="2809097" y="4486017"/>
              <a:ext cx="1697218" cy="2371983"/>
            </a:xfrm>
            <a:custGeom>
              <a:avLst/>
              <a:gdLst>
                <a:gd name="T0" fmla="*/ 790 w 801"/>
                <a:gd name="T1" fmla="*/ 577 h 1119"/>
                <a:gd name="T2" fmla="*/ 788 w 801"/>
                <a:gd name="T3" fmla="*/ 521 h 1119"/>
                <a:gd name="T4" fmla="*/ 756 w 801"/>
                <a:gd name="T5" fmla="*/ 497 h 1119"/>
                <a:gd name="T6" fmla="*/ 766 w 801"/>
                <a:gd name="T7" fmla="*/ 440 h 1119"/>
                <a:gd name="T8" fmla="*/ 788 w 801"/>
                <a:gd name="T9" fmla="*/ 382 h 1119"/>
                <a:gd name="T10" fmla="*/ 729 w 801"/>
                <a:gd name="T11" fmla="*/ 345 h 1119"/>
                <a:gd name="T12" fmla="*/ 699 w 801"/>
                <a:gd name="T13" fmla="*/ 316 h 1119"/>
                <a:gd name="T14" fmla="*/ 695 w 801"/>
                <a:gd name="T15" fmla="*/ 305 h 1119"/>
                <a:gd name="T16" fmla="*/ 701 w 801"/>
                <a:gd name="T17" fmla="*/ 263 h 1119"/>
                <a:gd name="T18" fmla="*/ 584 w 801"/>
                <a:gd name="T19" fmla="*/ 134 h 1119"/>
                <a:gd name="T20" fmla="*/ 579 w 801"/>
                <a:gd name="T21" fmla="*/ 106 h 1119"/>
                <a:gd name="T22" fmla="*/ 409 w 801"/>
                <a:gd name="T23" fmla="*/ 31 h 1119"/>
                <a:gd name="T24" fmla="*/ 400 w 801"/>
                <a:gd name="T25" fmla="*/ 32 h 1119"/>
                <a:gd name="T26" fmla="*/ 226 w 801"/>
                <a:gd name="T27" fmla="*/ 143 h 1119"/>
                <a:gd name="T28" fmla="*/ 158 w 801"/>
                <a:gd name="T29" fmla="*/ 186 h 1119"/>
                <a:gd name="T30" fmla="*/ 142 w 801"/>
                <a:gd name="T31" fmla="*/ 199 h 1119"/>
                <a:gd name="T32" fmla="*/ 139 w 801"/>
                <a:gd name="T33" fmla="*/ 201 h 1119"/>
                <a:gd name="T34" fmla="*/ 134 w 801"/>
                <a:gd name="T35" fmla="*/ 234 h 1119"/>
                <a:gd name="T36" fmla="*/ 59 w 801"/>
                <a:gd name="T37" fmla="*/ 234 h 1119"/>
                <a:gd name="T38" fmla="*/ 102 w 801"/>
                <a:gd name="T39" fmla="*/ 249 h 1119"/>
                <a:gd name="T40" fmla="*/ 26 w 801"/>
                <a:gd name="T41" fmla="*/ 385 h 1119"/>
                <a:gd name="T42" fmla="*/ 59 w 801"/>
                <a:gd name="T43" fmla="*/ 373 h 1119"/>
                <a:gd name="T44" fmla="*/ 54 w 801"/>
                <a:gd name="T45" fmla="*/ 409 h 1119"/>
                <a:gd name="T46" fmla="*/ 113 w 801"/>
                <a:gd name="T47" fmla="*/ 506 h 1119"/>
                <a:gd name="T48" fmla="*/ 105 w 801"/>
                <a:gd name="T49" fmla="*/ 691 h 1119"/>
                <a:gd name="T50" fmla="*/ 173 w 801"/>
                <a:gd name="T51" fmla="*/ 638 h 1119"/>
                <a:gd name="T52" fmla="*/ 160 w 801"/>
                <a:gd name="T53" fmla="*/ 588 h 1119"/>
                <a:gd name="T54" fmla="*/ 286 w 801"/>
                <a:gd name="T55" fmla="*/ 702 h 1119"/>
                <a:gd name="T56" fmla="*/ 273 w 801"/>
                <a:gd name="T57" fmla="*/ 730 h 1119"/>
                <a:gd name="T58" fmla="*/ 152 w 801"/>
                <a:gd name="T59" fmla="*/ 824 h 1119"/>
                <a:gd name="T60" fmla="*/ 225 w 801"/>
                <a:gd name="T61" fmla="*/ 820 h 1119"/>
                <a:gd name="T62" fmla="*/ 96 w 801"/>
                <a:gd name="T63" fmla="*/ 1037 h 1119"/>
                <a:gd name="T64" fmla="*/ 624 w 801"/>
                <a:gd name="T65" fmla="*/ 1119 h 1119"/>
                <a:gd name="T66" fmla="*/ 557 w 801"/>
                <a:gd name="T67" fmla="*/ 950 h 1119"/>
                <a:gd name="T68" fmla="*/ 548 w 801"/>
                <a:gd name="T69" fmla="*/ 846 h 1119"/>
                <a:gd name="T70" fmla="*/ 552 w 801"/>
                <a:gd name="T71" fmla="*/ 839 h 1119"/>
                <a:gd name="T72" fmla="*/ 600 w 801"/>
                <a:gd name="T73" fmla="*/ 735 h 1119"/>
                <a:gd name="T74" fmla="*/ 655 w 801"/>
                <a:gd name="T75" fmla="*/ 626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01" h="1119">
                  <a:moveTo>
                    <a:pt x="722" y="622"/>
                  </a:moveTo>
                  <a:cubicBezTo>
                    <a:pt x="722" y="622"/>
                    <a:pt x="789" y="617"/>
                    <a:pt x="790" y="577"/>
                  </a:cubicBezTo>
                  <a:cubicBezTo>
                    <a:pt x="790" y="577"/>
                    <a:pt x="791" y="565"/>
                    <a:pt x="782" y="552"/>
                  </a:cubicBezTo>
                  <a:cubicBezTo>
                    <a:pt x="782" y="552"/>
                    <a:pt x="770" y="537"/>
                    <a:pt x="788" y="521"/>
                  </a:cubicBezTo>
                  <a:cubicBezTo>
                    <a:pt x="788" y="521"/>
                    <a:pt x="791" y="487"/>
                    <a:pt x="758" y="499"/>
                  </a:cubicBezTo>
                  <a:cubicBezTo>
                    <a:pt x="756" y="497"/>
                    <a:pt x="756" y="497"/>
                    <a:pt x="756" y="497"/>
                  </a:cubicBezTo>
                  <a:cubicBezTo>
                    <a:pt x="756" y="497"/>
                    <a:pt x="785" y="478"/>
                    <a:pt x="781" y="463"/>
                  </a:cubicBezTo>
                  <a:cubicBezTo>
                    <a:pt x="781" y="463"/>
                    <a:pt x="771" y="454"/>
                    <a:pt x="766" y="440"/>
                  </a:cubicBezTo>
                  <a:cubicBezTo>
                    <a:pt x="766" y="440"/>
                    <a:pt x="762" y="431"/>
                    <a:pt x="779" y="420"/>
                  </a:cubicBezTo>
                  <a:cubicBezTo>
                    <a:pt x="779" y="420"/>
                    <a:pt x="801" y="397"/>
                    <a:pt x="788" y="382"/>
                  </a:cubicBezTo>
                  <a:cubicBezTo>
                    <a:pt x="788" y="382"/>
                    <a:pt x="783" y="371"/>
                    <a:pt x="757" y="364"/>
                  </a:cubicBezTo>
                  <a:cubicBezTo>
                    <a:pt x="757" y="364"/>
                    <a:pt x="741" y="356"/>
                    <a:pt x="729" y="345"/>
                  </a:cubicBezTo>
                  <a:cubicBezTo>
                    <a:pt x="729" y="345"/>
                    <a:pt x="714" y="332"/>
                    <a:pt x="704" y="325"/>
                  </a:cubicBezTo>
                  <a:cubicBezTo>
                    <a:pt x="704" y="325"/>
                    <a:pt x="701" y="322"/>
                    <a:pt x="699" y="316"/>
                  </a:cubicBezTo>
                  <a:cubicBezTo>
                    <a:pt x="699" y="316"/>
                    <a:pt x="714" y="309"/>
                    <a:pt x="705" y="297"/>
                  </a:cubicBezTo>
                  <a:cubicBezTo>
                    <a:pt x="705" y="297"/>
                    <a:pt x="701" y="310"/>
                    <a:pt x="695" y="305"/>
                  </a:cubicBezTo>
                  <a:cubicBezTo>
                    <a:pt x="695" y="305"/>
                    <a:pt x="696" y="282"/>
                    <a:pt x="705" y="276"/>
                  </a:cubicBezTo>
                  <a:cubicBezTo>
                    <a:pt x="705" y="276"/>
                    <a:pt x="713" y="265"/>
                    <a:pt x="701" y="263"/>
                  </a:cubicBezTo>
                  <a:cubicBezTo>
                    <a:pt x="701" y="263"/>
                    <a:pt x="666" y="204"/>
                    <a:pt x="661" y="197"/>
                  </a:cubicBezTo>
                  <a:cubicBezTo>
                    <a:pt x="661" y="197"/>
                    <a:pt x="621" y="142"/>
                    <a:pt x="584" y="134"/>
                  </a:cubicBezTo>
                  <a:cubicBezTo>
                    <a:pt x="584" y="134"/>
                    <a:pt x="622" y="96"/>
                    <a:pt x="582" y="78"/>
                  </a:cubicBezTo>
                  <a:cubicBezTo>
                    <a:pt x="582" y="78"/>
                    <a:pt x="599" y="105"/>
                    <a:pt x="579" y="106"/>
                  </a:cubicBezTo>
                  <a:cubicBezTo>
                    <a:pt x="579" y="106"/>
                    <a:pt x="579" y="54"/>
                    <a:pt x="511" y="37"/>
                  </a:cubicBezTo>
                  <a:cubicBezTo>
                    <a:pt x="444" y="20"/>
                    <a:pt x="418" y="30"/>
                    <a:pt x="409" y="31"/>
                  </a:cubicBezTo>
                  <a:cubicBezTo>
                    <a:pt x="409" y="31"/>
                    <a:pt x="458" y="6"/>
                    <a:pt x="505" y="22"/>
                  </a:cubicBezTo>
                  <a:cubicBezTo>
                    <a:pt x="505" y="22"/>
                    <a:pt x="464" y="0"/>
                    <a:pt x="400" y="32"/>
                  </a:cubicBezTo>
                  <a:cubicBezTo>
                    <a:pt x="400" y="32"/>
                    <a:pt x="320" y="46"/>
                    <a:pt x="289" y="91"/>
                  </a:cubicBezTo>
                  <a:cubicBezTo>
                    <a:pt x="289" y="91"/>
                    <a:pt x="264" y="92"/>
                    <a:pt x="226" y="143"/>
                  </a:cubicBezTo>
                  <a:cubicBezTo>
                    <a:pt x="226" y="143"/>
                    <a:pt x="204" y="171"/>
                    <a:pt x="189" y="171"/>
                  </a:cubicBezTo>
                  <a:cubicBezTo>
                    <a:pt x="173" y="172"/>
                    <a:pt x="160" y="174"/>
                    <a:pt x="158" y="186"/>
                  </a:cubicBezTo>
                  <a:cubicBezTo>
                    <a:pt x="157" y="198"/>
                    <a:pt x="152" y="216"/>
                    <a:pt x="162" y="221"/>
                  </a:cubicBezTo>
                  <a:cubicBezTo>
                    <a:pt x="162" y="221"/>
                    <a:pt x="152" y="221"/>
                    <a:pt x="142" y="199"/>
                  </a:cubicBezTo>
                  <a:cubicBezTo>
                    <a:pt x="142" y="199"/>
                    <a:pt x="127" y="169"/>
                    <a:pt x="101" y="185"/>
                  </a:cubicBezTo>
                  <a:cubicBezTo>
                    <a:pt x="101" y="185"/>
                    <a:pt x="124" y="175"/>
                    <a:pt x="139" y="201"/>
                  </a:cubicBezTo>
                  <a:cubicBezTo>
                    <a:pt x="139" y="201"/>
                    <a:pt x="146" y="217"/>
                    <a:pt x="156" y="223"/>
                  </a:cubicBezTo>
                  <a:cubicBezTo>
                    <a:pt x="156" y="223"/>
                    <a:pt x="138" y="230"/>
                    <a:pt x="134" y="234"/>
                  </a:cubicBezTo>
                  <a:cubicBezTo>
                    <a:pt x="134" y="234"/>
                    <a:pt x="120" y="223"/>
                    <a:pt x="93" y="235"/>
                  </a:cubicBezTo>
                  <a:cubicBezTo>
                    <a:pt x="93" y="235"/>
                    <a:pt x="78" y="244"/>
                    <a:pt x="59" y="234"/>
                  </a:cubicBezTo>
                  <a:cubicBezTo>
                    <a:pt x="59" y="234"/>
                    <a:pt x="71" y="247"/>
                    <a:pt x="93" y="239"/>
                  </a:cubicBezTo>
                  <a:cubicBezTo>
                    <a:pt x="93" y="239"/>
                    <a:pt x="112" y="235"/>
                    <a:pt x="102" y="249"/>
                  </a:cubicBezTo>
                  <a:cubicBezTo>
                    <a:pt x="102" y="249"/>
                    <a:pt x="35" y="290"/>
                    <a:pt x="58" y="351"/>
                  </a:cubicBezTo>
                  <a:cubicBezTo>
                    <a:pt x="58" y="351"/>
                    <a:pt x="20" y="358"/>
                    <a:pt x="26" y="385"/>
                  </a:cubicBezTo>
                  <a:cubicBezTo>
                    <a:pt x="26" y="385"/>
                    <a:pt x="27" y="361"/>
                    <a:pt x="58" y="359"/>
                  </a:cubicBezTo>
                  <a:cubicBezTo>
                    <a:pt x="58" y="359"/>
                    <a:pt x="57" y="370"/>
                    <a:pt x="59" y="373"/>
                  </a:cubicBezTo>
                  <a:cubicBezTo>
                    <a:pt x="59" y="373"/>
                    <a:pt x="0" y="432"/>
                    <a:pt x="65" y="486"/>
                  </a:cubicBezTo>
                  <a:cubicBezTo>
                    <a:pt x="65" y="486"/>
                    <a:pt x="23" y="443"/>
                    <a:pt x="54" y="409"/>
                  </a:cubicBezTo>
                  <a:cubicBezTo>
                    <a:pt x="54" y="409"/>
                    <a:pt x="42" y="477"/>
                    <a:pt x="96" y="499"/>
                  </a:cubicBezTo>
                  <a:cubicBezTo>
                    <a:pt x="96" y="499"/>
                    <a:pt x="109" y="510"/>
                    <a:pt x="113" y="506"/>
                  </a:cubicBezTo>
                  <a:cubicBezTo>
                    <a:pt x="113" y="506"/>
                    <a:pt x="114" y="553"/>
                    <a:pt x="129" y="562"/>
                  </a:cubicBezTo>
                  <a:cubicBezTo>
                    <a:pt x="129" y="562"/>
                    <a:pt x="37" y="636"/>
                    <a:pt x="105" y="691"/>
                  </a:cubicBezTo>
                  <a:cubicBezTo>
                    <a:pt x="105" y="691"/>
                    <a:pt x="44" y="642"/>
                    <a:pt x="134" y="568"/>
                  </a:cubicBezTo>
                  <a:cubicBezTo>
                    <a:pt x="134" y="568"/>
                    <a:pt x="136" y="625"/>
                    <a:pt x="173" y="638"/>
                  </a:cubicBezTo>
                  <a:cubicBezTo>
                    <a:pt x="173" y="638"/>
                    <a:pt x="141" y="622"/>
                    <a:pt x="144" y="576"/>
                  </a:cubicBezTo>
                  <a:cubicBezTo>
                    <a:pt x="144" y="576"/>
                    <a:pt x="146" y="587"/>
                    <a:pt x="160" y="588"/>
                  </a:cubicBezTo>
                  <a:cubicBezTo>
                    <a:pt x="160" y="588"/>
                    <a:pt x="158" y="611"/>
                    <a:pt x="172" y="618"/>
                  </a:cubicBezTo>
                  <a:cubicBezTo>
                    <a:pt x="172" y="618"/>
                    <a:pt x="187" y="722"/>
                    <a:pt x="286" y="702"/>
                  </a:cubicBezTo>
                  <a:cubicBezTo>
                    <a:pt x="286" y="702"/>
                    <a:pt x="251" y="747"/>
                    <a:pt x="212" y="700"/>
                  </a:cubicBezTo>
                  <a:cubicBezTo>
                    <a:pt x="212" y="700"/>
                    <a:pt x="228" y="736"/>
                    <a:pt x="273" y="730"/>
                  </a:cubicBezTo>
                  <a:cubicBezTo>
                    <a:pt x="273" y="730"/>
                    <a:pt x="277" y="754"/>
                    <a:pt x="250" y="764"/>
                  </a:cubicBezTo>
                  <a:cubicBezTo>
                    <a:pt x="222" y="773"/>
                    <a:pt x="169" y="784"/>
                    <a:pt x="152" y="824"/>
                  </a:cubicBezTo>
                  <a:cubicBezTo>
                    <a:pt x="152" y="824"/>
                    <a:pt x="137" y="849"/>
                    <a:pt x="150" y="906"/>
                  </a:cubicBezTo>
                  <a:cubicBezTo>
                    <a:pt x="150" y="906"/>
                    <a:pt x="127" y="811"/>
                    <a:pt x="225" y="820"/>
                  </a:cubicBezTo>
                  <a:cubicBezTo>
                    <a:pt x="225" y="820"/>
                    <a:pt x="152" y="872"/>
                    <a:pt x="128" y="935"/>
                  </a:cubicBezTo>
                  <a:cubicBezTo>
                    <a:pt x="104" y="999"/>
                    <a:pt x="103" y="1011"/>
                    <a:pt x="96" y="1037"/>
                  </a:cubicBezTo>
                  <a:cubicBezTo>
                    <a:pt x="88" y="1063"/>
                    <a:pt x="78" y="1119"/>
                    <a:pt x="78" y="1119"/>
                  </a:cubicBezTo>
                  <a:cubicBezTo>
                    <a:pt x="624" y="1119"/>
                    <a:pt x="624" y="1119"/>
                    <a:pt x="624" y="1119"/>
                  </a:cubicBezTo>
                  <a:cubicBezTo>
                    <a:pt x="624" y="1119"/>
                    <a:pt x="592" y="1076"/>
                    <a:pt x="581" y="1038"/>
                  </a:cubicBezTo>
                  <a:cubicBezTo>
                    <a:pt x="569" y="1001"/>
                    <a:pt x="562" y="958"/>
                    <a:pt x="557" y="950"/>
                  </a:cubicBezTo>
                  <a:cubicBezTo>
                    <a:pt x="552" y="942"/>
                    <a:pt x="544" y="934"/>
                    <a:pt x="544" y="911"/>
                  </a:cubicBezTo>
                  <a:cubicBezTo>
                    <a:pt x="543" y="888"/>
                    <a:pt x="540" y="858"/>
                    <a:pt x="548" y="846"/>
                  </a:cubicBezTo>
                  <a:cubicBezTo>
                    <a:pt x="548" y="846"/>
                    <a:pt x="572" y="844"/>
                    <a:pt x="563" y="879"/>
                  </a:cubicBezTo>
                  <a:cubicBezTo>
                    <a:pt x="563" y="879"/>
                    <a:pt x="577" y="857"/>
                    <a:pt x="552" y="839"/>
                  </a:cubicBezTo>
                  <a:cubicBezTo>
                    <a:pt x="552" y="839"/>
                    <a:pt x="571" y="799"/>
                    <a:pt x="579" y="785"/>
                  </a:cubicBezTo>
                  <a:cubicBezTo>
                    <a:pt x="587" y="772"/>
                    <a:pt x="595" y="741"/>
                    <a:pt x="600" y="735"/>
                  </a:cubicBezTo>
                  <a:cubicBezTo>
                    <a:pt x="605" y="728"/>
                    <a:pt x="619" y="701"/>
                    <a:pt x="621" y="683"/>
                  </a:cubicBezTo>
                  <a:cubicBezTo>
                    <a:pt x="624" y="665"/>
                    <a:pt x="632" y="630"/>
                    <a:pt x="655" y="626"/>
                  </a:cubicBezTo>
                  <a:cubicBezTo>
                    <a:pt x="655" y="626"/>
                    <a:pt x="668" y="619"/>
                    <a:pt x="722" y="622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1" name="Rectangle 80"/>
          <p:cNvSpPr/>
          <p:nvPr/>
        </p:nvSpPr>
        <p:spPr>
          <a:xfrm>
            <a:off x="7234985" y="4499593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2" name="Group 81"/>
          <p:cNvGrpSpPr/>
          <p:nvPr/>
        </p:nvGrpSpPr>
        <p:grpSpPr>
          <a:xfrm>
            <a:off x="7215793" y="4487139"/>
            <a:ext cx="2152974" cy="364572"/>
            <a:chOff x="7183923" y="3575245"/>
            <a:chExt cx="2041562" cy="345706"/>
          </a:xfrm>
        </p:grpSpPr>
        <p:sp>
          <p:nvSpPr>
            <p:cNvPr id="83" name="Rectangle 82"/>
            <p:cNvSpPr/>
            <p:nvPr/>
          </p:nvSpPr>
          <p:spPr>
            <a:xfrm>
              <a:off x="7202120" y="3587057"/>
              <a:ext cx="2023365" cy="3278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Content Placeholder 2"/>
            <p:cNvSpPr txBox="1">
              <a:spLocks/>
            </p:cNvSpPr>
            <p:nvPr/>
          </p:nvSpPr>
          <p:spPr>
            <a:xfrm>
              <a:off x="7183923" y="3575245"/>
              <a:ext cx="716891" cy="345706"/>
            </a:xfrm>
            <a:prstGeom prst="rect">
              <a:avLst/>
            </a:prstGeom>
            <a:noFill/>
          </p:spPr>
          <p:txBody>
            <a:bodyPr vert="horz" wrap="square" lIns="128573" tIns="64286" rIns="128573" bIns="64286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buNone/>
              </a:pPr>
              <a:r>
                <a:rPr lang="en-US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5" name="Rectangle 84"/>
          <p:cNvSpPr/>
          <p:nvPr/>
        </p:nvSpPr>
        <p:spPr>
          <a:xfrm>
            <a:off x="7234985" y="6060266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6" name="Group 85"/>
          <p:cNvGrpSpPr/>
          <p:nvPr/>
        </p:nvGrpSpPr>
        <p:grpSpPr>
          <a:xfrm>
            <a:off x="7215795" y="6049228"/>
            <a:ext cx="1776422" cy="388360"/>
            <a:chOff x="7183923" y="5056502"/>
            <a:chExt cx="1684497" cy="368264"/>
          </a:xfrm>
        </p:grpSpPr>
        <p:sp>
          <p:nvSpPr>
            <p:cNvPr id="87" name="Rectangle 86"/>
            <p:cNvSpPr/>
            <p:nvPr/>
          </p:nvSpPr>
          <p:spPr>
            <a:xfrm>
              <a:off x="7202120" y="5066968"/>
              <a:ext cx="1666300" cy="32788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Content Placeholder 2"/>
            <p:cNvSpPr txBox="1">
              <a:spLocks/>
            </p:cNvSpPr>
            <p:nvPr/>
          </p:nvSpPr>
          <p:spPr>
            <a:xfrm>
              <a:off x="7183923" y="5056502"/>
              <a:ext cx="716891" cy="368264"/>
            </a:xfrm>
            <a:prstGeom prst="rect">
              <a:avLst/>
            </a:prstGeom>
            <a:noFill/>
          </p:spPr>
          <p:txBody>
            <a:bodyPr vert="horz" wrap="square" lIns="128573" tIns="64286" rIns="128573" bIns="64286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buNone/>
              </a:pPr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45%</a:t>
              </a:r>
            </a:p>
          </p:txBody>
        </p:sp>
      </p:grpSp>
      <p:sp>
        <p:nvSpPr>
          <p:cNvPr id="89" name="Rectangle 88"/>
          <p:cNvSpPr/>
          <p:nvPr/>
        </p:nvSpPr>
        <p:spPr>
          <a:xfrm>
            <a:off x="7234985" y="5536965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0" name="Group 89"/>
          <p:cNvGrpSpPr/>
          <p:nvPr/>
        </p:nvGrpSpPr>
        <p:grpSpPr>
          <a:xfrm>
            <a:off x="7215793" y="5524512"/>
            <a:ext cx="3198947" cy="388360"/>
            <a:chOff x="7183923" y="4558935"/>
            <a:chExt cx="3033408" cy="368263"/>
          </a:xfrm>
        </p:grpSpPr>
        <p:sp>
          <p:nvSpPr>
            <p:cNvPr id="91" name="Rectangle 90"/>
            <p:cNvSpPr/>
            <p:nvPr/>
          </p:nvSpPr>
          <p:spPr>
            <a:xfrm>
              <a:off x="7202120" y="4570747"/>
              <a:ext cx="3015211" cy="32788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2" name="Content Placeholder 2"/>
            <p:cNvSpPr txBox="1">
              <a:spLocks/>
            </p:cNvSpPr>
            <p:nvPr/>
          </p:nvSpPr>
          <p:spPr>
            <a:xfrm>
              <a:off x="7183923" y="4558935"/>
              <a:ext cx="716891" cy="368263"/>
            </a:xfrm>
            <a:prstGeom prst="rect">
              <a:avLst/>
            </a:prstGeom>
            <a:noFill/>
          </p:spPr>
          <p:txBody>
            <a:bodyPr vert="horz" wrap="square" lIns="128573" tIns="64286" rIns="128573" bIns="64286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buNone/>
              </a:pPr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75%</a:t>
              </a:r>
            </a:p>
          </p:txBody>
        </p:sp>
      </p:grpSp>
      <p:sp>
        <p:nvSpPr>
          <p:cNvPr id="93" name="Rectangle 92"/>
          <p:cNvSpPr/>
          <p:nvPr/>
        </p:nvSpPr>
        <p:spPr>
          <a:xfrm>
            <a:off x="7234985" y="5014178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7215793" y="5001722"/>
            <a:ext cx="2529525" cy="388360"/>
            <a:chOff x="7183923" y="4063200"/>
            <a:chExt cx="2398628" cy="368263"/>
          </a:xfrm>
        </p:grpSpPr>
        <p:sp>
          <p:nvSpPr>
            <p:cNvPr id="95" name="Rectangle 94"/>
            <p:cNvSpPr/>
            <p:nvPr/>
          </p:nvSpPr>
          <p:spPr>
            <a:xfrm>
              <a:off x="7202120" y="4075012"/>
              <a:ext cx="2380431" cy="32788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Content Placeholder 2"/>
            <p:cNvSpPr txBox="1">
              <a:spLocks/>
            </p:cNvSpPr>
            <p:nvPr/>
          </p:nvSpPr>
          <p:spPr>
            <a:xfrm>
              <a:off x="7183923" y="4063200"/>
              <a:ext cx="716891" cy="368263"/>
            </a:xfrm>
            <a:prstGeom prst="rect">
              <a:avLst/>
            </a:prstGeom>
            <a:noFill/>
          </p:spPr>
          <p:txBody>
            <a:bodyPr vert="horz" wrap="square" lIns="128573" tIns="64286" rIns="128573" bIns="64286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buNone/>
              </a:pPr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62%</a:t>
              </a: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6707858" y="4997197"/>
            <a:ext cx="349723" cy="350321"/>
            <a:chOff x="7275629" y="3973834"/>
            <a:chExt cx="464344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98" name="AutoShape 37"/>
            <p:cNvSpPr>
              <a:spLocks/>
            </p:cNvSpPr>
            <p:nvPr/>
          </p:nvSpPr>
          <p:spPr bwMode="auto">
            <a:xfrm>
              <a:off x="7275629" y="4017490"/>
              <a:ext cx="423069" cy="421482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9" name="AutoShape 38"/>
            <p:cNvSpPr>
              <a:spLocks/>
            </p:cNvSpPr>
            <p:nvPr/>
          </p:nvSpPr>
          <p:spPr bwMode="auto">
            <a:xfrm>
              <a:off x="7478829" y="4206403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0" name="AutoShape 39"/>
            <p:cNvSpPr>
              <a:spLocks/>
            </p:cNvSpPr>
            <p:nvPr/>
          </p:nvSpPr>
          <p:spPr bwMode="auto">
            <a:xfrm>
              <a:off x="7667742" y="3973834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AutoShape 40"/>
            <p:cNvSpPr>
              <a:spLocks/>
            </p:cNvSpPr>
            <p:nvPr/>
          </p:nvSpPr>
          <p:spPr bwMode="auto">
            <a:xfrm>
              <a:off x="7391517" y="4192115"/>
              <a:ext cx="57944" cy="579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AutoShape 41"/>
            <p:cNvSpPr>
              <a:spLocks/>
            </p:cNvSpPr>
            <p:nvPr/>
          </p:nvSpPr>
          <p:spPr bwMode="auto">
            <a:xfrm>
              <a:off x="7449460" y="4293715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" name="AutoShape 42"/>
            <p:cNvSpPr>
              <a:spLocks/>
            </p:cNvSpPr>
            <p:nvPr/>
          </p:nvSpPr>
          <p:spPr bwMode="auto">
            <a:xfrm>
              <a:off x="7682029" y="4075434"/>
              <a:ext cx="28575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6738282" y="6069414"/>
            <a:ext cx="297181" cy="339553"/>
            <a:chOff x="9162373" y="3045147"/>
            <a:chExt cx="406400" cy="464344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05" name="AutoShape 48"/>
            <p:cNvSpPr>
              <a:spLocks/>
            </p:cNvSpPr>
            <p:nvPr/>
          </p:nvSpPr>
          <p:spPr bwMode="auto">
            <a:xfrm>
              <a:off x="9162373" y="3045147"/>
              <a:ext cx="406400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425"/>
                  </a:moveTo>
                  <a:cubicBezTo>
                    <a:pt x="5687" y="7425"/>
                    <a:pt x="1542" y="6064"/>
                    <a:pt x="1542" y="4387"/>
                  </a:cubicBezTo>
                  <a:cubicBezTo>
                    <a:pt x="1542" y="2709"/>
                    <a:pt x="5687" y="1350"/>
                    <a:pt x="10800" y="1350"/>
                  </a:cubicBezTo>
                  <a:cubicBezTo>
                    <a:pt x="15912" y="1350"/>
                    <a:pt x="20057" y="2709"/>
                    <a:pt x="20057" y="4387"/>
                  </a:cubicBezTo>
                  <a:cubicBezTo>
                    <a:pt x="20057" y="6064"/>
                    <a:pt x="15912" y="7425"/>
                    <a:pt x="10800" y="7425"/>
                  </a:cubicBezTo>
                  <a:moveTo>
                    <a:pt x="20057" y="9112"/>
                  </a:moveTo>
                  <a:lnTo>
                    <a:pt x="20054" y="9112"/>
                  </a:lnTo>
                  <a:cubicBezTo>
                    <a:pt x="20054" y="9119"/>
                    <a:pt x="20057" y="9127"/>
                    <a:pt x="20057" y="9133"/>
                  </a:cubicBezTo>
                  <a:cubicBezTo>
                    <a:pt x="20057" y="10800"/>
                    <a:pt x="15912" y="12150"/>
                    <a:pt x="10800" y="12150"/>
                  </a:cubicBezTo>
                  <a:cubicBezTo>
                    <a:pt x="5687" y="12150"/>
                    <a:pt x="1542" y="10800"/>
                    <a:pt x="1542" y="9133"/>
                  </a:cubicBezTo>
                  <a:cubicBezTo>
                    <a:pt x="1542" y="9127"/>
                    <a:pt x="1545" y="9119"/>
                    <a:pt x="1545" y="9112"/>
                  </a:cubicBezTo>
                  <a:lnTo>
                    <a:pt x="1542" y="9112"/>
                  </a:lnTo>
                  <a:lnTo>
                    <a:pt x="1542" y="6793"/>
                  </a:lnTo>
                  <a:cubicBezTo>
                    <a:pt x="3564" y="8140"/>
                    <a:pt x="7271" y="8774"/>
                    <a:pt x="10800" y="8774"/>
                  </a:cubicBezTo>
                  <a:cubicBezTo>
                    <a:pt x="14328" y="8774"/>
                    <a:pt x="18035" y="8140"/>
                    <a:pt x="20057" y="6793"/>
                  </a:cubicBezTo>
                  <a:cubicBezTo>
                    <a:pt x="20057" y="6793"/>
                    <a:pt x="20057" y="9112"/>
                    <a:pt x="20057" y="9112"/>
                  </a:cubicBezTo>
                  <a:close/>
                  <a:moveTo>
                    <a:pt x="20057" y="13162"/>
                  </a:moveTo>
                  <a:lnTo>
                    <a:pt x="20054" y="13162"/>
                  </a:lnTo>
                  <a:cubicBezTo>
                    <a:pt x="20054" y="13169"/>
                    <a:pt x="20057" y="13177"/>
                    <a:pt x="20057" y="13183"/>
                  </a:cubicBezTo>
                  <a:cubicBezTo>
                    <a:pt x="20057" y="14850"/>
                    <a:pt x="15912" y="16200"/>
                    <a:pt x="10800" y="16200"/>
                  </a:cubicBezTo>
                  <a:cubicBezTo>
                    <a:pt x="5687" y="16200"/>
                    <a:pt x="1542" y="14850"/>
                    <a:pt x="1542" y="13183"/>
                  </a:cubicBezTo>
                  <a:cubicBezTo>
                    <a:pt x="1542" y="13177"/>
                    <a:pt x="1545" y="13169"/>
                    <a:pt x="1545" y="13162"/>
                  </a:cubicBezTo>
                  <a:lnTo>
                    <a:pt x="1542" y="13162"/>
                  </a:lnTo>
                  <a:lnTo>
                    <a:pt x="1542" y="10640"/>
                  </a:lnTo>
                  <a:cubicBezTo>
                    <a:pt x="3136" y="12077"/>
                    <a:pt x="6982" y="12825"/>
                    <a:pt x="10800" y="12825"/>
                  </a:cubicBezTo>
                  <a:cubicBezTo>
                    <a:pt x="14617" y="12825"/>
                    <a:pt x="18463" y="12077"/>
                    <a:pt x="20057" y="10640"/>
                  </a:cubicBezTo>
                  <a:cubicBezTo>
                    <a:pt x="20057" y="10640"/>
                    <a:pt x="20057" y="13162"/>
                    <a:pt x="20057" y="13162"/>
                  </a:cubicBezTo>
                  <a:close/>
                  <a:moveTo>
                    <a:pt x="20057" y="17212"/>
                  </a:moveTo>
                  <a:cubicBezTo>
                    <a:pt x="20057" y="18889"/>
                    <a:pt x="15912" y="20249"/>
                    <a:pt x="10800" y="20249"/>
                  </a:cubicBezTo>
                  <a:cubicBezTo>
                    <a:pt x="5687" y="20249"/>
                    <a:pt x="1542" y="18889"/>
                    <a:pt x="1542" y="17212"/>
                  </a:cubicBezTo>
                  <a:lnTo>
                    <a:pt x="1542" y="14690"/>
                  </a:lnTo>
                  <a:cubicBezTo>
                    <a:pt x="3136" y="16127"/>
                    <a:pt x="6982" y="16875"/>
                    <a:pt x="10800" y="16875"/>
                  </a:cubicBezTo>
                  <a:cubicBezTo>
                    <a:pt x="14617" y="16875"/>
                    <a:pt x="18463" y="16127"/>
                    <a:pt x="20057" y="14690"/>
                  </a:cubicBezTo>
                  <a:cubicBezTo>
                    <a:pt x="20057" y="14690"/>
                    <a:pt x="20057" y="17212"/>
                    <a:pt x="20057" y="17212"/>
                  </a:cubicBezTo>
                  <a:close/>
                  <a:moveTo>
                    <a:pt x="10800" y="0"/>
                  </a:moveTo>
                  <a:cubicBezTo>
                    <a:pt x="5598" y="0"/>
                    <a:pt x="0" y="1372"/>
                    <a:pt x="0" y="4387"/>
                  </a:cubicBezTo>
                  <a:lnTo>
                    <a:pt x="0" y="17212"/>
                  </a:lnTo>
                  <a:cubicBezTo>
                    <a:pt x="0" y="20226"/>
                    <a:pt x="5598" y="21599"/>
                    <a:pt x="10800" y="21599"/>
                  </a:cubicBezTo>
                  <a:cubicBezTo>
                    <a:pt x="16001" y="21599"/>
                    <a:pt x="21599" y="20226"/>
                    <a:pt x="21599" y="17212"/>
                  </a:cubicBezTo>
                  <a:lnTo>
                    <a:pt x="21599" y="4387"/>
                  </a:lnTo>
                  <a:cubicBezTo>
                    <a:pt x="21599" y="1372"/>
                    <a:pt x="1600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AutoShape 49"/>
            <p:cNvSpPr>
              <a:spLocks/>
            </p:cNvSpPr>
            <p:nvPr/>
          </p:nvSpPr>
          <p:spPr bwMode="auto">
            <a:xfrm>
              <a:off x="9481460" y="3407890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AutoShape 50"/>
            <p:cNvSpPr>
              <a:spLocks/>
            </p:cNvSpPr>
            <p:nvPr/>
          </p:nvSpPr>
          <p:spPr bwMode="auto">
            <a:xfrm>
              <a:off x="9481460" y="3320578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" name="AutoShape 51"/>
            <p:cNvSpPr>
              <a:spLocks/>
            </p:cNvSpPr>
            <p:nvPr/>
          </p:nvSpPr>
          <p:spPr bwMode="auto">
            <a:xfrm>
              <a:off x="9481460" y="3233265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9" name="Group 108"/>
          <p:cNvGrpSpPr/>
          <p:nvPr/>
        </p:nvGrpSpPr>
        <p:grpSpPr>
          <a:xfrm>
            <a:off x="6771162" y="4494123"/>
            <a:ext cx="240322" cy="350321"/>
            <a:chOff x="3582988" y="3510757"/>
            <a:chExt cx="319088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10" name="AutoShape 113"/>
            <p:cNvSpPr>
              <a:spLocks/>
            </p:cNvSpPr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" name="AutoShape 114"/>
            <p:cNvSpPr>
              <a:spLocks/>
            </p:cNvSpPr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6751973" y="5533305"/>
            <a:ext cx="262440" cy="350321"/>
            <a:chOff x="2639219" y="3510757"/>
            <a:chExt cx="348456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13" name="AutoShape 115"/>
            <p:cNvSpPr>
              <a:spLocks/>
            </p:cNvSpPr>
            <p:nvPr/>
          </p:nvSpPr>
          <p:spPr bwMode="auto">
            <a:xfrm>
              <a:off x="2639219" y="3510757"/>
              <a:ext cx="348456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" name="AutoShape 116"/>
            <p:cNvSpPr>
              <a:spLocks/>
            </p:cNvSpPr>
            <p:nvPr/>
          </p:nvSpPr>
          <p:spPr bwMode="auto">
            <a:xfrm>
              <a:off x="2784475" y="3786982"/>
              <a:ext cx="57944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6" name="淘宝网chenying0907出品 115"/>
          <p:cNvSpPr txBox="1"/>
          <p:nvPr/>
        </p:nvSpPr>
        <p:spPr>
          <a:xfrm>
            <a:off x="6712900" y="2733684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6712900" y="2990353"/>
            <a:ext cx="4789653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修改文字内容，也可以直接复制你的内容到此。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9" name="淘宝网chenying0907出品 118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0" name="淘宝网chenying0907出品 119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1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2963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5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00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85" grpId="0" animBg="1"/>
      <p:bldP spid="89" grpId="0" animBg="1"/>
      <p:bldP spid="93" grpId="0" animBg="1"/>
      <p:bldP spid="116" grpId="0"/>
      <p:bldP spid="118" grpId="0"/>
      <p:bldP spid="119" grpId="0" animBg="1"/>
      <p:bldP spid="120" grpId="0" animBg="1"/>
      <p:bldP spid="1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91" name="淘宝网chenying0907出品 19"/>
          <p:cNvGrpSpPr>
            <a:grpSpLocks/>
          </p:cNvGrpSpPr>
          <p:nvPr/>
        </p:nvGrpSpPr>
        <p:grpSpPr bwMode="auto">
          <a:xfrm>
            <a:off x="6479602" y="1453227"/>
            <a:ext cx="3010256" cy="3691666"/>
            <a:chOff x="0" y="0"/>
            <a:chExt cx="2854746" cy="3501184"/>
          </a:xfrm>
        </p:grpSpPr>
        <p:sp>
          <p:nvSpPr>
            <p:cNvPr id="24592" name="淘宝网chenying0907出品 20"/>
            <p:cNvSpPr>
              <a:spLocks noChangeArrowheads="1"/>
            </p:cNvSpPr>
            <p:nvPr/>
          </p:nvSpPr>
          <p:spPr bwMode="auto">
            <a:xfrm>
              <a:off x="0" y="0"/>
              <a:ext cx="2854746" cy="3501184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grpSp>
          <p:nvGrpSpPr>
            <p:cNvPr id="24593" name="淘宝网chenying0907出品 21"/>
            <p:cNvGrpSpPr>
              <a:grpSpLocks/>
            </p:cNvGrpSpPr>
            <p:nvPr/>
          </p:nvGrpSpPr>
          <p:grpSpPr bwMode="auto">
            <a:xfrm>
              <a:off x="176239" y="392416"/>
              <a:ext cx="2481628" cy="2343911"/>
              <a:chOff x="-300" y="0"/>
              <a:chExt cx="2481628" cy="2343911"/>
            </a:xfrm>
          </p:grpSpPr>
          <p:grpSp>
            <p:nvGrpSpPr>
              <p:cNvPr id="24594" name="淘宝网chenying0907出品 22"/>
              <p:cNvGrpSpPr>
                <a:grpSpLocks/>
              </p:cNvGrpSpPr>
              <p:nvPr/>
            </p:nvGrpSpPr>
            <p:grpSpPr bwMode="auto">
              <a:xfrm>
                <a:off x="735476" y="0"/>
                <a:ext cx="1009650" cy="1009650"/>
                <a:chOff x="0" y="0"/>
                <a:chExt cx="1009650" cy="1009650"/>
              </a:xfrm>
            </p:grpSpPr>
            <p:sp>
              <p:nvSpPr>
                <p:cNvPr id="24595" name="淘宝网chenying0907出品 170"/>
                <p:cNvSpPr>
                  <a:spLocks noEditPoints="1"/>
                </p:cNvSpPr>
                <p:nvPr/>
              </p:nvSpPr>
              <p:spPr bwMode="auto">
                <a:xfrm>
                  <a:off x="232742" y="276065"/>
                  <a:ext cx="530303" cy="503344"/>
                </a:xfrm>
                <a:custGeom>
                  <a:avLst/>
                  <a:gdLst>
                    <a:gd name="T0" fmla="*/ 19 w 229"/>
                    <a:gd name="T1" fmla="*/ 0 h 217"/>
                    <a:gd name="T2" fmla="*/ 209 w 229"/>
                    <a:gd name="T3" fmla="*/ 0 h 217"/>
                    <a:gd name="T4" fmla="*/ 229 w 229"/>
                    <a:gd name="T5" fmla="*/ 20 h 217"/>
                    <a:gd name="T6" fmla="*/ 229 w 229"/>
                    <a:gd name="T7" fmla="*/ 140 h 217"/>
                    <a:gd name="T8" fmla="*/ 209 w 229"/>
                    <a:gd name="T9" fmla="*/ 160 h 217"/>
                    <a:gd name="T10" fmla="*/ 19 w 229"/>
                    <a:gd name="T11" fmla="*/ 160 h 217"/>
                    <a:gd name="T12" fmla="*/ 0 w 229"/>
                    <a:gd name="T13" fmla="*/ 140 h 217"/>
                    <a:gd name="T14" fmla="*/ 0 w 229"/>
                    <a:gd name="T15" fmla="*/ 20 h 217"/>
                    <a:gd name="T16" fmla="*/ 19 w 229"/>
                    <a:gd name="T17" fmla="*/ 0 h 217"/>
                    <a:gd name="T18" fmla="*/ 56 w 229"/>
                    <a:gd name="T19" fmla="*/ 203 h 217"/>
                    <a:gd name="T20" fmla="*/ 94 w 229"/>
                    <a:gd name="T21" fmla="*/ 199 h 217"/>
                    <a:gd name="T22" fmla="*/ 94 w 229"/>
                    <a:gd name="T23" fmla="*/ 171 h 217"/>
                    <a:gd name="T24" fmla="*/ 140 w 229"/>
                    <a:gd name="T25" fmla="*/ 171 h 217"/>
                    <a:gd name="T26" fmla="*/ 140 w 229"/>
                    <a:gd name="T27" fmla="*/ 199 h 217"/>
                    <a:gd name="T28" fmla="*/ 176 w 229"/>
                    <a:gd name="T29" fmla="*/ 203 h 217"/>
                    <a:gd name="T30" fmla="*/ 176 w 229"/>
                    <a:gd name="T31" fmla="*/ 217 h 217"/>
                    <a:gd name="T32" fmla="*/ 56 w 229"/>
                    <a:gd name="T33" fmla="*/ 217 h 217"/>
                    <a:gd name="T34" fmla="*/ 56 w 229"/>
                    <a:gd name="T35" fmla="*/ 203 h 217"/>
                    <a:gd name="T36" fmla="*/ 17 w 229"/>
                    <a:gd name="T37" fmla="*/ 19 h 217"/>
                    <a:gd name="T38" fmla="*/ 17 w 229"/>
                    <a:gd name="T39" fmla="*/ 124 h 217"/>
                    <a:gd name="T40" fmla="*/ 210 w 229"/>
                    <a:gd name="T41" fmla="*/ 124 h 217"/>
                    <a:gd name="T42" fmla="*/ 210 w 229"/>
                    <a:gd name="T43" fmla="*/ 19 h 217"/>
                    <a:gd name="T44" fmla="*/ 17 w 229"/>
                    <a:gd name="T45" fmla="*/ 19 h 217"/>
                    <a:gd name="T46" fmla="*/ 191 w 229"/>
                    <a:gd name="T47" fmla="*/ 134 h 217"/>
                    <a:gd name="T48" fmla="*/ 183 w 229"/>
                    <a:gd name="T49" fmla="*/ 142 h 217"/>
                    <a:gd name="T50" fmla="*/ 191 w 229"/>
                    <a:gd name="T51" fmla="*/ 150 h 217"/>
                    <a:gd name="T52" fmla="*/ 199 w 229"/>
                    <a:gd name="T53" fmla="*/ 142 h 217"/>
                    <a:gd name="T54" fmla="*/ 191 w 229"/>
                    <a:gd name="T55" fmla="*/ 134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229" h="217">
                      <a:moveTo>
                        <a:pt x="19" y="0"/>
                      </a:moveTo>
                      <a:cubicBezTo>
                        <a:pt x="209" y="0"/>
                        <a:pt x="209" y="0"/>
                        <a:pt x="209" y="0"/>
                      </a:cubicBezTo>
                      <a:cubicBezTo>
                        <a:pt x="220" y="0"/>
                        <a:pt x="229" y="9"/>
                        <a:pt x="229" y="20"/>
                      </a:cubicBezTo>
                      <a:cubicBezTo>
                        <a:pt x="229" y="140"/>
                        <a:pt x="229" y="140"/>
                        <a:pt x="229" y="140"/>
                      </a:cubicBezTo>
                      <a:cubicBezTo>
                        <a:pt x="229" y="151"/>
                        <a:pt x="220" y="160"/>
                        <a:pt x="209" y="160"/>
                      </a:cubicBezTo>
                      <a:cubicBezTo>
                        <a:pt x="19" y="160"/>
                        <a:pt x="19" y="160"/>
                        <a:pt x="19" y="160"/>
                      </a:cubicBezTo>
                      <a:cubicBezTo>
                        <a:pt x="8" y="160"/>
                        <a:pt x="0" y="151"/>
                        <a:pt x="0" y="140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9"/>
                        <a:pt x="8" y="0"/>
                        <a:pt x="19" y="0"/>
                      </a:cubicBezTo>
                      <a:close/>
                      <a:moveTo>
                        <a:pt x="56" y="203"/>
                      </a:moveTo>
                      <a:cubicBezTo>
                        <a:pt x="69" y="201"/>
                        <a:pt x="81" y="199"/>
                        <a:pt x="94" y="199"/>
                      </a:cubicBezTo>
                      <a:cubicBezTo>
                        <a:pt x="94" y="171"/>
                        <a:pt x="94" y="171"/>
                        <a:pt x="94" y="171"/>
                      </a:cubicBezTo>
                      <a:cubicBezTo>
                        <a:pt x="140" y="171"/>
                        <a:pt x="140" y="171"/>
                        <a:pt x="140" y="171"/>
                      </a:cubicBezTo>
                      <a:cubicBezTo>
                        <a:pt x="140" y="199"/>
                        <a:pt x="140" y="199"/>
                        <a:pt x="140" y="199"/>
                      </a:cubicBezTo>
                      <a:cubicBezTo>
                        <a:pt x="152" y="200"/>
                        <a:pt x="164" y="201"/>
                        <a:pt x="176" y="203"/>
                      </a:cubicBezTo>
                      <a:cubicBezTo>
                        <a:pt x="176" y="217"/>
                        <a:pt x="176" y="217"/>
                        <a:pt x="176" y="217"/>
                      </a:cubicBezTo>
                      <a:cubicBezTo>
                        <a:pt x="56" y="217"/>
                        <a:pt x="56" y="217"/>
                        <a:pt x="56" y="217"/>
                      </a:cubicBezTo>
                      <a:cubicBezTo>
                        <a:pt x="56" y="213"/>
                        <a:pt x="56" y="208"/>
                        <a:pt x="56" y="203"/>
                      </a:cubicBezTo>
                      <a:close/>
                      <a:moveTo>
                        <a:pt x="17" y="19"/>
                      </a:moveTo>
                      <a:cubicBezTo>
                        <a:pt x="17" y="124"/>
                        <a:pt x="17" y="124"/>
                        <a:pt x="17" y="124"/>
                      </a:cubicBezTo>
                      <a:cubicBezTo>
                        <a:pt x="210" y="124"/>
                        <a:pt x="210" y="124"/>
                        <a:pt x="210" y="124"/>
                      </a:cubicBezTo>
                      <a:cubicBezTo>
                        <a:pt x="210" y="19"/>
                        <a:pt x="210" y="19"/>
                        <a:pt x="210" y="19"/>
                      </a:cubicBezTo>
                      <a:cubicBezTo>
                        <a:pt x="17" y="19"/>
                        <a:pt x="17" y="19"/>
                        <a:pt x="17" y="19"/>
                      </a:cubicBezTo>
                      <a:close/>
                      <a:moveTo>
                        <a:pt x="191" y="134"/>
                      </a:moveTo>
                      <a:cubicBezTo>
                        <a:pt x="186" y="134"/>
                        <a:pt x="183" y="137"/>
                        <a:pt x="183" y="142"/>
                      </a:cubicBezTo>
                      <a:cubicBezTo>
                        <a:pt x="183" y="146"/>
                        <a:pt x="186" y="150"/>
                        <a:pt x="191" y="150"/>
                      </a:cubicBezTo>
                      <a:cubicBezTo>
                        <a:pt x="195" y="150"/>
                        <a:pt x="199" y="146"/>
                        <a:pt x="199" y="142"/>
                      </a:cubicBezTo>
                      <a:cubicBezTo>
                        <a:pt x="199" y="137"/>
                        <a:pt x="195" y="134"/>
                        <a:pt x="191" y="134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4596" name="淘宝网chenying0907出品 25"/>
                <p:cNvSpPr>
                  <a:spLocks noChangeArrowheads="1"/>
                </p:cNvSpPr>
                <p:nvPr/>
              </p:nvSpPr>
              <p:spPr bwMode="auto">
                <a:xfrm>
                  <a:off x="-655" y="-219"/>
                  <a:ext cx="1011387" cy="1009865"/>
                </a:xfrm>
                <a:prstGeom prst="ellipse">
                  <a:avLst/>
                </a:prstGeom>
                <a:noFill/>
                <a:ln w="19050" cmpd="sng">
                  <a:solidFill>
                    <a:schemeClr val="accent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pPr algn="ctr" eaLnBrk="1" hangingPunct="1"/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24597" name="淘宝网chenying0907出品 23"/>
              <p:cNvSpPr>
                <a:spLocks noChangeArrowheads="1"/>
              </p:cNvSpPr>
              <p:nvPr/>
            </p:nvSpPr>
            <p:spPr bwMode="auto">
              <a:xfrm>
                <a:off x="-300" y="1576589"/>
                <a:ext cx="2481628" cy="7673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</p:grpSp>
      </p:grpSp>
      <p:grpSp>
        <p:nvGrpSpPr>
          <p:cNvPr id="24584" name="淘宝网chenying0907出品 7"/>
          <p:cNvGrpSpPr>
            <a:grpSpLocks/>
          </p:cNvGrpSpPr>
          <p:nvPr/>
        </p:nvGrpSpPr>
        <p:grpSpPr bwMode="auto">
          <a:xfrm>
            <a:off x="253161" y="5233626"/>
            <a:ext cx="12347405" cy="1478341"/>
            <a:chOff x="0" y="0"/>
            <a:chExt cx="11707634" cy="1401334"/>
          </a:xfrm>
        </p:grpSpPr>
        <p:sp>
          <p:nvSpPr>
            <p:cNvPr id="24585" name="淘宝网chenying0907出品 8"/>
            <p:cNvSpPr>
              <a:spLocks noChangeArrowheads="1"/>
            </p:cNvSpPr>
            <p:nvPr/>
          </p:nvSpPr>
          <p:spPr bwMode="auto">
            <a:xfrm>
              <a:off x="0" y="0"/>
              <a:ext cx="11707634" cy="1401334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4586" name="淘宝网chenying0907出品 10"/>
            <p:cNvSpPr>
              <a:spLocks noChangeArrowheads="1"/>
            </p:cNvSpPr>
            <p:nvPr/>
          </p:nvSpPr>
          <p:spPr bwMode="auto">
            <a:xfrm>
              <a:off x="457159" y="239002"/>
              <a:ext cx="10793316" cy="591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</p:grpSp>
      <p:sp>
        <p:nvSpPr>
          <p:cNvPr id="24587" name="淘宝网chenying0907出品 13"/>
          <p:cNvSpPr>
            <a:spLocks noChangeArrowheads="1"/>
          </p:cNvSpPr>
          <p:nvPr/>
        </p:nvSpPr>
        <p:spPr bwMode="auto">
          <a:xfrm>
            <a:off x="258184" y="1458250"/>
            <a:ext cx="3010256" cy="3691665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588" name="淘宝网chenying0907出品 16"/>
          <p:cNvSpPr>
            <a:spLocks noChangeArrowheads="1"/>
          </p:cNvSpPr>
          <p:nvPr/>
        </p:nvSpPr>
        <p:spPr bwMode="auto">
          <a:xfrm>
            <a:off x="3368893" y="1453227"/>
            <a:ext cx="3010256" cy="3691666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590" name="淘宝网chenying0907出品 18"/>
          <p:cNvSpPr>
            <a:spLocks noChangeArrowheads="1"/>
          </p:cNvSpPr>
          <p:nvPr/>
        </p:nvSpPr>
        <p:spPr bwMode="auto">
          <a:xfrm>
            <a:off x="9590311" y="1418069"/>
            <a:ext cx="3010256" cy="3691665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" name="淘宝网chenying0907出品 17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淘宝网chenying0907出品 18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940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50"/>
                            </p:stCondLst>
                            <p:childTnLst>
                              <p:par>
                                <p:cTn id="3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7" grpId="0" animBg="1" autoUpdateAnimBg="0"/>
      <p:bldP spid="24588" grpId="0" animBg="1" autoUpdateAnimBg="0"/>
      <p:bldP spid="24590" grpId="0" animBg="1" autoUpdateAnimBg="0"/>
      <p:bldP spid="18" grpId="0" animBg="1"/>
      <p:bldP spid="19" grpId="0" animBg="1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Oval 78"/>
          <p:cNvSpPr/>
          <p:nvPr/>
        </p:nvSpPr>
        <p:spPr>
          <a:xfrm>
            <a:off x="1483510" y="2263518"/>
            <a:ext cx="337981" cy="33798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0" name="Group 79"/>
          <p:cNvGrpSpPr/>
          <p:nvPr/>
        </p:nvGrpSpPr>
        <p:grpSpPr>
          <a:xfrm>
            <a:off x="1946907" y="2117184"/>
            <a:ext cx="2374424" cy="619486"/>
            <a:chOff x="8508023" y="2145341"/>
            <a:chExt cx="1920590" cy="587430"/>
          </a:xfrm>
        </p:grpSpPr>
        <p:sp>
          <p:nvSpPr>
            <p:cNvPr id="81" name="淘宝网chenying0907出品 80"/>
            <p:cNvSpPr txBox="1"/>
            <p:nvPr/>
          </p:nvSpPr>
          <p:spPr>
            <a:xfrm>
              <a:off x="8512721" y="2145341"/>
              <a:ext cx="1165915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8508023" y="2365040"/>
              <a:ext cx="1920590" cy="367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3" name="Oval 82"/>
          <p:cNvSpPr/>
          <p:nvPr/>
        </p:nvSpPr>
        <p:spPr>
          <a:xfrm>
            <a:off x="1483510" y="3374474"/>
            <a:ext cx="337981" cy="33798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4" name="Group 83"/>
          <p:cNvGrpSpPr/>
          <p:nvPr/>
        </p:nvGrpSpPr>
        <p:grpSpPr>
          <a:xfrm>
            <a:off x="1936631" y="3229104"/>
            <a:ext cx="2384697" cy="618523"/>
            <a:chOff x="8499713" y="2146254"/>
            <a:chExt cx="1928900" cy="586517"/>
          </a:xfrm>
        </p:grpSpPr>
        <p:sp>
          <p:nvSpPr>
            <p:cNvPr id="85" name="淘宝网chenying0907出品 84"/>
            <p:cNvSpPr txBox="1"/>
            <p:nvPr/>
          </p:nvSpPr>
          <p:spPr>
            <a:xfrm>
              <a:off x="8499713" y="2146254"/>
              <a:ext cx="1165915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8508023" y="2365040"/>
              <a:ext cx="1920590" cy="367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7" name="Oval 86"/>
          <p:cNvSpPr/>
          <p:nvPr/>
        </p:nvSpPr>
        <p:spPr>
          <a:xfrm>
            <a:off x="8890204" y="3268658"/>
            <a:ext cx="337981" cy="337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8" name="Group 87"/>
          <p:cNvGrpSpPr/>
          <p:nvPr/>
        </p:nvGrpSpPr>
        <p:grpSpPr>
          <a:xfrm>
            <a:off x="9343326" y="3133214"/>
            <a:ext cx="2374423" cy="608593"/>
            <a:chOff x="8508023" y="2155668"/>
            <a:chExt cx="1920590" cy="577101"/>
          </a:xfrm>
        </p:grpSpPr>
        <p:sp>
          <p:nvSpPr>
            <p:cNvPr id="89" name="淘宝网chenying0907出品 88"/>
            <p:cNvSpPr txBox="1"/>
            <p:nvPr/>
          </p:nvSpPr>
          <p:spPr>
            <a:xfrm>
              <a:off x="8513333" y="2155668"/>
              <a:ext cx="1165916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8508023" y="2365038"/>
              <a:ext cx="1920590" cy="367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91" name="Oval 90"/>
          <p:cNvSpPr/>
          <p:nvPr/>
        </p:nvSpPr>
        <p:spPr>
          <a:xfrm>
            <a:off x="8890204" y="4379614"/>
            <a:ext cx="337981" cy="33798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2" name="Group 91"/>
          <p:cNvGrpSpPr/>
          <p:nvPr/>
        </p:nvGrpSpPr>
        <p:grpSpPr>
          <a:xfrm>
            <a:off x="9353599" y="4200883"/>
            <a:ext cx="2374424" cy="651878"/>
            <a:chOff x="8508023" y="2114625"/>
            <a:chExt cx="1920590" cy="618148"/>
          </a:xfrm>
        </p:grpSpPr>
        <p:sp>
          <p:nvSpPr>
            <p:cNvPr id="93" name="淘宝网chenying0907出品 92"/>
            <p:cNvSpPr txBox="1"/>
            <p:nvPr/>
          </p:nvSpPr>
          <p:spPr>
            <a:xfrm>
              <a:off x="8509284" y="2114625"/>
              <a:ext cx="1165915" cy="3115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8508023" y="2365041"/>
              <a:ext cx="1920590" cy="3677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95" name="Oval 94"/>
          <p:cNvSpPr/>
          <p:nvPr/>
        </p:nvSpPr>
        <p:spPr>
          <a:xfrm>
            <a:off x="1483510" y="4485430"/>
            <a:ext cx="337981" cy="33798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6" name="Group 95"/>
          <p:cNvGrpSpPr/>
          <p:nvPr/>
        </p:nvGrpSpPr>
        <p:grpSpPr>
          <a:xfrm>
            <a:off x="1936632" y="4365482"/>
            <a:ext cx="2374423" cy="593092"/>
            <a:chOff x="8508023" y="2170368"/>
            <a:chExt cx="1920590" cy="562404"/>
          </a:xfrm>
        </p:grpSpPr>
        <p:sp>
          <p:nvSpPr>
            <p:cNvPr id="97" name="淘宝网chenying0907出品 96"/>
            <p:cNvSpPr txBox="1"/>
            <p:nvPr/>
          </p:nvSpPr>
          <p:spPr>
            <a:xfrm>
              <a:off x="8512864" y="2170368"/>
              <a:ext cx="1165916" cy="3115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8" name="Rectangle 97"/>
            <p:cNvSpPr/>
            <p:nvPr/>
          </p:nvSpPr>
          <p:spPr>
            <a:xfrm>
              <a:off x="8508023" y="2365040"/>
              <a:ext cx="1920590" cy="3677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309680" y="2351315"/>
            <a:ext cx="4290252" cy="4464308"/>
            <a:chOff x="6531732" y="1844629"/>
            <a:chExt cx="4807875" cy="5002933"/>
          </a:xfrm>
        </p:grpSpPr>
        <p:grpSp>
          <p:nvGrpSpPr>
            <p:cNvPr id="99" name="Group 98"/>
            <p:cNvGrpSpPr/>
            <p:nvPr/>
          </p:nvGrpSpPr>
          <p:grpSpPr>
            <a:xfrm>
              <a:off x="8211059" y="3333470"/>
              <a:ext cx="1495699" cy="3514092"/>
              <a:chOff x="8211059" y="3333470"/>
              <a:chExt cx="1495699" cy="3514092"/>
            </a:xfrm>
          </p:grpSpPr>
          <p:sp>
            <p:nvSpPr>
              <p:cNvPr id="100" name="Oval 5"/>
              <p:cNvSpPr>
                <a:spLocks noChangeArrowheads="1"/>
              </p:cNvSpPr>
              <p:nvPr/>
            </p:nvSpPr>
            <p:spPr bwMode="auto">
              <a:xfrm>
                <a:off x="8311636" y="3445476"/>
                <a:ext cx="1247305" cy="1248066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1" name="淘宝网chenying0907出品 9"/>
              <p:cNvSpPr>
                <a:spLocks noEditPoints="1"/>
              </p:cNvSpPr>
              <p:nvPr/>
            </p:nvSpPr>
            <p:spPr bwMode="auto">
              <a:xfrm>
                <a:off x="8211059" y="3333470"/>
                <a:ext cx="1449220" cy="1621420"/>
              </a:xfrm>
              <a:custGeom>
                <a:avLst/>
                <a:gdLst>
                  <a:gd name="T0" fmla="*/ 804 w 804"/>
                  <a:gd name="T1" fmla="*/ 402 h 900"/>
                  <a:gd name="T2" fmla="*/ 402 w 804"/>
                  <a:gd name="T3" fmla="*/ 0 h 900"/>
                  <a:gd name="T4" fmla="*/ 0 w 804"/>
                  <a:gd name="T5" fmla="*/ 402 h 900"/>
                  <a:gd name="T6" fmla="*/ 333 w 804"/>
                  <a:gd name="T7" fmla="*/ 798 h 900"/>
                  <a:gd name="T8" fmla="*/ 333 w 804"/>
                  <a:gd name="T9" fmla="*/ 900 h 900"/>
                  <a:gd name="T10" fmla="*/ 471 w 804"/>
                  <a:gd name="T11" fmla="*/ 900 h 900"/>
                  <a:gd name="T12" fmla="*/ 471 w 804"/>
                  <a:gd name="T13" fmla="*/ 798 h 900"/>
                  <a:gd name="T14" fmla="*/ 804 w 804"/>
                  <a:gd name="T15" fmla="*/ 402 h 900"/>
                  <a:gd name="T16" fmla="*/ 402 w 804"/>
                  <a:gd name="T17" fmla="*/ 704 h 900"/>
                  <a:gd name="T18" fmla="*/ 100 w 804"/>
                  <a:gd name="T19" fmla="*/ 402 h 900"/>
                  <a:gd name="T20" fmla="*/ 402 w 804"/>
                  <a:gd name="T21" fmla="*/ 100 h 900"/>
                  <a:gd name="T22" fmla="*/ 704 w 804"/>
                  <a:gd name="T23" fmla="*/ 402 h 900"/>
                  <a:gd name="T24" fmla="*/ 402 w 804"/>
                  <a:gd name="T25" fmla="*/ 704 h 9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04" h="900">
                    <a:moveTo>
                      <a:pt x="804" y="402"/>
                    </a:moveTo>
                    <a:cubicBezTo>
                      <a:pt x="804" y="180"/>
                      <a:pt x="624" y="0"/>
                      <a:pt x="402" y="0"/>
                    </a:cubicBezTo>
                    <a:cubicBezTo>
                      <a:pt x="180" y="0"/>
                      <a:pt x="0" y="180"/>
                      <a:pt x="0" y="402"/>
                    </a:cubicBezTo>
                    <a:cubicBezTo>
                      <a:pt x="0" y="600"/>
                      <a:pt x="144" y="765"/>
                      <a:pt x="333" y="798"/>
                    </a:cubicBezTo>
                    <a:cubicBezTo>
                      <a:pt x="333" y="900"/>
                      <a:pt x="333" y="900"/>
                      <a:pt x="333" y="900"/>
                    </a:cubicBezTo>
                    <a:cubicBezTo>
                      <a:pt x="471" y="900"/>
                      <a:pt x="471" y="900"/>
                      <a:pt x="471" y="900"/>
                    </a:cubicBezTo>
                    <a:cubicBezTo>
                      <a:pt x="471" y="798"/>
                      <a:pt x="471" y="798"/>
                      <a:pt x="471" y="798"/>
                    </a:cubicBezTo>
                    <a:cubicBezTo>
                      <a:pt x="660" y="765"/>
                      <a:pt x="804" y="600"/>
                      <a:pt x="804" y="402"/>
                    </a:cubicBezTo>
                    <a:close/>
                    <a:moveTo>
                      <a:pt x="402" y="704"/>
                    </a:moveTo>
                    <a:cubicBezTo>
                      <a:pt x="235" y="704"/>
                      <a:pt x="100" y="569"/>
                      <a:pt x="100" y="402"/>
                    </a:cubicBezTo>
                    <a:cubicBezTo>
                      <a:pt x="100" y="235"/>
                      <a:pt x="235" y="100"/>
                      <a:pt x="402" y="100"/>
                    </a:cubicBezTo>
                    <a:cubicBezTo>
                      <a:pt x="569" y="100"/>
                      <a:pt x="704" y="235"/>
                      <a:pt x="704" y="402"/>
                    </a:cubicBezTo>
                    <a:cubicBezTo>
                      <a:pt x="704" y="569"/>
                      <a:pt x="569" y="704"/>
                      <a:pt x="402" y="704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2" name="Rectangle 10"/>
              <p:cNvSpPr>
                <a:spLocks noChangeArrowheads="1"/>
              </p:cNvSpPr>
              <p:nvPr/>
            </p:nvSpPr>
            <p:spPr bwMode="auto">
              <a:xfrm>
                <a:off x="8780233" y="5629212"/>
                <a:ext cx="668988" cy="998148"/>
              </a:xfrm>
              <a:prstGeom prst="rect">
                <a:avLst/>
              </a:prstGeom>
              <a:solidFill>
                <a:srgbClr val="F1AC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3" name="Rectangle 11"/>
              <p:cNvSpPr>
                <a:spLocks noChangeArrowheads="1"/>
              </p:cNvSpPr>
              <p:nvPr/>
            </p:nvSpPr>
            <p:spPr bwMode="auto">
              <a:xfrm>
                <a:off x="8780233" y="5629212"/>
                <a:ext cx="668988" cy="9981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" name="Rectangle 12"/>
              <p:cNvSpPr>
                <a:spLocks noChangeArrowheads="1"/>
              </p:cNvSpPr>
              <p:nvPr/>
            </p:nvSpPr>
            <p:spPr bwMode="auto">
              <a:xfrm>
                <a:off x="8470883" y="6174765"/>
                <a:ext cx="970718" cy="672797"/>
              </a:xfrm>
              <a:prstGeom prst="rect">
                <a:avLst/>
              </a:prstGeom>
              <a:solidFill>
                <a:srgbClr val="FDCF9D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" name="Rectangle 13"/>
              <p:cNvSpPr>
                <a:spLocks noChangeArrowheads="1"/>
              </p:cNvSpPr>
              <p:nvPr/>
            </p:nvSpPr>
            <p:spPr bwMode="auto">
              <a:xfrm>
                <a:off x="8470883" y="6174765"/>
                <a:ext cx="970718" cy="6727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" name="淘宝网chenying0907出品 14"/>
              <p:cNvSpPr>
                <a:spLocks/>
              </p:cNvSpPr>
              <p:nvPr/>
            </p:nvSpPr>
            <p:spPr bwMode="auto">
              <a:xfrm>
                <a:off x="8221727" y="5102707"/>
                <a:ext cx="1227494" cy="1168062"/>
              </a:xfrm>
              <a:custGeom>
                <a:avLst/>
                <a:gdLst>
                  <a:gd name="T0" fmla="*/ 0 w 681"/>
                  <a:gd name="T1" fmla="*/ 110 h 648"/>
                  <a:gd name="T2" fmla="*/ 109 w 681"/>
                  <a:gd name="T3" fmla="*/ 0 h 648"/>
                  <a:gd name="T4" fmla="*/ 571 w 681"/>
                  <a:gd name="T5" fmla="*/ 0 h 648"/>
                  <a:gd name="T6" fmla="*/ 681 w 681"/>
                  <a:gd name="T7" fmla="*/ 110 h 648"/>
                  <a:gd name="T8" fmla="*/ 681 w 681"/>
                  <a:gd name="T9" fmla="*/ 538 h 648"/>
                  <a:gd name="T10" fmla="*/ 571 w 681"/>
                  <a:gd name="T11" fmla="*/ 648 h 648"/>
                  <a:gd name="T12" fmla="*/ 109 w 681"/>
                  <a:gd name="T13" fmla="*/ 648 h 648"/>
                  <a:gd name="T14" fmla="*/ 0 w 681"/>
                  <a:gd name="T15" fmla="*/ 538 h 648"/>
                  <a:gd name="T16" fmla="*/ 0 w 681"/>
                  <a:gd name="T17" fmla="*/ 110 h 6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1" h="648">
                    <a:moveTo>
                      <a:pt x="0" y="110"/>
                    </a:moveTo>
                    <a:cubicBezTo>
                      <a:pt x="0" y="49"/>
                      <a:pt x="49" y="0"/>
                      <a:pt x="109" y="0"/>
                    </a:cubicBezTo>
                    <a:cubicBezTo>
                      <a:pt x="571" y="0"/>
                      <a:pt x="571" y="0"/>
                      <a:pt x="571" y="0"/>
                    </a:cubicBezTo>
                    <a:cubicBezTo>
                      <a:pt x="632" y="0"/>
                      <a:pt x="681" y="49"/>
                      <a:pt x="681" y="110"/>
                    </a:cubicBezTo>
                    <a:cubicBezTo>
                      <a:pt x="681" y="538"/>
                      <a:pt x="681" y="538"/>
                      <a:pt x="681" y="538"/>
                    </a:cubicBezTo>
                    <a:cubicBezTo>
                      <a:pt x="681" y="598"/>
                      <a:pt x="632" y="648"/>
                      <a:pt x="571" y="648"/>
                    </a:cubicBezTo>
                    <a:cubicBezTo>
                      <a:pt x="109" y="648"/>
                      <a:pt x="109" y="648"/>
                      <a:pt x="109" y="648"/>
                    </a:cubicBezTo>
                    <a:cubicBezTo>
                      <a:pt x="49" y="648"/>
                      <a:pt x="0" y="598"/>
                      <a:pt x="0" y="538"/>
                    </a:cubicBezTo>
                    <a:cubicBezTo>
                      <a:pt x="0" y="110"/>
                      <a:pt x="0" y="110"/>
                      <a:pt x="0" y="110"/>
                    </a:cubicBezTo>
                  </a:path>
                </a:pathLst>
              </a:custGeom>
              <a:solidFill>
                <a:srgbClr val="FDCF9D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" name="Rectangle 15"/>
              <p:cNvSpPr>
                <a:spLocks noChangeArrowheads="1"/>
              </p:cNvSpPr>
              <p:nvPr/>
            </p:nvSpPr>
            <p:spPr bwMode="auto">
              <a:xfrm>
                <a:off x="8762708" y="4954890"/>
                <a:ext cx="371067" cy="105300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8" name="Rectangle 16"/>
              <p:cNvSpPr>
                <a:spLocks noChangeArrowheads="1"/>
              </p:cNvSpPr>
              <p:nvPr/>
            </p:nvSpPr>
            <p:spPr bwMode="auto">
              <a:xfrm>
                <a:off x="8762708" y="4954890"/>
                <a:ext cx="371067" cy="10530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9" name="淘宝网chenying0907出品 17"/>
              <p:cNvSpPr>
                <a:spLocks/>
              </p:cNvSpPr>
              <p:nvPr/>
            </p:nvSpPr>
            <p:spPr bwMode="auto">
              <a:xfrm>
                <a:off x="8854142" y="4858123"/>
                <a:ext cx="793185" cy="491454"/>
              </a:xfrm>
              <a:custGeom>
                <a:avLst/>
                <a:gdLst>
                  <a:gd name="T0" fmla="*/ 425 w 440"/>
                  <a:gd name="T1" fmla="*/ 67 h 273"/>
                  <a:gd name="T2" fmla="*/ 372 w 440"/>
                  <a:gd name="T3" fmla="*/ 174 h 273"/>
                  <a:gd name="T4" fmla="*/ 121 w 440"/>
                  <a:gd name="T5" fmla="*/ 258 h 273"/>
                  <a:gd name="T6" fmla="*/ 15 w 440"/>
                  <a:gd name="T7" fmla="*/ 205 h 273"/>
                  <a:gd name="T8" fmla="*/ 68 w 440"/>
                  <a:gd name="T9" fmla="*/ 98 h 273"/>
                  <a:gd name="T10" fmla="*/ 319 w 440"/>
                  <a:gd name="T11" fmla="*/ 14 h 273"/>
                  <a:gd name="T12" fmla="*/ 425 w 440"/>
                  <a:gd name="T13" fmla="*/ 67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0" h="273">
                    <a:moveTo>
                      <a:pt x="425" y="67"/>
                    </a:moveTo>
                    <a:cubicBezTo>
                      <a:pt x="440" y="112"/>
                      <a:pt x="416" y="159"/>
                      <a:pt x="372" y="174"/>
                    </a:cubicBezTo>
                    <a:cubicBezTo>
                      <a:pt x="121" y="258"/>
                      <a:pt x="121" y="258"/>
                      <a:pt x="121" y="258"/>
                    </a:cubicBezTo>
                    <a:cubicBezTo>
                      <a:pt x="77" y="273"/>
                      <a:pt x="29" y="249"/>
                      <a:pt x="15" y="205"/>
                    </a:cubicBezTo>
                    <a:cubicBezTo>
                      <a:pt x="0" y="161"/>
                      <a:pt x="24" y="113"/>
                      <a:pt x="68" y="98"/>
                    </a:cubicBezTo>
                    <a:cubicBezTo>
                      <a:pt x="319" y="14"/>
                      <a:pt x="319" y="14"/>
                      <a:pt x="319" y="14"/>
                    </a:cubicBezTo>
                    <a:cubicBezTo>
                      <a:pt x="363" y="0"/>
                      <a:pt x="410" y="23"/>
                      <a:pt x="425" y="67"/>
                    </a:cubicBezTo>
                  </a:path>
                </a:pathLst>
              </a:custGeom>
              <a:solidFill>
                <a:srgbClr val="F1AC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" name="淘宝网chenying0907出品 18"/>
              <p:cNvSpPr>
                <a:spLocks/>
              </p:cNvSpPr>
              <p:nvPr/>
            </p:nvSpPr>
            <p:spPr bwMode="auto">
              <a:xfrm>
                <a:off x="9344834" y="5670357"/>
                <a:ext cx="361924" cy="641558"/>
              </a:xfrm>
              <a:custGeom>
                <a:avLst/>
                <a:gdLst>
                  <a:gd name="T0" fmla="*/ 57 w 201"/>
                  <a:gd name="T1" fmla="*/ 356 h 356"/>
                  <a:gd name="T2" fmla="*/ 163 w 201"/>
                  <a:gd name="T3" fmla="*/ 119 h 356"/>
                  <a:gd name="T4" fmla="*/ 0 w 201"/>
                  <a:gd name="T5" fmla="*/ 164 h 356"/>
                  <a:gd name="T6" fmla="*/ 57 w 201"/>
                  <a:gd name="T7" fmla="*/ 356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1" h="356">
                    <a:moveTo>
                      <a:pt x="57" y="356"/>
                    </a:moveTo>
                    <a:cubicBezTo>
                      <a:pt x="57" y="356"/>
                      <a:pt x="201" y="219"/>
                      <a:pt x="163" y="119"/>
                    </a:cubicBezTo>
                    <a:cubicBezTo>
                      <a:pt x="118" y="0"/>
                      <a:pt x="0" y="164"/>
                      <a:pt x="0" y="164"/>
                    </a:cubicBezTo>
                    <a:cubicBezTo>
                      <a:pt x="57" y="356"/>
                      <a:pt x="57" y="356"/>
                      <a:pt x="57" y="356"/>
                    </a:cubicBezTo>
                  </a:path>
                </a:pathLst>
              </a:custGeom>
              <a:solidFill>
                <a:srgbClr val="F1AC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1" name="淘宝网chenying0907出品 19"/>
              <p:cNvSpPr>
                <a:spLocks/>
              </p:cNvSpPr>
              <p:nvPr/>
            </p:nvSpPr>
            <p:spPr bwMode="auto">
              <a:xfrm>
                <a:off x="8839665" y="5102707"/>
                <a:ext cx="52574" cy="0"/>
              </a:xfrm>
              <a:custGeom>
                <a:avLst/>
                <a:gdLst>
                  <a:gd name="T0" fmla="*/ 29 w 29"/>
                  <a:gd name="T1" fmla="*/ 0 w 29"/>
                  <a:gd name="T2" fmla="*/ 0 w 29"/>
                  <a:gd name="T3" fmla="*/ 29 w 29"/>
                  <a:gd name="T4" fmla="*/ 29 w 2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9">
                    <a:moveTo>
                      <a:pt x="29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</a:path>
                </a:pathLst>
              </a:custGeom>
              <a:solidFill>
                <a:srgbClr val="1397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2" name="Rectangle 20"/>
              <p:cNvSpPr>
                <a:spLocks noChangeArrowheads="1"/>
              </p:cNvSpPr>
              <p:nvPr/>
            </p:nvSpPr>
            <p:spPr bwMode="auto">
              <a:xfrm>
                <a:off x="9441601" y="6627360"/>
                <a:ext cx="7619" cy="220202"/>
              </a:xfrm>
              <a:prstGeom prst="rect">
                <a:avLst/>
              </a:prstGeom>
              <a:solidFill>
                <a:srgbClr val="FBE6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3" name="Rectangle 21"/>
              <p:cNvSpPr>
                <a:spLocks noChangeArrowheads="1"/>
              </p:cNvSpPr>
              <p:nvPr/>
            </p:nvSpPr>
            <p:spPr bwMode="auto">
              <a:xfrm>
                <a:off x="9441601" y="6627360"/>
                <a:ext cx="7619" cy="2202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4" name="淘宝网chenying0907出品 22"/>
              <p:cNvSpPr>
                <a:spLocks/>
              </p:cNvSpPr>
              <p:nvPr/>
            </p:nvSpPr>
            <p:spPr bwMode="auto">
              <a:xfrm>
                <a:off x="9441601" y="6290580"/>
                <a:ext cx="7619" cy="336780"/>
              </a:xfrm>
              <a:custGeom>
                <a:avLst/>
                <a:gdLst>
                  <a:gd name="T0" fmla="*/ 0 w 4"/>
                  <a:gd name="T1" fmla="*/ 0 h 187"/>
                  <a:gd name="T2" fmla="*/ 0 w 4"/>
                  <a:gd name="T3" fmla="*/ 187 h 187"/>
                  <a:gd name="T4" fmla="*/ 4 w 4"/>
                  <a:gd name="T5" fmla="*/ 187 h 187"/>
                  <a:gd name="T6" fmla="*/ 4 w 4"/>
                  <a:gd name="T7" fmla="*/ 12 h 187"/>
                  <a:gd name="T8" fmla="*/ 3 w 4"/>
                  <a:gd name="T9" fmla="*/ 12 h 187"/>
                  <a:gd name="T10" fmla="*/ 0 w 4"/>
                  <a:gd name="T11" fmla="*/ 0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87">
                    <a:moveTo>
                      <a:pt x="0" y="0"/>
                    </a:moveTo>
                    <a:cubicBezTo>
                      <a:pt x="0" y="187"/>
                      <a:pt x="0" y="187"/>
                      <a:pt x="0" y="187"/>
                    </a:cubicBezTo>
                    <a:cubicBezTo>
                      <a:pt x="4" y="187"/>
                      <a:pt x="4" y="187"/>
                      <a:pt x="4" y="187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3" y="12"/>
                      <a:pt x="3" y="1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D9B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5" name="淘宝网chenying0907出品 23"/>
              <p:cNvSpPr>
                <a:spLocks/>
              </p:cNvSpPr>
              <p:nvPr/>
            </p:nvSpPr>
            <p:spPr bwMode="auto">
              <a:xfrm>
                <a:off x="8955480" y="6189242"/>
                <a:ext cx="486121" cy="658320"/>
              </a:xfrm>
              <a:custGeom>
                <a:avLst/>
                <a:gdLst>
                  <a:gd name="T0" fmla="*/ 253 w 270"/>
                  <a:gd name="T1" fmla="*/ 0 h 365"/>
                  <a:gd name="T2" fmla="*/ 164 w 270"/>
                  <a:gd name="T3" fmla="*/ 45 h 365"/>
                  <a:gd name="T4" fmla="*/ 0 w 270"/>
                  <a:gd name="T5" fmla="*/ 45 h 365"/>
                  <a:gd name="T6" fmla="*/ 0 w 270"/>
                  <a:gd name="T7" fmla="*/ 365 h 365"/>
                  <a:gd name="T8" fmla="*/ 270 w 270"/>
                  <a:gd name="T9" fmla="*/ 365 h 365"/>
                  <a:gd name="T10" fmla="*/ 270 w 270"/>
                  <a:gd name="T11" fmla="*/ 243 h 365"/>
                  <a:gd name="T12" fmla="*/ 270 w 270"/>
                  <a:gd name="T13" fmla="*/ 56 h 365"/>
                  <a:gd name="T14" fmla="*/ 253 w 270"/>
                  <a:gd name="T15" fmla="*/ 0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0" h="365">
                    <a:moveTo>
                      <a:pt x="253" y="0"/>
                    </a:moveTo>
                    <a:cubicBezTo>
                      <a:pt x="233" y="27"/>
                      <a:pt x="201" y="45"/>
                      <a:pt x="164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365"/>
                      <a:pt x="0" y="365"/>
                      <a:pt x="0" y="365"/>
                    </a:cubicBezTo>
                    <a:cubicBezTo>
                      <a:pt x="270" y="365"/>
                      <a:pt x="270" y="365"/>
                      <a:pt x="270" y="365"/>
                    </a:cubicBezTo>
                    <a:cubicBezTo>
                      <a:pt x="270" y="243"/>
                      <a:pt x="270" y="243"/>
                      <a:pt x="270" y="243"/>
                    </a:cubicBezTo>
                    <a:cubicBezTo>
                      <a:pt x="270" y="56"/>
                      <a:pt x="270" y="56"/>
                      <a:pt x="270" y="56"/>
                    </a:cubicBezTo>
                    <a:cubicBezTo>
                      <a:pt x="253" y="0"/>
                      <a:pt x="253" y="0"/>
                      <a:pt x="253" y="0"/>
                    </a:cubicBezTo>
                  </a:path>
                </a:pathLst>
              </a:custGeom>
              <a:solidFill>
                <a:srgbClr val="F0C495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6" name="淘宝网chenying0907出品 24"/>
              <p:cNvSpPr>
                <a:spLocks/>
              </p:cNvSpPr>
              <p:nvPr/>
            </p:nvSpPr>
            <p:spPr bwMode="auto">
              <a:xfrm>
                <a:off x="8955480" y="6126762"/>
                <a:ext cx="455644" cy="144008"/>
              </a:xfrm>
              <a:custGeom>
                <a:avLst/>
                <a:gdLst>
                  <a:gd name="T0" fmla="*/ 243 w 253"/>
                  <a:gd name="T1" fmla="*/ 0 h 80"/>
                  <a:gd name="T2" fmla="*/ 75 w 253"/>
                  <a:gd name="T3" fmla="*/ 57 h 80"/>
                  <a:gd name="T4" fmla="*/ 48 w 253"/>
                  <a:gd name="T5" fmla="*/ 61 h 80"/>
                  <a:gd name="T6" fmla="*/ 0 w 253"/>
                  <a:gd name="T7" fmla="*/ 46 h 80"/>
                  <a:gd name="T8" fmla="*/ 0 w 253"/>
                  <a:gd name="T9" fmla="*/ 80 h 80"/>
                  <a:gd name="T10" fmla="*/ 164 w 253"/>
                  <a:gd name="T11" fmla="*/ 80 h 80"/>
                  <a:gd name="T12" fmla="*/ 253 w 253"/>
                  <a:gd name="T13" fmla="*/ 35 h 80"/>
                  <a:gd name="T14" fmla="*/ 243 w 253"/>
                  <a:gd name="T15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3" h="80">
                    <a:moveTo>
                      <a:pt x="243" y="0"/>
                    </a:moveTo>
                    <a:cubicBezTo>
                      <a:pt x="75" y="57"/>
                      <a:pt x="75" y="57"/>
                      <a:pt x="75" y="57"/>
                    </a:cubicBezTo>
                    <a:cubicBezTo>
                      <a:pt x="66" y="59"/>
                      <a:pt x="57" y="61"/>
                      <a:pt x="48" y="61"/>
                    </a:cubicBezTo>
                    <a:cubicBezTo>
                      <a:pt x="31" y="61"/>
                      <a:pt x="14" y="55"/>
                      <a:pt x="0" y="46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164" y="80"/>
                      <a:pt x="164" y="80"/>
                      <a:pt x="164" y="80"/>
                    </a:cubicBezTo>
                    <a:cubicBezTo>
                      <a:pt x="201" y="80"/>
                      <a:pt x="233" y="62"/>
                      <a:pt x="253" y="35"/>
                    </a:cubicBezTo>
                    <a:cubicBezTo>
                      <a:pt x="243" y="0"/>
                      <a:pt x="243" y="0"/>
                      <a:pt x="243" y="0"/>
                    </a:cubicBezTo>
                  </a:path>
                </a:pathLst>
              </a:custGeom>
              <a:solidFill>
                <a:srgbClr val="F0C495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7" name="淘宝网chenying0907出品 25"/>
              <p:cNvSpPr>
                <a:spLocks noEditPoints="1"/>
              </p:cNvSpPr>
              <p:nvPr/>
            </p:nvSpPr>
            <p:spPr bwMode="auto">
              <a:xfrm>
                <a:off x="8955480" y="5313766"/>
                <a:ext cx="55622" cy="645368"/>
              </a:xfrm>
              <a:custGeom>
                <a:avLst/>
                <a:gdLst>
                  <a:gd name="T0" fmla="*/ 0 w 31"/>
                  <a:gd name="T1" fmla="*/ 336 h 358"/>
                  <a:gd name="T2" fmla="*/ 0 w 31"/>
                  <a:gd name="T3" fmla="*/ 358 h 358"/>
                  <a:gd name="T4" fmla="*/ 22 w 31"/>
                  <a:gd name="T5" fmla="*/ 348 h 358"/>
                  <a:gd name="T6" fmla="*/ 31 w 31"/>
                  <a:gd name="T7" fmla="*/ 345 h 358"/>
                  <a:gd name="T8" fmla="*/ 0 w 31"/>
                  <a:gd name="T9" fmla="*/ 336 h 358"/>
                  <a:gd name="T10" fmla="*/ 0 w 31"/>
                  <a:gd name="T11" fmla="*/ 169 h 358"/>
                  <a:gd name="T12" fmla="*/ 0 w 31"/>
                  <a:gd name="T13" fmla="*/ 186 h 358"/>
                  <a:gd name="T14" fmla="*/ 12 w 31"/>
                  <a:gd name="T15" fmla="*/ 181 h 358"/>
                  <a:gd name="T16" fmla="*/ 25 w 31"/>
                  <a:gd name="T17" fmla="*/ 177 h 358"/>
                  <a:gd name="T18" fmla="*/ 0 w 31"/>
                  <a:gd name="T19" fmla="*/ 169 h 358"/>
                  <a:gd name="T20" fmla="*/ 0 w 31"/>
                  <a:gd name="T21" fmla="*/ 0 h 358"/>
                  <a:gd name="T22" fmla="*/ 0 w 31"/>
                  <a:gd name="T23" fmla="*/ 18 h 358"/>
                  <a:gd name="T24" fmla="*/ 12 w 31"/>
                  <a:gd name="T25" fmla="*/ 14 h 358"/>
                  <a:gd name="T26" fmla="*/ 27 w 31"/>
                  <a:gd name="T27" fmla="*/ 9 h 358"/>
                  <a:gd name="T28" fmla="*/ 0 w 31"/>
                  <a:gd name="T29" fmla="*/ 0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1" h="358">
                    <a:moveTo>
                      <a:pt x="0" y="336"/>
                    </a:moveTo>
                    <a:cubicBezTo>
                      <a:pt x="0" y="358"/>
                      <a:pt x="0" y="358"/>
                      <a:pt x="0" y="358"/>
                    </a:cubicBezTo>
                    <a:cubicBezTo>
                      <a:pt x="7" y="354"/>
                      <a:pt x="14" y="350"/>
                      <a:pt x="22" y="348"/>
                    </a:cubicBezTo>
                    <a:cubicBezTo>
                      <a:pt x="31" y="345"/>
                      <a:pt x="31" y="345"/>
                      <a:pt x="31" y="345"/>
                    </a:cubicBezTo>
                    <a:cubicBezTo>
                      <a:pt x="20" y="344"/>
                      <a:pt x="10" y="341"/>
                      <a:pt x="0" y="336"/>
                    </a:cubicBezTo>
                    <a:moveTo>
                      <a:pt x="0" y="169"/>
                    </a:moveTo>
                    <a:cubicBezTo>
                      <a:pt x="0" y="186"/>
                      <a:pt x="0" y="186"/>
                      <a:pt x="0" y="186"/>
                    </a:cubicBezTo>
                    <a:cubicBezTo>
                      <a:pt x="4" y="184"/>
                      <a:pt x="8" y="182"/>
                      <a:pt x="12" y="181"/>
                    </a:cubicBezTo>
                    <a:cubicBezTo>
                      <a:pt x="25" y="177"/>
                      <a:pt x="25" y="177"/>
                      <a:pt x="25" y="177"/>
                    </a:cubicBezTo>
                    <a:cubicBezTo>
                      <a:pt x="16" y="175"/>
                      <a:pt x="8" y="173"/>
                      <a:pt x="0" y="169"/>
                    </a:cubicBezTo>
                    <a:moveTo>
                      <a:pt x="0" y="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4" y="17"/>
                      <a:pt x="8" y="15"/>
                      <a:pt x="12" y="14"/>
                    </a:cubicBezTo>
                    <a:cubicBezTo>
                      <a:pt x="27" y="9"/>
                      <a:pt x="27" y="9"/>
                      <a:pt x="27" y="9"/>
                    </a:cubicBezTo>
                    <a:cubicBezTo>
                      <a:pt x="18" y="7"/>
                      <a:pt x="9" y="4"/>
                      <a:pt x="0" y="0"/>
                    </a:cubicBezTo>
                  </a:path>
                </a:pathLst>
              </a:custGeom>
              <a:solidFill>
                <a:srgbClr val="1397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8" name="淘宝网chenying0907出品 26"/>
              <p:cNvSpPr>
                <a:spLocks noEditPoints="1"/>
              </p:cNvSpPr>
              <p:nvPr/>
            </p:nvSpPr>
            <p:spPr bwMode="auto">
              <a:xfrm>
                <a:off x="9465221" y="5885225"/>
                <a:ext cx="172962" cy="410689"/>
              </a:xfrm>
              <a:custGeom>
                <a:avLst/>
                <a:gdLst>
                  <a:gd name="T0" fmla="*/ 63 w 96"/>
                  <a:gd name="T1" fmla="*/ 148 h 228"/>
                  <a:gd name="T2" fmla="*/ 0 w 96"/>
                  <a:gd name="T3" fmla="*/ 228 h 228"/>
                  <a:gd name="T4" fmla="*/ 63 w 96"/>
                  <a:gd name="T5" fmla="*/ 148 h 228"/>
                  <a:gd name="T6" fmla="*/ 63 w 96"/>
                  <a:gd name="T7" fmla="*/ 148 h 228"/>
                  <a:gd name="T8" fmla="*/ 63 w 96"/>
                  <a:gd name="T9" fmla="*/ 148 h 228"/>
                  <a:gd name="T10" fmla="*/ 63 w 96"/>
                  <a:gd name="T11" fmla="*/ 148 h 228"/>
                  <a:gd name="T12" fmla="*/ 63 w 96"/>
                  <a:gd name="T13" fmla="*/ 148 h 228"/>
                  <a:gd name="T14" fmla="*/ 63 w 96"/>
                  <a:gd name="T15" fmla="*/ 148 h 228"/>
                  <a:gd name="T16" fmla="*/ 63 w 96"/>
                  <a:gd name="T17" fmla="*/ 148 h 228"/>
                  <a:gd name="T18" fmla="*/ 96 w 96"/>
                  <a:gd name="T19" fmla="*/ 1 h 228"/>
                  <a:gd name="T20" fmla="*/ 96 w 96"/>
                  <a:gd name="T21" fmla="*/ 1 h 228"/>
                  <a:gd name="T22" fmla="*/ 96 w 96"/>
                  <a:gd name="T23" fmla="*/ 1 h 228"/>
                  <a:gd name="T24" fmla="*/ 96 w 96"/>
                  <a:gd name="T25" fmla="*/ 0 h 228"/>
                  <a:gd name="T26" fmla="*/ 96 w 96"/>
                  <a:gd name="T27" fmla="*/ 0 h 228"/>
                  <a:gd name="T28" fmla="*/ 96 w 96"/>
                  <a:gd name="T29" fmla="*/ 0 h 228"/>
                  <a:gd name="T30" fmla="*/ 96 w 96"/>
                  <a:gd name="T31" fmla="*/ 0 h 228"/>
                  <a:gd name="T32" fmla="*/ 96 w 96"/>
                  <a:gd name="T33" fmla="*/ 0 h 228"/>
                  <a:gd name="T34" fmla="*/ 96 w 96"/>
                  <a:gd name="T35" fmla="*/ 0 h 228"/>
                  <a:gd name="T36" fmla="*/ 96 w 96"/>
                  <a:gd name="T37" fmla="*/ 0 h 228"/>
                  <a:gd name="T38" fmla="*/ 96 w 96"/>
                  <a:gd name="T39" fmla="*/ 0 h 228"/>
                  <a:gd name="T40" fmla="*/ 96 w 96"/>
                  <a:gd name="T41" fmla="*/ 0 h 228"/>
                  <a:gd name="T42" fmla="*/ 96 w 96"/>
                  <a:gd name="T43" fmla="*/ 0 h 228"/>
                  <a:gd name="T44" fmla="*/ 96 w 96"/>
                  <a:gd name="T45" fmla="*/ 0 h 228"/>
                  <a:gd name="T46" fmla="*/ 96 w 96"/>
                  <a:gd name="T47" fmla="*/ 0 h 228"/>
                  <a:gd name="T48" fmla="*/ 96 w 96"/>
                  <a:gd name="T49" fmla="*/ 0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6" h="228">
                    <a:moveTo>
                      <a:pt x="63" y="148"/>
                    </a:moveTo>
                    <a:cubicBezTo>
                      <a:pt x="40" y="184"/>
                      <a:pt x="13" y="213"/>
                      <a:pt x="0" y="228"/>
                    </a:cubicBezTo>
                    <a:cubicBezTo>
                      <a:pt x="13" y="213"/>
                      <a:pt x="40" y="184"/>
                      <a:pt x="63" y="148"/>
                    </a:cubicBezTo>
                    <a:moveTo>
                      <a:pt x="63" y="148"/>
                    </a:moveTo>
                    <a:cubicBezTo>
                      <a:pt x="63" y="148"/>
                      <a:pt x="63" y="148"/>
                      <a:pt x="63" y="148"/>
                    </a:cubicBezTo>
                    <a:cubicBezTo>
                      <a:pt x="63" y="148"/>
                      <a:pt x="63" y="148"/>
                      <a:pt x="63" y="148"/>
                    </a:cubicBezTo>
                    <a:moveTo>
                      <a:pt x="63" y="148"/>
                    </a:moveTo>
                    <a:cubicBezTo>
                      <a:pt x="63" y="148"/>
                      <a:pt x="63" y="148"/>
                      <a:pt x="63" y="148"/>
                    </a:cubicBezTo>
                    <a:cubicBezTo>
                      <a:pt x="63" y="148"/>
                      <a:pt x="63" y="148"/>
                      <a:pt x="63" y="148"/>
                    </a:cubicBezTo>
                    <a:moveTo>
                      <a:pt x="96" y="1"/>
                    </a:moveTo>
                    <a:cubicBezTo>
                      <a:pt x="96" y="1"/>
                      <a:pt x="96" y="1"/>
                      <a:pt x="96" y="1"/>
                    </a:cubicBezTo>
                    <a:cubicBezTo>
                      <a:pt x="96" y="1"/>
                      <a:pt x="96" y="1"/>
                      <a:pt x="96" y="1"/>
                    </a:cubicBezTo>
                    <a:moveTo>
                      <a:pt x="96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96" y="0"/>
                      <a:pt x="96" y="0"/>
                      <a:pt x="96" y="0"/>
                    </a:cubicBezTo>
                    <a:moveTo>
                      <a:pt x="96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96" y="0"/>
                      <a:pt x="96" y="0"/>
                      <a:pt x="96" y="0"/>
                    </a:cubicBezTo>
                    <a:moveTo>
                      <a:pt x="96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96" y="0"/>
                      <a:pt x="96" y="0"/>
                      <a:pt x="96" y="0"/>
                    </a:cubicBezTo>
                    <a:moveTo>
                      <a:pt x="96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96" y="0"/>
                      <a:pt x="96" y="0"/>
                      <a:pt x="96" y="0"/>
                    </a:cubicBezTo>
                  </a:path>
                </a:pathLst>
              </a:custGeom>
              <a:solidFill>
                <a:srgbClr val="FBE6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9" name="淘宝网chenying0907出品 27"/>
              <p:cNvSpPr>
                <a:spLocks noEditPoints="1"/>
              </p:cNvSpPr>
              <p:nvPr/>
            </p:nvSpPr>
            <p:spPr bwMode="auto">
              <a:xfrm>
                <a:off x="9393599" y="5834175"/>
                <a:ext cx="277348" cy="477740"/>
              </a:xfrm>
              <a:custGeom>
                <a:avLst/>
                <a:gdLst>
                  <a:gd name="T0" fmla="*/ 136 w 154"/>
                  <a:gd name="T1" fmla="*/ 28 h 265"/>
                  <a:gd name="T2" fmla="*/ 141 w 154"/>
                  <a:gd name="T3" fmla="*/ 55 h 265"/>
                  <a:gd name="T4" fmla="*/ 83 w 154"/>
                  <a:gd name="T5" fmla="*/ 135 h 265"/>
                  <a:gd name="T6" fmla="*/ 0 w 154"/>
                  <a:gd name="T7" fmla="*/ 162 h 265"/>
                  <a:gd name="T8" fmla="*/ 10 w 154"/>
                  <a:gd name="T9" fmla="*/ 197 h 265"/>
                  <a:gd name="T10" fmla="*/ 27 w 154"/>
                  <a:gd name="T11" fmla="*/ 253 h 265"/>
                  <a:gd name="T12" fmla="*/ 30 w 154"/>
                  <a:gd name="T13" fmla="*/ 265 h 265"/>
                  <a:gd name="T14" fmla="*/ 31 w 154"/>
                  <a:gd name="T15" fmla="*/ 265 h 265"/>
                  <a:gd name="T16" fmla="*/ 31 w 154"/>
                  <a:gd name="T17" fmla="*/ 265 h 265"/>
                  <a:gd name="T18" fmla="*/ 40 w 154"/>
                  <a:gd name="T19" fmla="*/ 256 h 265"/>
                  <a:gd name="T20" fmla="*/ 103 w 154"/>
                  <a:gd name="T21" fmla="*/ 176 h 265"/>
                  <a:gd name="T22" fmla="*/ 103 w 154"/>
                  <a:gd name="T23" fmla="*/ 176 h 265"/>
                  <a:gd name="T24" fmla="*/ 103 w 154"/>
                  <a:gd name="T25" fmla="*/ 176 h 265"/>
                  <a:gd name="T26" fmla="*/ 103 w 154"/>
                  <a:gd name="T27" fmla="*/ 176 h 265"/>
                  <a:gd name="T28" fmla="*/ 103 w 154"/>
                  <a:gd name="T29" fmla="*/ 176 h 265"/>
                  <a:gd name="T30" fmla="*/ 136 w 154"/>
                  <a:gd name="T31" fmla="*/ 29 h 265"/>
                  <a:gd name="T32" fmla="*/ 136 w 154"/>
                  <a:gd name="T33" fmla="*/ 29 h 265"/>
                  <a:gd name="T34" fmla="*/ 136 w 154"/>
                  <a:gd name="T35" fmla="*/ 28 h 265"/>
                  <a:gd name="T36" fmla="*/ 136 w 154"/>
                  <a:gd name="T37" fmla="*/ 28 h 265"/>
                  <a:gd name="T38" fmla="*/ 136 w 154"/>
                  <a:gd name="T39" fmla="*/ 28 h 265"/>
                  <a:gd name="T40" fmla="*/ 136 w 154"/>
                  <a:gd name="T41" fmla="*/ 28 h 265"/>
                  <a:gd name="T42" fmla="*/ 136 w 154"/>
                  <a:gd name="T43" fmla="*/ 28 h 265"/>
                  <a:gd name="T44" fmla="*/ 136 w 154"/>
                  <a:gd name="T45" fmla="*/ 28 h 265"/>
                  <a:gd name="T46" fmla="*/ 136 w 154"/>
                  <a:gd name="T47" fmla="*/ 28 h 265"/>
                  <a:gd name="T48" fmla="*/ 136 w 154"/>
                  <a:gd name="T49" fmla="*/ 28 h 265"/>
                  <a:gd name="T50" fmla="*/ 121 w 154"/>
                  <a:gd name="T51" fmla="*/ 0 h 265"/>
                  <a:gd name="T52" fmla="*/ 124 w 154"/>
                  <a:gd name="T53" fmla="*/ 4 h 265"/>
                  <a:gd name="T54" fmla="*/ 121 w 154"/>
                  <a:gd name="T55" fmla="*/ 0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54" h="265">
                    <a:moveTo>
                      <a:pt x="136" y="28"/>
                    </a:moveTo>
                    <a:cubicBezTo>
                      <a:pt x="139" y="37"/>
                      <a:pt x="141" y="46"/>
                      <a:pt x="141" y="55"/>
                    </a:cubicBezTo>
                    <a:cubicBezTo>
                      <a:pt x="141" y="90"/>
                      <a:pt x="118" y="123"/>
                      <a:pt x="83" y="135"/>
                    </a:cubicBezTo>
                    <a:cubicBezTo>
                      <a:pt x="0" y="162"/>
                      <a:pt x="0" y="162"/>
                      <a:pt x="0" y="162"/>
                    </a:cubicBezTo>
                    <a:cubicBezTo>
                      <a:pt x="10" y="197"/>
                      <a:pt x="10" y="197"/>
                      <a:pt x="10" y="197"/>
                    </a:cubicBezTo>
                    <a:cubicBezTo>
                      <a:pt x="27" y="253"/>
                      <a:pt x="27" y="253"/>
                      <a:pt x="27" y="253"/>
                    </a:cubicBezTo>
                    <a:cubicBezTo>
                      <a:pt x="30" y="265"/>
                      <a:pt x="30" y="265"/>
                      <a:pt x="30" y="265"/>
                    </a:cubicBezTo>
                    <a:cubicBezTo>
                      <a:pt x="30" y="265"/>
                      <a:pt x="31" y="265"/>
                      <a:pt x="31" y="265"/>
                    </a:cubicBezTo>
                    <a:cubicBezTo>
                      <a:pt x="31" y="265"/>
                      <a:pt x="31" y="265"/>
                      <a:pt x="31" y="265"/>
                    </a:cubicBezTo>
                    <a:cubicBezTo>
                      <a:pt x="32" y="264"/>
                      <a:pt x="35" y="260"/>
                      <a:pt x="40" y="256"/>
                    </a:cubicBezTo>
                    <a:cubicBezTo>
                      <a:pt x="53" y="241"/>
                      <a:pt x="80" y="212"/>
                      <a:pt x="103" y="176"/>
                    </a:cubicBezTo>
                    <a:cubicBezTo>
                      <a:pt x="103" y="176"/>
                      <a:pt x="103" y="176"/>
                      <a:pt x="103" y="176"/>
                    </a:cubicBezTo>
                    <a:cubicBezTo>
                      <a:pt x="103" y="176"/>
                      <a:pt x="103" y="176"/>
                      <a:pt x="103" y="176"/>
                    </a:cubicBezTo>
                    <a:cubicBezTo>
                      <a:pt x="103" y="176"/>
                      <a:pt x="103" y="176"/>
                      <a:pt x="103" y="176"/>
                    </a:cubicBezTo>
                    <a:cubicBezTo>
                      <a:pt x="103" y="176"/>
                      <a:pt x="103" y="176"/>
                      <a:pt x="103" y="176"/>
                    </a:cubicBezTo>
                    <a:cubicBezTo>
                      <a:pt x="131" y="130"/>
                      <a:pt x="154" y="75"/>
                      <a:pt x="136" y="29"/>
                    </a:cubicBezTo>
                    <a:cubicBezTo>
                      <a:pt x="136" y="29"/>
                      <a:pt x="136" y="29"/>
                      <a:pt x="136" y="29"/>
                    </a:cubicBezTo>
                    <a:cubicBezTo>
                      <a:pt x="136" y="29"/>
                      <a:pt x="136" y="29"/>
                      <a:pt x="136" y="28"/>
                    </a:cubicBezTo>
                    <a:cubicBezTo>
                      <a:pt x="136" y="28"/>
                      <a:pt x="136" y="28"/>
                      <a:pt x="136" y="28"/>
                    </a:cubicBezTo>
                    <a:cubicBezTo>
                      <a:pt x="136" y="28"/>
                      <a:pt x="136" y="28"/>
                      <a:pt x="136" y="28"/>
                    </a:cubicBezTo>
                    <a:cubicBezTo>
                      <a:pt x="136" y="28"/>
                      <a:pt x="136" y="28"/>
                      <a:pt x="136" y="28"/>
                    </a:cubicBezTo>
                    <a:cubicBezTo>
                      <a:pt x="136" y="28"/>
                      <a:pt x="136" y="28"/>
                      <a:pt x="136" y="28"/>
                    </a:cubicBezTo>
                    <a:cubicBezTo>
                      <a:pt x="136" y="28"/>
                      <a:pt x="136" y="28"/>
                      <a:pt x="136" y="28"/>
                    </a:cubicBezTo>
                    <a:cubicBezTo>
                      <a:pt x="136" y="28"/>
                      <a:pt x="136" y="28"/>
                      <a:pt x="136" y="28"/>
                    </a:cubicBezTo>
                    <a:cubicBezTo>
                      <a:pt x="136" y="28"/>
                      <a:pt x="136" y="28"/>
                      <a:pt x="136" y="28"/>
                    </a:cubicBezTo>
                    <a:moveTo>
                      <a:pt x="121" y="0"/>
                    </a:moveTo>
                    <a:cubicBezTo>
                      <a:pt x="122" y="2"/>
                      <a:pt x="123" y="3"/>
                      <a:pt x="124" y="4"/>
                    </a:cubicBezTo>
                    <a:cubicBezTo>
                      <a:pt x="123" y="3"/>
                      <a:pt x="122" y="2"/>
                      <a:pt x="121" y="0"/>
                    </a:cubicBezTo>
                  </a:path>
                </a:pathLst>
              </a:custGeom>
              <a:solidFill>
                <a:srgbClr val="F0C495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0" name="淘宝网chenying0907出品 28"/>
              <p:cNvSpPr>
                <a:spLocks/>
              </p:cNvSpPr>
              <p:nvPr/>
            </p:nvSpPr>
            <p:spPr bwMode="auto">
              <a:xfrm>
                <a:off x="8854142" y="4858123"/>
                <a:ext cx="793185" cy="491454"/>
              </a:xfrm>
              <a:custGeom>
                <a:avLst/>
                <a:gdLst>
                  <a:gd name="T0" fmla="*/ 425 w 440"/>
                  <a:gd name="T1" fmla="*/ 67 h 273"/>
                  <a:gd name="T2" fmla="*/ 372 w 440"/>
                  <a:gd name="T3" fmla="*/ 174 h 273"/>
                  <a:gd name="T4" fmla="*/ 121 w 440"/>
                  <a:gd name="T5" fmla="*/ 258 h 273"/>
                  <a:gd name="T6" fmla="*/ 15 w 440"/>
                  <a:gd name="T7" fmla="*/ 205 h 273"/>
                  <a:gd name="T8" fmla="*/ 68 w 440"/>
                  <a:gd name="T9" fmla="*/ 98 h 273"/>
                  <a:gd name="T10" fmla="*/ 319 w 440"/>
                  <a:gd name="T11" fmla="*/ 14 h 273"/>
                  <a:gd name="T12" fmla="*/ 425 w 440"/>
                  <a:gd name="T13" fmla="*/ 67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0" h="273">
                    <a:moveTo>
                      <a:pt x="425" y="67"/>
                    </a:moveTo>
                    <a:cubicBezTo>
                      <a:pt x="440" y="112"/>
                      <a:pt x="416" y="159"/>
                      <a:pt x="372" y="174"/>
                    </a:cubicBezTo>
                    <a:cubicBezTo>
                      <a:pt x="121" y="258"/>
                      <a:pt x="121" y="258"/>
                      <a:pt x="121" y="258"/>
                    </a:cubicBezTo>
                    <a:cubicBezTo>
                      <a:pt x="77" y="273"/>
                      <a:pt x="29" y="249"/>
                      <a:pt x="15" y="205"/>
                    </a:cubicBezTo>
                    <a:cubicBezTo>
                      <a:pt x="0" y="161"/>
                      <a:pt x="24" y="113"/>
                      <a:pt x="68" y="98"/>
                    </a:cubicBezTo>
                    <a:cubicBezTo>
                      <a:pt x="319" y="14"/>
                      <a:pt x="319" y="14"/>
                      <a:pt x="319" y="14"/>
                    </a:cubicBezTo>
                    <a:cubicBezTo>
                      <a:pt x="363" y="0"/>
                      <a:pt x="410" y="23"/>
                      <a:pt x="425" y="67"/>
                    </a:cubicBezTo>
                  </a:path>
                </a:pathLst>
              </a:custGeom>
              <a:solidFill>
                <a:srgbClr val="F1AC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1" name="淘宝网chenying0907出品 29"/>
              <p:cNvSpPr>
                <a:spLocks/>
              </p:cNvSpPr>
              <p:nvPr/>
            </p:nvSpPr>
            <p:spPr bwMode="auto">
              <a:xfrm>
                <a:off x="8854142" y="5160615"/>
                <a:ext cx="793185" cy="492217"/>
              </a:xfrm>
              <a:custGeom>
                <a:avLst/>
                <a:gdLst>
                  <a:gd name="T0" fmla="*/ 425 w 440"/>
                  <a:gd name="T1" fmla="*/ 68 h 273"/>
                  <a:gd name="T2" fmla="*/ 372 w 440"/>
                  <a:gd name="T3" fmla="*/ 174 h 273"/>
                  <a:gd name="T4" fmla="*/ 121 w 440"/>
                  <a:gd name="T5" fmla="*/ 258 h 273"/>
                  <a:gd name="T6" fmla="*/ 15 w 440"/>
                  <a:gd name="T7" fmla="*/ 205 h 273"/>
                  <a:gd name="T8" fmla="*/ 68 w 440"/>
                  <a:gd name="T9" fmla="*/ 99 h 273"/>
                  <a:gd name="T10" fmla="*/ 319 w 440"/>
                  <a:gd name="T11" fmla="*/ 15 h 273"/>
                  <a:gd name="T12" fmla="*/ 425 w 440"/>
                  <a:gd name="T13" fmla="*/ 68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0" h="273">
                    <a:moveTo>
                      <a:pt x="425" y="68"/>
                    </a:moveTo>
                    <a:cubicBezTo>
                      <a:pt x="440" y="112"/>
                      <a:pt x="416" y="160"/>
                      <a:pt x="372" y="174"/>
                    </a:cubicBezTo>
                    <a:cubicBezTo>
                      <a:pt x="121" y="258"/>
                      <a:pt x="121" y="258"/>
                      <a:pt x="121" y="258"/>
                    </a:cubicBezTo>
                    <a:cubicBezTo>
                      <a:pt x="77" y="273"/>
                      <a:pt x="29" y="249"/>
                      <a:pt x="15" y="205"/>
                    </a:cubicBezTo>
                    <a:cubicBezTo>
                      <a:pt x="0" y="161"/>
                      <a:pt x="24" y="113"/>
                      <a:pt x="68" y="99"/>
                    </a:cubicBezTo>
                    <a:cubicBezTo>
                      <a:pt x="319" y="15"/>
                      <a:pt x="319" y="15"/>
                      <a:pt x="319" y="15"/>
                    </a:cubicBezTo>
                    <a:cubicBezTo>
                      <a:pt x="363" y="0"/>
                      <a:pt x="410" y="24"/>
                      <a:pt x="425" y="68"/>
                    </a:cubicBezTo>
                  </a:path>
                </a:pathLst>
              </a:custGeom>
              <a:solidFill>
                <a:srgbClr val="F1AC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2" name="淘宝网chenying0907出品 30"/>
              <p:cNvSpPr>
                <a:spLocks/>
              </p:cNvSpPr>
              <p:nvPr/>
            </p:nvSpPr>
            <p:spPr bwMode="auto">
              <a:xfrm>
                <a:off x="8872428" y="5762552"/>
                <a:ext cx="793185" cy="492217"/>
              </a:xfrm>
              <a:custGeom>
                <a:avLst/>
                <a:gdLst>
                  <a:gd name="T0" fmla="*/ 425 w 440"/>
                  <a:gd name="T1" fmla="*/ 68 h 273"/>
                  <a:gd name="T2" fmla="*/ 372 w 440"/>
                  <a:gd name="T3" fmla="*/ 175 h 273"/>
                  <a:gd name="T4" fmla="*/ 121 w 440"/>
                  <a:gd name="T5" fmla="*/ 259 h 273"/>
                  <a:gd name="T6" fmla="*/ 15 w 440"/>
                  <a:gd name="T7" fmla="*/ 205 h 273"/>
                  <a:gd name="T8" fmla="*/ 68 w 440"/>
                  <a:gd name="T9" fmla="*/ 99 h 273"/>
                  <a:gd name="T10" fmla="*/ 319 w 440"/>
                  <a:gd name="T11" fmla="*/ 15 h 273"/>
                  <a:gd name="T12" fmla="*/ 425 w 440"/>
                  <a:gd name="T13" fmla="*/ 68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0" h="273">
                    <a:moveTo>
                      <a:pt x="425" y="68"/>
                    </a:moveTo>
                    <a:cubicBezTo>
                      <a:pt x="440" y="112"/>
                      <a:pt x="416" y="160"/>
                      <a:pt x="372" y="175"/>
                    </a:cubicBezTo>
                    <a:cubicBezTo>
                      <a:pt x="121" y="259"/>
                      <a:pt x="121" y="259"/>
                      <a:pt x="121" y="259"/>
                    </a:cubicBezTo>
                    <a:cubicBezTo>
                      <a:pt x="77" y="273"/>
                      <a:pt x="29" y="249"/>
                      <a:pt x="15" y="205"/>
                    </a:cubicBezTo>
                    <a:cubicBezTo>
                      <a:pt x="0" y="161"/>
                      <a:pt x="24" y="114"/>
                      <a:pt x="68" y="99"/>
                    </a:cubicBezTo>
                    <a:cubicBezTo>
                      <a:pt x="319" y="15"/>
                      <a:pt x="319" y="15"/>
                      <a:pt x="319" y="15"/>
                    </a:cubicBezTo>
                    <a:cubicBezTo>
                      <a:pt x="363" y="0"/>
                      <a:pt x="410" y="24"/>
                      <a:pt x="425" y="68"/>
                    </a:cubicBezTo>
                  </a:path>
                </a:pathLst>
              </a:custGeom>
              <a:solidFill>
                <a:srgbClr val="F1AC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3" name="淘宝网chenying0907出品 31"/>
              <p:cNvSpPr>
                <a:spLocks/>
              </p:cNvSpPr>
              <p:nvPr/>
            </p:nvSpPr>
            <p:spPr bwMode="auto">
              <a:xfrm>
                <a:off x="8854142" y="5461584"/>
                <a:ext cx="793185" cy="493741"/>
              </a:xfrm>
              <a:custGeom>
                <a:avLst/>
                <a:gdLst>
                  <a:gd name="T0" fmla="*/ 425 w 440"/>
                  <a:gd name="T1" fmla="*/ 68 h 274"/>
                  <a:gd name="T2" fmla="*/ 372 w 440"/>
                  <a:gd name="T3" fmla="*/ 175 h 274"/>
                  <a:gd name="T4" fmla="*/ 121 w 440"/>
                  <a:gd name="T5" fmla="*/ 259 h 274"/>
                  <a:gd name="T6" fmla="*/ 15 w 440"/>
                  <a:gd name="T7" fmla="*/ 206 h 274"/>
                  <a:gd name="T8" fmla="*/ 68 w 440"/>
                  <a:gd name="T9" fmla="*/ 99 h 274"/>
                  <a:gd name="T10" fmla="*/ 319 w 440"/>
                  <a:gd name="T11" fmla="*/ 15 h 274"/>
                  <a:gd name="T12" fmla="*/ 425 w 440"/>
                  <a:gd name="T13" fmla="*/ 68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0" h="274">
                    <a:moveTo>
                      <a:pt x="425" y="68"/>
                    </a:moveTo>
                    <a:cubicBezTo>
                      <a:pt x="440" y="112"/>
                      <a:pt x="416" y="160"/>
                      <a:pt x="372" y="175"/>
                    </a:cubicBezTo>
                    <a:cubicBezTo>
                      <a:pt x="121" y="259"/>
                      <a:pt x="121" y="259"/>
                      <a:pt x="121" y="259"/>
                    </a:cubicBezTo>
                    <a:cubicBezTo>
                      <a:pt x="77" y="274"/>
                      <a:pt x="29" y="250"/>
                      <a:pt x="15" y="206"/>
                    </a:cubicBezTo>
                    <a:cubicBezTo>
                      <a:pt x="0" y="162"/>
                      <a:pt x="24" y="114"/>
                      <a:pt x="68" y="99"/>
                    </a:cubicBezTo>
                    <a:cubicBezTo>
                      <a:pt x="319" y="15"/>
                      <a:pt x="319" y="15"/>
                      <a:pt x="319" y="15"/>
                    </a:cubicBezTo>
                    <a:cubicBezTo>
                      <a:pt x="363" y="0"/>
                      <a:pt x="410" y="24"/>
                      <a:pt x="425" y="68"/>
                    </a:cubicBezTo>
                  </a:path>
                </a:pathLst>
              </a:custGeom>
              <a:solidFill>
                <a:srgbClr val="F1AC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4" name="淘宝网chenying0907出品 32"/>
              <p:cNvSpPr>
                <a:spLocks/>
              </p:cNvSpPr>
              <p:nvPr/>
            </p:nvSpPr>
            <p:spPr bwMode="auto">
              <a:xfrm>
                <a:off x="8872428" y="4875648"/>
                <a:ext cx="756612" cy="454119"/>
              </a:xfrm>
              <a:custGeom>
                <a:avLst/>
                <a:gdLst>
                  <a:gd name="T0" fmla="*/ 335 w 420"/>
                  <a:gd name="T1" fmla="*/ 0 h 252"/>
                  <a:gd name="T2" fmla="*/ 309 w 420"/>
                  <a:gd name="T3" fmla="*/ 4 h 252"/>
                  <a:gd name="T4" fmla="*/ 145 w 420"/>
                  <a:gd name="T5" fmla="*/ 59 h 252"/>
                  <a:gd name="T6" fmla="*/ 58 w 420"/>
                  <a:gd name="T7" fmla="*/ 88 h 252"/>
                  <a:gd name="T8" fmla="*/ 11 w 420"/>
                  <a:gd name="T9" fmla="*/ 126 h 252"/>
                  <a:gd name="T10" fmla="*/ 0 w 420"/>
                  <a:gd name="T11" fmla="*/ 168 h 252"/>
                  <a:gd name="T12" fmla="*/ 5 w 420"/>
                  <a:gd name="T13" fmla="*/ 195 h 252"/>
                  <a:gd name="T14" fmla="*/ 73 w 420"/>
                  <a:gd name="T15" fmla="*/ 252 h 252"/>
                  <a:gd name="T16" fmla="*/ 309 w 420"/>
                  <a:gd name="T17" fmla="*/ 173 h 252"/>
                  <a:gd name="T18" fmla="*/ 335 w 420"/>
                  <a:gd name="T19" fmla="*/ 168 h 252"/>
                  <a:gd name="T20" fmla="*/ 347 w 420"/>
                  <a:gd name="T21" fmla="*/ 169 h 252"/>
                  <a:gd name="T22" fmla="*/ 362 w 420"/>
                  <a:gd name="T23" fmla="*/ 164 h 252"/>
                  <a:gd name="T24" fmla="*/ 420 w 420"/>
                  <a:gd name="T25" fmla="*/ 84 h 252"/>
                  <a:gd name="T26" fmla="*/ 415 w 420"/>
                  <a:gd name="T27" fmla="*/ 57 h 252"/>
                  <a:gd name="T28" fmla="*/ 335 w 420"/>
                  <a:gd name="T29" fmla="*/ 0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20" h="252">
                    <a:moveTo>
                      <a:pt x="335" y="0"/>
                    </a:moveTo>
                    <a:cubicBezTo>
                      <a:pt x="326" y="0"/>
                      <a:pt x="317" y="1"/>
                      <a:pt x="309" y="4"/>
                    </a:cubicBezTo>
                    <a:cubicBezTo>
                      <a:pt x="145" y="59"/>
                      <a:pt x="145" y="59"/>
                      <a:pt x="145" y="59"/>
                    </a:cubicBezTo>
                    <a:cubicBezTo>
                      <a:pt x="58" y="88"/>
                      <a:pt x="58" y="88"/>
                      <a:pt x="58" y="88"/>
                    </a:cubicBezTo>
                    <a:cubicBezTo>
                      <a:pt x="37" y="95"/>
                      <a:pt x="21" y="109"/>
                      <a:pt x="11" y="126"/>
                    </a:cubicBezTo>
                    <a:cubicBezTo>
                      <a:pt x="4" y="139"/>
                      <a:pt x="0" y="153"/>
                      <a:pt x="0" y="168"/>
                    </a:cubicBezTo>
                    <a:cubicBezTo>
                      <a:pt x="0" y="177"/>
                      <a:pt x="2" y="186"/>
                      <a:pt x="5" y="195"/>
                    </a:cubicBezTo>
                    <a:cubicBezTo>
                      <a:pt x="15" y="226"/>
                      <a:pt x="42" y="247"/>
                      <a:pt x="73" y="252"/>
                    </a:cubicBezTo>
                    <a:cubicBezTo>
                      <a:pt x="309" y="173"/>
                      <a:pt x="309" y="173"/>
                      <a:pt x="309" y="173"/>
                    </a:cubicBezTo>
                    <a:cubicBezTo>
                      <a:pt x="317" y="170"/>
                      <a:pt x="326" y="168"/>
                      <a:pt x="335" y="168"/>
                    </a:cubicBezTo>
                    <a:cubicBezTo>
                      <a:pt x="339" y="168"/>
                      <a:pt x="343" y="169"/>
                      <a:pt x="347" y="169"/>
                    </a:cubicBezTo>
                    <a:cubicBezTo>
                      <a:pt x="362" y="164"/>
                      <a:pt x="362" y="164"/>
                      <a:pt x="362" y="164"/>
                    </a:cubicBezTo>
                    <a:cubicBezTo>
                      <a:pt x="397" y="152"/>
                      <a:pt x="420" y="119"/>
                      <a:pt x="420" y="84"/>
                    </a:cubicBezTo>
                    <a:cubicBezTo>
                      <a:pt x="420" y="75"/>
                      <a:pt x="418" y="66"/>
                      <a:pt x="415" y="57"/>
                    </a:cubicBezTo>
                    <a:cubicBezTo>
                      <a:pt x="403" y="22"/>
                      <a:pt x="371" y="0"/>
                      <a:pt x="335" y="0"/>
                    </a:cubicBezTo>
                  </a:path>
                </a:pathLst>
              </a:custGeom>
              <a:solidFill>
                <a:srgbClr val="FDCF9D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5" name="淘宝网chenying0907出品 33"/>
              <p:cNvSpPr>
                <a:spLocks/>
              </p:cNvSpPr>
              <p:nvPr/>
            </p:nvSpPr>
            <p:spPr bwMode="auto">
              <a:xfrm>
                <a:off x="8872428" y="5180426"/>
                <a:ext cx="756612" cy="452596"/>
              </a:xfrm>
              <a:custGeom>
                <a:avLst/>
                <a:gdLst>
                  <a:gd name="T0" fmla="*/ 347 w 420"/>
                  <a:gd name="T1" fmla="*/ 0 h 251"/>
                  <a:gd name="T2" fmla="*/ 111 w 420"/>
                  <a:gd name="T3" fmla="*/ 79 h 251"/>
                  <a:gd name="T4" fmla="*/ 84 w 420"/>
                  <a:gd name="T5" fmla="*/ 83 h 251"/>
                  <a:gd name="T6" fmla="*/ 73 w 420"/>
                  <a:gd name="T7" fmla="*/ 83 h 251"/>
                  <a:gd name="T8" fmla="*/ 58 w 420"/>
                  <a:gd name="T9" fmla="*/ 88 h 251"/>
                  <a:gd name="T10" fmla="*/ 0 w 420"/>
                  <a:gd name="T11" fmla="*/ 168 h 251"/>
                  <a:gd name="T12" fmla="*/ 5 w 420"/>
                  <a:gd name="T13" fmla="*/ 194 h 251"/>
                  <a:gd name="T14" fmla="*/ 71 w 420"/>
                  <a:gd name="T15" fmla="*/ 251 h 251"/>
                  <a:gd name="T16" fmla="*/ 309 w 420"/>
                  <a:gd name="T17" fmla="*/ 171 h 251"/>
                  <a:gd name="T18" fmla="*/ 335 w 420"/>
                  <a:gd name="T19" fmla="*/ 167 h 251"/>
                  <a:gd name="T20" fmla="*/ 349 w 420"/>
                  <a:gd name="T21" fmla="*/ 168 h 251"/>
                  <a:gd name="T22" fmla="*/ 362 w 420"/>
                  <a:gd name="T23" fmla="*/ 163 h 251"/>
                  <a:gd name="T24" fmla="*/ 420 w 420"/>
                  <a:gd name="T25" fmla="*/ 84 h 251"/>
                  <a:gd name="T26" fmla="*/ 415 w 420"/>
                  <a:gd name="T27" fmla="*/ 57 h 251"/>
                  <a:gd name="T28" fmla="*/ 347 w 420"/>
                  <a:gd name="T29" fmla="*/ 0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20" h="251">
                    <a:moveTo>
                      <a:pt x="347" y="0"/>
                    </a:moveTo>
                    <a:cubicBezTo>
                      <a:pt x="111" y="79"/>
                      <a:pt x="111" y="79"/>
                      <a:pt x="111" y="79"/>
                    </a:cubicBezTo>
                    <a:cubicBezTo>
                      <a:pt x="102" y="82"/>
                      <a:pt x="93" y="83"/>
                      <a:pt x="84" y="83"/>
                    </a:cubicBezTo>
                    <a:cubicBezTo>
                      <a:pt x="81" y="83"/>
                      <a:pt x="77" y="83"/>
                      <a:pt x="73" y="83"/>
                    </a:cubicBezTo>
                    <a:cubicBezTo>
                      <a:pt x="58" y="88"/>
                      <a:pt x="58" y="88"/>
                      <a:pt x="58" y="88"/>
                    </a:cubicBezTo>
                    <a:cubicBezTo>
                      <a:pt x="23" y="100"/>
                      <a:pt x="0" y="132"/>
                      <a:pt x="0" y="168"/>
                    </a:cubicBezTo>
                    <a:cubicBezTo>
                      <a:pt x="0" y="176"/>
                      <a:pt x="2" y="185"/>
                      <a:pt x="5" y="194"/>
                    </a:cubicBezTo>
                    <a:cubicBezTo>
                      <a:pt x="15" y="225"/>
                      <a:pt x="41" y="246"/>
                      <a:pt x="71" y="251"/>
                    </a:cubicBezTo>
                    <a:cubicBezTo>
                      <a:pt x="309" y="171"/>
                      <a:pt x="309" y="171"/>
                      <a:pt x="309" y="171"/>
                    </a:cubicBezTo>
                    <a:cubicBezTo>
                      <a:pt x="317" y="168"/>
                      <a:pt x="326" y="167"/>
                      <a:pt x="335" y="167"/>
                    </a:cubicBezTo>
                    <a:cubicBezTo>
                      <a:pt x="340" y="167"/>
                      <a:pt x="344" y="167"/>
                      <a:pt x="349" y="168"/>
                    </a:cubicBezTo>
                    <a:cubicBezTo>
                      <a:pt x="362" y="163"/>
                      <a:pt x="362" y="163"/>
                      <a:pt x="362" y="163"/>
                    </a:cubicBezTo>
                    <a:cubicBezTo>
                      <a:pt x="397" y="152"/>
                      <a:pt x="420" y="119"/>
                      <a:pt x="420" y="84"/>
                    </a:cubicBezTo>
                    <a:cubicBezTo>
                      <a:pt x="420" y="75"/>
                      <a:pt x="418" y="66"/>
                      <a:pt x="415" y="57"/>
                    </a:cubicBezTo>
                    <a:cubicBezTo>
                      <a:pt x="405" y="25"/>
                      <a:pt x="377" y="4"/>
                      <a:pt x="347" y="0"/>
                    </a:cubicBezTo>
                  </a:path>
                </a:pathLst>
              </a:custGeom>
              <a:solidFill>
                <a:srgbClr val="FDCF9D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6" name="淘宝网chenying0907出品 34"/>
              <p:cNvSpPr>
                <a:spLocks/>
              </p:cNvSpPr>
              <p:nvPr/>
            </p:nvSpPr>
            <p:spPr bwMode="auto">
              <a:xfrm>
                <a:off x="9004245" y="5178901"/>
                <a:ext cx="493741" cy="150866"/>
              </a:xfrm>
              <a:custGeom>
                <a:avLst/>
                <a:gdLst>
                  <a:gd name="T0" fmla="*/ 262 w 274"/>
                  <a:gd name="T1" fmla="*/ 0 h 84"/>
                  <a:gd name="T2" fmla="*/ 236 w 274"/>
                  <a:gd name="T3" fmla="*/ 5 h 84"/>
                  <a:gd name="T4" fmla="*/ 0 w 274"/>
                  <a:gd name="T5" fmla="*/ 84 h 84"/>
                  <a:gd name="T6" fmla="*/ 11 w 274"/>
                  <a:gd name="T7" fmla="*/ 84 h 84"/>
                  <a:gd name="T8" fmla="*/ 38 w 274"/>
                  <a:gd name="T9" fmla="*/ 80 h 84"/>
                  <a:gd name="T10" fmla="*/ 274 w 274"/>
                  <a:gd name="T11" fmla="*/ 1 h 84"/>
                  <a:gd name="T12" fmla="*/ 262 w 274"/>
                  <a:gd name="T1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4" h="84">
                    <a:moveTo>
                      <a:pt x="262" y="0"/>
                    </a:moveTo>
                    <a:cubicBezTo>
                      <a:pt x="253" y="0"/>
                      <a:pt x="244" y="2"/>
                      <a:pt x="236" y="5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4" y="84"/>
                      <a:pt x="8" y="84"/>
                      <a:pt x="11" y="84"/>
                    </a:cubicBezTo>
                    <a:cubicBezTo>
                      <a:pt x="20" y="84"/>
                      <a:pt x="29" y="83"/>
                      <a:pt x="38" y="80"/>
                    </a:cubicBezTo>
                    <a:cubicBezTo>
                      <a:pt x="274" y="1"/>
                      <a:pt x="274" y="1"/>
                      <a:pt x="274" y="1"/>
                    </a:cubicBezTo>
                    <a:cubicBezTo>
                      <a:pt x="270" y="1"/>
                      <a:pt x="266" y="0"/>
                      <a:pt x="262" y="0"/>
                    </a:cubicBezTo>
                  </a:path>
                </a:pathLst>
              </a:custGeom>
              <a:solidFill>
                <a:srgbClr val="F0C495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7" name="淘宝网chenying0907出品 35"/>
              <p:cNvSpPr>
                <a:spLocks/>
              </p:cNvSpPr>
              <p:nvPr/>
            </p:nvSpPr>
            <p:spPr bwMode="auto">
              <a:xfrm>
                <a:off x="8890714" y="5782362"/>
                <a:ext cx="756612" cy="454119"/>
              </a:xfrm>
              <a:custGeom>
                <a:avLst/>
                <a:gdLst>
                  <a:gd name="T0" fmla="*/ 343 w 420"/>
                  <a:gd name="T1" fmla="*/ 0 h 252"/>
                  <a:gd name="T2" fmla="*/ 101 w 420"/>
                  <a:gd name="T3" fmla="*/ 81 h 252"/>
                  <a:gd name="T4" fmla="*/ 74 w 420"/>
                  <a:gd name="T5" fmla="*/ 85 h 252"/>
                  <a:gd name="T6" fmla="*/ 67 w 420"/>
                  <a:gd name="T7" fmla="*/ 85 h 252"/>
                  <a:gd name="T8" fmla="*/ 58 w 420"/>
                  <a:gd name="T9" fmla="*/ 88 h 252"/>
                  <a:gd name="T10" fmla="*/ 0 w 420"/>
                  <a:gd name="T11" fmla="*/ 168 h 252"/>
                  <a:gd name="T12" fmla="*/ 5 w 420"/>
                  <a:gd name="T13" fmla="*/ 194 h 252"/>
                  <a:gd name="T14" fmla="*/ 84 w 420"/>
                  <a:gd name="T15" fmla="*/ 252 h 252"/>
                  <a:gd name="T16" fmla="*/ 111 w 420"/>
                  <a:gd name="T17" fmla="*/ 248 h 252"/>
                  <a:gd name="T18" fmla="*/ 362 w 420"/>
                  <a:gd name="T19" fmla="*/ 164 h 252"/>
                  <a:gd name="T20" fmla="*/ 420 w 420"/>
                  <a:gd name="T21" fmla="*/ 84 h 252"/>
                  <a:gd name="T22" fmla="*/ 415 w 420"/>
                  <a:gd name="T23" fmla="*/ 57 h 252"/>
                  <a:gd name="T24" fmla="*/ 343 w 420"/>
                  <a:gd name="T25" fmla="*/ 0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20" h="252">
                    <a:moveTo>
                      <a:pt x="343" y="0"/>
                    </a:moveTo>
                    <a:cubicBezTo>
                      <a:pt x="101" y="81"/>
                      <a:pt x="101" y="81"/>
                      <a:pt x="101" y="81"/>
                    </a:cubicBezTo>
                    <a:cubicBezTo>
                      <a:pt x="92" y="84"/>
                      <a:pt x="83" y="85"/>
                      <a:pt x="74" y="85"/>
                    </a:cubicBezTo>
                    <a:cubicBezTo>
                      <a:pt x="72" y="85"/>
                      <a:pt x="69" y="85"/>
                      <a:pt x="67" y="85"/>
                    </a:cubicBezTo>
                    <a:cubicBezTo>
                      <a:pt x="58" y="88"/>
                      <a:pt x="58" y="88"/>
                      <a:pt x="58" y="88"/>
                    </a:cubicBezTo>
                    <a:cubicBezTo>
                      <a:pt x="22" y="100"/>
                      <a:pt x="0" y="132"/>
                      <a:pt x="0" y="168"/>
                    </a:cubicBezTo>
                    <a:cubicBezTo>
                      <a:pt x="0" y="177"/>
                      <a:pt x="2" y="186"/>
                      <a:pt x="5" y="194"/>
                    </a:cubicBezTo>
                    <a:cubicBezTo>
                      <a:pt x="16" y="230"/>
                      <a:pt x="49" y="252"/>
                      <a:pt x="84" y="252"/>
                    </a:cubicBezTo>
                    <a:cubicBezTo>
                      <a:pt x="93" y="252"/>
                      <a:pt x="102" y="250"/>
                      <a:pt x="111" y="248"/>
                    </a:cubicBezTo>
                    <a:cubicBezTo>
                      <a:pt x="362" y="164"/>
                      <a:pt x="362" y="164"/>
                      <a:pt x="362" y="164"/>
                    </a:cubicBezTo>
                    <a:cubicBezTo>
                      <a:pt x="397" y="152"/>
                      <a:pt x="420" y="119"/>
                      <a:pt x="420" y="84"/>
                    </a:cubicBezTo>
                    <a:cubicBezTo>
                      <a:pt x="420" y="75"/>
                      <a:pt x="418" y="66"/>
                      <a:pt x="415" y="57"/>
                    </a:cubicBezTo>
                    <a:cubicBezTo>
                      <a:pt x="404" y="24"/>
                      <a:pt x="375" y="3"/>
                      <a:pt x="343" y="0"/>
                    </a:cubicBezTo>
                  </a:path>
                </a:pathLst>
              </a:custGeom>
              <a:solidFill>
                <a:srgbClr val="FDCF9D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8" name="淘宝网chenying0907出品 36"/>
              <p:cNvSpPr>
                <a:spLocks/>
              </p:cNvSpPr>
              <p:nvPr/>
            </p:nvSpPr>
            <p:spPr bwMode="auto">
              <a:xfrm>
                <a:off x="8872428" y="5482918"/>
                <a:ext cx="756612" cy="452596"/>
              </a:xfrm>
              <a:custGeom>
                <a:avLst/>
                <a:gdLst>
                  <a:gd name="T0" fmla="*/ 349 w 420"/>
                  <a:gd name="T1" fmla="*/ 0 h 251"/>
                  <a:gd name="T2" fmla="*/ 111 w 420"/>
                  <a:gd name="T3" fmla="*/ 79 h 251"/>
                  <a:gd name="T4" fmla="*/ 84 w 420"/>
                  <a:gd name="T5" fmla="*/ 84 h 251"/>
                  <a:gd name="T6" fmla="*/ 71 w 420"/>
                  <a:gd name="T7" fmla="*/ 83 h 251"/>
                  <a:gd name="T8" fmla="*/ 58 w 420"/>
                  <a:gd name="T9" fmla="*/ 87 h 251"/>
                  <a:gd name="T10" fmla="*/ 0 w 420"/>
                  <a:gd name="T11" fmla="*/ 167 h 251"/>
                  <a:gd name="T12" fmla="*/ 5 w 420"/>
                  <a:gd name="T13" fmla="*/ 194 h 251"/>
                  <a:gd name="T14" fmla="*/ 77 w 420"/>
                  <a:gd name="T15" fmla="*/ 251 h 251"/>
                  <a:gd name="T16" fmla="*/ 319 w 420"/>
                  <a:gd name="T17" fmla="*/ 170 h 251"/>
                  <a:gd name="T18" fmla="*/ 345 w 420"/>
                  <a:gd name="T19" fmla="*/ 165 h 251"/>
                  <a:gd name="T20" fmla="*/ 353 w 420"/>
                  <a:gd name="T21" fmla="*/ 166 h 251"/>
                  <a:gd name="T22" fmla="*/ 362 w 420"/>
                  <a:gd name="T23" fmla="*/ 163 h 251"/>
                  <a:gd name="T24" fmla="*/ 420 w 420"/>
                  <a:gd name="T25" fmla="*/ 83 h 251"/>
                  <a:gd name="T26" fmla="*/ 415 w 420"/>
                  <a:gd name="T27" fmla="*/ 56 h 251"/>
                  <a:gd name="T28" fmla="*/ 349 w 420"/>
                  <a:gd name="T29" fmla="*/ 0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20" h="251">
                    <a:moveTo>
                      <a:pt x="349" y="0"/>
                    </a:moveTo>
                    <a:cubicBezTo>
                      <a:pt x="111" y="79"/>
                      <a:pt x="111" y="79"/>
                      <a:pt x="111" y="79"/>
                    </a:cubicBezTo>
                    <a:cubicBezTo>
                      <a:pt x="102" y="82"/>
                      <a:pt x="93" y="84"/>
                      <a:pt x="84" y="84"/>
                    </a:cubicBezTo>
                    <a:cubicBezTo>
                      <a:pt x="80" y="84"/>
                      <a:pt x="75" y="83"/>
                      <a:pt x="71" y="83"/>
                    </a:cubicBezTo>
                    <a:cubicBezTo>
                      <a:pt x="58" y="87"/>
                      <a:pt x="58" y="87"/>
                      <a:pt x="58" y="87"/>
                    </a:cubicBezTo>
                    <a:cubicBezTo>
                      <a:pt x="23" y="99"/>
                      <a:pt x="0" y="132"/>
                      <a:pt x="0" y="167"/>
                    </a:cubicBezTo>
                    <a:cubicBezTo>
                      <a:pt x="0" y="176"/>
                      <a:pt x="2" y="185"/>
                      <a:pt x="5" y="194"/>
                    </a:cubicBezTo>
                    <a:cubicBezTo>
                      <a:pt x="16" y="226"/>
                      <a:pt x="44" y="248"/>
                      <a:pt x="77" y="251"/>
                    </a:cubicBezTo>
                    <a:cubicBezTo>
                      <a:pt x="319" y="170"/>
                      <a:pt x="319" y="170"/>
                      <a:pt x="319" y="170"/>
                    </a:cubicBezTo>
                    <a:cubicBezTo>
                      <a:pt x="327" y="167"/>
                      <a:pt x="336" y="165"/>
                      <a:pt x="345" y="165"/>
                    </a:cubicBezTo>
                    <a:cubicBezTo>
                      <a:pt x="348" y="165"/>
                      <a:pt x="351" y="166"/>
                      <a:pt x="353" y="166"/>
                    </a:cubicBezTo>
                    <a:cubicBezTo>
                      <a:pt x="362" y="163"/>
                      <a:pt x="362" y="163"/>
                      <a:pt x="362" y="163"/>
                    </a:cubicBezTo>
                    <a:cubicBezTo>
                      <a:pt x="397" y="151"/>
                      <a:pt x="420" y="118"/>
                      <a:pt x="420" y="83"/>
                    </a:cubicBezTo>
                    <a:cubicBezTo>
                      <a:pt x="420" y="74"/>
                      <a:pt x="418" y="65"/>
                      <a:pt x="415" y="56"/>
                    </a:cubicBezTo>
                    <a:cubicBezTo>
                      <a:pt x="405" y="26"/>
                      <a:pt x="379" y="5"/>
                      <a:pt x="349" y="0"/>
                    </a:cubicBezTo>
                  </a:path>
                </a:pathLst>
              </a:custGeom>
              <a:solidFill>
                <a:srgbClr val="FDCF9D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9" name="淘宝网chenying0907出品 37"/>
              <p:cNvSpPr>
                <a:spLocks/>
              </p:cNvSpPr>
              <p:nvPr/>
            </p:nvSpPr>
            <p:spPr bwMode="auto">
              <a:xfrm>
                <a:off x="9000435" y="5481394"/>
                <a:ext cx="500598" cy="153151"/>
              </a:xfrm>
              <a:custGeom>
                <a:avLst/>
                <a:gdLst>
                  <a:gd name="T0" fmla="*/ 264 w 278"/>
                  <a:gd name="T1" fmla="*/ 0 h 85"/>
                  <a:gd name="T2" fmla="*/ 238 w 278"/>
                  <a:gd name="T3" fmla="*/ 4 h 85"/>
                  <a:gd name="T4" fmla="*/ 0 w 278"/>
                  <a:gd name="T5" fmla="*/ 84 h 85"/>
                  <a:gd name="T6" fmla="*/ 13 w 278"/>
                  <a:gd name="T7" fmla="*/ 85 h 85"/>
                  <a:gd name="T8" fmla="*/ 40 w 278"/>
                  <a:gd name="T9" fmla="*/ 80 h 85"/>
                  <a:gd name="T10" fmla="*/ 278 w 278"/>
                  <a:gd name="T11" fmla="*/ 1 h 85"/>
                  <a:gd name="T12" fmla="*/ 264 w 278"/>
                  <a:gd name="T13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8" h="85">
                    <a:moveTo>
                      <a:pt x="264" y="0"/>
                    </a:moveTo>
                    <a:cubicBezTo>
                      <a:pt x="255" y="0"/>
                      <a:pt x="246" y="1"/>
                      <a:pt x="238" y="4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4" y="84"/>
                      <a:pt x="9" y="85"/>
                      <a:pt x="13" y="85"/>
                    </a:cubicBezTo>
                    <a:cubicBezTo>
                      <a:pt x="22" y="85"/>
                      <a:pt x="31" y="83"/>
                      <a:pt x="40" y="80"/>
                    </a:cubicBezTo>
                    <a:cubicBezTo>
                      <a:pt x="278" y="1"/>
                      <a:pt x="278" y="1"/>
                      <a:pt x="278" y="1"/>
                    </a:cubicBezTo>
                    <a:cubicBezTo>
                      <a:pt x="273" y="0"/>
                      <a:pt x="269" y="0"/>
                      <a:pt x="264" y="0"/>
                    </a:cubicBezTo>
                  </a:path>
                </a:pathLst>
              </a:custGeom>
              <a:solidFill>
                <a:srgbClr val="F0C495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0" name="淘宝网chenying0907出品 38"/>
              <p:cNvSpPr>
                <a:spLocks/>
              </p:cNvSpPr>
              <p:nvPr/>
            </p:nvSpPr>
            <p:spPr bwMode="auto">
              <a:xfrm>
                <a:off x="9011102" y="5780839"/>
                <a:ext cx="497550" cy="154675"/>
              </a:xfrm>
              <a:custGeom>
                <a:avLst/>
                <a:gdLst>
                  <a:gd name="T0" fmla="*/ 268 w 276"/>
                  <a:gd name="T1" fmla="*/ 0 h 86"/>
                  <a:gd name="T2" fmla="*/ 242 w 276"/>
                  <a:gd name="T3" fmla="*/ 5 h 86"/>
                  <a:gd name="T4" fmla="*/ 0 w 276"/>
                  <a:gd name="T5" fmla="*/ 86 h 86"/>
                  <a:gd name="T6" fmla="*/ 7 w 276"/>
                  <a:gd name="T7" fmla="*/ 86 h 86"/>
                  <a:gd name="T8" fmla="*/ 34 w 276"/>
                  <a:gd name="T9" fmla="*/ 82 h 86"/>
                  <a:gd name="T10" fmla="*/ 276 w 276"/>
                  <a:gd name="T11" fmla="*/ 1 h 86"/>
                  <a:gd name="T12" fmla="*/ 268 w 276"/>
                  <a:gd name="T13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6" h="86">
                    <a:moveTo>
                      <a:pt x="268" y="0"/>
                    </a:moveTo>
                    <a:cubicBezTo>
                      <a:pt x="259" y="0"/>
                      <a:pt x="250" y="2"/>
                      <a:pt x="242" y="5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2" y="86"/>
                      <a:pt x="5" y="86"/>
                      <a:pt x="7" y="86"/>
                    </a:cubicBezTo>
                    <a:cubicBezTo>
                      <a:pt x="16" y="86"/>
                      <a:pt x="25" y="85"/>
                      <a:pt x="34" y="82"/>
                    </a:cubicBezTo>
                    <a:cubicBezTo>
                      <a:pt x="276" y="1"/>
                      <a:pt x="276" y="1"/>
                      <a:pt x="276" y="1"/>
                    </a:cubicBezTo>
                    <a:cubicBezTo>
                      <a:pt x="274" y="1"/>
                      <a:pt x="271" y="0"/>
                      <a:pt x="268" y="0"/>
                    </a:cubicBezTo>
                  </a:path>
                </a:pathLst>
              </a:custGeom>
              <a:solidFill>
                <a:srgbClr val="F0C495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1" name="Rectangle 39"/>
              <p:cNvSpPr>
                <a:spLocks noChangeArrowheads="1"/>
              </p:cNvSpPr>
              <p:nvPr/>
            </p:nvSpPr>
            <p:spPr bwMode="auto">
              <a:xfrm>
                <a:off x="8394689" y="6512306"/>
                <a:ext cx="1108631" cy="335256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2" name="淘宝网chenying0907出品 40"/>
              <p:cNvSpPr>
                <a:spLocks/>
              </p:cNvSpPr>
              <p:nvPr/>
            </p:nvSpPr>
            <p:spPr bwMode="auto">
              <a:xfrm>
                <a:off x="8886905" y="5668832"/>
                <a:ext cx="154675" cy="236203"/>
              </a:xfrm>
              <a:custGeom>
                <a:avLst/>
                <a:gdLst>
                  <a:gd name="T0" fmla="*/ 54 w 86"/>
                  <a:gd name="T1" fmla="*/ 0 h 131"/>
                  <a:gd name="T2" fmla="*/ 9 w 86"/>
                  <a:gd name="T3" fmla="*/ 78 h 131"/>
                  <a:gd name="T4" fmla="*/ 86 w 86"/>
                  <a:gd name="T5" fmla="*/ 122 h 131"/>
                  <a:gd name="T6" fmla="*/ 54 w 86"/>
                  <a:gd name="T7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6" h="131">
                    <a:moveTo>
                      <a:pt x="54" y="0"/>
                    </a:moveTo>
                    <a:cubicBezTo>
                      <a:pt x="20" y="9"/>
                      <a:pt x="0" y="44"/>
                      <a:pt x="9" y="78"/>
                    </a:cubicBezTo>
                    <a:cubicBezTo>
                      <a:pt x="18" y="111"/>
                      <a:pt x="52" y="131"/>
                      <a:pt x="86" y="122"/>
                    </a:cubicBez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F9F3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3" name="淘宝网chenying0907出品 41"/>
              <p:cNvSpPr>
                <a:spLocks/>
              </p:cNvSpPr>
              <p:nvPr/>
            </p:nvSpPr>
            <p:spPr bwMode="auto">
              <a:xfrm>
                <a:off x="8917383" y="5975135"/>
                <a:ext cx="155437" cy="236203"/>
              </a:xfrm>
              <a:custGeom>
                <a:avLst/>
                <a:gdLst>
                  <a:gd name="T0" fmla="*/ 54 w 86"/>
                  <a:gd name="T1" fmla="*/ 0 h 131"/>
                  <a:gd name="T2" fmla="*/ 9 w 86"/>
                  <a:gd name="T3" fmla="*/ 77 h 131"/>
                  <a:gd name="T4" fmla="*/ 86 w 86"/>
                  <a:gd name="T5" fmla="*/ 122 h 131"/>
                  <a:gd name="T6" fmla="*/ 54 w 86"/>
                  <a:gd name="T7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6" h="131">
                    <a:moveTo>
                      <a:pt x="54" y="0"/>
                    </a:moveTo>
                    <a:cubicBezTo>
                      <a:pt x="20" y="9"/>
                      <a:pt x="0" y="44"/>
                      <a:pt x="9" y="77"/>
                    </a:cubicBezTo>
                    <a:cubicBezTo>
                      <a:pt x="18" y="111"/>
                      <a:pt x="52" y="131"/>
                      <a:pt x="86" y="122"/>
                    </a:cubicBez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F9F3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4" name="淘宝网chenying0907出品 42"/>
              <p:cNvSpPr>
                <a:spLocks/>
              </p:cNvSpPr>
              <p:nvPr/>
            </p:nvSpPr>
            <p:spPr bwMode="auto">
              <a:xfrm>
                <a:off x="8905191" y="5066896"/>
                <a:ext cx="154675" cy="236203"/>
              </a:xfrm>
              <a:custGeom>
                <a:avLst/>
                <a:gdLst>
                  <a:gd name="T0" fmla="*/ 54 w 86"/>
                  <a:gd name="T1" fmla="*/ 0 h 131"/>
                  <a:gd name="T2" fmla="*/ 9 w 86"/>
                  <a:gd name="T3" fmla="*/ 77 h 131"/>
                  <a:gd name="T4" fmla="*/ 86 w 86"/>
                  <a:gd name="T5" fmla="*/ 122 h 131"/>
                  <a:gd name="T6" fmla="*/ 54 w 86"/>
                  <a:gd name="T7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6" h="131">
                    <a:moveTo>
                      <a:pt x="54" y="0"/>
                    </a:moveTo>
                    <a:cubicBezTo>
                      <a:pt x="20" y="9"/>
                      <a:pt x="0" y="44"/>
                      <a:pt x="9" y="77"/>
                    </a:cubicBezTo>
                    <a:cubicBezTo>
                      <a:pt x="18" y="111"/>
                      <a:pt x="52" y="131"/>
                      <a:pt x="86" y="122"/>
                    </a:cubicBez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F9F3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5" name="淘宝网chenying0907出品 43"/>
              <p:cNvSpPr>
                <a:spLocks/>
              </p:cNvSpPr>
              <p:nvPr/>
            </p:nvSpPr>
            <p:spPr bwMode="auto">
              <a:xfrm>
                <a:off x="8221727" y="5102707"/>
                <a:ext cx="778708" cy="304778"/>
              </a:xfrm>
              <a:custGeom>
                <a:avLst/>
                <a:gdLst>
                  <a:gd name="T0" fmla="*/ 432 w 432"/>
                  <a:gd name="T1" fmla="*/ 84 h 169"/>
                  <a:gd name="T2" fmla="*/ 348 w 432"/>
                  <a:gd name="T3" fmla="*/ 169 h 169"/>
                  <a:gd name="T4" fmla="*/ 84 w 432"/>
                  <a:gd name="T5" fmla="*/ 169 h 169"/>
                  <a:gd name="T6" fmla="*/ 0 w 432"/>
                  <a:gd name="T7" fmla="*/ 84 h 169"/>
                  <a:gd name="T8" fmla="*/ 84 w 432"/>
                  <a:gd name="T9" fmla="*/ 0 h 169"/>
                  <a:gd name="T10" fmla="*/ 348 w 432"/>
                  <a:gd name="T11" fmla="*/ 0 h 169"/>
                  <a:gd name="T12" fmla="*/ 432 w 432"/>
                  <a:gd name="T13" fmla="*/ 84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2" h="169">
                    <a:moveTo>
                      <a:pt x="432" y="84"/>
                    </a:moveTo>
                    <a:cubicBezTo>
                      <a:pt x="432" y="131"/>
                      <a:pt x="395" y="169"/>
                      <a:pt x="348" y="169"/>
                    </a:cubicBezTo>
                    <a:cubicBezTo>
                      <a:pt x="84" y="169"/>
                      <a:pt x="84" y="169"/>
                      <a:pt x="84" y="169"/>
                    </a:cubicBezTo>
                    <a:cubicBezTo>
                      <a:pt x="37" y="169"/>
                      <a:pt x="0" y="131"/>
                      <a:pt x="0" y="84"/>
                    </a:cubicBezTo>
                    <a:cubicBezTo>
                      <a:pt x="0" y="38"/>
                      <a:pt x="37" y="0"/>
                      <a:pt x="84" y="0"/>
                    </a:cubicBezTo>
                    <a:cubicBezTo>
                      <a:pt x="348" y="0"/>
                      <a:pt x="348" y="0"/>
                      <a:pt x="348" y="0"/>
                    </a:cubicBezTo>
                    <a:cubicBezTo>
                      <a:pt x="395" y="0"/>
                      <a:pt x="432" y="38"/>
                      <a:pt x="432" y="84"/>
                    </a:cubicBezTo>
                    <a:close/>
                  </a:path>
                </a:pathLst>
              </a:custGeom>
              <a:solidFill>
                <a:srgbClr val="F0C495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6" name="淘宝网chenying0907出品 44"/>
              <p:cNvSpPr>
                <a:spLocks/>
              </p:cNvSpPr>
              <p:nvPr/>
            </p:nvSpPr>
            <p:spPr bwMode="auto">
              <a:xfrm>
                <a:off x="8704800" y="5086707"/>
                <a:ext cx="531838" cy="566126"/>
              </a:xfrm>
              <a:custGeom>
                <a:avLst/>
                <a:gdLst>
                  <a:gd name="T0" fmla="*/ 258 w 295"/>
                  <a:gd name="T1" fmla="*/ 283 h 314"/>
                  <a:gd name="T2" fmla="*/ 139 w 295"/>
                  <a:gd name="T3" fmla="*/ 277 h 314"/>
                  <a:gd name="T4" fmla="*/ 31 w 295"/>
                  <a:gd name="T5" fmla="*/ 150 h 314"/>
                  <a:gd name="T6" fmla="*/ 37 w 295"/>
                  <a:gd name="T7" fmla="*/ 31 h 314"/>
                  <a:gd name="T8" fmla="*/ 156 w 295"/>
                  <a:gd name="T9" fmla="*/ 37 h 314"/>
                  <a:gd name="T10" fmla="*/ 264 w 295"/>
                  <a:gd name="T11" fmla="*/ 164 h 314"/>
                  <a:gd name="T12" fmla="*/ 258 w 295"/>
                  <a:gd name="T13" fmla="*/ 283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5" h="314">
                    <a:moveTo>
                      <a:pt x="258" y="283"/>
                    </a:moveTo>
                    <a:cubicBezTo>
                      <a:pt x="223" y="314"/>
                      <a:pt x="170" y="311"/>
                      <a:pt x="139" y="277"/>
                    </a:cubicBezTo>
                    <a:cubicBezTo>
                      <a:pt x="31" y="150"/>
                      <a:pt x="31" y="150"/>
                      <a:pt x="31" y="150"/>
                    </a:cubicBezTo>
                    <a:cubicBezTo>
                      <a:pt x="0" y="115"/>
                      <a:pt x="3" y="62"/>
                      <a:pt x="37" y="31"/>
                    </a:cubicBezTo>
                    <a:cubicBezTo>
                      <a:pt x="72" y="0"/>
                      <a:pt x="125" y="2"/>
                      <a:pt x="156" y="37"/>
                    </a:cubicBezTo>
                    <a:cubicBezTo>
                      <a:pt x="264" y="164"/>
                      <a:pt x="264" y="164"/>
                      <a:pt x="264" y="164"/>
                    </a:cubicBezTo>
                    <a:cubicBezTo>
                      <a:pt x="295" y="199"/>
                      <a:pt x="292" y="252"/>
                      <a:pt x="258" y="283"/>
                    </a:cubicBezTo>
                    <a:close/>
                  </a:path>
                </a:pathLst>
              </a:custGeom>
              <a:solidFill>
                <a:srgbClr val="F0C495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7" name="淘宝网chenying0907出品 45"/>
              <p:cNvSpPr>
                <a:spLocks/>
              </p:cNvSpPr>
              <p:nvPr/>
            </p:nvSpPr>
            <p:spPr bwMode="auto">
              <a:xfrm>
                <a:off x="8967671" y="5407485"/>
                <a:ext cx="225536" cy="191249"/>
              </a:xfrm>
              <a:custGeom>
                <a:avLst/>
                <a:gdLst>
                  <a:gd name="T0" fmla="*/ 0 w 125"/>
                  <a:gd name="T1" fmla="*/ 68 h 106"/>
                  <a:gd name="T2" fmla="*/ 87 w 125"/>
                  <a:gd name="T3" fmla="*/ 87 h 106"/>
                  <a:gd name="T4" fmla="*/ 106 w 125"/>
                  <a:gd name="T5" fmla="*/ 0 h 106"/>
                  <a:gd name="T6" fmla="*/ 0 w 125"/>
                  <a:gd name="T7" fmla="*/ 68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" h="106">
                    <a:moveTo>
                      <a:pt x="0" y="68"/>
                    </a:moveTo>
                    <a:cubicBezTo>
                      <a:pt x="19" y="97"/>
                      <a:pt x="58" y="106"/>
                      <a:pt x="87" y="87"/>
                    </a:cubicBezTo>
                    <a:cubicBezTo>
                      <a:pt x="117" y="68"/>
                      <a:pt x="125" y="29"/>
                      <a:pt x="106" y="0"/>
                    </a:cubicBezTo>
                    <a:lnTo>
                      <a:pt x="0" y="68"/>
                    </a:lnTo>
                    <a:close/>
                  </a:path>
                </a:pathLst>
              </a:custGeom>
              <a:solidFill>
                <a:srgbClr val="F9F3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38" name="Group 137"/>
            <p:cNvGrpSpPr/>
            <p:nvPr/>
          </p:nvGrpSpPr>
          <p:grpSpPr>
            <a:xfrm>
              <a:off x="6531732" y="1844629"/>
              <a:ext cx="4807875" cy="2905297"/>
              <a:chOff x="6531732" y="1844629"/>
              <a:chExt cx="4807875" cy="2905297"/>
            </a:xfrm>
          </p:grpSpPr>
          <p:sp>
            <p:nvSpPr>
              <p:cNvPr id="139" name="淘宝网chenying0907出品 6"/>
              <p:cNvSpPr>
                <a:spLocks/>
              </p:cNvSpPr>
              <p:nvPr/>
            </p:nvSpPr>
            <p:spPr bwMode="auto">
              <a:xfrm>
                <a:off x="7025473" y="2246936"/>
                <a:ext cx="3795249" cy="1897244"/>
              </a:xfrm>
              <a:custGeom>
                <a:avLst/>
                <a:gdLst>
                  <a:gd name="T0" fmla="*/ 2106 w 2106"/>
                  <a:gd name="T1" fmla="*/ 1053 h 1053"/>
                  <a:gd name="T2" fmla="*/ 1053 w 2106"/>
                  <a:gd name="T3" fmla="*/ 0 h 1053"/>
                  <a:gd name="T4" fmla="*/ 0 w 2106"/>
                  <a:gd name="T5" fmla="*/ 1053 h 1053"/>
                  <a:gd name="T6" fmla="*/ 24 w 2106"/>
                  <a:gd name="T7" fmla="*/ 1053 h 1053"/>
                  <a:gd name="T8" fmla="*/ 326 w 2106"/>
                  <a:gd name="T9" fmla="*/ 325 h 1053"/>
                  <a:gd name="T10" fmla="*/ 1053 w 2106"/>
                  <a:gd name="T11" fmla="*/ 24 h 1053"/>
                  <a:gd name="T12" fmla="*/ 1781 w 2106"/>
                  <a:gd name="T13" fmla="*/ 325 h 1053"/>
                  <a:gd name="T14" fmla="*/ 2082 w 2106"/>
                  <a:gd name="T15" fmla="*/ 1053 h 1053"/>
                  <a:gd name="T16" fmla="*/ 2106 w 2106"/>
                  <a:gd name="T17" fmla="*/ 1053 h 10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06" h="1053">
                    <a:moveTo>
                      <a:pt x="2106" y="1053"/>
                    </a:moveTo>
                    <a:cubicBezTo>
                      <a:pt x="2106" y="471"/>
                      <a:pt x="1635" y="0"/>
                      <a:pt x="1053" y="0"/>
                    </a:cubicBezTo>
                    <a:cubicBezTo>
                      <a:pt x="472" y="0"/>
                      <a:pt x="0" y="471"/>
                      <a:pt x="0" y="1053"/>
                    </a:cubicBezTo>
                    <a:cubicBezTo>
                      <a:pt x="24" y="1053"/>
                      <a:pt x="24" y="1053"/>
                      <a:pt x="24" y="1053"/>
                    </a:cubicBezTo>
                    <a:cubicBezTo>
                      <a:pt x="24" y="769"/>
                      <a:pt x="140" y="512"/>
                      <a:pt x="326" y="325"/>
                    </a:cubicBezTo>
                    <a:cubicBezTo>
                      <a:pt x="512" y="139"/>
                      <a:pt x="769" y="24"/>
                      <a:pt x="1053" y="24"/>
                    </a:cubicBezTo>
                    <a:cubicBezTo>
                      <a:pt x="1337" y="24"/>
                      <a:pt x="1595" y="139"/>
                      <a:pt x="1781" y="325"/>
                    </a:cubicBezTo>
                    <a:cubicBezTo>
                      <a:pt x="1967" y="512"/>
                      <a:pt x="2082" y="769"/>
                      <a:pt x="2082" y="1053"/>
                    </a:cubicBezTo>
                    <a:lnTo>
                      <a:pt x="2106" y="105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0" name="淘宝网chenying0907出品 7"/>
              <p:cNvSpPr>
                <a:spLocks/>
              </p:cNvSpPr>
              <p:nvPr/>
            </p:nvSpPr>
            <p:spPr bwMode="auto">
              <a:xfrm>
                <a:off x="7218245" y="2392468"/>
                <a:ext cx="3411229" cy="1623705"/>
              </a:xfrm>
              <a:custGeom>
                <a:avLst/>
                <a:gdLst>
                  <a:gd name="T0" fmla="*/ 1893 w 1893"/>
                  <a:gd name="T1" fmla="*/ 901 h 901"/>
                  <a:gd name="T2" fmla="*/ 946 w 1893"/>
                  <a:gd name="T3" fmla="*/ 0 h 901"/>
                  <a:gd name="T4" fmla="*/ 0 w 1893"/>
                  <a:gd name="T5" fmla="*/ 901 h 901"/>
                  <a:gd name="T6" fmla="*/ 4 w 1893"/>
                  <a:gd name="T7" fmla="*/ 901 h 901"/>
                  <a:gd name="T8" fmla="*/ 289 w 1893"/>
                  <a:gd name="T9" fmla="*/ 267 h 901"/>
                  <a:gd name="T10" fmla="*/ 946 w 1893"/>
                  <a:gd name="T11" fmla="*/ 4 h 901"/>
                  <a:gd name="T12" fmla="*/ 1603 w 1893"/>
                  <a:gd name="T13" fmla="*/ 267 h 901"/>
                  <a:gd name="T14" fmla="*/ 1889 w 1893"/>
                  <a:gd name="T15" fmla="*/ 901 h 901"/>
                  <a:gd name="T16" fmla="*/ 1893 w 1893"/>
                  <a:gd name="T17" fmla="*/ 901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93" h="901">
                    <a:moveTo>
                      <a:pt x="1893" y="901"/>
                    </a:moveTo>
                    <a:cubicBezTo>
                      <a:pt x="1892" y="403"/>
                      <a:pt x="1444" y="0"/>
                      <a:pt x="946" y="0"/>
                    </a:cubicBezTo>
                    <a:cubicBezTo>
                      <a:pt x="449" y="0"/>
                      <a:pt x="0" y="403"/>
                      <a:pt x="0" y="901"/>
                    </a:cubicBezTo>
                    <a:cubicBezTo>
                      <a:pt x="4" y="901"/>
                      <a:pt x="4" y="901"/>
                      <a:pt x="4" y="901"/>
                    </a:cubicBezTo>
                    <a:cubicBezTo>
                      <a:pt x="4" y="653"/>
                      <a:pt x="116" y="429"/>
                      <a:pt x="289" y="267"/>
                    </a:cubicBezTo>
                    <a:cubicBezTo>
                      <a:pt x="463" y="104"/>
                      <a:pt x="699" y="4"/>
                      <a:pt x="946" y="4"/>
                    </a:cubicBezTo>
                    <a:cubicBezTo>
                      <a:pt x="1194" y="4"/>
                      <a:pt x="1430" y="104"/>
                      <a:pt x="1603" y="267"/>
                    </a:cubicBezTo>
                    <a:cubicBezTo>
                      <a:pt x="1777" y="429"/>
                      <a:pt x="1889" y="653"/>
                      <a:pt x="1889" y="901"/>
                    </a:cubicBezTo>
                    <a:lnTo>
                      <a:pt x="1893" y="901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1" name="淘宝网chenying0907出品 8"/>
              <p:cNvSpPr>
                <a:spLocks noEditPoints="1"/>
              </p:cNvSpPr>
              <p:nvPr/>
            </p:nvSpPr>
            <p:spPr bwMode="auto">
              <a:xfrm>
                <a:off x="6859368" y="2117405"/>
                <a:ext cx="4128982" cy="2173069"/>
              </a:xfrm>
              <a:custGeom>
                <a:avLst/>
                <a:gdLst>
                  <a:gd name="T0" fmla="*/ 6 w 2291"/>
                  <a:gd name="T1" fmla="*/ 1165 h 1206"/>
                  <a:gd name="T2" fmla="*/ 6 w 2291"/>
                  <a:gd name="T3" fmla="*/ 1080 h 1206"/>
                  <a:gd name="T4" fmla="*/ 16 w 2291"/>
                  <a:gd name="T5" fmla="*/ 1033 h 1206"/>
                  <a:gd name="T6" fmla="*/ 20 w 2291"/>
                  <a:gd name="T7" fmla="*/ 973 h 1206"/>
                  <a:gd name="T8" fmla="*/ 32 w 2291"/>
                  <a:gd name="T9" fmla="*/ 914 h 1206"/>
                  <a:gd name="T10" fmla="*/ 51 w 2291"/>
                  <a:gd name="T11" fmla="*/ 857 h 1206"/>
                  <a:gd name="T12" fmla="*/ 71 w 2291"/>
                  <a:gd name="T13" fmla="*/ 776 h 1206"/>
                  <a:gd name="T14" fmla="*/ 93 w 2291"/>
                  <a:gd name="T15" fmla="*/ 732 h 1206"/>
                  <a:gd name="T16" fmla="*/ 111 w 2291"/>
                  <a:gd name="T17" fmla="*/ 675 h 1206"/>
                  <a:gd name="T18" fmla="*/ 137 w 2291"/>
                  <a:gd name="T19" fmla="*/ 621 h 1206"/>
                  <a:gd name="T20" fmla="*/ 170 w 2291"/>
                  <a:gd name="T21" fmla="*/ 570 h 1206"/>
                  <a:gd name="T22" fmla="*/ 210 w 2291"/>
                  <a:gd name="T23" fmla="*/ 496 h 1206"/>
                  <a:gd name="T24" fmla="*/ 241 w 2291"/>
                  <a:gd name="T25" fmla="*/ 460 h 1206"/>
                  <a:gd name="T26" fmla="*/ 274 w 2291"/>
                  <a:gd name="T27" fmla="*/ 410 h 1206"/>
                  <a:gd name="T28" fmla="*/ 313 w 2291"/>
                  <a:gd name="T29" fmla="*/ 364 h 1206"/>
                  <a:gd name="T30" fmla="*/ 358 w 2291"/>
                  <a:gd name="T31" fmla="*/ 325 h 1206"/>
                  <a:gd name="T32" fmla="*/ 416 w 2291"/>
                  <a:gd name="T33" fmla="*/ 264 h 1206"/>
                  <a:gd name="T34" fmla="*/ 457 w 2291"/>
                  <a:gd name="T35" fmla="*/ 238 h 1206"/>
                  <a:gd name="T36" fmla="*/ 502 w 2291"/>
                  <a:gd name="T37" fmla="*/ 198 h 1206"/>
                  <a:gd name="T38" fmla="*/ 552 w 2291"/>
                  <a:gd name="T39" fmla="*/ 165 h 1206"/>
                  <a:gd name="T40" fmla="*/ 607 w 2291"/>
                  <a:gd name="T41" fmla="*/ 139 h 1206"/>
                  <a:gd name="T42" fmla="*/ 680 w 2291"/>
                  <a:gd name="T43" fmla="*/ 97 h 1206"/>
                  <a:gd name="T44" fmla="*/ 727 w 2291"/>
                  <a:gd name="T45" fmla="*/ 84 h 1206"/>
                  <a:gd name="T46" fmla="*/ 781 w 2291"/>
                  <a:gd name="T47" fmla="*/ 58 h 1206"/>
                  <a:gd name="T48" fmla="*/ 839 w 2291"/>
                  <a:gd name="T49" fmla="*/ 41 h 1206"/>
                  <a:gd name="T50" fmla="*/ 898 w 2291"/>
                  <a:gd name="T51" fmla="*/ 32 h 1206"/>
                  <a:gd name="T52" fmla="*/ 980 w 2291"/>
                  <a:gd name="T53" fmla="*/ 12 h 1206"/>
                  <a:gd name="T54" fmla="*/ 1028 w 2291"/>
                  <a:gd name="T55" fmla="*/ 11 h 1206"/>
                  <a:gd name="T56" fmla="*/ 1088 w 2291"/>
                  <a:gd name="T57" fmla="*/ 2 h 1206"/>
                  <a:gd name="T58" fmla="*/ 1145 w 2291"/>
                  <a:gd name="T59" fmla="*/ 6 h 1206"/>
                  <a:gd name="T60" fmla="*/ 1220 w 2291"/>
                  <a:gd name="T61" fmla="*/ 3 h 1206"/>
                  <a:gd name="T62" fmla="*/ 1267 w 2291"/>
                  <a:gd name="T63" fmla="*/ 12 h 1206"/>
                  <a:gd name="T64" fmla="*/ 1327 w 2291"/>
                  <a:gd name="T65" fmla="*/ 14 h 1206"/>
                  <a:gd name="T66" fmla="*/ 1387 w 2291"/>
                  <a:gd name="T67" fmla="*/ 25 h 1206"/>
                  <a:gd name="T68" fmla="*/ 1444 w 2291"/>
                  <a:gd name="T69" fmla="*/ 44 h 1206"/>
                  <a:gd name="T70" fmla="*/ 1525 w 2291"/>
                  <a:gd name="T71" fmla="*/ 64 h 1206"/>
                  <a:gd name="T72" fmla="*/ 1569 w 2291"/>
                  <a:gd name="T73" fmla="*/ 85 h 1206"/>
                  <a:gd name="T74" fmla="*/ 1626 w 2291"/>
                  <a:gd name="T75" fmla="*/ 104 h 1206"/>
                  <a:gd name="T76" fmla="*/ 1680 w 2291"/>
                  <a:gd name="T77" fmla="*/ 131 h 1206"/>
                  <a:gd name="T78" fmla="*/ 1729 w 2291"/>
                  <a:gd name="T79" fmla="*/ 165 h 1206"/>
                  <a:gd name="T80" fmla="*/ 1802 w 2291"/>
                  <a:gd name="T81" fmla="*/ 207 h 1206"/>
                  <a:gd name="T82" fmla="*/ 1837 w 2291"/>
                  <a:gd name="T83" fmla="*/ 240 h 1206"/>
                  <a:gd name="T84" fmla="*/ 1886 w 2291"/>
                  <a:gd name="T85" fmla="*/ 274 h 1206"/>
                  <a:gd name="T86" fmla="*/ 1930 w 2291"/>
                  <a:gd name="T87" fmla="*/ 315 h 1206"/>
                  <a:gd name="T88" fmla="*/ 1968 w 2291"/>
                  <a:gd name="T89" fmla="*/ 362 h 1206"/>
                  <a:gd name="T90" fmla="*/ 2027 w 2291"/>
                  <a:gd name="T91" fmla="*/ 422 h 1206"/>
                  <a:gd name="T92" fmla="*/ 2052 w 2291"/>
                  <a:gd name="T93" fmla="*/ 464 h 1206"/>
                  <a:gd name="T94" fmla="*/ 2090 w 2291"/>
                  <a:gd name="T95" fmla="*/ 511 h 1206"/>
                  <a:gd name="T96" fmla="*/ 2122 w 2291"/>
                  <a:gd name="T97" fmla="*/ 562 h 1206"/>
                  <a:gd name="T98" fmla="*/ 2146 w 2291"/>
                  <a:gd name="T99" fmla="*/ 617 h 1206"/>
                  <a:gd name="T100" fmla="*/ 2187 w 2291"/>
                  <a:gd name="T101" fmla="*/ 691 h 1206"/>
                  <a:gd name="T102" fmla="*/ 2200 w 2291"/>
                  <a:gd name="T103" fmla="*/ 737 h 1206"/>
                  <a:gd name="T104" fmla="*/ 2225 w 2291"/>
                  <a:gd name="T105" fmla="*/ 792 h 1206"/>
                  <a:gd name="T106" fmla="*/ 2243 w 2291"/>
                  <a:gd name="T107" fmla="*/ 850 h 1206"/>
                  <a:gd name="T108" fmla="*/ 2252 w 2291"/>
                  <a:gd name="T109" fmla="*/ 909 h 1206"/>
                  <a:gd name="T110" fmla="*/ 2274 w 2291"/>
                  <a:gd name="T111" fmla="*/ 991 h 1206"/>
                  <a:gd name="T112" fmla="*/ 2275 w 2291"/>
                  <a:gd name="T113" fmla="*/ 1039 h 1206"/>
                  <a:gd name="T114" fmla="*/ 2287 w 2291"/>
                  <a:gd name="T115" fmla="*/ 1098 h 1206"/>
                  <a:gd name="T116" fmla="*/ 2290 w 2291"/>
                  <a:gd name="T117" fmla="*/ 1158 h 1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291" h="1206">
                    <a:moveTo>
                      <a:pt x="0" y="1200"/>
                    </a:moveTo>
                    <a:cubicBezTo>
                      <a:pt x="0" y="1202"/>
                      <a:pt x="0" y="1204"/>
                      <a:pt x="0" y="1206"/>
                    </a:cubicBezTo>
                    <a:cubicBezTo>
                      <a:pt x="5" y="1206"/>
                      <a:pt x="5" y="1206"/>
                      <a:pt x="5" y="1206"/>
                    </a:cubicBezTo>
                    <a:cubicBezTo>
                      <a:pt x="5" y="1204"/>
                      <a:pt x="5" y="1202"/>
                      <a:pt x="5" y="1201"/>
                    </a:cubicBezTo>
                    <a:lnTo>
                      <a:pt x="0" y="1200"/>
                    </a:lnTo>
                    <a:close/>
                    <a:moveTo>
                      <a:pt x="0" y="1176"/>
                    </a:moveTo>
                    <a:cubicBezTo>
                      <a:pt x="0" y="1180"/>
                      <a:pt x="0" y="1184"/>
                      <a:pt x="0" y="1188"/>
                    </a:cubicBezTo>
                    <a:cubicBezTo>
                      <a:pt x="5" y="1189"/>
                      <a:pt x="5" y="1189"/>
                      <a:pt x="5" y="1189"/>
                    </a:cubicBezTo>
                    <a:cubicBezTo>
                      <a:pt x="5" y="1185"/>
                      <a:pt x="5" y="1181"/>
                      <a:pt x="5" y="1177"/>
                    </a:cubicBezTo>
                    <a:lnTo>
                      <a:pt x="0" y="1176"/>
                    </a:lnTo>
                    <a:close/>
                    <a:moveTo>
                      <a:pt x="1" y="1152"/>
                    </a:moveTo>
                    <a:cubicBezTo>
                      <a:pt x="1" y="1156"/>
                      <a:pt x="1" y="1160"/>
                      <a:pt x="0" y="1164"/>
                    </a:cubicBezTo>
                    <a:cubicBezTo>
                      <a:pt x="6" y="1165"/>
                      <a:pt x="6" y="1165"/>
                      <a:pt x="6" y="1165"/>
                    </a:cubicBezTo>
                    <a:cubicBezTo>
                      <a:pt x="6" y="1161"/>
                      <a:pt x="6" y="1157"/>
                      <a:pt x="6" y="1153"/>
                    </a:cubicBezTo>
                    <a:cubicBezTo>
                      <a:pt x="1" y="1152"/>
                      <a:pt x="1" y="1152"/>
                      <a:pt x="1" y="1152"/>
                    </a:cubicBezTo>
                    <a:close/>
                    <a:moveTo>
                      <a:pt x="2" y="1128"/>
                    </a:moveTo>
                    <a:cubicBezTo>
                      <a:pt x="2" y="1132"/>
                      <a:pt x="2" y="1136"/>
                      <a:pt x="1" y="1140"/>
                    </a:cubicBezTo>
                    <a:cubicBezTo>
                      <a:pt x="7" y="1141"/>
                      <a:pt x="7" y="1141"/>
                      <a:pt x="7" y="1141"/>
                    </a:cubicBezTo>
                    <a:cubicBezTo>
                      <a:pt x="7" y="1137"/>
                      <a:pt x="7" y="1133"/>
                      <a:pt x="7" y="1129"/>
                    </a:cubicBezTo>
                    <a:lnTo>
                      <a:pt x="2" y="1128"/>
                    </a:lnTo>
                    <a:close/>
                    <a:moveTo>
                      <a:pt x="4" y="1104"/>
                    </a:moveTo>
                    <a:cubicBezTo>
                      <a:pt x="3" y="1108"/>
                      <a:pt x="3" y="1112"/>
                      <a:pt x="3" y="1116"/>
                    </a:cubicBezTo>
                    <a:cubicBezTo>
                      <a:pt x="8" y="1117"/>
                      <a:pt x="8" y="1117"/>
                      <a:pt x="8" y="1117"/>
                    </a:cubicBezTo>
                    <a:cubicBezTo>
                      <a:pt x="8" y="1113"/>
                      <a:pt x="9" y="1109"/>
                      <a:pt x="9" y="1105"/>
                    </a:cubicBezTo>
                    <a:lnTo>
                      <a:pt x="4" y="1104"/>
                    </a:lnTo>
                    <a:close/>
                    <a:moveTo>
                      <a:pt x="6" y="1080"/>
                    </a:moveTo>
                    <a:cubicBezTo>
                      <a:pt x="5" y="1084"/>
                      <a:pt x="5" y="1088"/>
                      <a:pt x="5" y="1092"/>
                    </a:cubicBezTo>
                    <a:cubicBezTo>
                      <a:pt x="10" y="1093"/>
                      <a:pt x="10" y="1093"/>
                      <a:pt x="10" y="1093"/>
                    </a:cubicBezTo>
                    <a:cubicBezTo>
                      <a:pt x="10" y="1089"/>
                      <a:pt x="11" y="1085"/>
                      <a:pt x="11" y="1081"/>
                    </a:cubicBezTo>
                    <a:lnTo>
                      <a:pt x="6" y="1080"/>
                    </a:lnTo>
                    <a:close/>
                    <a:moveTo>
                      <a:pt x="8" y="1057"/>
                    </a:moveTo>
                    <a:cubicBezTo>
                      <a:pt x="8" y="1061"/>
                      <a:pt x="7" y="1065"/>
                      <a:pt x="7" y="1069"/>
                    </a:cubicBezTo>
                    <a:cubicBezTo>
                      <a:pt x="12" y="1069"/>
                      <a:pt x="12" y="1069"/>
                      <a:pt x="12" y="1069"/>
                    </a:cubicBezTo>
                    <a:cubicBezTo>
                      <a:pt x="12" y="1065"/>
                      <a:pt x="13" y="1061"/>
                      <a:pt x="13" y="1057"/>
                    </a:cubicBezTo>
                    <a:lnTo>
                      <a:pt x="8" y="1057"/>
                    </a:lnTo>
                    <a:close/>
                    <a:moveTo>
                      <a:pt x="11" y="1033"/>
                    </a:moveTo>
                    <a:cubicBezTo>
                      <a:pt x="10" y="1037"/>
                      <a:pt x="10" y="1041"/>
                      <a:pt x="9" y="1045"/>
                    </a:cubicBezTo>
                    <a:cubicBezTo>
                      <a:pt x="15" y="1045"/>
                      <a:pt x="15" y="1045"/>
                      <a:pt x="15" y="1045"/>
                    </a:cubicBezTo>
                    <a:cubicBezTo>
                      <a:pt x="15" y="1041"/>
                      <a:pt x="16" y="1037"/>
                      <a:pt x="16" y="1033"/>
                    </a:cubicBezTo>
                    <a:lnTo>
                      <a:pt x="11" y="1033"/>
                    </a:lnTo>
                    <a:close/>
                    <a:moveTo>
                      <a:pt x="14" y="1009"/>
                    </a:moveTo>
                    <a:cubicBezTo>
                      <a:pt x="14" y="1013"/>
                      <a:pt x="13" y="1017"/>
                      <a:pt x="12" y="1021"/>
                    </a:cubicBezTo>
                    <a:cubicBezTo>
                      <a:pt x="18" y="1022"/>
                      <a:pt x="18" y="1022"/>
                      <a:pt x="18" y="1022"/>
                    </a:cubicBezTo>
                    <a:cubicBezTo>
                      <a:pt x="18" y="1018"/>
                      <a:pt x="19" y="1014"/>
                      <a:pt x="19" y="1010"/>
                    </a:cubicBezTo>
                    <a:lnTo>
                      <a:pt x="14" y="1009"/>
                    </a:lnTo>
                    <a:close/>
                    <a:moveTo>
                      <a:pt x="18" y="985"/>
                    </a:moveTo>
                    <a:cubicBezTo>
                      <a:pt x="17" y="989"/>
                      <a:pt x="17" y="993"/>
                      <a:pt x="16" y="997"/>
                    </a:cubicBezTo>
                    <a:cubicBezTo>
                      <a:pt x="21" y="998"/>
                      <a:pt x="21" y="998"/>
                      <a:pt x="21" y="998"/>
                    </a:cubicBezTo>
                    <a:cubicBezTo>
                      <a:pt x="22" y="994"/>
                      <a:pt x="22" y="990"/>
                      <a:pt x="23" y="986"/>
                    </a:cubicBezTo>
                    <a:lnTo>
                      <a:pt x="18" y="985"/>
                    </a:lnTo>
                    <a:close/>
                    <a:moveTo>
                      <a:pt x="22" y="961"/>
                    </a:moveTo>
                    <a:cubicBezTo>
                      <a:pt x="21" y="965"/>
                      <a:pt x="21" y="969"/>
                      <a:pt x="20" y="973"/>
                    </a:cubicBezTo>
                    <a:cubicBezTo>
                      <a:pt x="25" y="974"/>
                      <a:pt x="25" y="974"/>
                      <a:pt x="25" y="974"/>
                    </a:cubicBezTo>
                    <a:cubicBezTo>
                      <a:pt x="26" y="970"/>
                      <a:pt x="27" y="966"/>
                      <a:pt x="27" y="962"/>
                    </a:cubicBezTo>
                    <a:lnTo>
                      <a:pt x="22" y="961"/>
                    </a:lnTo>
                    <a:close/>
                    <a:moveTo>
                      <a:pt x="27" y="938"/>
                    </a:moveTo>
                    <a:cubicBezTo>
                      <a:pt x="26" y="942"/>
                      <a:pt x="25" y="946"/>
                      <a:pt x="24" y="950"/>
                    </a:cubicBezTo>
                    <a:cubicBezTo>
                      <a:pt x="30" y="951"/>
                      <a:pt x="30" y="951"/>
                      <a:pt x="30" y="951"/>
                    </a:cubicBezTo>
                    <a:cubicBezTo>
                      <a:pt x="30" y="947"/>
                      <a:pt x="31" y="943"/>
                      <a:pt x="32" y="939"/>
                    </a:cubicBezTo>
                    <a:lnTo>
                      <a:pt x="27" y="938"/>
                    </a:lnTo>
                    <a:close/>
                    <a:moveTo>
                      <a:pt x="32" y="914"/>
                    </a:moveTo>
                    <a:cubicBezTo>
                      <a:pt x="31" y="918"/>
                      <a:pt x="30" y="922"/>
                      <a:pt x="29" y="926"/>
                    </a:cubicBezTo>
                    <a:cubicBezTo>
                      <a:pt x="34" y="927"/>
                      <a:pt x="34" y="927"/>
                      <a:pt x="34" y="927"/>
                    </a:cubicBezTo>
                    <a:cubicBezTo>
                      <a:pt x="35" y="923"/>
                      <a:pt x="36" y="919"/>
                      <a:pt x="37" y="915"/>
                    </a:cubicBezTo>
                    <a:lnTo>
                      <a:pt x="32" y="914"/>
                    </a:lnTo>
                    <a:close/>
                    <a:moveTo>
                      <a:pt x="37" y="891"/>
                    </a:moveTo>
                    <a:cubicBezTo>
                      <a:pt x="36" y="895"/>
                      <a:pt x="35" y="899"/>
                      <a:pt x="34" y="903"/>
                    </a:cubicBezTo>
                    <a:cubicBezTo>
                      <a:pt x="40" y="904"/>
                      <a:pt x="40" y="904"/>
                      <a:pt x="40" y="904"/>
                    </a:cubicBezTo>
                    <a:cubicBezTo>
                      <a:pt x="40" y="900"/>
                      <a:pt x="41" y="896"/>
                      <a:pt x="42" y="892"/>
                    </a:cubicBezTo>
                    <a:lnTo>
                      <a:pt x="37" y="891"/>
                    </a:lnTo>
                    <a:close/>
                    <a:moveTo>
                      <a:pt x="43" y="868"/>
                    </a:moveTo>
                    <a:cubicBezTo>
                      <a:pt x="42" y="871"/>
                      <a:pt x="41" y="875"/>
                      <a:pt x="40" y="879"/>
                    </a:cubicBezTo>
                    <a:cubicBezTo>
                      <a:pt x="45" y="881"/>
                      <a:pt x="45" y="881"/>
                      <a:pt x="45" y="881"/>
                    </a:cubicBezTo>
                    <a:cubicBezTo>
                      <a:pt x="46" y="877"/>
                      <a:pt x="47" y="873"/>
                      <a:pt x="48" y="869"/>
                    </a:cubicBezTo>
                    <a:lnTo>
                      <a:pt x="43" y="868"/>
                    </a:lnTo>
                    <a:close/>
                    <a:moveTo>
                      <a:pt x="49" y="844"/>
                    </a:moveTo>
                    <a:cubicBezTo>
                      <a:pt x="48" y="848"/>
                      <a:pt x="47" y="852"/>
                      <a:pt x="46" y="856"/>
                    </a:cubicBezTo>
                    <a:cubicBezTo>
                      <a:pt x="51" y="857"/>
                      <a:pt x="51" y="857"/>
                      <a:pt x="51" y="857"/>
                    </a:cubicBezTo>
                    <a:cubicBezTo>
                      <a:pt x="52" y="854"/>
                      <a:pt x="53" y="850"/>
                      <a:pt x="54" y="846"/>
                    </a:cubicBezTo>
                    <a:lnTo>
                      <a:pt x="49" y="844"/>
                    </a:lnTo>
                    <a:close/>
                    <a:moveTo>
                      <a:pt x="56" y="821"/>
                    </a:moveTo>
                    <a:cubicBezTo>
                      <a:pt x="55" y="825"/>
                      <a:pt x="54" y="829"/>
                      <a:pt x="53" y="833"/>
                    </a:cubicBezTo>
                    <a:cubicBezTo>
                      <a:pt x="58" y="834"/>
                      <a:pt x="58" y="834"/>
                      <a:pt x="58" y="834"/>
                    </a:cubicBezTo>
                    <a:cubicBezTo>
                      <a:pt x="59" y="831"/>
                      <a:pt x="60" y="827"/>
                      <a:pt x="61" y="823"/>
                    </a:cubicBezTo>
                    <a:lnTo>
                      <a:pt x="56" y="821"/>
                    </a:lnTo>
                    <a:close/>
                    <a:moveTo>
                      <a:pt x="63" y="798"/>
                    </a:moveTo>
                    <a:cubicBezTo>
                      <a:pt x="62" y="802"/>
                      <a:pt x="61" y="806"/>
                      <a:pt x="60" y="810"/>
                    </a:cubicBezTo>
                    <a:cubicBezTo>
                      <a:pt x="65" y="811"/>
                      <a:pt x="65" y="811"/>
                      <a:pt x="65" y="811"/>
                    </a:cubicBezTo>
                    <a:cubicBezTo>
                      <a:pt x="66" y="808"/>
                      <a:pt x="67" y="804"/>
                      <a:pt x="68" y="800"/>
                    </a:cubicBezTo>
                    <a:cubicBezTo>
                      <a:pt x="63" y="798"/>
                      <a:pt x="63" y="798"/>
                      <a:pt x="63" y="798"/>
                    </a:cubicBezTo>
                    <a:close/>
                    <a:moveTo>
                      <a:pt x="71" y="776"/>
                    </a:moveTo>
                    <a:cubicBezTo>
                      <a:pt x="70" y="779"/>
                      <a:pt x="68" y="783"/>
                      <a:pt x="67" y="787"/>
                    </a:cubicBezTo>
                    <a:cubicBezTo>
                      <a:pt x="72" y="789"/>
                      <a:pt x="72" y="789"/>
                      <a:pt x="72" y="789"/>
                    </a:cubicBezTo>
                    <a:cubicBezTo>
                      <a:pt x="73" y="785"/>
                      <a:pt x="75" y="781"/>
                      <a:pt x="76" y="777"/>
                    </a:cubicBezTo>
                    <a:lnTo>
                      <a:pt x="71" y="776"/>
                    </a:lnTo>
                    <a:close/>
                    <a:moveTo>
                      <a:pt x="79" y="753"/>
                    </a:moveTo>
                    <a:cubicBezTo>
                      <a:pt x="78" y="757"/>
                      <a:pt x="76" y="760"/>
                      <a:pt x="75" y="764"/>
                    </a:cubicBezTo>
                    <a:cubicBezTo>
                      <a:pt x="80" y="766"/>
                      <a:pt x="80" y="766"/>
                      <a:pt x="80" y="766"/>
                    </a:cubicBezTo>
                    <a:cubicBezTo>
                      <a:pt x="81" y="762"/>
                      <a:pt x="83" y="759"/>
                      <a:pt x="84" y="755"/>
                    </a:cubicBezTo>
                    <a:lnTo>
                      <a:pt x="79" y="753"/>
                    </a:lnTo>
                    <a:close/>
                    <a:moveTo>
                      <a:pt x="88" y="730"/>
                    </a:moveTo>
                    <a:cubicBezTo>
                      <a:pt x="86" y="734"/>
                      <a:pt x="85" y="738"/>
                      <a:pt x="83" y="742"/>
                    </a:cubicBezTo>
                    <a:cubicBezTo>
                      <a:pt x="88" y="744"/>
                      <a:pt x="88" y="744"/>
                      <a:pt x="88" y="744"/>
                    </a:cubicBezTo>
                    <a:cubicBezTo>
                      <a:pt x="90" y="740"/>
                      <a:pt x="91" y="736"/>
                      <a:pt x="93" y="732"/>
                    </a:cubicBezTo>
                    <a:lnTo>
                      <a:pt x="88" y="730"/>
                    </a:lnTo>
                    <a:close/>
                    <a:moveTo>
                      <a:pt x="97" y="708"/>
                    </a:moveTo>
                    <a:cubicBezTo>
                      <a:pt x="95" y="712"/>
                      <a:pt x="94" y="716"/>
                      <a:pt x="92" y="719"/>
                    </a:cubicBezTo>
                    <a:cubicBezTo>
                      <a:pt x="97" y="721"/>
                      <a:pt x="97" y="721"/>
                      <a:pt x="97" y="721"/>
                    </a:cubicBezTo>
                    <a:cubicBezTo>
                      <a:pt x="98" y="718"/>
                      <a:pt x="100" y="714"/>
                      <a:pt x="101" y="710"/>
                    </a:cubicBezTo>
                    <a:lnTo>
                      <a:pt x="97" y="708"/>
                    </a:lnTo>
                    <a:close/>
                    <a:moveTo>
                      <a:pt x="106" y="686"/>
                    </a:moveTo>
                    <a:cubicBezTo>
                      <a:pt x="104" y="690"/>
                      <a:pt x="103" y="693"/>
                      <a:pt x="101" y="697"/>
                    </a:cubicBezTo>
                    <a:cubicBezTo>
                      <a:pt x="106" y="699"/>
                      <a:pt x="106" y="699"/>
                      <a:pt x="106" y="699"/>
                    </a:cubicBezTo>
                    <a:cubicBezTo>
                      <a:pt x="108" y="695"/>
                      <a:pt x="109" y="692"/>
                      <a:pt x="111" y="688"/>
                    </a:cubicBezTo>
                    <a:lnTo>
                      <a:pt x="106" y="686"/>
                    </a:lnTo>
                    <a:close/>
                    <a:moveTo>
                      <a:pt x="116" y="664"/>
                    </a:moveTo>
                    <a:cubicBezTo>
                      <a:pt x="114" y="668"/>
                      <a:pt x="112" y="671"/>
                      <a:pt x="111" y="675"/>
                    </a:cubicBezTo>
                    <a:cubicBezTo>
                      <a:pt x="116" y="677"/>
                      <a:pt x="116" y="677"/>
                      <a:pt x="116" y="677"/>
                    </a:cubicBezTo>
                    <a:cubicBezTo>
                      <a:pt x="117" y="674"/>
                      <a:pt x="119" y="670"/>
                      <a:pt x="121" y="666"/>
                    </a:cubicBezTo>
                    <a:cubicBezTo>
                      <a:pt x="116" y="664"/>
                      <a:pt x="116" y="664"/>
                      <a:pt x="116" y="664"/>
                    </a:cubicBezTo>
                    <a:close/>
                    <a:moveTo>
                      <a:pt x="126" y="642"/>
                    </a:moveTo>
                    <a:cubicBezTo>
                      <a:pt x="124" y="646"/>
                      <a:pt x="123" y="649"/>
                      <a:pt x="121" y="653"/>
                    </a:cubicBezTo>
                    <a:cubicBezTo>
                      <a:pt x="126" y="655"/>
                      <a:pt x="126" y="655"/>
                      <a:pt x="126" y="655"/>
                    </a:cubicBezTo>
                    <a:cubicBezTo>
                      <a:pt x="127" y="652"/>
                      <a:pt x="129" y="648"/>
                      <a:pt x="131" y="645"/>
                    </a:cubicBezTo>
                    <a:lnTo>
                      <a:pt x="126" y="642"/>
                    </a:lnTo>
                    <a:close/>
                    <a:moveTo>
                      <a:pt x="137" y="621"/>
                    </a:moveTo>
                    <a:cubicBezTo>
                      <a:pt x="135" y="624"/>
                      <a:pt x="133" y="628"/>
                      <a:pt x="131" y="631"/>
                    </a:cubicBezTo>
                    <a:cubicBezTo>
                      <a:pt x="136" y="634"/>
                      <a:pt x="136" y="634"/>
                      <a:pt x="136" y="634"/>
                    </a:cubicBezTo>
                    <a:cubicBezTo>
                      <a:pt x="138" y="630"/>
                      <a:pt x="140" y="627"/>
                      <a:pt x="141" y="623"/>
                    </a:cubicBezTo>
                    <a:lnTo>
                      <a:pt x="137" y="621"/>
                    </a:lnTo>
                    <a:close/>
                    <a:moveTo>
                      <a:pt x="148" y="599"/>
                    </a:moveTo>
                    <a:cubicBezTo>
                      <a:pt x="146" y="603"/>
                      <a:pt x="144" y="606"/>
                      <a:pt x="142" y="610"/>
                    </a:cubicBezTo>
                    <a:cubicBezTo>
                      <a:pt x="147" y="612"/>
                      <a:pt x="147" y="612"/>
                      <a:pt x="147" y="612"/>
                    </a:cubicBezTo>
                    <a:cubicBezTo>
                      <a:pt x="149" y="609"/>
                      <a:pt x="151" y="605"/>
                      <a:pt x="153" y="602"/>
                    </a:cubicBezTo>
                    <a:lnTo>
                      <a:pt x="148" y="599"/>
                    </a:lnTo>
                    <a:close/>
                    <a:moveTo>
                      <a:pt x="159" y="578"/>
                    </a:moveTo>
                    <a:cubicBezTo>
                      <a:pt x="157" y="582"/>
                      <a:pt x="155" y="585"/>
                      <a:pt x="153" y="589"/>
                    </a:cubicBezTo>
                    <a:cubicBezTo>
                      <a:pt x="158" y="591"/>
                      <a:pt x="158" y="591"/>
                      <a:pt x="158" y="591"/>
                    </a:cubicBezTo>
                    <a:cubicBezTo>
                      <a:pt x="160" y="588"/>
                      <a:pt x="162" y="584"/>
                      <a:pt x="164" y="581"/>
                    </a:cubicBezTo>
                    <a:lnTo>
                      <a:pt x="159" y="578"/>
                    </a:lnTo>
                    <a:close/>
                    <a:moveTo>
                      <a:pt x="171" y="557"/>
                    </a:moveTo>
                    <a:cubicBezTo>
                      <a:pt x="169" y="561"/>
                      <a:pt x="167" y="564"/>
                      <a:pt x="165" y="568"/>
                    </a:cubicBezTo>
                    <a:cubicBezTo>
                      <a:pt x="170" y="570"/>
                      <a:pt x="170" y="570"/>
                      <a:pt x="170" y="570"/>
                    </a:cubicBezTo>
                    <a:cubicBezTo>
                      <a:pt x="172" y="567"/>
                      <a:pt x="174" y="564"/>
                      <a:pt x="176" y="560"/>
                    </a:cubicBezTo>
                    <a:lnTo>
                      <a:pt x="171" y="557"/>
                    </a:lnTo>
                    <a:close/>
                    <a:moveTo>
                      <a:pt x="184" y="537"/>
                    </a:moveTo>
                    <a:cubicBezTo>
                      <a:pt x="182" y="540"/>
                      <a:pt x="179" y="544"/>
                      <a:pt x="177" y="547"/>
                    </a:cubicBezTo>
                    <a:cubicBezTo>
                      <a:pt x="182" y="550"/>
                      <a:pt x="182" y="550"/>
                      <a:pt x="182" y="550"/>
                    </a:cubicBezTo>
                    <a:cubicBezTo>
                      <a:pt x="184" y="546"/>
                      <a:pt x="186" y="543"/>
                      <a:pt x="188" y="540"/>
                    </a:cubicBezTo>
                    <a:lnTo>
                      <a:pt x="184" y="537"/>
                    </a:lnTo>
                    <a:close/>
                    <a:moveTo>
                      <a:pt x="196" y="516"/>
                    </a:moveTo>
                    <a:cubicBezTo>
                      <a:pt x="194" y="520"/>
                      <a:pt x="192" y="523"/>
                      <a:pt x="190" y="527"/>
                    </a:cubicBezTo>
                    <a:cubicBezTo>
                      <a:pt x="195" y="529"/>
                      <a:pt x="195" y="529"/>
                      <a:pt x="195" y="529"/>
                    </a:cubicBezTo>
                    <a:cubicBezTo>
                      <a:pt x="197" y="526"/>
                      <a:pt x="199" y="523"/>
                      <a:pt x="201" y="519"/>
                    </a:cubicBezTo>
                    <a:lnTo>
                      <a:pt x="196" y="516"/>
                    </a:lnTo>
                    <a:close/>
                    <a:moveTo>
                      <a:pt x="210" y="496"/>
                    </a:moveTo>
                    <a:cubicBezTo>
                      <a:pt x="207" y="500"/>
                      <a:pt x="205" y="503"/>
                      <a:pt x="203" y="506"/>
                    </a:cubicBezTo>
                    <a:cubicBezTo>
                      <a:pt x="207" y="509"/>
                      <a:pt x="207" y="509"/>
                      <a:pt x="207" y="509"/>
                    </a:cubicBezTo>
                    <a:cubicBezTo>
                      <a:pt x="210" y="506"/>
                      <a:pt x="212" y="503"/>
                      <a:pt x="214" y="499"/>
                    </a:cubicBezTo>
                    <a:lnTo>
                      <a:pt x="210" y="496"/>
                    </a:lnTo>
                    <a:close/>
                    <a:moveTo>
                      <a:pt x="223" y="477"/>
                    </a:moveTo>
                    <a:cubicBezTo>
                      <a:pt x="221" y="480"/>
                      <a:pt x="219" y="483"/>
                      <a:pt x="216" y="486"/>
                    </a:cubicBezTo>
                    <a:cubicBezTo>
                      <a:pt x="221" y="490"/>
                      <a:pt x="221" y="490"/>
                      <a:pt x="221" y="490"/>
                    </a:cubicBezTo>
                    <a:cubicBezTo>
                      <a:pt x="223" y="486"/>
                      <a:pt x="225" y="483"/>
                      <a:pt x="228" y="480"/>
                    </a:cubicBezTo>
                    <a:lnTo>
                      <a:pt x="223" y="477"/>
                    </a:lnTo>
                    <a:close/>
                    <a:moveTo>
                      <a:pt x="237" y="457"/>
                    </a:moveTo>
                    <a:cubicBezTo>
                      <a:pt x="235" y="460"/>
                      <a:pt x="232" y="464"/>
                      <a:pt x="230" y="467"/>
                    </a:cubicBezTo>
                    <a:cubicBezTo>
                      <a:pt x="234" y="470"/>
                      <a:pt x="234" y="470"/>
                      <a:pt x="234" y="470"/>
                    </a:cubicBezTo>
                    <a:cubicBezTo>
                      <a:pt x="237" y="467"/>
                      <a:pt x="239" y="464"/>
                      <a:pt x="241" y="460"/>
                    </a:cubicBezTo>
                    <a:lnTo>
                      <a:pt x="237" y="457"/>
                    </a:lnTo>
                    <a:close/>
                    <a:moveTo>
                      <a:pt x="251" y="438"/>
                    </a:moveTo>
                    <a:cubicBezTo>
                      <a:pt x="249" y="441"/>
                      <a:pt x="247" y="444"/>
                      <a:pt x="244" y="448"/>
                    </a:cubicBezTo>
                    <a:cubicBezTo>
                      <a:pt x="249" y="451"/>
                      <a:pt x="249" y="451"/>
                      <a:pt x="249" y="451"/>
                    </a:cubicBezTo>
                    <a:cubicBezTo>
                      <a:pt x="251" y="448"/>
                      <a:pt x="253" y="444"/>
                      <a:pt x="256" y="441"/>
                    </a:cubicBezTo>
                    <a:lnTo>
                      <a:pt x="251" y="438"/>
                    </a:lnTo>
                    <a:close/>
                    <a:moveTo>
                      <a:pt x="266" y="419"/>
                    </a:moveTo>
                    <a:cubicBezTo>
                      <a:pt x="264" y="422"/>
                      <a:pt x="261" y="425"/>
                      <a:pt x="259" y="429"/>
                    </a:cubicBezTo>
                    <a:cubicBezTo>
                      <a:pt x="263" y="432"/>
                      <a:pt x="263" y="432"/>
                      <a:pt x="263" y="432"/>
                    </a:cubicBezTo>
                    <a:cubicBezTo>
                      <a:pt x="265" y="429"/>
                      <a:pt x="268" y="426"/>
                      <a:pt x="270" y="422"/>
                    </a:cubicBezTo>
                    <a:lnTo>
                      <a:pt x="266" y="419"/>
                    </a:lnTo>
                    <a:close/>
                    <a:moveTo>
                      <a:pt x="281" y="401"/>
                    </a:moveTo>
                    <a:cubicBezTo>
                      <a:pt x="279" y="404"/>
                      <a:pt x="276" y="407"/>
                      <a:pt x="274" y="410"/>
                    </a:cubicBezTo>
                    <a:cubicBezTo>
                      <a:pt x="278" y="413"/>
                      <a:pt x="278" y="413"/>
                      <a:pt x="278" y="413"/>
                    </a:cubicBezTo>
                    <a:cubicBezTo>
                      <a:pt x="280" y="410"/>
                      <a:pt x="283" y="407"/>
                      <a:pt x="285" y="404"/>
                    </a:cubicBezTo>
                    <a:lnTo>
                      <a:pt x="281" y="401"/>
                    </a:lnTo>
                    <a:close/>
                    <a:moveTo>
                      <a:pt x="297" y="382"/>
                    </a:moveTo>
                    <a:cubicBezTo>
                      <a:pt x="294" y="385"/>
                      <a:pt x="292" y="388"/>
                      <a:pt x="289" y="391"/>
                    </a:cubicBezTo>
                    <a:cubicBezTo>
                      <a:pt x="293" y="395"/>
                      <a:pt x="293" y="395"/>
                      <a:pt x="293" y="395"/>
                    </a:cubicBezTo>
                    <a:cubicBezTo>
                      <a:pt x="296" y="392"/>
                      <a:pt x="298" y="389"/>
                      <a:pt x="301" y="386"/>
                    </a:cubicBezTo>
                    <a:lnTo>
                      <a:pt x="297" y="382"/>
                    </a:lnTo>
                    <a:close/>
                    <a:moveTo>
                      <a:pt x="313" y="364"/>
                    </a:moveTo>
                    <a:cubicBezTo>
                      <a:pt x="310" y="367"/>
                      <a:pt x="307" y="370"/>
                      <a:pt x="305" y="373"/>
                    </a:cubicBezTo>
                    <a:cubicBezTo>
                      <a:pt x="309" y="377"/>
                      <a:pt x="309" y="377"/>
                      <a:pt x="309" y="377"/>
                    </a:cubicBezTo>
                    <a:cubicBezTo>
                      <a:pt x="311" y="374"/>
                      <a:pt x="314" y="371"/>
                      <a:pt x="317" y="368"/>
                    </a:cubicBezTo>
                    <a:lnTo>
                      <a:pt x="313" y="364"/>
                    </a:lnTo>
                    <a:close/>
                    <a:moveTo>
                      <a:pt x="329" y="347"/>
                    </a:moveTo>
                    <a:cubicBezTo>
                      <a:pt x="326" y="350"/>
                      <a:pt x="324" y="353"/>
                      <a:pt x="321" y="355"/>
                    </a:cubicBezTo>
                    <a:cubicBezTo>
                      <a:pt x="325" y="359"/>
                      <a:pt x="325" y="359"/>
                      <a:pt x="325" y="359"/>
                    </a:cubicBezTo>
                    <a:cubicBezTo>
                      <a:pt x="328" y="356"/>
                      <a:pt x="330" y="353"/>
                      <a:pt x="333" y="350"/>
                    </a:cubicBezTo>
                    <a:lnTo>
                      <a:pt x="329" y="347"/>
                    </a:lnTo>
                    <a:close/>
                    <a:moveTo>
                      <a:pt x="346" y="329"/>
                    </a:moveTo>
                    <a:cubicBezTo>
                      <a:pt x="343" y="332"/>
                      <a:pt x="340" y="335"/>
                      <a:pt x="337" y="338"/>
                    </a:cubicBezTo>
                    <a:cubicBezTo>
                      <a:pt x="341" y="342"/>
                      <a:pt x="341" y="342"/>
                      <a:pt x="341" y="342"/>
                    </a:cubicBezTo>
                    <a:cubicBezTo>
                      <a:pt x="344" y="339"/>
                      <a:pt x="347" y="336"/>
                      <a:pt x="350" y="333"/>
                    </a:cubicBezTo>
                    <a:lnTo>
                      <a:pt x="346" y="329"/>
                    </a:lnTo>
                    <a:close/>
                    <a:moveTo>
                      <a:pt x="363" y="313"/>
                    </a:moveTo>
                    <a:cubicBezTo>
                      <a:pt x="360" y="315"/>
                      <a:pt x="357" y="318"/>
                      <a:pt x="354" y="321"/>
                    </a:cubicBezTo>
                    <a:cubicBezTo>
                      <a:pt x="358" y="325"/>
                      <a:pt x="358" y="325"/>
                      <a:pt x="358" y="325"/>
                    </a:cubicBezTo>
                    <a:cubicBezTo>
                      <a:pt x="361" y="322"/>
                      <a:pt x="364" y="319"/>
                      <a:pt x="367" y="316"/>
                    </a:cubicBezTo>
                    <a:lnTo>
                      <a:pt x="363" y="313"/>
                    </a:lnTo>
                    <a:close/>
                    <a:moveTo>
                      <a:pt x="380" y="296"/>
                    </a:moveTo>
                    <a:cubicBezTo>
                      <a:pt x="377" y="299"/>
                      <a:pt x="374" y="301"/>
                      <a:pt x="372" y="304"/>
                    </a:cubicBezTo>
                    <a:cubicBezTo>
                      <a:pt x="375" y="308"/>
                      <a:pt x="375" y="308"/>
                      <a:pt x="375" y="308"/>
                    </a:cubicBezTo>
                    <a:cubicBezTo>
                      <a:pt x="378" y="305"/>
                      <a:pt x="381" y="303"/>
                      <a:pt x="384" y="300"/>
                    </a:cubicBezTo>
                    <a:lnTo>
                      <a:pt x="380" y="296"/>
                    </a:lnTo>
                    <a:close/>
                    <a:moveTo>
                      <a:pt x="398" y="280"/>
                    </a:moveTo>
                    <a:cubicBezTo>
                      <a:pt x="395" y="282"/>
                      <a:pt x="392" y="285"/>
                      <a:pt x="389" y="288"/>
                    </a:cubicBezTo>
                    <a:cubicBezTo>
                      <a:pt x="393" y="292"/>
                      <a:pt x="393" y="292"/>
                      <a:pt x="393" y="292"/>
                    </a:cubicBezTo>
                    <a:cubicBezTo>
                      <a:pt x="396" y="289"/>
                      <a:pt x="399" y="286"/>
                      <a:pt x="402" y="284"/>
                    </a:cubicBezTo>
                    <a:lnTo>
                      <a:pt x="398" y="280"/>
                    </a:lnTo>
                    <a:close/>
                    <a:moveTo>
                      <a:pt x="416" y="264"/>
                    </a:moveTo>
                    <a:cubicBezTo>
                      <a:pt x="413" y="267"/>
                      <a:pt x="410" y="269"/>
                      <a:pt x="407" y="272"/>
                    </a:cubicBezTo>
                    <a:cubicBezTo>
                      <a:pt x="411" y="276"/>
                      <a:pt x="411" y="276"/>
                      <a:pt x="411" y="276"/>
                    </a:cubicBezTo>
                    <a:cubicBezTo>
                      <a:pt x="414" y="273"/>
                      <a:pt x="417" y="271"/>
                      <a:pt x="420" y="268"/>
                    </a:cubicBezTo>
                    <a:lnTo>
                      <a:pt x="416" y="264"/>
                    </a:lnTo>
                    <a:close/>
                    <a:moveTo>
                      <a:pt x="435" y="249"/>
                    </a:moveTo>
                    <a:cubicBezTo>
                      <a:pt x="432" y="251"/>
                      <a:pt x="428" y="254"/>
                      <a:pt x="425" y="256"/>
                    </a:cubicBezTo>
                    <a:cubicBezTo>
                      <a:pt x="429" y="260"/>
                      <a:pt x="429" y="260"/>
                      <a:pt x="429" y="260"/>
                    </a:cubicBezTo>
                    <a:cubicBezTo>
                      <a:pt x="432" y="258"/>
                      <a:pt x="435" y="255"/>
                      <a:pt x="438" y="253"/>
                    </a:cubicBezTo>
                    <a:lnTo>
                      <a:pt x="435" y="249"/>
                    </a:lnTo>
                    <a:close/>
                    <a:moveTo>
                      <a:pt x="453" y="234"/>
                    </a:moveTo>
                    <a:cubicBezTo>
                      <a:pt x="450" y="236"/>
                      <a:pt x="447" y="239"/>
                      <a:pt x="444" y="241"/>
                    </a:cubicBezTo>
                    <a:cubicBezTo>
                      <a:pt x="447" y="245"/>
                      <a:pt x="447" y="245"/>
                      <a:pt x="447" y="245"/>
                    </a:cubicBezTo>
                    <a:cubicBezTo>
                      <a:pt x="451" y="243"/>
                      <a:pt x="454" y="240"/>
                      <a:pt x="457" y="238"/>
                    </a:cubicBezTo>
                    <a:lnTo>
                      <a:pt x="453" y="234"/>
                    </a:lnTo>
                    <a:close/>
                    <a:moveTo>
                      <a:pt x="473" y="219"/>
                    </a:moveTo>
                    <a:cubicBezTo>
                      <a:pt x="469" y="221"/>
                      <a:pt x="466" y="224"/>
                      <a:pt x="463" y="226"/>
                    </a:cubicBezTo>
                    <a:cubicBezTo>
                      <a:pt x="466" y="231"/>
                      <a:pt x="466" y="231"/>
                      <a:pt x="466" y="231"/>
                    </a:cubicBezTo>
                    <a:cubicBezTo>
                      <a:pt x="469" y="228"/>
                      <a:pt x="473" y="226"/>
                      <a:pt x="476" y="223"/>
                    </a:cubicBezTo>
                    <a:lnTo>
                      <a:pt x="473" y="219"/>
                    </a:lnTo>
                    <a:close/>
                    <a:moveTo>
                      <a:pt x="492" y="205"/>
                    </a:moveTo>
                    <a:cubicBezTo>
                      <a:pt x="489" y="207"/>
                      <a:pt x="486" y="210"/>
                      <a:pt x="482" y="212"/>
                    </a:cubicBezTo>
                    <a:cubicBezTo>
                      <a:pt x="485" y="216"/>
                      <a:pt x="485" y="216"/>
                      <a:pt x="485" y="216"/>
                    </a:cubicBezTo>
                    <a:cubicBezTo>
                      <a:pt x="489" y="214"/>
                      <a:pt x="492" y="212"/>
                      <a:pt x="495" y="209"/>
                    </a:cubicBezTo>
                    <a:lnTo>
                      <a:pt x="492" y="205"/>
                    </a:lnTo>
                    <a:close/>
                    <a:moveTo>
                      <a:pt x="512" y="191"/>
                    </a:moveTo>
                    <a:cubicBezTo>
                      <a:pt x="509" y="193"/>
                      <a:pt x="505" y="196"/>
                      <a:pt x="502" y="198"/>
                    </a:cubicBezTo>
                    <a:cubicBezTo>
                      <a:pt x="505" y="202"/>
                      <a:pt x="505" y="202"/>
                      <a:pt x="505" y="202"/>
                    </a:cubicBezTo>
                    <a:cubicBezTo>
                      <a:pt x="508" y="200"/>
                      <a:pt x="512" y="198"/>
                      <a:pt x="515" y="196"/>
                    </a:cubicBezTo>
                    <a:lnTo>
                      <a:pt x="512" y="191"/>
                    </a:lnTo>
                    <a:close/>
                    <a:moveTo>
                      <a:pt x="532" y="178"/>
                    </a:moveTo>
                    <a:cubicBezTo>
                      <a:pt x="529" y="180"/>
                      <a:pt x="525" y="182"/>
                      <a:pt x="522" y="184"/>
                    </a:cubicBezTo>
                    <a:cubicBezTo>
                      <a:pt x="525" y="189"/>
                      <a:pt x="525" y="189"/>
                      <a:pt x="525" y="189"/>
                    </a:cubicBezTo>
                    <a:cubicBezTo>
                      <a:pt x="528" y="187"/>
                      <a:pt x="531" y="184"/>
                      <a:pt x="535" y="182"/>
                    </a:cubicBezTo>
                    <a:lnTo>
                      <a:pt x="532" y="178"/>
                    </a:lnTo>
                    <a:close/>
                    <a:moveTo>
                      <a:pt x="552" y="165"/>
                    </a:moveTo>
                    <a:cubicBezTo>
                      <a:pt x="549" y="167"/>
                      <a:pt x="545" y="169"/>
                      <a:pt x="542" y="171"/>
                    </a:cubicBezTo>
                    <a:cubicBezTo>
                      <a:pt x="545" y="176"/>
                      <a:pt x="545" y="176"/>
                      <a:pt x="545" y="176"/>
                    </a:cubicBezTo>
                    <a:cubicBezTo>
                      <a:pt x="548" y="174"/>
                      <a:pt x="552" y="172"/>
                      <a:pt x="555" y="169"/>
                    </a:cubicBezTo>
                    <a:cubicBezTo>
                      <a:pt x="552" y="165"/>
                      <a:pt x="552" y="165"/>
                      <a:pt x="552" y="165"/>
                    </a:cubicBezTo>
                    <a:close/>
                    <a:moveTo>
                      <a:pt x="573" y="152"/>
                    </a:moveTo>
                    <a:cubicBezTo>
                      <a:pt x="569" y="155"/>
                      <a:pt x="566" y="157"/>
                      <a:pt x="563" y="159"/>
                    </a:cubicBezTo>
                    <a:cubicBezTo>
                      <a:pt x="565" y="163"/>
                      <a:pt x="565" y="163"/>
                      <a:pt x="565" y="163"/>
                    </a:cubicBezTo>
                    <a:cubicBezTo>
                      <a:pt x="569" y="161"/>
                      <a:pt x="572" y="159"/>
                      <a:pt x="576" y="157"/>
                    </a:cubicBezTo>
                    <a:lnTo>
                      <a:pt x="573" y="152"/>
                    </a:lnTo>
                    <a:close/>
                    <a:moveTo>
                      <a:pt x="594" y="141"/>
                    </a:moveTo>
                    <a:cubicBezTo>
                      <a:pt x="590" y="142"/>
                      <a:pt x="587" y="144"/>
                      <a:pt x="583" y="146"/>
                    </a:cubicBezTo>
                    <a:cubicBezTo>
                      <a:pt x="586" y="151"/>
                      <a:pt x="586" y="151"/>
                      <a:pt x="586" y="151"/>
                    </a:cubicBezTo>
                    <a:cubicBezTo>
                      <a:pt x="590" y="149"/>
                      <a:pt x="593" y="147"/>
                      <a:pt x="597" y="145"/>
                    </a:cubicBezTo>
                    <a:lnTo>
                      <a:pt x="594" y="141"/>
                    </a:lnTo>
                    <a:close/>
                    <a:moveTo>
                      <a:pt x="615" y="129"/>
                    </a:moveTo>
                    <a:cubicBezTo>
                      <a:pt x="612" y="131"/>
                      <a:pt x="608" y="133"/>
                      <a:pt x="604" y="135"/>
                    </a:cubicBezTo>
                    <a:cubicBezTo>
                      <a:pt x="607" y="139"/>
                      <a:pt x="607" y="139"/>
                      <a:pt x="607" y="139"/>
                    </a:cubicBezTo>
                    <a:cubicBezTo>
                      <a:pt x="611" y="137"/>
                      <a:pt x="614" y="136"/>
                      <a:pt x="618" y="134"/>
                    </a:cubicBezTo>
                    <a:lnTo>
                      <a:pt x="615" y="129"/>
                    </a:lnTo>
                    <a:close/>
                    <a:moveTo>
                      <a:pt x="637" y="118"/>
                    </a:moveTo>
                    <a:cubicBezTo>
                      <a:pt x="633" y="120"/>
                      <a:pt x="629" y="122"/>
                      <a:pt x="626" y="123"/>
                    </a:cubicBezTo>
                    <a:cubicBezTo>
                      <a:pt x="628" y="128"/>
                      <a:pt x="628" y="128"/>
                      <a:pt x="628" y="128"/>
                    </a:cubicBezTo>
                    <a:cubicBezTo>
                      <a:pt x="632" y="126"/>
                      <a:pt x="635" y="125"/>
                      <a:pt x="639" y="123"/>
                    </a:cubicBezTo>
                    <a:lnTo>
                      <a:pt x="637" y="118"/>
                    </a:lnTo>
                    <a:close/>
                    <a:moveTo>
                      <a:pt x="658" y="107"/>
                    </a:moveTo>
                    <a:cubicBezTo>
                      <a:pt x="655" y="109"/>
                      <a:pt x="651" y="111"/>
                      <a:pt x="647" y="113"/>
                    </a:cubicBezTo>
                    <a:cubicBezTo>
                      <a:pt x="650" y="117"/>
                      <a:pt x="650" y="117"/>
                      <a:pt x="650" y="117"/>
                    </a:cubicBezTo>
                    <a:cubicBezTo>
                      <a:pt x="653" y="116"/>
                      <a:pt x="657" y="114"/>
                      <a:pt x="661" y="112"/>
                    </a:cubicBezTo>
                    <a:lnTo>
                      <a:pt x="658" y="107"/>
                    </a:lnTo>
                    <a:close/>
                    <a:moveTo>
                      <a:pt x="680" y="97"/>
                    </a:moveTo>
                    <a:cubicBezTo>
                      <a:pt x="677" y="99"/>
                      <a:pt x="673" y="101"/>
                      <a:pt x="669" y="102"/>
                    </a:cubicBezTo>
                    <a:cubicBezTo>
                      <a:pt x="671" y="107"/>
                      <a:pt x="671" y="107"/>
                      <a:pt x="671" y="107"/>
                    </a:cubicBezTo>
                    <a:cubicBezTo>
                      <a:pt x="675" y="105"/>
                      <a:pt x="679" y="104"/>
                      <a:pt x="682" y="102"/>
                    </a:cubicBezTo>
                    <a:lnTo>
                      <a:pt x="680" y="97"/>
                    </a:lnTo>
                    <a:close/>
                    <a:moveTo>
                      <a:pt x="702" y="88"/>
                    </a:moveTo>
                    <a:cubicBezTo>
                      <a:pt x="699" y="89"/>
                      <a:pt x="695" y="91"/>
                      <a:pt x="691" y="92"/>
                    </a:cubicBezTo>
                    <a:cubicBezTo>
                      <a:pt x="693" y="97"/>
                      <a:pt x="693" y="97"/>
                      <a:pt x="693" y="97"/>
                    </a:cubicBezTo>
                    <a:cubicBezTo>
                      <a:pt x="697" y="96"/>
                      <a:pt x="701" y="94"/>
                      <a:pt x="704" y="93"/>
                    </a:cubicBezTo>
                    <a:lnTo>
                      <a:pt x="702" y="88"/>
                    </a:lnTo>
                    <a:close/>
                    <a:moveTo>
                      <a:pt x="725" y="79"/>
                    </a:moveTo>
                    <a:cubicBezTo>
                      <a:pt x="721" y="80"/>
                      <a:pt x="717" y="82"/>
                      <a:pt x="713" y="83"/>
                    </a:cubicBezTo>
                    <a:cubicBezTo>
                      <a:pt x="715" y="88"/>
                      <a:pt x="715" y="88"/>
                      <a:pt x="715" y="88"/>
                    </a:cubicBezTo>
                    <a:cubicBezTo>
                      <a:pt x="719" y="87"/>
                      <a:pt x="723" y="85"/>
                      <a:pt x="727" y="84"/>
                    </a:cubicBezTo>
                    <a:lnTo>
                      <a:pt x="725" y="79"/>
                    </a:lnTo>
                    <a:close/>
                    <a:moveTo>
                      <a:pt x="747" y="70"/>
                    </a:moveTo>
                    <a:cubicBezTo>
                      <a:pt x="743" y="71"/>
                      <a:pt x="740" y="73"/>
                      <a:pt x="736" y="74"/>
                    </a:cubicBezTo>
                    <a:cubicBezTo>
                      <a:pt x="738" y="79"/>
                      <a:pt x="738" y="79"/>
                      <a:pt x="738" y="79"/>
                    </a:cubicBezTo>
                    <a:cubicBezTo>
                      <a:pt x="741" y="78"/>
                      <a:pt x="745" y="76"/>
                      <a:pt x="749" y="75"/>
                    </a:cubicBezTo>
                    <a:lnTo>
                      <a:pt x="747" y="70"/>
                    </a:lnTo>
                    <a:close/>
                    <a:moveTo>
                      <a:pt x="770" y="62"/>
                    </a:moveTo>
                    <a:cubicBezTo>
                      <a:pt x="766" y="63"/>
                      <a:pt x="762" y="65"/>
                      <a:pt x="758" y="66"/>
                    </a:cubicBezTo>
                    <a:cubicBezTo>
                      <a:pt x="760" y="71"/>
                      <a:pt x="760" y="71"/>
                      <a:pt x="760" y="71"/>
                    </a:cubicBezTo>
                    <a:cubicBezTo>
                      <a:pt x="764" y="70"/>
                      <a:pt x="768" y="68"/>
                      <a:pt x="771" y="67"/>
                    </a:cubicBezTo>
                    <a:lnTo>
                      <a:pt x="770" y="62"/>
                    </a:lnTo>
                    <a:close/>
                    <a:moveTo>
                      <a:pt x="793" y="54"/>
                    </a:moveTo>
                    <a:cubicBezTo>
                      <a:pt x="789" y="56"/>
                      <a:pt x="785" y="57"/>
                      <a:pt x="781" y="58"/>
                    </a:cubicBezTo>
                    <a:cubicBezTo>
                      <a:pt x="783" y="63"/>
                      <a:pt x="783" y="63"/>
                      <a:pt x="783" y="63"/>
                    </a:cubicBezTo>
                    <a:cubicBezTo>
                      <a:pt x="787" y="62"/>
                      <a:pt x="790" y="61"/>
                      <a:pt x="794" y="60"/>
                    </a:cubicBezTo>
                    <a:lnTo>
                      <a:pt x="793" y="54"/>
                    </a:lnTo>
                    <a:close/>
                    <a:moveTo>
                      <a:pt x="815" y="47"/>
                    </a:moveTo>
                    <a:cubicBezTo>
                      <a:pt x="812" y="48"/>
                      <a:pt x="808" y="50"/>
                      <a:pt x="804" y="51"/>
                    </a:cubicBezTo>
                    <a:cubicBezTo>
                      <a:pt x="806" y="56"/>
                      <a:pt x="806" y="56"/>
                      <a:pt x="806" y="56"/>
                    </a:cubicBezTo>
                    <a:cubicBezTo>
                      <a:pt x="809" y="55"/>
                      <a:pt x="813" y="54"/>
                      <a:pt x="817" y="52"/>
                    </a:cubicBezTo>
                    <a:lnTo>
                      <a:pt x="815" y="47"/>
                    </a:lnTo>
                    <a:close/>
                    <a:moveTo>
                      <a:pt x="839" y="41"/>
                    </a:moveTo>
                    <a:cubicBezTo>
                      <a:pt x="835" y="42"/>
                      <a:pt x="831" y="43"/>
                      <a:pt x="827" y="44"/>
                    </a:cubicBezTo>
                    <a:cubicBezTo>
                      <a:pt x="829" y="49"/>
                      <a:pt x="829" y="49"/>
                      <a:pt x="829" y="49"/>
                    </a:cubicBezTo>
                    <a:cubicBezTo>
                      <a:pt x="832" y="48"/>
                      <a:pt x="836" y="47"/>
                      <a:pt x="840" y="46"/>
                    </a:cubicBezTo>
                    <a:lnTo>
                      <a:pt x="839" y="41"/>
                    </a:lnTo>
                    <a:close/>
                    <a:moveTo>
                      <a:pt x="862" y="35"/>
                    </a:moveTo>
                    <a:cubicBezTo>
                      <a:pt x="858" y="36"/>
                      <a:pt x="854" y="37"/>
                      <a:pt x="850" y="38"/>
                    </a:cubicBezTo>
                    <a:cubicBezTo>
                      <a:pt x="852" y="43"/>
                      <a:pt x="852" y="43"/>
                      <a:pt x="852" y="43"/>
                    </a:cubicBezTo>
                    <a:cubicBezTo>
                      <a:pt x="855" y="42"/>
                      <a:pt x="859" y="41"/>
                      <a:pt x="863" y="40"/>
                    </a:cubicBezTo>
                    <a:lnTo>
                      <a:pt x="862" y="35"/>
                    </a:lnTo>
                    <a:close/>
                    <a:moveTo>
                      <a:pt x="885" y="29"/>
                    </a:moveTo>
                    <a:cubicBezTo>
                      <a:pt x="881" y="30"/>
                      <a:pt x="877" y="31"/>
                      <a:pt x="874" y="32"/>
                    </a:cubicBezTo>
                    <a:cubicBezTo>
                      <a:pt x="875" y="37"/>
                      <a:pt x="875" y="37"/>
                      <a:pt x="875" y="37"/>
                    </a:cubicBezTo>
                    <a:cubicBezTo>
                      <a:pt x="879" y="36"/>
                      <a:pt x="883" y="35"/>
                      <a:pt x="886" y="34"/>
                    </a:cubicBezTo>
                    <a:lnTo>
                      <a:pt x="885" y="29"/>
                    </a:lnTo>
                    <a:close/>
                    <a:moveTo>
                      <a:pt x="909" y="24"/>
                    </a:moveTo>
                    <a:cubicBezTo>
                      <a:pt x="905" y="25"/>
                      <a:pt x="901" y="26"/>
                      <a:pt x="897" y="26"/>
                    </a:cubicBezTo>
                    <a:cubicBezTo>
                      <a:pt x="898" y="32"/>
                      <a:pt x="898" y="32"/>
                      <a:pt x="898" y="32"/>
                    </a:cubicBezTo>
                    <a:cubicBezTo>
                      <a:pt x="902" y="31"/>
                      <a:pt x="906" y="30"/>
                      <a:pt x="910" y="29"/>
                    </a:cubicBezTo>
                    <a:lnTo>
                      <a:pt x="909" y="24"/>
                    </a:lnTo>
                    <a:close/>
                    <a:moveTo>
                      <a:pt x="932" y="19"/>
                    </a:moveTo>
                    <a:cubicBezTo>
                      <a:pt x="928" y="20"/>
                      <a:pt x="925" y="21"/>
                      <a:pt x="921" y="22"/>
                    </a:cubicBezTo>
                    <a:cubicBezTo>
                      <a:pt x="922" y="27"/>
                      <a:pt x="922" y="27"/>
                      <a:pt x="922" y="27"/>
                    </a:cubicBezTo>
                    <a:cubicBezTo>
                      <a:pt x="926" y="26"/>
                      <a:pt x="929" y="25"/>
                      <a:pt x="933" y="25"/>
                    </a:cubicBezTo>
                    <a:lnTo>
                      <a:pt x="932" y="19"/>
                    </a:lnTo>
                    <a:close/>
                    <a:moveTo>
                      <a:pt x="956" y="15"/>
                    </a:moveTo>
                    <a:cubicBezTo>
                      <a:pt x="952" y="16"/>
                      <a:pt x="948" y="17"/>
                      <a:pt x="944" y="17"/>
                    </a:cubicBezTo>
                    <a:cubicBezTo>
                      <a:pt x="945" y="23"/>
                      <a:pt x="945" y="23"/>
                      <a:pt x="945" y="23"/>
                    </a:cubicBezTo>
                    <a:cubicBezTo>
                      <a:pt x="949" y="22"/>
                      <a:pt x="953" y="21"/>
                      <a:pt x="957" y="21"/>
                    </a:cubicBezTo>
                    <a:lnTo>
                      <a:pt x="956" y="15"/>
                    </a:lnTo>
                    <a:close/>
                    <a:moveTo>
                      <a:pt x="980" y="12"/>
                    </a:moveTo>
                    <a:cubicBezTo>
                      <a:pt x="976" y="12"/>
                      <a:pt x="972" y="13"/>
                      <a:pt x="968" y="13"/>
                    </a:cubicBezTo>
                    <a:cubicBezTo>
                      <a:pt x="969" y="19"/>
                      <a:pt x="969" y="19"/>
                      <a:pt x="969" y="19"/>
                    </a:cubicBezTo>
                    <a:cubicBezTo>
                      <a:pt x="973" y="18"/>
                      <a:pt x="977" y="18"/>
                      <a:pt x="981" y="17"/>
                    </a:cubicBezTo>
                    <a:lnTo>
                      <a:pt x="980" y="12"/>
                    </a:lnTo>
                    <a:close/>
                    <a:moveTo>
                      <a:pt x="1004" y="9"/>
                    </a:moveTo>
                    <a:cubicBezTo>
                      <a:pt x="1000" y="9"/>
                      <a:pt x="996" y="10"/>
                      <a:pt x="992" y="10"/>
                    </a:cubicBezTo>
                    <a:cubicBezTo>
                      <a:pt x="993" y="15"/>
                      <a:pt x="993" y="15"/>
                      <a:pt x="993" y="15"/>
                    </a:cubicBezTo>
                    <a:cubicBezTo>
                      <a:pt x="996" y="15"/>
                      <a:pt x="1000" y="14"/>
                      <a:pt x="1004" y="14"/>
                    </a:cubicBezTo>
                    <a:lnTo>
                      <a:pt x="1004" y="9"/>
                    </a:lnTo>
                    <a:close/>
                    <a:moveTo>
                      <a:pt x="1028" y="6"/>
                    </a:moveTo>
                    <a:cubicBezTo>
                      <a:pt x="1024" y="6"/>
                      <a:pt x="1020" y="7"/>
                      <a:pt x="1016" y="7"/>
                    </a:cubicBezTo>
                    <a:cubicBezTo>
                      <a:pt x="1016" y="13"/>
                      <a:pt x="1016" y="13"/>
                      <a:pt x="1016" y="13"/>
                    </a:cubicBezTo>
                    <a:cubicBezTo>
                      <a:pt x="1020" y="12"/>
                      <a:pt x="1024" y="12"/>
                      <a:pt x="1028" y="11"/>
                    </a:cubicBezTo>
                    <a:lnTo>
                      <a:pt x="1028" y="6"/>
                    </a:lnTo>
                    <a:close/>
                    <a:moveTo>
                      <a:pt x="1052" y="4"/>
                    </a:moveTo>
                    <a:cubicBezTo>
                      <a:pt x="1048" y="4"/>
                      <a:pt x="1044" y="5"/>
                      <a:pt x="1040" y="5"/>
                    </a:cubicBezTo>
                    <a:cubicBezTo>
                      <a:pt x="1040" y="10"/>
                      <a:pt x="1040" y="10"/>
                      <a:pt x="1040" y="10"/>
                    </a:cubicBezTo>
                    <a:cubicBezTo>
                      <a:pt x="1044" y="10"/>
                      <a:pt x="1048" y="10"/>
                      <a:pt x="1052" y="9"/>
                    </a:cubicBezTo>
                    <a:lnTo>
                      <a:pt x="1052" y="4"/>
                    </a:lnTo>
                    <a:close/>
                    <a:moveTo>
                      <a:pt x="1076" y="2"/>
                    </a:moveTo>
                    <a:cubicBezTo>
                      <a:pt x="1072" y="2"/>
                      <a:pt x="1068" y="3"/>
                      <a:pt x="1064" y="3"/>
                    </a:cubicBezTo>
                    <a:cubicBezTo>
                      <a:pt x="1064" y="8"/>
                      <a:pt x="1064" y="8"/>
                      <a:pt x="1064" y="8"/>
                    </a:cubicBezTo>
                    <a:cubicBezTo>
                      <a:pt x="1068" y="8"/>
                      <a:pt x="1072" y="8"/>
                      <a:pt x="1076" y="8"/>
                    </a:cubicBezTo>
                    <a:lnTo>
                      <a:pt x="1076" y="2"/>
                    </a:lnTo>
                    <a:close/>
                    <a:moveTo>
                      <a:pt x="1100" y="1"/>
                    </a:moveTo>
                    <a:cubicBezTo>
                      <a:pt x="1096" y="1"/>
                      <a:pt x="1092" y="1"/>
                      <a:pt x="1088" y="2"/>
                    </a:cubicBezTo>
                    <a:cubicBezTo>
                      <a:pt x="1088" y="7"/>
                      <a:pt x="1088" y="7"/>
                      <a:pt x="1088" y="7"/>
                    </a:cubicBezTo>
                    <a:cubicBezTo>
                      <a:pt x="1092" y="7"/>
                      <a:pt x="1096" y="7"/>
                      <a:pt x="1100" y="6"/>
                    </a:cubicBezTo>
                    <a:lnTo>
                      <a:pt x="1100" y="1"/>
                    </a:lnTo>
                    <a:close/>
                    <a:moveTo>
                      <a:pt x="1124" y="0"/>
                    </a:moveTo>
                    <a:cubicBezTo>
                      <a:pt x="1120" y="1"/>
                      <a:pt x="1116" y="1"/>
                      <a:pt x="1112" y="1"/>
                    </a:cubicBezTo>
                    <a:cubicBezTo>
                      <a:pt x="1112" y="6"/>
                      <a:pt x="1112" y="6"/>
                      <a:pt x="1112" y="6"/>
                    </a:cubicBezTo>
                    <a:cubicBezTo>
                      <a:pt x="1116" y="6"/>
                      <a:pt x="1120" y="6"/>
                      <a:pt x="1124" y="6"/>
                    </a:cubicBezTo>
                    <a:cubicBezTo>
                      <a:pt x="1124" y="0"/>
                      <a:pt x="1124" y="0"/>
                      <a:pt x="1124" y="0"/>
                    </a:cubicBezTo>
                    <a:close/>
                    <a:moveTo>
                      <a:pt x="1148" y="0"/>
                    </a:moveTo>
                    <a:cubicBezTo>
                      <a:pt x="1147" y="0"/>
                      <a:pt x="1146" y="0"/>
                      <a:pt x="1145" y="0"/>
                    </a:cubicBezTo>
                    <a:cubicBezTo>
                      <a:pt x="1142" y="0"/>
                      <a:pt x="1139" y="0"/>
                      <a:pt x="1136" y="0"/>
                    </a:cubicBezTo>
                    <a:cubicBezTo>
                      <a:pt x="1136" y="6"/>
                      <a:pt x="1136" y="6"/>
                      <a:pt x="1136" y="6"/>
                    </a:cubicBezTo>
                    <a:cubicBezTo>
                      <a:pt x="1139" y="6"/>
                      <a:pt x="1142" y="6"/>
                      <a:pt x="1145" y="6"/>
                    </a:cubicBezTo>
                    <a:cubicBezTo>
                      <a:pt x="1146" y="6"/>
                      <a:pt x="1147" y="6"/>
                      <a:pt x="1148" y="6"/>
                    </a:cubicBezTo>
                    <a:lnTo>
                      <a:pt x="1148" y="0"/>
                    </a:lnTo>
                    <a:close/>
                    <a:moveTo>
                      <a:pt x="1172" y="1"/>
                    </a:moveTo>
                    <a:cubicBezTo>
                      <a:pt x="1168" y="0"/>
                      <a:pt x="1164" y="0"/>
                      <a:pt x="1160" y="0"/>
                    </a:cubicBezTo>
                    <a:cubicBezTo>
                      <a:pt x="1160" y="6"/>
                      <a:pt x="1160" y="6"/>
                      <a:pt x="1160" y="6"/>
                    </a:cubicBezTo>
                    <a:cubicBezTo>
                      <a:pt x="1164" y="6"/>
                      <a:pt x="1168" y="6"/>
                      <a:pt x="1172" y="6"/>
                    </a:cubicBezTo>
                    <a:lnTo>
                      <a:pt x="1172" y="1"/>
                    </a:lnTo>
                    <a:close/>
                    <a:moveTo>
                      <a:pt x="1196" y="1"/>
                    </a:moveTo>
                    <a:cubicBezTo>
                      <a:pt x="1192" y="1"/>
                      <a:pt x="1188" y="1"/>
                      <a:pt x="1184" y="1"/>
                    </a:cubicBezTo>
                    <a:cubicBezTo>
                      <a:pt x="1184" y="6"/>
                      <a:pt x="1184" y="6"/>
                      <a:pt x="1184" y="6"/>
                    </a:cubicBezTo>
                    <a:cubicBezTo>
                      <a:pt x="1188" y="6"/>
                      <a:pt x="1192" y="6"/>
                      <a:pt x="1196" y="7"/>
                    </a:cubicBezTo>
                    <a:lnTo>
                      <a:pt x="1196" y="1"/>
                    </a:lnTo>
                    <a:close/>
                    <a:moveTo>
                      <a:pt x="1220" y="3"/>
                    </a:moveTo>
                    <a:cubicBezTo>
                      <a:pt x="1216" y="2"/>
                      <a:pt x="1212" y="2"/>
                      <a:pt x="1208" y="2"/>
                    </a:cubicBezTo>
                    <a:cubicBezTo>
                      <a:pt x="1208" y="7"/>
                      <a:pt x="1208" y="7"/>
                      <a:pt x="1208" y="7"/>
                    </a:cubicBezTo>
                    <a:cubicBezTo>
                      <a:pt x="1212" y="7"/>
                      <a:pt x="1215" y="8"/>
                      <a:pt x="1219" y="8"/>
                    </a:cubicBezTo>
                    <a:lnTo>
                      <a:pt x="1220" y="3"/>
                    </a:lnTo>
                    <a:close/>
                    <a:moveTo>
                      <a:pt x="1244" y="4"/>
                    </a:moveTo>
                    <a:cubicBezTo>
                      <a:pt x="1240" y="4"/>
                      <a:pt x="1236" y="4"/>
                      <a:pt x="1232" y="3"/>
                    </a:cubicBezTo>
                    <a:cubicBezTo>
                      <a:pt x="1231" y="9"/>
                      <a:pt x="1231" y="9"/>
                      <a:pt x="1231" y="9"/>
                    </a:cubicBezTo>
                    <a:cubicBezTo>
                      <a:pt x="1235" y="9"/>
                      <a:pt x="1239" y="9"/>
                      <a:pt x="1243" y="10"/>
                    </a:cubicBezTo>
                    <a:lnTo>
                      <a:pt x="1244" y="4"/>
                    </a:lnTo>
                    <a:close/>
                    <a:moveTo>
                      <a:pt x="1268" y="6"/>
                    </a:moveTo>
                    <a:cubicBezTo>
                      <a:pt x="1264" y="6"/>
                      <a:pt x="1260" y="6"/>
                      <a:pt x="1256" y="5"/>
                    </a:cubicBezTo>
                    <a:cubicBezTo>
                      <a:pt x="1255" y="11"/>
                      <a:pt x="1255" y="11"/>
                      <a:pt x="1255" y="11"/>
                    </a:cubicBezTo>
                    <a:cubicBezTo>
                      <a:pt x="1259" y="11"/>
                      <a:pt x="1263" y="11"/>
                      <a:pt x="1267" y="12"/>
                    </a:cubicBezTo>
                    <a:lnTo>
                      <a:pt x="1268" y="6"/>
                    </a:lnTo>
                    <a:close/>
                    <a:moveTo>
                      <a:pt x="1292" y="9"/>
                    </a:moveTo>
                    <a:cubicBezTo>
                      <a:pt x="1288" y="9"/>
                      <a:pt x="1284" y="8"/>
                      <a:pt x="1280" y="8"/>
                    </a:cubicBezTo>
                    <a:cubicBezTo>
                      <a:pt x="1279" y="13"/>
                      <a:pt x="1279" y="13"/>
                      <a:pt x="1279" y="13"/>
                    </a:cubicBezTo>
                    <a:cubicBezTo>
                      <a:pt x="1283" y="14"/>
                      <a:pt x="1287" y="14"/>
                      <a:pt x="1291" y="14"/>
                    </a:cubicBezTo>
                    <a:lnTo>
                      <a:pt x="1292" y="9"/>
                    </a:lnTo>
                    <a:close/>
                    <a:moveTo>
                      <a:pt x="1315" y="12"/>
                    </a:moveTo>
                    <a:cubicBezTo>
                      <a:pt x="1312" y="12"/>
                      <a:pt x="1308" y="11"/>
                      <a:pt x="1304" y="11"/>
                    </a:cubicBezTo>
                    <a:cubicBezTo>
                      <a:pt x="1303" y="16"/>
                      <a:pt x="1303" y="16"/>
                      <a:pt x="1303" y="16"/>
                    </a:cubicBezTo>
                    <a:cubicBezTo>
                      <a:pt x="1307" y="17"/>
                      <a:pt x="1311" y="17"/>
                      <a:pt x="1315" y="18"/>
                    </a:cubicBezTo>
                    <a:lnTo>
                      <a:pt x="1315" y="12"/>
                    </a:lnTo>
                    <a:close/>
                    <a:moveTo>
                      <a:pt x="1339" y="16"/>
                    </a:moveTo>
                    <a:cubicBezTo>
                      <a:pt x="1335" y="15"/>
                      <a:pt x="1331" y="15"/>
                      <a:pt x="1327" y="14"/>
                    </a:cubicBezTo>
                    <a:cubicBezTo>
                      <a:pt x="1327" y="19"/>
                      <a:pt x="1327" y="19"/>
                      <a:pt x="1327" y="19"/>
                    </a:cubicBezTo>
                    <a:cubicBezTo>
                      <a:pt x="1330" y="20"/>
                      <a:pt x="1334" y="21"/>
                      <a:pt x="1338" y="21"/>
                    </a:cubicBezTo>
                    <a:lnTo>
                      <a:pt x="1339" y="16"/>
                    </a:lnTo>
                    <a:close/>
                    <a:moveTo>
                      <a:pt x="1363" y="20"/>
                    </a:moveTo>
                    <a:cubicBezTo>
                      <a:pt x="1359" y="19"/>
                      <a:pt x="1355" y="19"/>
                      <a:pt x="1351" y="18"/>
                    </a:cubicBezTo>
                    <a:cubicBezTo>
                      <a:pt x="1350" y="23"/>
                      <a:pt x="1350" y="23"/>
                      <a:pt x="1350" y="23"/>
                    </a:cubicBezTo>
                    <a:cubicBezTo>
                      <a:pt x="1354" y="24"/>
                      <a:pt x="1358" y="25"/>
                      <a:pt x="1362" y="25"/>
                    </a:cubicBezTo>
                    <a:cubicBezTo>
                      <a:pt x="1363" y="20"/>
                      <a:pt x="1363" y="20"/>
                      <a:pt x="1363" y="20"/>
                    </a:cubicBezTo>
                    <a:close/>
                    <a:moveTo>
                      <a:pt x="1387" y="25"/>
                    </a:moveTo>
                    <a:cubicBezTo>
                      <a:pt x="1383" y="24"/>
                      <a:pt x="1379" y="23"/>
                      <a:pt x="1375" y="23"/>
                    </a:cubicBezTo>
                    <a:cubicBezTo>
                      <a:pt x="1374" y="28"/>
                      <a:pt x="1374" y="28"/>
                      <a:pt x="1374" y="28"/>
                    </a:cubicBezTo>
                    <a:cubicBezTo>
                      <a:pt x="1378" y="29"/>
                      <a:pt x="1382" y="29"/>
                      <a:pt x="1385" y="30"/>
                    </a:cubicBezTo>
                    <a:lnTo>
                      <a:pt x="1387" y="25"/>
                    </a:lnTo>
                    <a:close/>
                    <a:moveTo>
                      <a:pt x="1410" y="30"/>
                    </a:moveTo>
                    <a:cubicBezTo>
                      <a:pt x="1406" y="29"/>
                      <a:pt x="1402" y="28"/>
                      <a:pt x="1398" y="27"/>
                    </a:cubicBezTo>
                    <a:cubicBezTo>
                      <a:pt x="1397" y="33"/>
                      <a:pt x="1397" y="33"/>
                      <a:pt x="1397" y="33"/>
                    </a:cubicBezTo>
                    <a:cubicBezTo>
                      <a:pt x="1401" y="34"/>
                      <a:pt x="1405" y="34"/>
                      <a:pt x="1409" y="35"/>
                    </a:cubicBezTo>
                    <a:lnTo>
                      <a:pt x="1410" y="30"/>
                    </a:lnTo>
                    <a:close/>
                    <a:moveTo>
                      <a:pt x="1433" y="36"/>
                    </a:moveTo>
                    <a:cubicBezTo>
                      <a:pt x="1429" y="35"/>
                      <a:pt x="1426" y="34"/>
                      <a:pt x="1422" y="33"/>
                    </a:cubicBezTo>
                    <a:cubicBezTo>
                      <a:pt x="1420" y="38"/>
                      <a:pt x="1420" y="38"/>
                      <a:pt x="1420" y="38"/>
                    </a:cubicBezTo>
                    <a:cubicBezTo>
                      <a:pt x="1424" y="39"/>
                      <a:pt x="1428" y="40"/>
                      <a:pt x="1432" y="41"/>
                    </a:cubicBezTo>
                    <a:lnTo>
                      <a:pt x="1433" y="36"/>
                    </a:lnTo>
                    <a:close/>
                    <a:moveTo>
                      <a:pt x="1457" y="42"/>
                    </a:moveTo>
                    <a:cubicBezTo>
                      <a:pt x="1453" y="41"/>
                      <a:pt x="1449" y="40"/>
                      <a:pt x="1445" y="39"/>
                    </a:cubicBezTo>
                    <a:cubicBezTo>
                      <a:pt x="1444" y="44"/>
                      <a:pt x="1444" y="44"/>
                      <a:pt x="1444" y="44"/>
                    </a:cubicBezTo>
                    <a:cubicBezTo>
                      <a:pt x="1447" y="45"/>
                      <a:pt x="1451" y="46"/>
                      <a:pt x="1455" y="47"/>
                    </a:cubicBezTo>
                    <a:lnTo>
                      <a:pt x="1457" y="42"/>
                    </a:lnTo>
                    <a:close/>
                    <a:moveTo>
                      <a:pt x="1480" y="49"/>
                    </a:moveTo>
                    <a:cubicBezTo>
                      <a:pt x="1476" y="48"/>
                      <a:pt x="1472" y="46"/>
                      <a:pt x="1468" y="45"/>
                    </a:cubicBezTo>
                    <a:cubicBezTo>
                      <a:pt x="1467" y="50"/>
                      <a:pt x="1467" y="50"/>
                      <a:pt x="1467" y="50"/>
                    </a:cubicBezTo>
                    <a:cubicBezTo>
                      <a:pt x="1471" y="52"/>
                      <a:pt x="1474" y="53"/>
                      <a:pt x="1478" y="54"/>
                    </a:cubicBezTo>
                    <a:lnTo>
                      <a:pt x="1480" y="49"/>
                    </a:lnTo>
                    <a:close/>
                    <a:moveTo>
                      <a:pt x="1503" y="56"/>
                    </a:moveTo>
                    <a:cubicBezTo>
                      <a:pt x="1499" y="55"/>
                      <a:pt x="1495" y="53"/>
                      <a:pt x="1491" y="52"/>
                    </a:cubicBezTo>
                    <a:cubicBezTo>
                      <a:pt x="1490" y="57"/>
                      <a:pt x="1490" y="57"/>
                      <a:pt x="1490" y="57"/>
                    </a:cubicBezTo>
                    <a:cubicBezTo>
                      <a:pt x="1493" y="59"/>
                      <a:pt x="1497" y="60"/>
                      <a:pt x="1501" y="61"/>
                    </a:cubicBezTo>
                    <a:lnTo>
                      <a:pt x="1503" y="56"/>
                    </a:lnTo>
                    <a:close/>
                    <a:moveTo>
                      <a:pt x="1525" y="64"/>
                    </a:moveTo>
                    <a:cubicBezTo>
                      <a:pt x="1522" y="62"/>
                      <a:pt x="1518" y="61"/>
                      <a:pt x="1514" y="60"/>
                    </a:cubicBezTo>
                    <a:cubicBezTo>
                      <a:pt x="1512" y="65"/>
                      <a:pt x="1512" y="65"/>
                      <a:pt x="1512" y="65"/>
                    </a:cubicBezTo>
                    <a:cubicBezTo>
                      <a:pt x="1516" y="66"/>
                      <a:pt x="1520" y="67"/>
                      <a:pt x="1524" y="69"/>
                    </a:cubicBezTo>
                    <a:lnTo>
                      <a:pt x="1525" y="64"/>
                    </a:lnTo>
                    <a:close/>
                    <a:moveTo>
                      <a:pt x="1548" y="72"/>
                    </a:moveTo>
                    <a:cubicBezTo>
                      <a:pt x="1544" y="70"/>
                      <a:pt x="1541" y="69"/>
                      <a:pt x="1537" y="68"/>
                    </a:cubicBezTo>
                    <a:cubicBezTo>
                      <a:pt x="1535" y="73"/>
                      <a:pt x="1535" y="73"/>
                      <a:pt x="1535" y="73"/>
                    </a:cubicBezTo>
                    <a:cubicBezTo>
                      <a:pt x="1539" y="74"/>
                      <a:pt x="1542" y="75"/>
                      <a:pt x="1546" y="77"/>
                    </a:cubicBezTo>
                    <a:lnTo>
                      <a:pt x="1548" y="72"/>
                    </a:lnTo>
                    <a:close/>
                    <a:moveTo>
                      <a:pt x="1571" y="80"/>
                    </a:moveTo>
                    <a:cubicBezTo>
                      <a:pt x="1567" y="79"/>
                      <a:pt x="1563" y="77"/>
                      <a:pt x="1559" y="76"/>
                    </a:cubicBezTo>
                    <a:cubicBezTo>
                      <a:pt x="1557" y="81"/>
                      <a:pt x="1557" y="81"/>
                      <a:pt x="1557" y="81"/>
                    </a:cubicBezTo>
                    <a:cubicBezTo>
                      <a:pt x="1561" y="82"/>
                      <a:pt x="1565" y="84"/>
                      <a:pt x="1569" y="85"/>
                    </a:cubicBezTo>
                    <a:lnTo>
                      <a:pt x="1571" y="80"/>
                    </a:lnTo>
                    <a:close/>
                    <a:moveTo>
                      <a:pt x="1593" y="90"/>
                    </a:moveTo>
                    <a:cubicBezTo>
                      <a:pt x="1589" y="88"/>
                      <a:pt x="1585" y="86"/>
                      <a:pt x="1582" y="85"/>
                    </a:cubicBezTo>
                    <a:cubicBezTo>
                      <a:pt x="1580" y="90"/>
                      <a:pt x="1580" y="90"/>
                      <a:pt x="1580" y="90"/>
                    </a:cubicBezTo>
                    <a:cubicBezTo>
                      <a:pt x="1583" y="91"/>
                      <a:pt x="1587" y="93"/>
                      <a:pt x="1591" y="95"/>
                    </a:cubicBezTo>
                    <a:lnTo>
                      <a:pt x="1593" y="90"/>
                    </a:lnTo>
                    <a:close/>
                    <a:moveTo>
                      <a:pt x="1615" y="99"/>
                    </a:moveTo>
                    <a:cubicBezTo>
                      <a:pt x="1611" y="98"/>
                      <a:pt x="1607" y="96"/>
                      <a:pt x="1604" y="94"/>
                    </a:cubicBezTo>
                    <a:cubicBezTo>
                      <a:pt x="1602" y="99"/>
                      <a:pt x="1602" y="99"/>
                      <a:pt x="1602" y="99"/>
                    </a:cubicBezTo>
                    <a:cubicBezTo>
                      <a:pt x="1605" y="101"/>
                      <a:pt x="1609" y="103"/>
                      <a:pt x="1613" y="104"/>
                    </a:cubicBezTo>
                    <a:lnTo>
                      <a:pt x="1615" y="99"/>
                    </a:lnTo>
                    <a:close/>
                    <a:moveTo>
                      <a:pt x="1637" y="109"/>
                    </a:moveTo>
                    <a:cubicBezTo>
                      <a:pt x="1633" y="108"/>
                      <a:pt x="1629" y="106"/>
                      <a:pt x="1626" y="104"/>
                    </a:cubicBezTo>
                    <a:cubicBezTo>
                      <a:pt x="1623" y="109"/>
                      <a:pt x="1623" y="109"/>
                      <a:pt x="1623" y="109"/>
                    </a:cubicBezTo>
                    <a:cubicBezTo>
                      <a:pt x="1627" y="111"/>
                      <a:pt x="1631" y="113"/>
                      <a:pt x="1634" y="114"/>
                    </a:cubicBezTo>
                    <a:lnTo>
                      <a:pt x="1637" y="109"/>
                    </a:lnTo>
                    <a:close/>
                    <a:moveTo>
                      <a:pt x="1658" y="120"/>
                    </a:moveTo>
                    <a:cubicBezTo>
                      <a:pt x="1655" y="118"/>
                      <a:pt x="1651" y="116"/>
                      <a:pt x="1647" y="115"/>
                    </a:cubicBezTo>
                    <a:cubicBezTo>
                      <a:pt x="1645" y="119"/>
                      <a:pt x="1645" y="119"/>
                      <a:pt x="1645" y="119"/>
                    </a:cubicBezTo>
                    <a:cubicBezTo>
                      <a:pt x="1649" y="121"/>
                      <a:pt x="1652" y="123"/>
                      <a:pt x="1656" y="125"/>
                    </a:cubicBezTo>
                    <a:lnTo>
                      <a:pt x="1658" y="120"/>
                    </a:lnTo>
                    <a:close/>
                    <a:moveTo>
                      <a:pt x="1680" y="131"/>
                    </a:moveTo>
                    <a:cubicBezTo>
                      <a:pt x="1676" y="129"/>
                      <a:pt x="1672" y="127"/>
                      <a:pt x="1669" y="126"/>
                    </a:cubicBezTo>
                    <a:cubicBezTo>
                      <a:pt x="1666" y="130"/>
                      <a:pt x="1666" y="130"/>
                      <a:pt x="1666" y="130"/>
                    </a:cubicBezTo>
                    <a:cubicBezTo>
                      <a:pt x="1670" y="132"/>
                      <a:pt x="1673" y="134"/>
                      <a:pt x="1677" y="136"/>
                    </a:cubicBezTo>
                    <a:lnTo>
                      <a:pt x="1680" y="131"/>
                    </a:lnTo>
                    <a:close/>
                    <a:moveTo>
                      <a:pt x="1701" y="143"/>
                    </a:moveTo>
                    <a:cubicBezTo>
                      <a:pt x="1697" y="141"/>
                      <a:pt x="1694" y="139"/>
                      <a:pt x="1690" y="137"/>
                    </a:cubicBezTo>
                    <a:cubicBezTo>
                      <a:pt x="1688" y="142"/>
                      <a:pt x="1688" y="142"/>
                      <a:pt x="1688" y="142"/>
                    </a:cubicBezTo>
                    <a:cubicBezTo>
                      <a:pt x="1691" y="143"/>
                      <a:pt x="1695" y="145"/>
                      <a:pt x="1698" y="147"/>
                    </a:cubicBezTo>
                    <a:lnTo>
                      <a:pt x="1701" y="143"/>
                    </a:lnTo>
                    <a:close/>
                    <a:moveTo>
                      <a:pt x="1721" y="155"/>
                    </a:moveTo>
                    <a:cubicBezTo>
                      <a:pt x="1718" y="153"/>
                      <a:pt x="1715" y="151"/>
                      <a:pt x="1711" y="149"/>
                    </a:cubicBezTo>
                    <a:cubicBezTo>
                      <a:pt x="1708" y="153"/>
                      <a:pt x="1708" y="153"/>
                      <a:pt x="1708" y="153"/>
                    </a:cubicBezTo>
                    <a:cubicBezTo>
                      <a:pt x="1712" y="155"/>
                      <a:pt x="1715" y="157"/>
                      <a:pt x="1719" y="159"/>
                    </a:cubicBezTo>
                    <a:lnTo>
                      <a:pt x="1721" y="155"/>
                    </a:lnTo>
                    <a:close/>
                    <a:moveTo>
                      <a:pt x="1742" y="167"/>
                    </a:moveTo>
                    <a:cubicBezTo>
                      <a:pt x="1738" y="165"/>
                      <a:pt x="1735" y="163"/>
                      <a:pt x="1732" y="161"/>
                    </a:cubicBezTo>
                    <a:cubicBezTo>
                      <a:pt x="1729" y="165"/>
                      <a:pt x="1729" y="165"/>
                      <a:pt x="1729" y="165"/>
                    </a:cubicBezTo>
                    <a:cubicBezTo>
                      <a:pt x="1732" y="167"/>
                      <a:pt x="1736" y="170"/>
                      <a:pt x="1739" y="172"/>
                    </a:cubicBezTo>
                    <a:lnTo>
                      <a:pt x="1742" y="167"/>
                    </a:lnTo>
                    <a:close/>
                    <a:moveTo>
                      <a:pt x="1762" y="180"/>
                    </a:moveTo>
                    <a:cubicBezTo>
                      <a:pt x="1759" y="178"/>
                      <a:pt x="1755" y="176"/>
                      <a:pt x="1752" y="174"/>
                    </a:cubicBezTo>
                    <a:cubicBezTo>
                      <a:pt x="1749" y="178"/>
                      <a:pt x="1749" y="178"/>
                      <a:pt x="1749" y="178"/>
                    </a:cubicBezTo>
                    <a:cubicBezTo>
                      <a:pt x="1752" y="180"/>
                      <a:pt x="1756" y="182"/>
                      <a:pt x="1759" y="184"/>
                    </a:cubicBezTo>
                    <a:lnTo>
                      <a:pt x="1762" y="180"/>
                    </a:lnTo>
                    <a:close/>
                    <a:moveTo>
                      <a:pt x="1782" y="193"/>
                    </a:moveTo>
                    <a:cubicBezTo>
                      <a:pt x="1779" y="191"/>
                      <a:pt x="1775" y="189"/>
                      <a:pt x="1772" y="187"/>
                    </a:cubicBezTo>
                    <a:cubicBezTo>
                      <a:pt x="1769" y="191"/>
                      <a:pt x="1769" y="191"/>
                      <a:pt x="1769" y="191"/>
                    </a:cubicBezTo>
                    <a:cubicBezTo>
                      <a:pt x="1772" y="193"/>
                      <a:pt x="1776" y="196"/>
                      <a:pt x="1779" y="198"/>
                    </a:cubicBezTo>
                    <a:cubicBezTo>
                      <a:pt x="1782" y="193"/>
                      <a:pt x="1782" y="193"/>
                      <a:pt x="1782" y="193"/>
                    </a:cubicBezTo>
                    <a:close/>
                    <a:moveTo>
                      <a:pt x="1802" y="207"/>
                    </a:moveTo>
                    <a:cubicBezTo>
                      <a:pt x="1798" y="205"/>
                      <a:pt x="1795" y="202"/>
                      <a:pt x="1792" y="200"/>
                    </a:cubicBezTo>
                    <a:cubicBezTo>
                      <a:pt x="1789" y="205"/>
                      <a:pt x="1789" y="205"/>
                      <a:pt x="1789" y="205"/>
                    </a:cubicBezTo>
                    <a:cubicBezTo>
                      <a:pt x="1792" y="207"/>
                      <a:pt x="1795" y="209"/>
                      <a:pt x="1799" y="211"/>
                    </a:cubicBezTo>
                    <a:lnTo>
                      <a:pt x="1802" y="207"/>
                    </a:lnTo>
                    <a:close/>
                    <a:moveTo>
                      <a:pt x="1821" y="221"/>
                    </a:moveTo>
                    <a:cubicBezTo>
                      <a:pt x="1818" y="219"/>
                      <a:pt x="1815" y="217"/>
                      <a:pt x="1811" y="214"/>
                    </a:cubicBezTo>
                    <a:cubicBezTo>
                      <a:pt x="1808" y="218"/>
                      <a:pt x="1808" y="218"/>
                      <a:pt x="1808" y="218"/>
                    </a:cubicBezTo>
                    <a:cubicBezTo>
                      <a:pt x="1811" y="221"/>
                      <a:pt x="1815" y="223"/>
                      <a:pt x="1818" y="226"/>
                    </a:cubicBezTo>
                    <a:lnTo>
                      <a:pt x="1821" y="221"/>
                    </a:lnTo>
                    <a:close/>
                    <a:moveTo>
                      <a:pt x="1840" y="236"/>
                    </a:moveTo>
                    <a:cubicBezTo>
                      <a:pt x="1837" y="233"/>
                      <a:pt x="1834" y="231"/>
                      <a:pt x="1831" y="229"/>
                    </a:cubicBezTo>
                    <a:cubicBezTo>
                      <a:pt x="1827" y="233"/>
                      <a:pt x="1827" y="233"/>
                      <a:pt x="1827" y="233"/>
                    </a:cubicBezTo>
                    <a:cubicBezTo>
                      <a:pt x="1830" y="235"/>
                      <a:pt x="1834" y="238"/>
                      <a:pt x="1837" y="240"/>
                    </a:cubicBezTo>
                    <a:lnTo>
                      <a:pt x="1840" y="236"/>
                    </a:lnTo>
                    <a:close/>
                    <a:moveTo>
                      <a:pt x="1859" y="251"/>
                    </a:moveTo>
                    <a:cubicBezTo>
                      <a:pt x="1856" y="248"/>
                      <a:pt x="1853" y="246"/>
                      <a:pt x="1849" y="243"/>
                    </a:cubicBezTo>
                    <a:cubicBezTo>
                      <a:pt x="1846" y="248"/>
                      <a:pt x="1846" y="248"/>
                      <a:pt x="1846" y="248"/>
                    </a:cubicBezTo>
                    <a:cubicBezTo>
                      <a:pt x="1849" y="250"/>
                      <a:pt x="1852" y="253"/>
                      <a:pt x="1855" y="255"/>
                    </a:cubicBezTo>
                    <a:lnTo>
                      <a:pt x="1859" y="251"/>
                    </a:lnTo>
                    <a:close/>
                    <a:moveTo>
                      <a:pt x="1877" y="266"/>
                    </a:moveTo>
                    <a:cubicBezTo>
                      <a:pt x="1874" y="264"/>
                      <a:pt x="1871" y="261"/>
                      <a:pt x="1868" y="259"/>
                    </a:cubicBezTo>
                    <a:cubicBezTo>
                      <a:pt x="1865" y="263"/>
                      <a:pt x="1865" y="263"/>
                      <a:pt x="1865" y="263"/>
                    </a:cubicBezTo>
                    <a:cubicBezTo>
                      <a:pt x="1868" y="265"/>
                      <a:pt x="1871" y="268"/>
                      <a:pt x="1874" y="270"/>
                    </a:cubicBezTo>
                    <a:lnTo>
                      <a:pt x="1877" y="266"/>
                    </a:lnTo>
                    <a:close/>
                    <a:moveTo>
                      <a:pt x="1895" y="282"/>
                    </a:moveTo>
                    <a:cubicBezTo>
                      <a:pt x="1892" y="280"/>
                      <a:pt x="1889" y="277"/>
                      <a:pt x="1886" y="274"/>
                    </a:cubicBezTo>
                    <a:cubicBezTo>
                      <a:pt x="1883" y="278"/>
                      <a:pt x="1883" y="278"/>
                      <a:pt x="1883" y="278"/>
                    </a:cubicBezTo>
                    <a:cubicBezTo>
                      <a:pt x="1886" y="281"/>
                      <a:pt x="1889" y="284"/>
                      <a:pt x="1892" y="286"/>
                    </a:cubicBezTo>
                    <a:lnTo>
                      <a:pt x="1895" y="282"/>
                    </a:lnTo>
                    <a:close/>
                    <a:moveTo>
                      <a:pt x="1913" y="299"/>
                    </a:moveTo>
                    <a:cubicBezTo>
                      <a:pt x="1910" y="296"/>
                      <a:pt x="1907" y="293"/>
                      <a:pt x="1904" y="290"/>
                    </a:cubicBezTo>
                    <a:cubicBezTo>
                      <a:pt x="1901" y="294"/>
                      <a:pt x="1901" y="294"/>
                      <a:pt x="1901" y="294"/>
                    </a:cubicBezTo>
                    <a:cubicBezTo>
                      <a:pt x="1904" y="297"/>
                      <a:pt x="1906" y="300"/>
                      <a:pt x="1909" y="302"/>
                    </a:cubicBezTo>
                    <a:lnTo>
                      <a:pt x="1913" y="299"/>
                    </a:lnTo>
                    <a:close/>
                    <a:moveTo>
                      <a:pt x="1930" y="315"/>
                    </a:moveTo>
                    <a:cubicBezTo>
                      <a:pt x="1928" y="312"/>
                      <a:pt x="1925" y="310"/>
                      <a:pt x="1922" y="307"/>
                    </a:cubicBezTo>
                    <a:cubicBezTo>
                      <a:pt x="1918" y="311"/>
                      <a:pt x="1918" y="311"/>
                      <a:pt x="1918" y="311"/>
                    </a:cubicBezTo>
                    <a:cubicBezTo>
                      <a:pt x="1921" y="313"/>
                      <a:pt x="1924" y="316"/>
                      <a:pt x="1927" y="319"/>
                    </a:cubicBezTo>
                    <a:lnTo>
                      <a:pt x="1930" y="315"/>
                    </a:lnTo>
                    <a:close/>
                    <a:moveTo>
                      <a:pt x="1947" y="332"/>
                    </a:moveTo>
                    <a:cubicBezTo>
                      <a:pt x="1945" y="329"/>
                      <a:pt x="1942" y="326"/>
                      <a:pt x="1939" y="324"/>
                    </a:cubicBezTo>
                    <a:cubicBezTo>
                      <a:pt x="1935" y="327"/>
                      <a:pt x="1935" y="327"/>
                      <a:pt x="1935" y="327"/>
                    </a:cubicBezTo>
                    <a:cubicBezTo>
                      <a:pt x="1938" y="330"/>
                      <a:pt x="1941" y="333"/>
                      <a:pt x="1944" y="336"/>
                    </a:cubicBezTo>
                    <a:cubicBezTo>
                      <a:pt x="1947" y="332"/>
                      <a:pt x="1947" y="332"/>
                      <a:pt x="1947" y="332"/>
                    </a:cubicBezTo>
                    <a:close/>
                    <a:moveTo>
                      <a:pt x="1964" y="350"/>
                    </a:moveTo>
                    <a:cubicBezTo>
                      <a:pt x="1961" y="347"/>
                      <a:pt x="1959" y="344"/>
                      <a:pt x="1956" y="341"/>
                    </a:cubicBezTo>
                    <a:cubicBezTo>
                      <a:pt x="1952" y="344"/>
                      <a:pt x="1952" y="344"/>
                      <a:pt x="1952" y="344"/>
                    </a:cubicBezTo>
                    <a:cubicBezTo>
                      <a:pt x="1955" y="347"/>
                      <a:pt x="1957" y="350"/>
                      <a:pt x="1960" y="353"/>
                    </a:cubicBezTo>
                    <a:lnTo>
                      <a:pt x="1964" y="350"/>
                    </a:lnTo>
                    <a:close/>
                    <a:moveTo>
                      <a:pt x="1980" y="367"/>
                    </a:moveTo>
                    <a:cubicBezTo>
                      <a:pt x="1978" y="364"/>
                      <a:pt x="1975" y="361"/>
                      <a:pt x="1972" y="358"/>
                    </a:cubicBezTo>
                    <a:cubicBezTo>
                      <a:pt x="1968" y="362"/>
                      <a:pt x="1968" y="362"/>
                      <a:pt x="1968" y="362"/>
                    </a:cubicBezTo>
                    <a:cubicBezTo>
                      <a:pt x="1971" y="365"/>
                      <a:pt x="1974" y="368"/>
                      <a:pt x="1976" y="371"/>
                    </a:cubicBezTo>
                    <a:lnTo>
                      <a:pt x="1980" y="367"/>
                    </a:lnTo>
                    <a:close/>
                    <a:moveTo>
                      <a:pt x="1996" y="385"/>
                    </a:moveTo>
                    <a:cubicBezTo>
                      <a:pt x="1994" y="382"/>
                      <a:pt x="1991" y="379"/>
                      <a:pt x="1988" y="376"/>
                    </a:cubicBezTo>
                    <a:cubicBezTo>
                      <a:pt x="1984" y="380"/>
                      <a:pt x="1984" y="380"/>
                      <a:pt x="1984" y="380"/>
                    </a:cubicBezTo>
                    <a:cubicBezTo>
                      <a:pt x="1987" y="383"/>
                      <a:pt x="1990" y="386"/>
                      <a:pt x="1992" y="389"/>
                    </a:cubicBezTo>
                    <a:lnTo>
                      <a:pt x="1996" y="385"/>
                    </a:lnTo>
                    <a:close/>
                    <a:moveTo>
                      <a:pt x="2012" y="404"/>
                    </a:moveTo>
                    <a:cubicBezTo>
                      <a:pt x="2009" y="401"/>
                      <a:pt x="2007" y="398"/>
                      <a:pt x="2004" y="394"/>
                    </a:cubicBezTo>
                    <a:cubicBezTo>
                      <a:pt x="2000" y="398"/>
                      <a:pt x="2000" y="398"/>
                      <a:pt x="2000" y="398"/>
                    </a:cubicBezTo>
                    <a:cubicBezTo>
                      <a:pt x="2003" y="401"/>
                      <a:pt x="2005" y="404"/>
                      <a:pt x="2008" y="407"/>
                    </a:cubicBezTo>
                    <a:lnTo>
                      <a:pt x="2012" y="404"/>
                    </a:lnTo>
                    <a:close/>
                    <a:moveTo>
                      <a:pt x="2027" y="422"/>
                    </a:moveTo>
                    <a:cubicBezTo>
                      <a:pt x="2025" y="419"/>
                      <a:pt x="2022" y="416"/>
                      <a:pt x="2020" y="413"/>
                    </a:cubicBezTo>
                    <a:cubicBezTo>
                      <a:pt x="2015" y="416"/>
                      <a:pt x="2015" y="416"/>
                      <a:pt x="2015" y="416"/>
                    </a:cubicBezTo>
                    <a:cubicBezTo>
                      <a:pt x="2018" y="420"/>
                      <a:pt x="2020" y="423"/>
                      <a:pt x="2023" y="426"/>
                    </a:cubicBezTo>
                    <a:lnTo>
                      <a:pt x="2027" y="422"/>
                    </a:lnTo>
                    <a:close/>
                    <a:moveTo>
                      <a:pt x="2042" y="441"/>
                    </a:moveTo>
                    <a:cubicBezTo>
                      <a:pt x="2039" y="438"/>
                      <a:pt x="2037" y="435"/>
                      <a:pt x="2034" y="432"/>
                    </a:cubicBezTo>
                    <a:cubicBezTo>
                      <a:pt x="2030" y="435"/>
                      <a:pt x="2030" y="435"/>
                      <a:pt x="2030" y="435"/>
                    </a:cubicBezTo>
                    <a:cubicBezTo>
                      <a:pt x="2033" y="438"/>
                      <a:pt x="2035" y="442"/>
                      <a:pt x="2038" y="445"/>
                    </a:cubicBezTo>
                    <a:lnTo>
                      <a:pt x="2042" y="441"/>
                    </a:lnTo>
                    <a:close/>
                    <a:moveTo>
                      <a:pt x="2056" y="461"/>
                    </a:moveTo>
                    <a:cubicBezTo>
                      <a:pt x="2054" y="458"/>
                      <a:pt x="2051" y="454"/>
                      <a:pt x="2049" y="451"/>
                    </a:cubicBezTo>
                    <a:cubicBezTo>
                      <a:pt x="2045" y="454"/>
                      <a:pt x="2045" y="454"/>
                      <a:pt x="2045" y="454"/>
                    </a:cubicBezTo>
                    <a:cubicBezTo>
                      <a:pt x="2047" y="458"/>
                      <a:pt x="2050" y="461"/>
                      <a:pt x="2052" y="464"/>
                    </a:cubicBezTo>
                    <a:lnTo>
                      <a:pt x="2056" y="461"/>
                    </a:lnTo>
                    <a:close/>
                    <a:moveTo>
                      <a:pt x="2070" y="481"/>
                    </a:moveTo>
                    <a:cubicBezTo>
                      <a:pt x="2068" y="477"/>
                      <a:pt x="2066" y="474"/>
                      <a:pt x="2063" y="471"/>
                    </a:cubicBezTo>
                    <a:cubicBezTo>
                      <a:pt x="2059" y="474"/>
                      <a:pt x="2059" y="474"/>
                      <a:pt x="2059" y="474"/>
                    </a:cubicBezTo>
                    <a:cubicBezTo>
                      <a:pt x="2061" y="477"/>
                      <a:pt x="2063" y="480"/>
                      <a:pt x="2066" y="484"/>
                    </a:cubicBezTo>
                    <a:lnTo>
                      <a:pt x="2070" y="481"/>
                    </a:lnTo>
                    <a:close/>
                    <a:moveTo>
                      <a:pt x="2084" y="500"/>
                    </a:moveTo>
                    <a:cubicBezTo>
                      <a:pt x="2082" y="497"/>
                      <a:pt x="2079" y="494"/>
                      <a:pt x="2077" y="490"/>
                    </a:cubicBezTo>
                    <a:cubicBezTo>
                      <a:pt x="2073" y="493"/>
                      <a:pt x="2073" y="493"/>
                      <a:pt x="2073" y="493"/>
                    </a:cubicBezTo>
                    <a:cubicBezTo>
                      <a:pt x="2075" y="497"/>
                      <a:pt x="2077" y="500"/>
                      <a:pt x="2079" y="503"/>
                    </a:cubicBezTo>
                    <a:lnTo>
                      <a:pt x="2084" y="500"/>
                    </a:lnTo>
                    <a:close/>
                    <a:moveTo>
                      <a:pt x="2097" y="521"/>
                    </a:moveTo>
                    <a:cubicBezTo>
                      <a:pt x="2095" y="517"/>
                      <a:pt x="2093" y="514"/>
                      <a:pt x="2090" y="511"/>
                    </a:cubicBezTo>
                    <a:cubicBezTo>
                      <a:pt x="2086" y="513"/>
                      <a:pt x="2086" y="513"/>
                      <a:pt x="2086" y="513"/>
                    </a:cubicBezTo>
                    <a:cubicBezTo>
                      <a:pt x="2088" y="517"/>
                      <a:pt x="2090" y="520"/>
                      <a:pt x="2092" y="524"/>
                    </a:cubicBezTo>
                    <a:lnTo>
                      <a:pt x="2097" y="521"/>
                    </a:lnTo>
                    <a:close/>
                    <a:moveTo>
                      <a:pt x="2110" y="541"/>
                    </a:moveTo>
                    <a:cubicBezTo>
                      <a:pt x="2108" y="538"/>
                      <a:pt x="2105" y="534"/>
                      <a:pt x="2103" y="531"/>
                    </a:cubicBezTo>
                    <a:cubicBezTo>
                      <a:pt x="2099" y="534"/>
                      <a:pt x="2099" y="534"/>
                      <a:pt x="2099" y="534"/>
                    </a:cubicBezTo>
                    <a:cubicBezTo>
                      <a:pt x="2101" y="537"/>
                      <a:pt x="2103" y="541"/>
                      <a:pt x="2105" y="544"/>
                    </a:cubicBezTo>
                    <a:lnTo>
                      <a:pt x="2110" y="541"/>
                    </a:lnTo>
                    <a:close/>
                    <a:moveTo>
                      <a:pt x="2122" y="562"/>
                    </a:moveTo>
                    <a:cubicBezTo>
                      <a:pt x="2120" y="558"/>
                      <a:pt x="2118" y="555"/>
                      <a:pt x="2116" y="552"/>
                    </a:cubicBezTo>
                    <a:cubicBezTo>
                      <a:pt x="2111" y="554"/>
                      <a:pt x="2111" y="554"/>
                      <a:pt x="2111" y="554"/>
                    </a:cubicBezTo>
                    <a:cubicBezTo>
                      <a:pt x="2113" y="558"/>
                      <a:pt x="2115" y="561"/>
                      <a:pt x="2117" y="565"/>
                    </a:cubicBezTo>
                    <a:lnTo>
                      <a:pt x="2122" y="562"/>
                    </a:lnTo>
                    <a:close/>
                    <a:moveTo>
                      <a:pt x="2134" y="583"/>
                    </a:moveTo>
                    <a:cubicBezTo>
                      <a:pt x="2132" y="579"/>
                      <a:pt x="2130" y="576"/>
                      <a:pt x="2128" y="572"/>
                    </a:cubicBezTo>
                    <a:cubicBezTo>
                      <a:pt x="2123" y="575"/>
                      <a:pt x="2123" y="575"/>
                      <a:pt x="2123" y="575"/>
                    </a:cubicBezTo>
                    <a:cubicBezTo>
                      <a:pt x="2125" y="579"/>
                      <a:pt x="2127" y="582"/>
                      <a:pt x="2129" y="586"/>
                    </a:cubicBezTo>
                    <a:lnTo>
                      <a:pt x="2134" y="583"/>
                    </a:lnTo>
                    <a:close/>
                    <a:moveTo>
                      <a:pt x="2145" y="604"/>
                    </a:moveTo>
                    <a:cubicBezTo>
                      <a:pt x="2143" y="601"/>
                      <a:pt x="2142" y="597"/>
                      <a:pt x="2140" y="594"/>
                    </a:cubicBezTo>
                    <a:cubicBezTo>
                      <a:pt x="2135" y="596"/>
                      <a:pt x="2135" y="596"/>
                      <a:pt x="2135" y="596"/>
                    </a:cubicBezTo>
                    <a:cubicBezTo>
                      <a:pt x="2137" y="600"/>
                      <a:pt x="2139" y="603"/>
                      <a:pt x="2141" y="607"/>
                    </a:cubicBezTo>
                    <a:lnTo>
                      <a:pt x="2145" y="604"/>
                    </a:lnTo>
                    <a:close/>
                    <a:moveTo>
                      <a:pt x="2156" y="626"/>
                    </a:moveTo>
                    <a:cubicBezTo>
                      <a:pt x="2155" y="622"/>
                      <a:pt x="2153" y="618"/>
                      <a:pt x="2151" y="615"/>
                    </a:cubicBezTo>
                    <a:cubicBezTo>
                      <a:pt x="2146" y="617"/>
                      <a:pt x="2146" y="617"/>
                      <a:pt x="2146" y="617"/>
                    </a:cubicBezTo>
                    <a:cubicBezTo>
                      <a:pt x="2148" y="621"/>
                      <a:pt x="2150" y="624"/>
                      <a:pt x="2152" y="628"/>
                    </a:cubicBezTo>
                    <a:lnTo>
                      <a:pt x="2156" y="626"/>
                    </a:lnTo>
                    <a:close/>
                    <a:moveTo>
                      <a:pt x="2167" y="647"/>
                    </a:moveTo>
                    <a:cubicBezTo>
                      <a:pt x="2165" y="644"/>
                      <a:pt x="2164" y="640"/>
                      <a:pt x="2162" y="636"/>
                    </a:cubicBezTo>
                    <a:cubicBezTo>
                      <a:pt x="2157" y="639"/>
                      <a:pt x="2157" y="639"/>
                      <a:pt x="2157" y="639"/>
                    </a:cubicBezTo>
                    <a:cubicBezTo>
                      <a:pt x="2159" y="642"/>
                      <a:pt x="2160" y="646"/>
                      <a:pt x="2162" y="650"/>
                    </a:cubicBezTo>
                    <a:lnTo>
                      <a:pt x="2167" y="647"/>
                    </a:lnTo>
                    <a:close/>
                    <a:moveTo>
                      <a:pt x="2177" y="669"/>
                    </a:moveTo>
                    <a:cubicBezTo>
                      <a:pt x="2175" y="665"/>
                      <a:pt x="2174" y="662"/>
                      <a:pt x="2172" y="658"/>
                    </a:cubicBezTo>
                    <a:cubicBezTo>
                      <a:pt x="2167" y="660"/>
                      <a:pt x="2167" y="660"/>
                      <a:pt x="2167" y="660"/>
                    </a:cubicBezTo>
                    <a:cubicBezTo>
                      <a:pt x="2169" y="664"/>
                      <a:pt x="2171" y="668"/>
                      <a:pt x="2172" y="671"/>
                    </a:cubicBezTo>
                    <a:cubicBezTo>
                      <a:pt x="2177" y="669"/>
                      <a:pt x="2177" y="669"/>
                      <a:pt x="2177" y="669"/>
                    </a:cubicBezTo>
                    <a:close/>
                    <a:moveTo>
                      <a:pt x="2187" y="691"/>
                    </a:moveTo>
                    <a:cubicBezTo>
                      <a:pt x="2185" y="687"/>
                      <a:pt x="2184" y="684"/>
                      <a:pt x="2182" y="680"/>
                    </a:cubicBezTo>
                    <a:cubicBezTo>
                      <a:pt x="2177" y="682"/>
                      <a:pt x="2177" y="682"/>
                      <a:pt x="2177" y="682"/>
                    </a:cubicBezTo>
                    <a:cubicBezTo>
                      <a:pt x="2179" y="686"/>
                      <a:pt x="2180" y="689"/>
                      <a:pt x="2182" y="693"/>
                    </a:cubicBezTo>
                    <a:cubicBezTo>
                      <a:pt x="2187" y="691"/>
                      <a:pt x="2187" y="691"/>
                      <a:pt x="2187" y="691"/>
                    </a:cubicBezTo>
                    <a:close/>
                    <a:moveTo>
                      <a:pt x="2196" y="713"/>
                    </a:moveTo>
                    <a:cubicBezTo>
                      <a:pt x="2195" y="709"/>
                      <a:pt x="2193" y="706"/>
                      <a:pt x="2192" y="702"/>
                    </a:cubicBezTo>
                    <a:cubicBezTo>
                      <a:pt x="2187" y="704"/>
                      <a:pt x="2187" y="704"/>
                      <a:pt x="2187" y="704"/>
                    </a:cubicBezTo>
                    <a:cubicBezTo>
                      <a:pt x="2188" y="708"/>
                      <a:pt x="2190" y="712"/>
                      <a:pt x="2191" y="715"/>
                    </a:cubicBezTo>
                    <a:lnTo>
                      <a:pt x="2196" y="713"/>
                    </a:lnTo>
                    <a:close/>
                    <a:moveTo>
                      <a:pt x="2205" y="736"/>
                    </a:moveTo>
                    <a:cubicBezTo>
                      <a:pt x="2204" y="732"/>
                      <a:pt x="2202" y="728"/>
                      <a:pt x="2201" y="724"/>
                    </a:cubicBezTo>
                    <a:cubicBezTo>
                      <a:pt x="2196" y="726"/>
                      <a:pt x="2196" y="726"/>
                      <a:pt x="2196" y="726"/>
                    </a:cubicBezTo>
                    <a:cubicBezTo>
                      <a:pt x="2197" y="730"/>
                      <a:pt x="2199" y="734"/>
                      <a:pt x="2200" y="737"/>
                    </a:cubicBezTo>
                    <a:lnTo>
                      <a:pt x="2205" y="736"/>
                    </a:lnTo>
                    <a:close/>
                    <a:moveTo>
                      <a:pt x="2213" y="758"/>
                    </a:moveTo>
                    <a:cubicBezTo>
                      <a:pt x="2212" y="754"/>
                      <a:pt x="2211" y="751"/>
                      <a:pt x="2209" y="747"/>
                    </a:cubicBezTo>
                    <a:cubicBezTo>
                      <a:pt x="2204" y="749"/>
                      <a:pt x="2204" y="749"/>
                      <a:pt x="2204" y="749"/>
                    </a:cubicBezTo>
                    <a:cubicBezTo>
                      <a:pt x="2206" y="752"/>
                      <a:pt x="2207" y="756"/>
                      <a:pt x="2208" y="760"/>
                    </a:cubicBezTo>
                    <a:lnTo>
                      <a:pt x="2213" y="758"/>
                    </a:lnTo>
                    <a:close/>
                    <a:moveTo>
                      <a:pt x="2221" y="781"/>
                    </a:moveTo>
                    <a:cubicBezTo>
                      <a:pt x="2220" y="777"/>
                      <a:pt x="2219" y="773"/>
                      <a:pt x="2217" y="769"/>
                    </a:cubicBezTo>
                    <a:cubicBezTo>
                      <a:pt x="2212" y="771"/>
                      <a:pt x="2212" y="771"/>
                      <a:pt x="2212" y="771"/>
                    </a:cubicBezTo>
                    <a:cubicBezTo>
                      <a:pt x="2214" y="775"/>
                      <a:pt x="2215" y="779"/>
                      <a:pt x="2216" y="783"/>
                    </a:cubicBezTo>
                    <a:lnTo>
                      <a:pt x="2221" y="781"/>
                    </a:lnTo>
                    <a:close/>
                    <a:moveTo>
                      <a:pt x="2229" y="804"/>
                    </a:moveTo>
                    <a:cubicBezTo>
                      <a:pt x="2228" y="800"/>
                      <a:pt x="2226" y="796"/>
                      <a:pt x="2225" y="792"/>
                    </a:cubicBezTo>
                    <a:cubicBezTo>
                      <a:pt x="2220" y="794"/>
                      <a:pt x="2220" y="794"/>
                      <a:pt x="2220" y="794"/>
                    </a:cubicBezTo>
                    <a:cubicBezTo>
                      <a:pt x="2221" y="798"/>
                      <a:pt x="2223" y="801"/>
                      <a:pt x="2224" y="805"/>
                    </a:cubicBezTo>
                    <a:lnTo>
                      <a:pt x="2229" y="804"/>
                    </a:lnTo>
                    <a:close/>
                    <a:moveTo>
                      <a:pt x="2236" y="827"/>
                    </a:moveTo>
                    <a:cubicBezTo>
                      <a:pt x="2235" y="823"/>
                      <a:pt x="2234" y="819"/>
                      <a:pt x="2233" y="815"/>
                    </a:cubicBezTo>
                    <a:cubicBezTo>
                      <a:pt x="2227" y="817"/>
                      <a:pt x="2227" y="817"/>
                      <a:pt x="2227" y="817"/>
                    </a:cubicBezTo>
                    <a:cubicBezTo>
                      <a:pt x="2229" y="820"/>
                      <a:pt x="2230" y="824"/>
                      <a:pt x="2231" y="828"/>
                    </a:cubicBezTo>
                    <a:lnTo>
                      <a:pt x="2236" y="827"/>
                    </a:lnTo>
                    <a:close/>
                    <a:moveTo>
                      <a:pt x="2243" y="850"/>
                    </a:moveTo>
                    <a:cubicBezTo>
                      <a:pt x="2242" y="846"/>
                      <a:pt x="2241" y="842"/>
                      <a:pt x="2239" y="838"/>
                    </a:cubicBezTo>
                    <a:cubicBezTo>
                      <a:pt x="2234" y="840"/>
                      <a:pt x="2234" y="840"/>
                      <a:pt x="2234" y="840"/>
                    </a:cubicBezTo>
                    <a:cubicBezTo>
                      <a:pt x="2235" y="843"/>
                      <a:pt x="2237" y="847"/>
                      <a:pt x="2238" y="851"/>
                    </a:cubicBezTo>
                    <a:lnTo>
                      <a:pt x="2243" y="850"/>
                    </a:lnTo>
                    <a:close/>
                    <a:moveTo>
                      <a:pt x="2249" y="873"/>
                    </a:moveTo>
                    <a:cubicBezTo>
                      <a:pt x="2248" y="869"/>
                      <a:pt x="2247" y="865"/>
                      <a:pt x="2246" y="861"/>
                    </a:cubicBezTo>
                    <a:cubicBezTo>
                      <a:pt x="2241" y="863"/>
                      <a:pt x="2241" y="863"/>
                      <a:pt x="2241" y="863"/>
                    </a:cubicBezTo>
                    <a:cubicBezTo>
                      <a:pt x="2242" y="867"/>
                      <a:pt x="2243" y="870"/>
                      <a:pt x="2244" y="874"/>
                    </a:cubicBezTo>
                    <a:lnTo>
                      <a:pt x="2249" y="873"/>
                    </a:lnTo>
                    <a:close/>
                    <a:moveTo>
                      <a:pt x="2255" y="896"/>
                    </a:moveTo>
                    <a:cubicBezTo>
                      <a:pt x="2254" y="892"/>
                      <a:pt x="2253" y="888"/>
                      <a:pt x="2252" y="885"/>
                    </a:cubicBezTo>
                    <a:cubicBezTo>
                      <a:pt x="2247" y="886"/>
                      <a:pt x="2247" y="886"/>
                      <a:pt x="2247" y="886"/>
                    </a:cubicBezTo>
                    <a:cubicBezTo>
                      <a:pt x="2248" y="890"/>
                      <a:pt x="2249" y="894"/>
                      <a:pt x="2250" y="898"/>
                    </a:cubicBezTo>
                    <a:cubicBezTo>
                      <a:pt x="2255" y="896"/>
                      <a:pt x="2255" y="896"/>
                      <a:pt x="2255" y="896"/>
                    </a:cubicBezTo>
                    <a:close/>
                    <a:moveTo>
                      <a:pt x="2260" y="920"/>
                    </a:moveTo>
                    <a:cubicBezTo>
                      <a:pt x="2259" y="916"/>
                      <a:pt x="2258" y="912"/>
                      <a:pt x="2258" y="908"/>
                    </a:cubicBezTo>
                    <a:cubicBezTo>
                      <a:pt x="2252" y="909"/>
                      <a:pt x="2252" y="909"/>
                      <a:pt x="2252" y="909"/>
                    </a:cubicBezTo>
                    <a:cubicBezTo>
                      <a:pt x="2253" y="913"/>
                      <a:pt x="2254" y="917"/>
                      <a:pt x="2255" y="921"/>
                    </a:cubicBezTo>
                    <a:lnTo>
                      <a:pt x="2260" y="920"/>
                    </a:lnTo>
                    <a:close/>
                    <a:moveTo>
                      <a:pt x="2265" y="943"/>
                    </a:moveTo>
                    <a:cubicBezTo>
                      <a:pt x="2264" y="939"/>
                      <a:pt x="2263" y="935"/>
                      <a:pt x="2263" y="931"/>
                    </a:cubicBezTo>
                    <a:cubicBezTo>
                      <a:pt x="2257" y="933"/>
                      <a:pt x="2257" y="933"/>
                      <a:pt x="2257" y="933"/>
                    </a:cubicBezTo>
                    <a:cubicBezTo>
                      <a:pt x="2258" y="936"/>
                      <a:pt x="2259" y="940"/>
                      <a:pt x="2260" y="944"/>
                    </a:cubicBezTo>
                    <a:lnTo>
                      <a:pt x="2265" y="943"/>
                    </a:lnTo>
                    <a:close/>
                    <a:moveTo>
                      <a:pt x="2270" y="967"/>
                    </a:moveTo>
                    <a:cubicBezTo>
                      <a:pt x="2269" y="963"/>
                      <a:pt x="2268" y="959"/>
                      <a:pt x="2267" y="955"/>
                    </a:cubicBezTo>
                    <a:cubicBezTo>
                      <a:pt x="2262" y="956"/>
                      <a:pt x="2262" y="956"/>
                      <a:pt x="2262" y="956"/>
                    </a:cubicBezTo>
                    <a:cubicBezTo>
                      <a:pt x="2263" y="960"/>
                      <a:pt x="2264" y="964"/>
                      <a:pt x="2264" y="968"/>
                    </a:cubicBezTo>
                    <a:lnTo>
                      <a:pt x="2270" y="967"/>
                    </a:lnTo>
                    <a:close/>
                    <a:moveTo>
                      <a:pt x="2274" y="991"/>
                    </a:moveTo>
                    <a:cubicBezTo>
                      <a:pt x="2273" y="987"/>
                      <a:pt x="2272" y="983"/>
                      <a:pt x="2272" y="979"/>
                    </a:cubicBezTo>
                    <a:cubicBezTo>
                      <a:pt x="2266" y="980"/>
                      <a:pt x="2266" y="980"/>
                      <a:pt x="2266" y="980"/>
                    </a:cubicBezTo>
                    <a:cubicBezTo>
                      <a:pt x="2267" y="984"/>
                      <a:pt x="2268" y="987"/>
                      <a:pt x="2268" y="991"/>
                    </a:cubicBezTo>
                    <a:lnTo>
                      <a:pt x="2274" y="991"/>
                    </a:lnTo>
                    <a:close/>
                    <a:moveTo>
                      <a:pt x="2277" y="1014"/>
                    </a:moveTo>
                    <a:cubicBezTo>
                      <a:pt x="2277" y="1010"/>
                      <a:pt x="2276" y="1006"/>
                      <a:pt x="2275" y="1002"/>
                    </a:cubicBezTo>
                    <a:cubicBezTo>
                      <a:pt x="2270" y="1003"/>
                      <a:pt x="2270" y="1003"/>
                      <a:pt x="2270" y="1003"/>
                    </a:cubicBezTo>
                    <a:cubicBezTo>
                      <a:pt x="2271" y="1007"/>
                      <a:pt x="2271" y="1011"/>
                      <a:pt x="2272" y="1015"/>
                    </a:cubicBezTo>
                    <a:lnTo>
                      <a:pt x="2277" y="1014"/>
                    </a:lnTo>
                    <a:close/>
                    <a:moveTo>
                      <a:pt x="2280" y="1038"/>
                    </a:moveTo>
                    <a:cubicBezTo>
                      <a:pt x="2280" y="1034"/>
                      <a:pt x="2279" y="1030"/>
                      <a:pt x="2279" y="1026"/>
                    </a:cubicBezTo>
                    <a:cubicBezTo>
                      <a:pt x="2274" y="1027"/>
                      <a:pt x="2274" y="1027"/>
                      <a:pt x="2274" y="1027"/>
                    </a:cubicBezTo>
                    <a:cubicBezTo>
                      <a:pt x="2274" y="1031"/>
                      <a:pt x="2275" y="1035"/>
                      <a:pt x="2275" y="1039"/>
                    </a:cubicBezTo>
                    <a:lnTo>
                      <a:pt x="2280" y="1038"/>
                    </a:lnTo>
                    <a:close/>
                    <a:moveTo>
                      <a:pt x="2283" y="1062"/>
                    </a:moveTo>
                    <a:cubicBezTo>
                      <a:pt x="2283" y="1058"/>
                      <a:pt x="2282" y="1054"/>
                      <a:pt x="2282" y="1050"/>
                    </a:cubicBezTo>
                    <a:cubicBezTo>
                      <a:pt x="2277" y="1051"/>
                      <a:pt x="2277" y="1051"/>
                      <a:pt x="2277" y="1051"/>
                    </a:cubicBezTo>
                    <a:cubicBezTo>
                      <a:pt x="2277" y="1055"/>
                      <a:pt x="2277" y="1059"/>
                      <a:pt x="2278" y="1063"/>
                    </a:cubicBezTo>
                    <a:lnTo>
                      <a:pt x="2283" y="1062"/>
                    </a:lnTo>
                    <a:close/>
                    <a:moveTo>
                      <a:pt x="2286" y="1086"/>
                    </a:moveTo>
                    <a:cubicBezTo>
                      <a:pt x="2285" y="1082"/>
                      <a:pt x="2285" y="1078"/>
                      <a:pt x="2284" y="1074"/>
                    </a:cubicBezTo>
                    <a:cubicBezTo>
                      <a:pt x="2279" y="1075"/>
                      <a:pt x="2279" y="1075"/>
                      <a:pt x="2279" y="1075"/>
                    </a:cubicBezTo>
                    <a:cubicBezTo>
                      <a:pt x="2279" y="1079"/>
                      <a:pt x="2280" y="1083"/>
                      <a:pt x="2280" y="1086"/>
                    </a:cubicBezTo>
                    <a:lnTo>
                      <a:pt x="2286" y="1086"/>
                    </a:lnTo>
                    <a:close/>
                    <a:moveTo>
                      <a:pt x="2287" y="1110"/>
                    </a:moveTo>
                    <a:cubicBezTo>
                      <a:pt x="2287" y="1106"/>
                      <a:pt x="2287" y="1102"/>
                      <a:pt x="2287" y="1098"/>
                    </a:cubicBezTo>
                    <a:cubicBezTo>
                      <a:pt x="2281" y="1098"/>
                      <a:pt x="2281" y="1098"/>
                      <a:pt x="2281" y="1098"/>
                    </a:cubicBezTo>
                    <a:cubicBezTo>
                      <a:pt x="2281" y="1102"/>
                      <a:pt x="2282" y="1106"/>
                      <a:pt x="2282" y="1110"/>
                    </a:cubicBezTo>
                    <a:lnTo>
                      <a:pt x="2287" y="1110"/>
                    </a:lnTo>
                    <a:close/>
                    <a:moveTo>
                      <a:pt x="2289" y="1134"/>
                    </a:moveTo>
                    <a:cubicBezTo>
                      <a:pt x="2289" y="1130"/>
                      <a:pt x="2288" y="1126"/>
                      <a:pt x="2288" y="1122"/>
                    </a:cubicBezTo>
                    <a:cubicBezTo>
                      <a:pt x="2283" y="1122"/>
                      <a:pt x="2283" y="1122"/>
                      <a:pt x="2283" y="1122"/>
                    </a:cubicBezTo>
                    <a:cubicBezTo>
                      <a:pt x="2283" y="1126"/>
                      <a:pt x="2283" y="1130"/>
                      <a:pt x="2284" y="1134"/>
                    </a:cubicBezTo>
                    <a:lnTo>
                      <a:pt x="2289" y="1134"/>
                    </a:lnTo>
                    <a:close/>
                    <a:moveTo>
                      <a:pt x="2290" y="1158"/>
                    </a:moveTo>
                    <a:cubicBezTo>
                      <a:pt x="2290" y="1154"/>
                      <a:pt x="2290" y="1150"/>
                      <a:pt x="2289" y="1146"/>
                    </a:cubicBezTo>
                    <a:cubicBezTo>
                      <a:pt x="2284" y="1146"/>
                      <a:pt x="2284" y="1146"/>
                      <a:pt x="2284" y="1146"/>
                    </a:cubicBezTo>
                    <a:cubicBezTo>
                      <a:pt x="2284" y="1150"/>
                      <a:pt x="2284" y="1154"/>
                      <a:pt x="2285" y="1158"/>
                    </a:cubicBezTo>
                    <a:lnTo>
                      <a:pt x="2290" y="1158"/>
                    </a:lnTo>
                    <a:close/>
                    <a:moveTo>
                      <a:pt x="2291" y="1182"/>
                    </a:moveTo>
                    <a:cubicBezTo>
                      <a:pt x="2290" y="1178"/>
                      <a:pt x="2290" y="1174"/>
                      <a:pt x="2290" y="1170"/>
                    </a:cubicBezTo>
                    <a:cubicBezTo>
                      <a:pt x="2285" y="1170"/>
                      <a:pt x="2285" y="1170"/>
                      <a:pt x="2285" y="1170"/>
                    </a:cubicBezTo>
                    <a:cubicBezTo>
                      <a:pt x="2285" y="1174"/>
                      <a:pt x="2285" y="1178"/>
                      <a:pt x="2285" y="1182"/>
                    </a:cubicBezTo>
                    <a:lnTo>
                      <a:pt x="2291" y="1182"/>
                    </a:lnTo>
                    <a:close/>
                    <a:moveTo>
                      <a:pt x="2291" y="1206"/>
                    </a:moveTo>
                    <a:cubicBezTo>
                      <a:pt x="2291" y="1202"/>
                      <a:pt x="2291" y="1198"/>
                      <a:pt x="2291" y="1194"/>
                    </a:cubicBezTo>
                    <a:cubicBezTo>
                      <a:pt x="2285" y="1194"/>
                      <a:pt x="2285" y="1194"/>
                      <a:pt x="2285" y="1194"/>
                    </a:cubicBezTo>
                    <a:cubicBezTo>
                      <a:pt x="2285" y="1198"/>
                      <a:pt x="2285" y="1202"/>
                      <a:pt x="2285" y="1206"/>
                    </a:cubicBezTo>
                    <a:lnTo>
                      <a:pt x="2291" y="1206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2" name="Oval 141"/>
              <p:cNvSpPr>
                <a:spLocks noChangeArrowheads="1"/>
              </p:cNvSpPr>
              <p:nvPr/>
            </p:nvSpPr>
            <p:spPr bwMode="auto">
              <a:xfrm>
                <a:off x="8412975" y="1862916"/>
                <a:ext cx="1045389" cy="104538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3" name="淘宝网chenying0907出品 142"/>
              <p:cNvSpPr>
                <a:spLocks noEditPoints="1"/>
              </p:cNvSpPr>
              <p:nvPr/>
            </p:nvSpPr>
            <p:spPr bwMode="auto">
              <a:xfrm>
                <a:off x="8394689" y="1844629"/>
                <a:ext cx="1081200" cy="1081200"/>
              </a:xfrm>
              <a:custGeom>
                <a:avLst/>
                <a:gdLst>
                  <a:gd name="T0" fmla="*/ 300 w 600"/>
                  <a:gd name="T1" fmla="*/ 20 h 600"/>
                  <a:gd name="T2" fmla="*/ 580 w 600"/>
                  <a:gd name="T3" fmla="*/ 300 h 600"/>
                  <a:gd name="T4" fmla="*/ 300 w 600"/>
                  <a:gd name="T5" fmla="*/ 580 h 600"/>
                  <a:gd name="T6" fmla="*/ 20 w 600"/>
                  <a:gd name="T7" fmla="*/ 300 h 600"/>
                  <a:gd name="T8" fmla="*/ 300 w 600"/>
                  <a:gd name="T9" fmla="*/ 20 h 600"/>
                  <a:gd name="T10" fmla="*/ 300 w 600"/>
                  <a:gd name="T11" fmla="*/ 0 h 600"/>
                  <a:gd name="T12" fmla="*/ 0 w 600"/>
                  <a:gd name="T13" fmla="*/ 300 h 600"/>
                  <a:gd name="T14" fmla="*/ 300 w 600"/>
                  <a:gd name="T15" fmla="*/ 600 h 600"/>
                  <a:gd name="T16" fmla="*/ 600 w 600"/>
                  <a:gd name="T17" fmla="*/ 300 h 600"/>
                  <a:gd name="T18" fmla="*/ 300 w 600"/>
                  <a:gd name="T19" fmla="*/ 0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0" h="600">
                    <a:moveTo>
                      <a:pt x="300" y="20"/>
                    </a:moveTo>
                    <a:cubicBezTo>
                      <a:pt x="455" y="20"/>
                      <a:pt x="580" y="145"/>
                      <a:pt x="580" y="300"/>
                    </a:cubicBezTo>
                    <a:cubicBezTo>
                      <a:pt x="580" y="455"/>
                      <a:pt x="455" y="580"/>
                      <a:pt x="300" y="580"/>
                    </a:cubicBezTo>
                    <a:cubicBezTo>
                      <a:pt x="145" y="580"/>
                      <a:pt x="20" y="455"/>
                      <a:pt x="20" y="300"/>
                    </a:cubicBezTo>
                    <a:cubicBezTo>
                      <a:pt x="20" y="145"/>
                      <a:pt x="145" y="20"/>
                      <a:pt x="300" y="20"/>
                    </a:cubicBezTo>
                    <a:moveTo>
                      <a:pt x="300" y="0"/>
                    </a:moveTo>
                    <a:cubicBezTo>
                      <a:pt x="135" y="0"/>
                      <a:pt x="0" y="135"/>
                      <a:pt x="0" y="300"/>
                    </a:cubicBezTo>
                    <a:cubicBezTo>
                      <a:pt x="0" y="465"/>
                      <a:pt x="135" y="600"/>
                      <a:pt x="300" y="600"/>
                    </a:cubicBezTo>
                    <a:cubicBezTo>
                      <a:pt x="465" y="600"/>
                      <a:pt x="600" y="465"/>
                      <a:pt x="600" y="300"/>
                    </a:cubicBezTo>
                    <a:cubicBezTo>
                      <a:pt x="600" y="135"/>
                      <a:pt x="465" y="0"/>
                      <a:pt x="300" y="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4" name="淘宝网chenying0907出品 143"/>
              <p:cNvSpPr>
                <a:spLocks/>
              </p:cNvSpPr>
              <p:nvPr/>
            </p:nvSpPr>
            <p:spPr bwMode="auto">
              <a:xfrm>
                <a:off x="9670947" y="2387134"/>
                <a:ext cx="1145966" cy="1045389"/>
              </a:xfrm>
              <a:custGeom>
                <a:avLst/>
                <a:gdLst>
                  <a:gd name="T0" fmla="*/ 318 w 636"/>
                  <a:gd name="T1" fmla="*/ 580 h 580"/>
                  <a:gd name="T2" fmla="*/ 113 w 636"/>
                  <a:gd name="T3" fmla="*/ 496 h 580"/>
                  <a:gd name="T4" fmla="*/ 113 w 636"/>
                  <a:gd name="T5" fmla="*/ 85 h 580"/>
                  <a:gd name="T6" fmla="*/ 318 w 636"/>
                  <a:gd name="T7" fmla="*/ 0 h 580"/>
                  <a:gd name="T8" fmla="*/ 523 w 636"/>
                  <a:gd name="T9" fmla="*/ 85 h 580"/>
                  <a:gd name="T10" fmla="*/ 523 w 636"/>
                  <a:gd name="T11" fmla="*/ 496 h 580"/>
                  <a:gd name="T12" fmla="*/ 318 w 636"/>
                  <a:gd name="T13" fmla="*/ 580 h 5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6" h="580">
                    <a:moveTo>
                      <a:pt x="318" y="580"/>
                    </a:moveTo>
                    <a:cubicBezTo>
                      <a:pt x="240" y="580"/>
                      <a:pt x="168" y="550"/>
                      <a:pt x="113" y="496"/>
                    </a:cubicBezTo>
                    <a:cubicBezTo>
                      <a:pt x="0" y="382"/>
                      <a:pt x="0" y="198"/>
                      <a:pt x="113" y="85"/>
                    </a:cubicBezTo>
                    <a:cubicBezTo>
                      <a:pt x="168" y="31"/>
                      <a:pt x="240" y="0"/>
                      <a:pt x="318" y="0"/>
                    </a:cubicBezTo>
                    <a:cubicBezTo>
                      <a:pt x="395" y="0"/>
                      <a:pt x="468" y="31"/>
                      <a:pt x="523" y="85"/>
                    </a:cubicBezTo>
                    <a:cubicBezTo>
                      <a:pt x="636" y="198"/>
                      <a:pt x="636" y="382"/>
                      <a:pt x="523" y="496"/>
                    </a:cubicBezTo>
                    <a:cubicBezTo>
                      <a:pt x="468" y="550"/>
                      <a:pt x="395" y="580"/>
                      <a:pt x="318" y="58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5" name="淘宝网chenying0907出品 144"/>
              <p:cNvSpPr>
                <a:spLocks noEditPoints="1"/>
              </p:cNvSpPr>
              <p:nvPr/>
            </p:nvSpPr>
            <p:spPr bwMode="auto">
              <a:xfrm>
                <a:off x="9651136" y="2369609"/>
                <a:ext cx="1185587" cy="1081200"/>
              </a:xfrm>
              <a:custGeom>
                <a:avLst/>
                <a:gdLst>
                  <a:gd name="T0" fmla="*/ 329 w 658"/>
                  <a:gd name="T1" fmla="*/ 20 h 600"/>
                  <a:gd name="T2" fmla="*/ 527 w 658"/>
                  <a:gd name="T3" fmla="*/ 102 h 600"/>
                  <a:gd name="T4" fmla="*/ 527 w 658"/>
                  <a:gd name="T5" fmla="*/ 498 h 600"/>
                  <a:gd name="T6" fmla="*/ 329 w 658"/>
                  <a:gd name="T7" fmla="*/ 580 h 600"/>
                  <a:gd name="T8" fmla="*/ 131 w 658"/>
                  <a:gd name="T9" fmla="*/ 498 h 600"/>
                  <a:gd name="T10" fmla="*/ 131 w 658"/>
                  <a:gd name="T11" fmla="*/ 102 h 600"/>
                  <a:gd name="T12" fmla="*/ 329 w 658"/>
                  <a:gd name="T13" fmla="*/ 20 h 600"/>
                  <a:gd name="T14" fmla="*/ 329 w 658"/>
                  <a:gd name="T15" fmla="*/ 0 h 600"/>
                  <a:gd name="T16" fmla="*/ 117 w 658"/>
                  <a:gd name="T17" fmla="*/ 88 h 600"/>
                  <a:gd name="T18" fmla="*/ 117 w 658"/>
                  <a:gd name="T19" fmla="*/ 513 h 600"/>
                  <a:gd name="T20" fmla="*/ 329 w 658"/>
                  <a:gd name="T21" fmla="*/ 600 h 600"/>
                  <a:gd name="T22" fmla="*/ 541 w 658"/>
                  <a:gd name="T23" fmla="*/ 513 h 600"/>
                  <a:gd name="T24" fmla="*/ 541 w 658"/>
                  <a:gd name="T25" fmla="*/ 88 h 600"/>
                  <a:gd name="T26" fmla="*/ 329 w 658"/>
                  <a:gd name="T27" fmla="*/ 0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58" h="600">
                    <a:moveTo>
                      <a:pt x="329" y="20"/>
                    </a:moveTo>
                    <a:cubicBezTo>
                      <a:pt x="400" y="20"/>
                      <a:pt x="472" y="48"/>
                      <a:pt x="527" y="102"/>
                    </a:cubicBezTo>
                    <a:cubicBezTo>
                      <a:pt x="636" y="212"/>
                      <a:pt x="636" y="389"/>
                      <a:pt x="527" y="498"/>
                    </a:cubicBezTo>
                    <a:cubicBezTo>
                      <a:pt x="472" y="553"/>
                      <a:pt x="400" y="580"/>
                      <a:pt x="329" y="580"/>
                    </a:cubicBezTo>
                    <a:cubicBezTo>
                      <a:pt x="257" y="580"/>
                      <a:pt x="185" y="553"/>
                      <a:pt x="131" y="498"/>
                    </a:cubicBezTo>
                    <a:cubicBezTo>
                      <a:pt x="21" y="389"/>
                      <a:pt x="21" y="212"/>
                      <a:pt x="131" y="102"/>
                    </a:cubicBezTo>
                    <a:cubicBezTo>
                      <a:pt x="185" y="48"/>
                      <a:pt x="257" y="20"/>
                      <a:pt x="329" y="20"/>
                    </a:cubicBezTo>
                    <a:moveTo>
                      <a:pt x="329" y="0"/>
                    </a:moveTo>
                    <a:cubicBezTo>
                      <a:pt x="249" y="0"/>
                      <a:pt x="173" y="32"/>
                      <a:pt x="117" y="88"/>
                    </a:cubicBezTo>
                    <a:cubicBezTo>
                      <a:pt x="0" y="205"/>
                      <a:pt x="0" y="396"/>
                      <a:pt x="117" y="513"/>
                    </a:cubicBezTo>
                    <a:cubicBezTo>
                      <a:pt x="173" y="569"/>
                      <a:pt x="249" y="600"/>
                      <a:pt x="329" y="600"/>
                    </a:cubicBezTo>
                    <a:cubicBezTo>
                      <a:pt x="409" y="600"/>
                      <a:pt x="484" y="569"/>
                      <a:pt x="541" y="513"/>
                    </a:cubicBezTo>
                    <a:cubicBezTo>
                      <a:pt x="658" y="396"/>
                      <a:pt x="658" y="205"/>
                      <a:pt x="541" y="88"/>
                    </a:cubicBezTo>
                    <a:cubicBezTo>
                      <a:pt x="484" y="32"/>
                      <a:pt x="409" y="0"/>
                      <a:pt x="329" y="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6" name="Oval 145"/>
              <p:cNvSpPr>
                <a:spLocks noChangeArrowheads="1"/>
              </p:cNvSpPr>
              <p:nvPr/>
            </p:nvSpPr>
            <p:spPr bwMode="auto">
              <a:xfrm>
                <a:off x="10275931" y="3686251"/>
                <a:ext cx="1045389" cy="1045389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7" name="淘宝网chenying0907出品 146"/>
              <p:cNvSpPr>
                <a:spLocks noEditPoints="1"/>
              </p:cNvSpPr>
              <p:nvPr/>
            </p:nvSpPr>
            <p:spPr bwMode="auto">
              <a:xfrm>
                <a:off x="10258407" y="3668726"/>
                <a:ext cx="1081200" cy="1081200"/>
              </a:xfrm>
              <a:custGeom>
                <a:avLst/>
                <a:gdLst>
                  <a:gd name="T0" fmla="*/ 300 w 600"/>
                  <a:gd name="T1" fmla="*/ 20 h 600"/>
                  <a:gd name="T2" fmla="*/ 580 w 600"/>
                  <a:gd name="T3" fmla="*/ 300 h 600"/>
                  <a:gd name="T4" fmla="*/ 300 w 600"/>
                  <a:gd name="T5" fmla="*/ 580 h 600"/>
                  <a:gd name="T6" fmla="*/ 20 w 600"/>
                  <a:gd name="T7" fmla="*/ 300 h 600"/>
                  <a:gd name="T8" fmla="*/ 300 w 600"/>
                  <a:gd name="T9" fmla="*/ 20 h 600"/>
                  <a:gd name="T10" fmla="*/ 300 w 600"/>
                  <a:gd name="T11" fmla="*/ 0 h 600"/>
                  <a:gd name="T12" fmla="*/ 300 w 600"/>
                  <a:gd name="T13" fmla="*/ 0 h 600"/>
                  <a:gd name="T14" fmla="*/ 0 w 600"/>
                  <a:gd name="T15" fmla="*/ 300 h 600"/>
                  <a:gd name="T16" fmla="*/ 300 w 600"/>
                  <a:gd name="T17" fmla="*/ 600 h 600"/>
                  <a:gd name="T18" fmla="*/ 600 w 600"/>
                  <a:gd name="T19" fmla="*/ 300 h 600"/>
                  <a:gd name="T20" fmla="*/ 300 w 600"/>
                  <a:gd name="T21" fmla="*/ 0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00" h="600">
                    <a:moveTo>
                      <a:pt x="300" y="20"/>
                    </a:moveTo>
                    <a:cubicBezTo>
                      <a:pt x="455" y="20"/>
                      <a:pt x="580" y="145"/>
                      <a:pt x="580" y="300"/>
                    </a:cubicBezTo>
                    <a:cubicBezTo>
                      <a:pt x="580" y="455"/>
                      <a:pt x="455" y="580"/>
                      <a:pt x="300" y="580"/>
                    </a:cubicBezTo>
                    <a:cubicBezTo>
                      <a:pt x="146" y="580"/>
                      <a:pt x="20" y="455"/>
                      <a:pt x="20" y="300"/>
                    </a:cubicBezTo>
                    <a:cubicBezTo>
                      <a:pt x="20" y="145"/>
                      <a:pt x="146" y="20"/>
                      <a:pt x="300" y="20"/>
                    </a:cubicBezTo>
                    <a:moveTo>
                      <a:pt x="300" y="0"/>
                    </a:moveTo>
                    <a:cubicBezTo>
                      <a:pt x="300" y="0"/>
                      <a:pt x="300" y="0"/>
                      <a:pt x="300" y="0"/>
                    </a:cubicBezTo>
                    <a:cubicBezTo>
                      <a:pt x="135" y="0"/>
                      <a:pt x="0" y="135"/>
                      <a:pt x="0" y="300"/>
                    </a:cubicBezTo>
                    <a:cubicBezTo>
                      <a:pt x="0" y="465"/>
                      <a:pt x="135" y="600"/>
                      <a:pt x="300" y="600"/>
                    </a:cubicBezTo>
                    <a:cubicBezTo>
                      <a:pt x="466" y="600"/>
                      <a:pt x="600" y="465"/>
                      <a:pt x="600" y="300"/>
                    </a:cubicBezTo>
                    <a:cubicBezTo>
                      <a:pt x="600" y="135"/>
                      <a:pt x="466" y="0"/>
                      <a:pt x="300" y="0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8" name="淘宝网chenying0907出品 147"/>
              <p:cNvSpPr>
                <a:spLocks/>
              </p:cNvSpPr>
              <p:nvPr/>
            </p:nvSpPr>
            <p:spPr bwMode="auto">
              <a:xfrm>
                <a:off x="7054427" y="2387134"/>
                <a:ext cx="1145966" cy="1045389"/>
              </a:xfrm>
              <a:custGeom>
                <a:avLst/>
                <a:gdLst>
                  <a:gd name="T0" fmla="*/ 318 w 636"/>
                  <a:gd name="T1" fmla="*/ 580 h 580"/>
                  <a:gd name="T2" fmla="*/ 113 w 636"/>
                  <a:gd name="T3" fmla="*/ 496 h 580"/>
                  <a:gd name="T4" fmla="*/ 113 w 636"/>
                  <a:gd name="T5" fmla="*/ 85 h 580"/>
                  <a:gd name="T6" fmla="*/ 318 w 636"/>
                  <a:gd name="T7" fmla="*/ 0 h 580"/>
                  <a:gd name="T8" fmla="*/ 523 w 636"/>
                  <a:gd name="T9" fmla="*/ 85 h 580"/>
                  <a:gd name="T10" fmla="*/ 523 w 636"/>
                  <a:gd name="T11" fmla="*/ 496 h 580"/>
                  <a:gd name="T12" fmla="*/ 318 w 636"/>
                  <a:gd name="T13" fmla="*/ 580 h 5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6" h="580">
                    <a:moveTo>
                      <a:pt x="318" y="580"/>
                    </a:moveTo>
                    <a:cubicBezTo>
                      <a:pt x="241" y="580"/>
                      <a:pt x="168" y="550"/>
                      <a:pt x="113" y="496"/>
                    </a:cubicBezTo>
                    <a:cubicBezTo>
                      <a:pt x="0" y="382"/>
                      <a:pt x="0" y="198"/>
                      <a:pt x="113" y="85"/>
                    </a:cubicBezTo>
                    <a:cubicBezTo>
                      <a:pt x="168" y="31"/>
                      <a:pt x="241" y="0"/>
                      <a:pt x="318" y="0"/>
                    </a:cubicBezTo>
                    <a:cubicBezTo>
                      <a:pt x="396" y="0"/>
                      <a:pt x="468" y="31"/>
                      <a:pt x="523" y="85"/>
                    </a:cubicBezTo>
                    <a:cubicBezTo>
                      <a:pt x="636" y="198"/>
                      <a:pt x="636" y="382"/>
                      <a:pt x="523" y="496"/>
                    </a:cubicBezTo>
                    <a:cubicBezTo>
                      <a:pt x="468" y="550"/>
                      <a:pt x="396" y="580"/>
                      <a:pt x="318" y="58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9" name="淘宝网chenying0907出品 148"/>
              <p:cNvSpPr>
                <a:spLocks noEditPoints="1"/>
              </p:cNvSpPr>
              <p:nvPr/>
            </p:nvSpPr>
            <p:spPr bwMode="auto">
              <a:xfrm>
                <a:off x="7034615" y="2369609"/>
                <a:ext cx="1185587" cy="1081200"/>
              </a:xfrm>
              <a:custGeom>
                <a:avLst/>
                <a:gdLst>
                  <a:gd name="T0" fmla="*/ 329 w 658"/>
                  <a:gd name="T1" fmla="*/ 20 h 600"/>
                  <a:gd name="T2" fmla="*/ 527 w 658"/>
                  <a:gd name="T3" fmla="*/ 102 h 600"/>
                  <a:gd name="T4" fmla="*/ 527 w 658"/>
                  <a:gd name="T5" fmla="*/ 498 h 600"/>
                  <a:gd name="T6" fmla="*/ 329 w 658"/>
                  <a:gd name="T7" fmla="*/ 580 h 600"/>
                  <a:gd name="T8" fmla="*/ 131 w 658"/>
                  <a:gd name="T9" fmla="*/ 498 h 600"/>
                  <a:gd name="T10" fmla="*/ 131 w 658"/>
                  <a:gd name="T11" fmla="*/ 102 h 600"/>
                  <a:gd name="T12" fmla="*/ 329 w 658"/>
                  <a:gd name="T13" fmla="*/ 20 h 600"/>
                  <a:gd name="T14" fmla="*/ 329 w 658"/>
                  <a:gd name="T15" fmla="*/ 0 h 600"/>
                  <a:gd name="T16" fmla="*/ 117 w 658"/>
                  <a:gd name="T17" fmla="*/ 88 h 600"/>
                  <a:gd name="T18" fmla="*/ 117 w 658"/>
                  <a:gd name="T19" fmla="*/ 513 h 600"/>
                  <a:gd name="T20" fmla="*/ 329 w 658"/>
                  <a:gd name="T21" fmla="*/ 600 h 600"/>
                  <a:gd name="T22" fmla="*/ 541 w 658"/>
                  <a:gd name="T23" fmla="*/ 513 h 600"/>
                  <a:gd name="T24" fmla="*/ 541 w 658"/>
                  <a:gd name="T25" fmla="*/ 88 h 600"/>
                  <a:gd name="T26" fmla="*/ 329 w 658"/>
                  <a:gd name="T27" fmla="*/ 0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58" h="600">
                    <a:moveTo>
                      <a:pt x="329" y="20"/>
                    </a:moveTo>
                    <a:cubicBezTo>
                      <a:pt x="401" y="20"/>
                      <a:pt x="473" y="48"/>
                      <a:pt x="527" y="102"/>
                    </a:cubicBezTo>
                    <a:cubicBezTo>
                      <a:pt x="637" y="212"/>
                      <a:pt x="637" y="389"/>
                      <a:pt x="527" y="498"/>
                    </a:cubicBezTo>
                    <a:cubicBezTo>
                      <a:pt x="473" y="553"/>
                      <a:pt x="401" y="580"/>
                      <a:pt x="329" y="580"/>
                    </a:cubicBezTo>
                    <a:cubicBezTo>
                      <a:pt x="258" y="580"/>
                      <a:pt x="186" y="553"/>
                      <a:pt x="131" y="498"/>
                    </a:cubicBezTo>
                    <a:cubicBezTo>
                      <a:pt x="22" y="389"/>
                      <a:pt x="22" y="212"/>
                      <a:pt x="131" y="102"/>
                    </a:cubicBezTo>
                    <a:cubicBezTo>
                      <a:pt x="186" y="48"/>
                      <a:pt x="258" y="20"/>
                      <a:pt x="329" y="20"/>
                    </a:cubicBezTo>
                    <a:moveTo>
                      <a:pt x="329" y="0"/>
                    </a:moveTo>
                    <a:cubicBezTo>
                      <a:pt x="249" y="0"/>
                      <a:pt x="174" y="32"/>
                      <a:pt x="117" y="88"/>
                    </a:cubicBezTo>
                    <a:cubicBezTo>
                      <a:pt x="0" y="205"/>
                      <a:pt x="0" y="396"/>
                      <a:pt x="117" y="513"/>
                    </a:cubicBezTo>
                    <a:cubicBezTo>
                      <a:pt x="174" y="569"/>
                      <a:pt x="249" y="600"/>
                      <a:pt x="329" y="600"/>
                    </a:cubicBezTo>
                    <a:cubicBezTo>
                      <a:pt x="409" y="600"/>
                      <a:pt x="485" y="569"/>
                      <a:pt x="541" y="513"/>
                    </a:cubicBezTo>
                    <a:cubicBezTo>
                      <a:pt x="658" y="396"/>
                      <a:pt x="658" y="205"/>
                      <a:pt x="541" y="88"/>
                    </a:cubicBezTo>
                    <a:cubicBezTo>
                      <a:pt x="485" y="32"/>
                      <a:pt x="409" y="0"/>
                      <a:pt x="329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0" name="Oval 149"/>
              <p:cNvSpPr>
                <a:spLocks noChangeArrowheads="1"/>
              </p:cNvSpPr>
              <p:nvPr/>
            </p:nvSpPr>
            <p:spPr bwMode="auto">
              <a:xfrm>
                <a:off x="6549257" y="3686251"/>
                <a:ext cx="1045389" cy="1045389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1" name="淘宝网chenying0907出品 150"/>
              <p:cNvSpPr>
                <a:spLocks noEditPoints="1"/>
              </p:cNvSpPr>
              <p:nvPr/>
            </p:nvSpPr>
            <p:spPr bwMode="auto">
              <a:xfrm>
                <a:off x="6531732" y="3668726"/>
                <a:ext cx="1081200" cy="1081200"/>
              </a:xfrm>
              <a:custGeom>
                <a:avLst/>
                <a:gdLst>
                  <a:gd name="T0" fmla="*/ 300 w 600"/>
                  <a:gd name="T1" fmla="*/ 20 h 600"/>
                  <a:gd name="T2" fmla="*/ 580 w 600"/>
                  <a:gd name="T3" fmla="*/ 300 h 600"/>
                  <a:gd name="T4" fmla="*/ 300 w 600"/>
                  <a:gd name="T5" fmla="*/ 580 h 600"/>
                  <a:gd name="T6" fmla="*/ 20 w 600"/>
                  <a:gd name="T7" fmla="*/ 300 h 600"/>
                  <a:gd name="T8" fmla="*/ 300 w 600"/>
                  <a:gd name="T9" fmla="*/ 20 h 600"/>
                  <a:gd name="T10" fmla="*/ 300 w 600"/>
                  <a:gd name="T11" fmla="*/ 0 h 600"/>
                  <a:gd name="T12" fmla="*/ 300 w 600"/>
                  <a:gd name="T13" fmla="*/ 0 h 600"/>
                  <a:gd name="T14" fmla="*/ 0 w 600"/>
                  <a:gd name="T15" fmla="*/ 300 h 600"/>
                  <a:gd name="T16" fmla="*/ 300 w 600"/>
                  <a:gd name="T17" fmla="*/ 600 h 600"/>
                  <a:gd name="T18" fmla="*/ 600 w 600"/>
                  <a:gd name="T19" fmla="*/ 300 h 600"/>
                  <a:gd name="T20" fmla="*/ 300 w 600"/>
                  <a:gd name="T21" fmla="*/ 0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00" h="600">
                    <a:moveTo>
                      <a:pt x="300" y="20"/>
                    </a:moveTo>
                    <a:cubicBezTo>
                      <a:pt x="454" y="20"/>
                      <a:pt x="580" y="145"/>
                      <a:pt x="580" y="300"/>
                    </a:cubicBezTo>
                    <a:cubicBezTo>
                      <a:pt x="580" y="455"/>
                      <a:pt x="454" y="580"/>
                      <a:pt x="300" y="580"/>
                    </a:cubicBezTo>
                    <a:cubicBezTo>
                      <a:pt x="145" y="580"/>
                      <a:pt x="20" y="455"/>
                      <a:pt x="20" y="300"/>
                    </a:cubicBezTo>
                    <a:cubicBezTo>
                      <a:pt x="20" y="145"/>
                      <a:pt x="145" y="20"/>
                      <a:pt x="300" y="20"/>
                    </a:cubicBezTo>
                    <a:moveTo>
                      <a:pt x="300" y="0"/>
                    </a:moveTo>
                    <a:cubicBezTo>
                      <a:pt x="300" y="0"/>
                      <a:pt x="300" y="0"/>
                      <a:pt x="300" y="0"/>
                    </a:cubicBezTo>
                    <a:cubicBezTo>
                      <a:pt x="134" y="0"/>
                      <a:pt x="0" y="135"/>
                      <a:pt x="0" y="300"/>
                    </a:cubicBezTo>
                    <a:cubicBezTo>
                      <a:pt x="0" y="465"/>
                      <a:pt x="134" y="600"/>
                      <a:pt x="300" y="600"/>
                    </a:cubicBezTo>
                    <a:cubicBezTo>
                      <a:pt x="465" y="600"/>
                      <a:pt x="600" y="465"/>
                      <a:pt x="600" y="300"/>
                    </a:cubicBezTo>
                    <a:cubicBezTo>
                      <a:pt x="600" y="135"/>
                      <a:pt x="465" y="0"/>
                      <a:pt x="300" y="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2" name="淘宝网chenying0907出品 151"/>
              <p:cNvSpPr>
                <a:spLocks noEditPoints="1"/>
              </p:cNvSpPr>
              <p:nvPr/>
            </p:nvSpPr>
            <p:spPr bwMode="auto">
              <a:xfrm>
                <a:off x="10416891" y="3347947"/>
                <a:ext cx="605746" cy="277348"/>
              </a:xfrm>
              <a:custGeom>
                <a:avLst/>
                <a:gdLst>
                  <a:gd name="T0" fmla="*/ 795 w 795"/>
                  <a:gd name="T1" fmla="*/ 16 h 364"/>
                  <a:gd name="T2" fmla="*/ 778 w 795"/>
                  <a:gd name="T3" fmla="*/ 5 h 364"/>
                  <a:gd name="T4" fmla="*/ 733 w 795"/>
                  <a:gd name="T5" fmla="*/ 45 h 364"/>
                  <a:gd name="T6" fmla="*/ 752 w 795"/>
                  <a:gd name="T7" fmla="*/ 14 h 364"/>
                  <a:gd name="T8" fmla="*/ 733 w 795"/>
                  <a:gd name="T9" fmla="*/ 45 h 364"/>
                  <a:gd name="T10" fmla="*/ 707 w 795"/>
                  <a:gd name="T11" fmla="*/ 54 h 364"/>
                  <a:gd name="T12" fmla="*/ 674 w 795"/>
                  <a:gd name="T13" fmla="*/ 49 h 364"/>
                  <a:gd name="T14" fmla="*/ 629 w 795"/>
                  <a:gd name="T15" fmla="*/ 90 h 364"/>
                  <a:gd name="T16" fmla="*/ 648 w 795"/>
                  <a:gd name="T17" fmla="*/ 61 h 364"/>
                  <a:gd name="T18" fmla="*/ 629 w 795"/>
                  <a:gd name="T19" fmla="*/ 90 h 364"/>
                  <a:gd name="T20" fmla="*/ 603 w 795"/>
                  <a:gd name="T21" fmla="*/ 102 h 364"/>
                  <a:gd name="T22" fmla="*/ 570 w 795"/>
                  <a:gd name="T23" fmla="*/ 94 h 364"/>
                  <a:gd name="T24" fmla="*/ 527 w 795"/>
                  <a:gd name="T25" fmla="*/ 135 h 364"/>
                  <a:gd name="T26" fmla="*/ 544 w 795"/>
                  <a:gd name="T27" fmla="*/ 106 h 364"/>
                  <a:gd name="T28" fmla="*/ 527 w 795"/>
                  <a:gd name="T29" fmla="*/ 135 h 364"/>
                  <a:gd name="T30" fmla="*/ 501 w 795"/>
                  <a:gd name="T31" fmla="*/ 146 h 364"/>
                  <a:gd name="T32" fmla="*/ 466 w 795"/>
                  <a:gd name="T33" fmla="*/ 142 h 364"/>
                  <a:gd name="T34" fmla="*/ 423 w 795"/>
                  <a:gd name="T35" fmla="*/ 182 h 364"/>
                  <a:gd name="T36" fmla="*/ 440 w 795"/>
                  <a:gd name="T37" fmla="*/ 154 h 364"/>
                  <a:gd name="T38" fmla="*/ 423 w 795"/>
                  <a:gd name="T39" fmla="*/ 182 h 364"/>
                  <a:gd name="T40" fmla="*/ 397 w 795"/>
                  <a:gd name="T41" fmla="*/ 194 h 364"/>
                  <a:gd name="T42" fmla="*/ 362 w 795"/>
                  <a:gd name="T43" fmla="*/ 187 h 364"/>
                  <a:gd name="T44" fmla="*/ 319 w 795"/>
                  <a:gd name="T45" fmla="*/ 227 h 364"/>
                  <a:gd name="T46" fmla="*/ 336 w 795"/>
                  <a:gd name="T47" fmla="*/ 198 h 364"/>
                  <a:gd name="T48" fmla="*/ 319 w 795"/>
                  <a:gd name="T49" fmla="*/ 227 h 364"/>
                  <a:gd name="T50" fmla="*/ 293 w 795"/>
                  <a:gd name="T51" fmla="*/ 239 h 364"/>
                  <a:gd name="T52" fmla="*/ 260 w 795"/>
                  <a:gd name="T53" fmla="*/ 232 h 364"/>
                  <a:gd name="T54" fmla="*/ 215 w 795"/>
                  <a:gd name="T55" fmla="*/ 272 h 364"/>
                  <a:gd name="T56" fmla="*/ 234 w 795"/>
                  <a:gd name="T57" fmla="*/ 243 h 364"/>
                  <a:gd name="T58" fmla="*/ 215 w 795"/>
                  <a:gd name="T59" fmla="*/ 272 h 364"/>
                  <a:gd name="T60" fmla="*/ 189 w 795"/>
                  <a:gd name="T61" fmla="*/ 284 h 364"/>
                  <a:gd name="T62" fmla="*/ 156 w 795"/>
                  <a:gd name="T63" fmla="*/ 279 h 364"/>
                  <a:gd name="T64" fmla="*/ 111 w 795"/>
                  <a:gd name="T65" fmla="*/ 319 h 364"/>
                  <a:gd name="T66" fmla="*/ 130 w 795"/>
                  <a:gd name="T67" fmla="*/ 291 h 364"/>
                  <a:gd name="T68" fmla="*/ 111 w 795"/>
                  <a:gd name="T69" fmla="*/ 319 h 364"/>
                  <a:gd name="T70" fmla="*/ 85 w 795"/>
                  <a:gd name="T71" fmla="*/ 331 h 364"/>
                  <a:gd name="T72" fmla="*/ 52 w 795"/>
                  <a:gd name="T73" fmla="*/ 324 h 364"/>
                  <a:gd name="T74" fmla="*/ 7 w 795"/>
                  <a:gd name="T75" fmla="*/ 364 h 364"/>
                  <a:gd name="T76" fmla="*/ 26 w 795"/>
                  <a:gd name="T77" fmla="*/ 336 h 364"/>
                  <a:gd name="T78" fmla="*/ 7 w 795"/>
                  <a:gd name="T79" fmla="*/ 364 h 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795" h="364">
                    <a:moveTo>
                      <a:pt x="785" y="21"/>
                    </a:moveTo>
                    <a:lnTo>
                      <a:pt x="795" y="16"/>
                    </a:lnTo>
                    <a:lnTo>
                      <a:pt x="785" y="0"/>
                    </a:lnTo>
                    <a:lnTo>
                      <a:pt x="778" y="5"/>
                    </a:lnTo>
                    <a:lnTo>
                      <a:pt x="785" y="21"/>
                    </a:lnTo>
                    <a:close/>
                    <a:moveTo>
                      <a:pt x="733" y="45"/>
                    </a:moveTo>
                    <a:lnTo>
                      <a:pt x="759" y="33"/>
                    </a:lnTo>
                    <a:lnTo>
                      <a:pt x="752" y="14"/>
                    </a:lnTo>
                    <a:lnTo>
                      <a:pt x="726" y="26"/>
                    </a:lnTo>
                    <a:lnTo>
                      <a:pt x="733" y="45"/>
                    </a:lnTo>
                    <a:close/>
                    <a:moveTo>
                      <a:pt x="681" y="66"/>
                    </a:moveTo>
                    <a:lnTo>
                      <a:pt x="707" y="54"/>
                    </a:lnTo>
                    <a:lnTo>
                      <a:pt x="700" y="38"/>
                    </a:lnTo>
                    <a:lnTo>
                      <a:pt x="674" y="49"/>
                    </a:lnTo>
                    <a:lnTo>
                      <a:pt x="681" y="66"/>
                    </a:lnTo>
                    <a:close/>
                    <a:moveTo>
                      <a:pt x="629" y="90"/>
                    </a:moveTo>
                    <a:lnTo>
                      <a:pt x="655" y="78"/>
                    </a:lnTo>
                    <a:lnTo>
                      <a:pt x="648" y="61"/>
                    </a:lnTo>
                    <a:lnTo>
                      <a:pt x="622" y="73"/>
                    </a:lnTo>
                    <a:lnTo>
                      <a:pt x="629" y="90"/>
                    </a:lnTo>
                    <a:close/>
                    <a:moveTo>
                      <a:pt x="579" y="113"/>
                    </a:moveTo>
                    <a:lnTo>
                      <a:pt x="603" y="102"/>
                    </a:lnTo>
                    <a:lnTo>
                      <a:pt x="596" y="83"/>
                    </a:lnTo>
                    <a:lnTo>
                      <a:pt x="570" y="94"/>
                    </a:lnTo>
                    <a:lnTo>
                      <a:pt x="579" y="113"/>
                    </a:lnTo>
                    <a:close/>
                    <a:moveTo>
                      <a:pt x="527" y="135"/>
                    </a:moveTo>
                    <a:lnTo>
                      <a:pt x="553" y="123"/>
                    </a:lnTo>
                    <a:lnTo>
                      <a:pt x="544" y="106"/>
                    </a:lnTo>
                    <a:lnTo>
                      <a:pt x="518" y="118"/>
                    </a:lnTo>
                    <a:lnTo>
                      <a:pt x="527" y="135"/>
                    </a:lnTo>
                    <a:close/>
                    <a:moveTo>
                      <a:pt x="475" y="158"/>
                    </a:moveTo>
                    <a:lnTo>
                      <a:pt x="501" y="146"/>
                    </a:lnTo>
                    <a:lnTo>
                      <a:pt x="492" y="130"/>
                    </a:lnTo>
                    <a:lnTo>
                      <a:pt x="466" y="142"/>
                    </a:lnTo>
                    <a:lnTo>
                      <a:pt x="475" y="158"/>
                    </a:lnTo>
                    <a:close/>
                    <a:moveTo>
                      <a:pt x="423" y="182"/>
                    </a:moveTo>
                    <a:lnTo>
                      <a:pt x="449" y="170"/>
                    </a:lnTo>
                    <a:lnTo>
                      <a:pt x="440" y="154"/>
                    </a:lnTo>
                    <a:lnTo>
                      <a:pt x="414" y="163"/>
                    </a:lnTo>
                    <a:lnTo>
                      <a:pt x="423" y="182"/>
                    </a:lnTo>
                    <a:close/>
                    <a:moveTo>
                      <a:pt x="371" y="203"/>
                    </a:moveTo>
                    <a:lnTo>
                      <a:pt x="397" y="194"/>
                    </a:lnTo>
                    <a:lnTo>
                      <a:pt x="388" y="175"/>
                    </a:lnTo>
                    <a:lnTo>
                      <a:pt x="362" y="187"/>
                    </a:lnTo>
                    <a:lnTo>
                      <a:pt x="371" y="203"/>
                    </a:lnTo>
                    <a:close/>
                    <a:moveTo>
                      <a:pt x="319" y="227"/>
                    </a:moveTo>
                    <a:lnTo>
                      <a:pt x="345" y="215"/>
                    </a:lnTo>
                    <a:lnTo>
                      <a:pt x="336" y="198"/>
                    </a:lnTo>
                    <a:lnTo>
                      <a:pt x="312" y="210"/>
                    </a:lnTo>
                    <a:lnTo>
                      <a:pt x="319" y="227"/>
                    </a:lnTo>
                    <a:close/>
                    <a:moveTo>
                      <a:pt x="267" y="251"/>
                    </a:moveTo>
                    <a:lnTo>
                      <a:pt x="293" y="239"/>
                    </a:lnTo>
                    <a:lnTo>
                      <a:pt x="286" y="222"/>
                    </a:lnTo>
                    <a:lnTo>
                      <a:pt x="260" y="232"/>
                    </a:lnTo>
                    <a:lnTo>
                      <a:pt x="267" y="251"/>
                    </a:lnTo>
                    <a:close/>
                    <a:moveTo>
                      <a:pt x="215" y="272"/>
                    </a:moveTo>
                    <a:lnTo>
                      <a:pt x="241" y="262"/>
                    </a:lnTo>
                    <a:lnTo>
                      <a:pt x="234" y="243"/>
                    </a:lnTo>
                    <a:lnTo>
                      <a:pt x="208" y="255"/>
                    </a:lnTo>
                    <a:lnTo>
                      <a:pt x="215" y="272"/>
                    </a:lnTo>
                    <a:close/>
                    <a:moveTo>
                      <a:pt x="163" y="295"/>
                    </a:moveTo>
                    <a:lnTo>
                      <a:pt x="189" y="284"/>
                    </a:lnTo>
                    <a:lnTo>
                      <a:pt x="182" y="267"/>
                    </a:lnTo>
                    <a:lnTo>
                      <a:pt x="156" y="279"/>
                    </a:lnTo>
                    <a:lnTo>
                      <a:pt x="163" y="295"/>
                    </a:lnTo>
                    <a:close/>
                    <a:moveTo>
                      <a:pt x="111" y="319"/>
                    </a:moveTo>
                    <a:lnTo>
                      <a:pt x="137" y="307"/>
                    </a:lnTo>
                    <a:lnTo>
                      <a:pt x="130" y="291"/>
                    </a:lnTo>
                    <a:lnTo>
                      <a:pt x="104" y="303"/>
                    </a:lnTo>
                    <a:lnTo>
                      <a:pt x="111" y="319"/>
                    </a:lnTo>
                    <a:close/>
                    <a:moveTo>
                      <a:pt x="59" y="343"/>
                    </a:moveTo>
                    <a:lnTo>
                      <a:pt x="85" y="331"/>
                    </a:lnTo>
                    <a:lnTo>
                      <a:pt x="78" y="312"/>
                    </a:lnTo>
                    <a:lnTo>
                      <a:pt x="52" y="324"/>
                    </a:lnTo>
                    <a:lnTo>
                      <a:pt x="59" y="343"/>
                    </a:lnTo>
                    <a:close/>
                    <a:moveTo>
                      <a:pt x="7" y="364"/>
                    </a:moveTo>
                    <a:lnTo>
                      <a:pt x="33" y="352"/>
                    </a:lnTo>
                    <a:lnTo>
                      <a:pt x="26" y="336"/>
                    </a:lnTo>
                    <a:lnTo>
                      <a:pt x="0" y="347"/>
                    </a:lnTo>
                    <a:lnTo>
                      <a:pt x="7" y="364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3" name="淘宝网chenying0907出品 152"/>
              <p:cNvSpPr>
                <a:spLocks/>
              </p:cNvSpPr>
              <p:nvPr/>
            </p:nvSpPr>
            <p:spPr bwMode="auto">
              <a:xfrm>
                <a:off x="10389461" y="3587198"/>
                <a:ext cx="61718" cy="61718"/>
              </a:xfrm>
              <a:custGeom>
                <a:avLst/>
                <a:gdLst>
                  <a:gd name="T0" fmla="*/ 23 w 34"/>
                  <a:gd name="T1" fmla="*/ 31 h 34"/>
                  <a:gd name="T2" fmla="*/ 3 w 34"/>
                  <a:gd name="T3" fmla="*/ 23 h 34"/>
                  <a:gd name="T4" fmla="*/ 11 w 34"/>
                  <a:gd name="T5" fmla="*/ 4 h 34"/>
                  <a:gd name="T6" fmla="*/ 31 w 34"/>
                  <a:gd name="T7" fmla="*/ 11 h 34"/>
                  <a:gd name="T8" fmla="*/ 23 w 34"/>
                  <a:gd name="T9" fmla="*/ 3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4">
                    <a:moveTo>
                      <a:pt x="23" y="31"/>
                    </a:moveTo>
                    <a:cubicBezTo>
                      <a:pt x="16" y="34"/>
                      <a:pt x="7" y="31"/>
                      <a:pt x="3" y="23"/>
                    </a:cubicBezTo>
                    <a:cubicBezTo>
                      <a:pt x="0" y="16"/>
                      <a:pt x="3" y="7"/>
                      <a:pt x="11" y="4"/>
                    </a:cubicBezTo>
                    <a:cubicBezTo>
                      <a:pt x="19" y="0"/>
                      <a:pt x="27" y="4"/>
                      <a:pt x="31" y="11"/>
                    </a:cubicBezTo>
                    <a:cubicBezTo>
                      <a:pt x="34" y="19"/>
                      <a:pt x="31" y="28"/>
                      <a:pt x="23" y="31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4" name="淘宝网chenying0907出品 153"/>
              <p:cNvSpPr>
                <a:spLocks/>
              </p:cNvSpPr>
              <p:nvPr/>
            </p:nvSpPr>
            <p:spPr bwMode="auto">
              <a:xfrm>
                <a:off x="10995207" y="3325851"/>
                <a:ext cx="70099" cy="65528"/>
              </a:xfrm>
              <a:custGeom>
                <a:avLst/>
                <a:gdLst>
                  <a:gd name="T0" fmla="*/ 38 w 92"/>
                  <a:gd name="T1" fmla="*/ 86 h 86"/>
                  <a:gd name="T2" fmla="*/ 92 w 92"/>
                  <a:gd name="T3" fmla="*/ 10 h 86"/>
                  <a:gd name="T4" fmla="*/ 0 w 92"/>
                  <a:gd name="T5" fmla="*/ 0 h 86"/>
                  <a:gd name="T6" fmla="*/ 38 w 92"/>
                  <a:gd name="T7" fmla="*/ 8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2" h="86">
                    <a:moveTo>
                      <a:pt x="38" y="86"/>
                    </a:moveTo>
                    <a:lnTo>
                      <a:pt x="92" y="10"/>
                    </a:lnTo>
                    <a:lnTo>
                      <a:pt x="0" y="0"/>
                    </a:lnTo>
                    <a:lnTo>
                      <a:pt x="38" y="86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5" name="淘宝网chenying0907出品 154"/>
              <p:cNvSpPr>
                <a:spLocks noEditPoints="1"/>
              </p:cNvSpPr>
              <p:nvPr/>
            </p:nvSpPr>
            <p:spPr bwMode="auto">
              <a:xfrm>
                <a:off x="9560465" y="2115120"/>
                <a:ext cx="278110" cy="605746"/>
              </a:xfrm>
              <a:custGeom>
                <a:avLst/>
                <a:gdLst>
                  <a:gd name="T0" fmla="*/ 365 w 365"/>
                  <a:gd name="T1" fmla="*/ 7 h 795"/>
                  <a:gd name="T2" fmla="*/ 343 w 365"/>
                  <a:gd name="T3" fmla="*/ 10 h 795"/>
                  <a:gd name="T4" fmla="*/ 339 w 365"/>
                  <a:gd name="T5" fmla="*/ 69 h 795"/>
                  <a:gd name="T6" fmla="*/ 332 w 365"/>
                  <a:gd name="T7" fmla="*/ 33 h 795"/>
                  <a:gd name="T8" fmla="*/ 339 w 365"/>
                  <a:gd name="T9" fmla="*/ 69 h 795"/>
                  <a:gd name="T10" fmla="*/ 327 w 365"/>
                  <a:gd name="T11" fmla="*/ 95 h 795"/>
                  <a:gd name="T12" fmla="*/ 298 w 365"/>
                  <a:gd name="T13" fmla="*/ 111 h 795"/>
                  <a:gd name="T14" fmla="*/ 291 w 365"/>
                  <a:gd name="T15" fmla="*/ 173 h 795"/>
                  <a:gd name="T16" fmla="*/ 287 w 365"/>
                  <a:gd name="T17" fmla="*/ 137 h 795"/>
                  <a:gd name="T18" fmla="*/ 291 w 365"/>
                  <a:gd name="T19" fmla="*/ 173 h 795"/>
                  <a:gd name="T20" fmla="*/ 282 w 365"/>
                  <a:gd name="T21" fmla="*/ 199 h 795"/>
                  <a:gd name="T22" fmla="*/ 251 w 365"/>
                  <a:gd name="T23" fmla="*/ 215 h 795"/>
                  <a:gd name="T24" fmla="*/ 246 w 365"/>
                  <a:gd name="T25" fmla="*/ 275 h 795"/>
                  <a:gd name="T26" fmla="*/ 242 w 365"/>
                  <a:gd name="T27" fmla="*/ 241 h 795"/>
                  <a:gd name="T28" fmla="*/ 246 w 365"/>
                  <a:gd name="T29" fmla="*/ 275 h 795"/>
                  <a:gd name="T30" fmla="*/ 235 w 365"/>
                  <a:gd name="T31" fmla="*/ 301 h 795"/>
                  <a:gd name="T32" fmla="*/ 206 w 365"/>
                  <a:gd name="T33" fmla="*/ 319 h 795"/>
                  <a:gd name="T34" fmla="*/ 202 w 365"/>
                  <a:gd name="T35" fmla="*/ 379 h 795"/>
                  <a:gd name="T36" fmla="*/ 194 w 365"/>
                  <a:gd name="T37" fmla="*/ 345 h 795"/>
                  <a:gd name="T38" fmla="*/ 202 w 365"/>
                  <a:gd name="T39" fmla="*/ 379 h 795"/>
                  <a:gd name="T40" fmla="*/ 190 w 365"/>
                  <a:gd name="T41" fmla="*/ 405 h 795"/>
                  <a:gd name="T42" fmla="*/ 161 w 365"/>
                  <a:gd name="T43" fmla="*/ 424 h 795"/>
                  <a:gd name="T44" fmla="*/ 154 w 365"/>
                  <a:gd name="T45" fmla="*/ 483 h 795"/>
                  <a:gd name="T46" fmla="*/ 149 w 365"/>
                  <a:gd name="T47" fmla="*/ 450 h 795"/>
                  <a:gd name="T48" fmla="*/ 154 w 365"/>
                  <a:gd name="T49" fmla="*/ 483 h 795"/>
                  <a:gd name="T50" fmla="*/ 142 w 365"/>
                  <a:gd name="T51" fmla="*/ 509 h 795"/>
                  <a:gd name="T52" fmla="*/ 114 w 365"/>
                  <a:gd name="T53" fmla="*/ 528 h 795"/>
                  <a:gd name="T54" fmla="*/ 109 w 365"/>
                  <a:gd name="T55" fmla="*/ 587 h 795"/>
                  <a:gd name="T56" fmla="*/ 102 w 365"/>
                  <a:gd name="T57" fmla="*/ 554 h 795"/>
                  <a:gd name="T58" fmla="*/ 109 w 365"/>
                  <a:gd name="T59" fmla="*/ 587 h 795"/>
                  <a:gd name="T60" fmla="*/ 97 w 365"/>
                  <a:gd name="T61" fmla="*/ 613 h 795"/>
                  <a:gd name="T62" fmla="*/ 69 w 365"/>
                  <a:gd name="T63" fmla="*/ 632 h 795"/>
                  <a:gd name="T64" fmla="*/ 62 w 365"/>
                  <a:gd name="T65" fmla="*/ 691 h 795"/>
                  <a:gd name="T66" fmla="*/ 57 w 365"/>
                  <a:gd name="T67" fmla="*/ 658 h 795"/>
                  <a:gd name="T68" fmla="*/ 62 w 365"/>
                  <a:gd name="T69" fmla="*/ 691 h 795"/>
                  <a:gd name="T70" fmla="*/ 50 w 365"/>
                  <a:gd name="T71" fmla="*/ 717 h 795"/>
                  <a:gd name="T72" fmla="*/ 22 w 365"/>
                  <a:gd name="T73" fmla="*/ 736 h 795"/>
                  <a:gd name="T74" fmla="*/ 17 w 365"/>
                  <a:gd name="T75" fmla="*/ 795 h 795"/>
                  <a:gd name="T76" fmla="*/ 10 w 365"/>
                  <a:gd name="T77" fmla="*/ 762 h 795"/>
                  <a:gd name="T78" fmla="*/ 17 w 365"/>
                  <a:gd name="T79" fmla="*/ 795 h 7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65" h="795">
                    <a:moveTo>
                      <a:pt x="362" y="17"/>
                    </a:moveTo>
                    <a:lnTo>
                      <a:pt x="365" y="7"/>
                    </a:lnTo>
                    <a:lnTo>
                      <a:pt x="348" y="0"/>
                    </a:lnTo>
                    <a:lnTo>
                      <a:pt x="343" y="10"/>
                    </a:lnTo>
                    <a:lnTo>
                      <a:pt x="362" y="17"/>
                    </a:lnTo>
                    <a:close/>
                    <a:moveTo>
                      <a:pt x="339" y="69"/>
                    </a:moveTo>
                    <a:lnTo>
                      <a:pt x="351" y="43"/>
                    </a:lnTo>
                    <a:lnTo>
                      <a:pt x="332" y="33"/>
                    </a:lnTo>
                    <a:lnTo>
                      <a:pt x="322" y="59"/>
                    </a:lnTo>
                    <a:lnTo>
                      <a:pt x="339" y="69"/>
                    </a:lnTo>
                    <a:close/>
                    <a:moveTo>
                      <a:pt x="315" y="121"/>
                    </a:moveTo>
                    <a:lnTo>
                      <a:pt x="327" y="95"/>
                    </a:lnTo>
                    <a:lnTo>
                      <a:pt x="310" y="85"/>
                    </a:lnTo>
                    <a:lnTo>
                      <a:pt x="298" y="111"/>
                    </a:lnTo>
                    <a:lnTo>
                      <a:pt x="315" y="121"/>
                    </a:lnTo>
                    <a:close/>
                    <a:moveTo>
                      <a:pt x="291" y="173"/>
                    </a:moveTo>
                    <a:lnTo>
                      <a:pt x="303" y="147"/>
                    </a:lnTo>
                    <a:lnTo>
                      <a:pt x="287" y="137"/>
                    </a:lnTo>
                    <a:lnTo>
                      <a:pt x="275" y="163"/>
                    </a:lnTo>
                    <a:lnTo>
                      <a:pt x="291" y="173"/>
                    </a:lnTo>
                    <a:close/>
                    <a:moveTo>
                      <a:pt x="270" y="225"/>
                    </a:moveTo>
                    <a:lnTo>
                      <a:pt x="282" y="199"/>
                    </a:lnTo>
                    <a:lnTo>
                      <a:pt x="263" y="189"/>
                    </a:lnTo>
                    <a:lnTo>
                      <a:pt x="251" y="215"/>
                    </a:lnTo>
                    <a:lnTo>
                      <a:pt x="270" y="225"/>
                    </a:lnTo>
                    <a:close/>
                    <a:moveTo>
                      <a:pt x="246" y="275"/>
                    </a:moveTo>
                    <a:lnTo>
                      <a:pt x="258" y="249"/>
                    </a:lnTo>
                    <a:lnTo>
                      <a:pt x="242" y="241"/>
                    </a:lnTo>
                    <a:lnTo>
                      <a:pt x="230" y="267"/>
                    </a:lnTo>
                    <a:lnTo>
                      <a:pt x="246" y="275"/>
                    </a:lnTo>
                    <a:close/>
                    <a:moveTo>
                      <a:pt x="223" y="327"/>
                    </a:moveTo>
                    <a:lnTo>
                      <a:pt x="235" y="301"/>
                    </a:lnTo>
                    <a:lnTo>
                      <a:pt x="218" y="293"/>
                    </a:lnTo>
                    <a:lnTo>
                      <a:pt x="206" y="319"/>
                    </a:lnTo>
                    <a:lnTo>
                      <a:pt x="223" y="327"/>
                    </a:lnTo>
                    <a:close/>
                    <a:moveTo>
                      <a:pt x="202" y="379"/>
                    </a:moveTo>
                    <a:lnTo>
                      <a:pt x="211" y="353"/>
                    </a:lnTo>
                    <a:lnTo>
                      <a:pt x="194" y="345"/>
                    </a:lnTo>
                    <a:lnTo>
                      <a:pt x="183" y="371"/>
                    </a:lnTo>
                    <a:lnTo>
                      <a:pt x="202" y="379"/>
                    </a:lnTo>
                    <a:close/>
                    <a:moveTo>
                      <a:pt x="178" y="431"/>
                    </a:moveTo>
                    <a:lnTo>
                      <a:pt x="190" y="405"/>
                    </a:lnTo>
                    <a:lnTo>
                      <a:pt x="171" y="397"/>
                    </a:lnTo>
                    <a:lnTo>
                      <a:pt x="161" y="424"/>
                    </a:lnTo>
                    <a:lnTo>
                      <a:pt x="178" y="431"/>
                    </a:lnTo>
                    <a:close/>
                    <a:moveTo>
                      <a:pt x="154" y="483"/>
                    </a:moveTo>
                    <a:lnTo>
                      <a:pt x="166" y="457"/>
                    </a:lnTo>
                    <a:lnTo>
                      <a:pt x="149" y="450"/>
                    </a:lnTo>
                    <a:lnTo>
                      <a:pt x="138" y="476"/>
                    </a:lnTo>
                    <a:lnTo>
                      <a:pt x="154" y="483"/>
                    </a:lnTo>
                    <a:close/>
                    <a:moveTo>
                      <a:pt x="131" y="535"/>
                    </a:moveTo>
                    <a:lnTo>
                      <a:pt x="142" y="509"/>
                    </a:lnTo>
                    <a:lnTo>
                      <a:pt x="126" y="502"/>
                    </a:lnTo>
                    <a:lnTo>
                      <a:pt x="114" y="528"/>
                    </a:lnTo>
                    <a:lnTo>
                      <a:pt x="131" y="535"/>
                    </a:lnTo>
                    <a:close/>
                    <a:moveTo>
                      <a:pt x="109" y="587"/>
                    </a:moveTo>
                    <a:lnTo>
                      <a:pt x="121" y="561"/>
                    </a:lnTo>
                    <a:lnTo>
                      <a:pt x="102" y="554"/>
                    </a:lnTo>
                    <a:lnTo>
                      <a:pt x="90" y="580"/>
                    </a:lnTo>
                    <a:lnTo>
                      <a:pt x="109" y="587"/>
                    </a:lnTo>
                    <a:close/>
                    <a:moveTo>
                      <a:pt x="86" y="639"/>
                    </a:moveTo>
                    <a:lnTo>
                      <a:pt x="97" y="613"/>
                    </a:lnTo>
                    <a:lnTo>
                      <a:pt x="81" y="606"/>
                    </a:lnTo>
                    <a:lnTo>
                      <a:pt x="69" y="632"/>
                    </a:lnTo>
                    <a:lnTo>
                      <a:pt x="86" y="639"/>
                    </a:lnTo>
                    <a:close/>
                    <a:moveTo>
                      <a:pt x="62" y="691"/>
                    </a:moveTo>
                    <a:lnTo>
                      <a:pt x="74" y="665"/>
                    </a:lnTo>
                    <a:lnTo>
                      <a:pt x="57" y="658"/>
                    </a:lnTo>
                    <a:lnTo>
                      <a:pt x="45" y="684"/>
                    </a:lnTo>
                    <a:lnTo>
                      <a:pt x="62" y="691"/>
                    </a:lnTo>
                    <a:close/>
                    <a:moveTo>
                      <a:pt x="41" y="743"/>
                    </a:moveTo>
                    <a:lnTo>
                      <a:pt x="50" y="717"/>
                    </a:lnTo>
                    <a:lnTo>
                      <a:pt x="34" y="710"/>
                    </a:lnTo>
                    <a:lnTo>
                      <a:pt x="22" y="736"/>
                    </a:lnTo>
                    <a:lnTo>
                      <a:pt x="41" y="743"/>
                    </a:lnTo>
                    <a:close/>
                    <a:moveTo>
                      <a:pt x="17" y="795"/>
                    </a:moveTo>
                    <a:lnTo>
                      <a:pt x="29" y="769"/>
                    </a:lnTo>
                    <a:lnTo>
                      <a:pt x="10" y="762"/>
                    </a:lnTo>
                    <a:lnTo>
                      <a:pt x="0" y="788"/>
                    </a:lnTo>
                    <a:lnTo>
                      <a:pt x="17" y="795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6" name="淘宝网chenying0907出品 155"/>
              <p:cNvSpPr>
                <a:spLocks/>
              </p:cNvSpPr>
              <p:nvPr/>
            </p:nvSpPr>
            <p:spPr bwMode="auto">
              <a:xfrm>
                <a:off x="9535320" y="2685054"/>
                <a:ext cx="63241" cy="62480"/>
              </a:xfrm>
              <a:custGeom>
                <a:avLst/>
                <a:gdLst>
                  <a:gd name="T0" fmla="*/ 31 w 35"/>
                  <a:gd name="T1" fmla="*/ 24 h 35"/>
                  <a:gd name="T2" fmla="*/ 11 w 35"/>
                  <a:gd name="T3" fmla="*/ 31 h 35"/>
                  <a:gd name="T4" fmla="*/ 4 w 35"/>
                  <a:gd name="T5" fmla="*/ 11 h 35"/>
                  <a:gd name="T6" fmla="*/ 24 w 35"/>
                  <a:gd name="T7" fmla="*/ 4 h 35"/>
                  <a:gd name="T8" fmla="*/ 31 w 35"/>
                  <a:gd name="T9" fmla="*/ 2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31" y="24"/>
                    </a:moveTo>
                    <a:cubicBezTo>
                      <a:pt x="28" y="31"/>
                      <a:pt x="19" y="35"/>
                      <a:pt x="11" y="31"/>
                    </a:cubicBezTo>
                    <a:cubicBezTo>
                      <a:pt x="4" y="28"/>
                      <a:pt x="0" y="19"/>
                      <a:pt x="4" y="11"/>
                    </a:cubicBezTo>
                    <a:cubicBezTo>
                      <a:pt x="7" y="4"/>
                      <a:pt x="16" y="0"/>
                      <a:pt x="24" y="4"/>
                    </a:cubicBezTo>
                    <a:cubicBezTo>
                      <a:pt x="31" y="7"/>
                      <a:pt x="35" y="16"/>
                      <a:pt x="31" y="24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7" name="淘宝网chenying0907出品 156"/>
              <p:cNvSpPr>
                <a:spLocks/>
              </p:cNvSpPr>
              <p:nvPr/>
            </p:nvSpPr>
            <p:spPr bwMode="auto">
              <a:xfrm>
                <a:off x="9795144" y="2070165"/>
                <a:ext cx="64765" cy="72385"/>
              </a:xfrm>
              <a:custGeom>
                <a:avLst/>
                <a:gdLst>
                  <a:gd name="T0" fmla="*/ 85 w 85"/>
                  <a:gd name="T1" fmla="*/ 95 h 95"/>
                  <a:gd name="T2" fmla="*/ 76 w 85"/>
                  <a:gd name="T3" fmla="*/ 0 h 95"/>
                  <a:gd name="T4" fmla="*/ 0 w 85"/>
                  <a:gd name="T5" fmla="*/ 57 h 95"/>
                  <a:gd name="T6" fmla="*/ 85 w 85"/>
                  <a:gd name="T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95">
                    <a:moveTo>
                      <a:pt x="85" y="95"/>
                    </a:moveTo>
                    <a:lnTo>
                      <a:pt x="76" y="0"/>
                    </a:lnTo>
                    <a:lnTo>
                      <a:pt x="0" y="57"/>
                    </a:lnTo>
                    <a:lnTo>
                      <a:pt x="85" y="95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8" name="淘宝网chenying0907出品 157"/>
              <p:cNvSpPr>
                <a:spLocks noEditPoints="1"/>
              </p:cNvSpPr>
              <p:nvPr/>
            </p:nvSpPr>
            <p:spPr bwMode="auto">
              <a:xfrm>
                <a:off x="6864702" y="3347947"/>
                <a:ext cx="605746" cy="277348"/>
              </a:xfrm>
              <a:custGeom>
                <a:avLst/>
                <a:gdLst>
                  <a:gd name="T0" fmla="*/ 10 w 795"/>
                  <a:gd name="T1" fmla="*/ 0 h 364"/>
                  <a:gd name="T2" fmla="*/ 10 w 795"/>
                  <a:gd name="T3" fmla="*/ 21 h 364"/>
                  <a:gd name="T4" fmla="*/ 69 w 795"/>
                  <a:gd name="T5" fmla="*/ 26 h 364"/>
                  <a:gd name="T6" fmla="*/ 36 w 795"/>
                  <a:gd name="T7" fmla="*/ 33 h 364"/>
                  <a:gd name="T8" fmla="*/ 69 w 795"/>
                  <a:gd name="T9" fmla="*/ 26 h 364"/>
                  <a:gd name="T10" fmla="*/ 95 w 795"/>
                  <a:gd name="T11" fmla="*/ 38 h 364"/>
                  <a:gd name="T12" fmla="*/ 114 w 795"/>
                  <a:gd name="T13" fmla="*/ 66 h 364"/>
                  <a:gd name="T14" fmla="*/ 173 w 795"/>
                  <a:gd name="T15" fmla="*/ 73 h 364"/>
                  <a:gd name="T16" fmla="*/ 140 w 795"/>
                  <a:gd name="T17" fmla="*/ 78 h 364"/>
                  <a:gd name="T18" fmla="*/ 173 w 795"/>
                  <a:gd name="T19" fmla="*/ 73 h 364"/>
                  <a:gd name="T20" fmla="*/ 199 w 795"/>
                  <a:gd name="T21" fmla="*/ 83 h 364"/>
                  <a:gd name="T22" fmla="*/ 218 w 795"/>
                  <a:gd name="T23" fmla="*/ 113 h 364"/>
                  <a:gd name="T24" fmla="*/ 277 w 795"/>
                  <a:gd name="T25" fmla="*/ 118 h 364"/>
                  <a:gd name="T26" fmla="*/ 244 w 795"/>
                  <a:gd name="T27" fmla="*/ 123 h 364"/>
                  <a:gd name="T28" fmla="*/ 277 w 795"/>
                  <a:gd name="T29" fmla="*/ 118 h 364"/>
                  <a:gd name="T30" fmla="*/ 303 w 795"/>
                  <a:gd name="T31" fmla="*/ 130 h 364"/>
                  <a:gd name="T32" fmla="*/ 322 w 795"/>
                  <a:gd name="T33" fmla="*/ 158 h 364"/>
                  <a:gd name="T34" fmla="*/ 381 w 795"/>
                  <a:gd name="T35" fmla="*/ 163 h 364"/>
                  <a:gd name="T36" fmla="*/ 348 w 795"/>
                  <a:gd name="T37" fmla="*/ 170 h 364"/>
                  <a:gd name="T38" fmla="*/ 381 w 795"/>
                  <a:gd name="T39" fmla="*/ 163 h 364"/>
                  <a:gd name="T40" fmla="*/ 407 w 795"/>
                  <a:gd name="T41" fmla="*/ 175 h 364"/>
                  <a:gd name="T42" fmla="*/ 424 w 795"/>
                  <a:gd name="T43" fmla="*/ 203 h 364"/>
                  <a:gd name="T44" fmla="*/ 485 w 795"/>
                  <a:gd name="T45" fmla="*/ 210 h 364"/>
                  <a:gd name="T46" fmla="*/ 450 w 795"/>
                  <a:gd name="T47" fmla="*/ 215 h 364"/>
                  <a:gd name="T48" fmla="*/ 485 w 795"/>
                  <a:gd name="T49" fmla="*/ 210 h 364"/>
                  <a:gd name="T50" fmla="*/ 511 w 795"/>
                  <a:gd name="T51" fmla="*/ 222 h 364"/>
                  <a:gd name="T52" fmla="*/ 528 w 795"/>
                  <a:gd name="T53" fmla="*/ 251 h 364"/>
                  <a:gd name="T54" fmla="*/ 589 w 795"/>
                  <a:gd name="T55" fmla="*/ 255 h 364"/>
                  <a:gd name="T56" fmla="*/ 554 w 795"/>
                  <a:gd name="T57" fmla="*/ 262 h 364"/>
                  <a:gd name="T58" fmla="*/ 589 w 795"/>
                  <a:gd name="T59" fmla="*/ 255 h 364"/>
                  <a:gd name="T60" fmla="*/ 615 w 795"/>
                  <a:gd name="T61" fmla="*/ 267 h 364"/>
                  <a:gd name="T62" fmla="*/ 632 w 795"/>
                  <a:gd name="T63" fmla="*/ 295 h 364"/>
                  <a:gd name="T64" fmla="*/ 691 w 795"/>
                  <a:gd name="T65" fmla="*/ 303 h 364"/>
                  <a:gd name="T66" fmla="*/ 658 w 795"/>
                  <a:gd name="T67" fmla="*/ 307 h 364"/>
                  <a:gd name="T68" fmla="*/ 691 w 795"/>
                  <a:gd name="T69" fmla="*/ 303 h 364"/>
                  <a:gd name="T70" fmla="*/ 717 w 795"/>
                  <a:gd name="T71" fmla="*/ 312 h 364"/>
                  <a:gd name="T72" fmla="*/ 736 w 795"/>
                  <a:gd name="T73" fmla="*/ 343 h 364"/>
                  <a:gd name="T74" fmla="*/ 795 w 795"/>
                  <a:gd name="T75" fmla="*/ 347 h 364"/>
                  <a:gd name="T76" fmla="*/ 762 w 795"/>
                  <a:gd name="T77" fmla="*/ 352 h 364"/>
                  <a:gd name="T78" fmla="*/ 795 w 795"/>
                  <a:gd name="T79" fmla="*/ 347 h 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795" h="364">
                    <a:moveTo>
                      <a:pt x="17" y="5"/>
                    </a:moveTo>
                    <a:lnTo>
                      <a:pt x="10" y="0"/>
                    </a:lnTo>
                    <a:lnTo>
                      <a:pt x="0" y="16"/>
                    </a:lnTo>
                    <a:lnTo>
                      <a:pt x="10" y="21"/>
                    </a:lnTo>
                    <a:lnTo>
                      <a:pt x="17" y="5"/>
                    </a:lnTo>
                    <a:close/>
                    <a:moveTo>
                      <a:pt x="69" y="26"/>
                    </a:moveTo>
                    <a:lnTo>
                      <a:pt x="43" y="14"/>
                    </a:lnTo>
                    <a:lnTo>
                      <a:pt x="36" y="33"/>
                    </a:lnTo>
                    <a:lnTo>
                      <a:pt x="62" y="45"/>
                    </a:lnTo>
                    <a:lnTo>
                      <a:pt x="69" y="26"/>
                    </a:lnTo>
                    <a:close/>
                    <a:moveTo>
                      <a:pt x="121" y="49"/>
                    </a:moveTo>
                    <a:lnTo>
                      <a:pt x="95" y="38"/>
                    </a:lnTo>
                    <a:lnTo>
                      <a:pt x="88" y="54"/>
                    </a:lnTo>
                    <a:lnTo>
                      <a:pt x="114" y="66"/>
                    </a:lnTo>
                    <a:lnTo>
                      <a:pt x="121" y="49"/>
                    </a:lnTo>
                    <a:close/>
                    <a:moveTo>
                      <a:pt x="173" y="73"/>
                    </a:moveTo>
                    <a:lnTo>
                      <a:pt x="147" y="61"/>
                    </a:lnTo>
                    <a:lnTo>
                      <a:pt x="140" y="78"/>
                    </a:lnTo>
                    <a:lnTo>
                      <a:pt x="166" y="90"/>
                    </a:lnTo>
                    <a:lnTo>
                      <a:pt x="173" y="73"/>
                    </a:lnTo>
                    <a:close/>
                    <a:moveTo>
                      <a:pt x="225" y="94"/>
                    </a:moveTo>
                    <a:lnTo>
                      <a:pt x="199" y="83"/>
                    </a:lnTo>
                    <a:lnTo>
                      <a:pt x="192" y="102"/>
                    </a:lnTo>
                    <a:lnTo>
                      <a:pt x="218" y="113"/>
                    </a:lnTo>
                    <a:lnTo>
                      <a:pt x="225" y="94"/>
                    </a:lnTo>
                    <a:close/>
                    <a:moveTo>
                      <a:pt x="277" y="118"/>
                    </a:moveTo>
                    <a:lnTo>
                      <a:pt x="251" y="106"/>
                    </a:lnTo>
                    <a:lnTo>
                      <a:pt x="244" y="123"/>
                    </a:lnTo>
                    <a:lnTo>
                      <a:pt x="270" y="135"/>
                    </a:lnTo>
                    <a:lnTo>
                      <a:pt x="277" y="118"/>
                    </a:lnTo>
                    <a:close/>
                    <a:moveTo>
                      <a:pt x="329" y="142"/>
                    </a:moveTo>
                    <a:lnTo>
                      <a:pt x="303" y="130"/>
                    </a:lnTo>
                    <a:lnTo>
                      <a:pt x="296" y="146"/>
                    </a:lnTo>
                    <a:lnTo>
                      <a:pt x="322" y="158"/>
                    </a:lnTo>
                    <a:lnTo>
                      <a:pt x="329" y="142"/>
                    </a:lnTo>
                    <a:close/>
                    <a:moveTo>
                      <a:pt x="381" y="163"/>
                    </a:moveTo>
                    <a:lnTo>
                      <a:pt x="355" y="154"/>
                    </a:lnTo>
                    <a:lnTo>
                      <a:pt x="348" y="170"/>
                    </a:lnTo>
                    <a:lnTo>
                      <a:pt x="374" y="182"/>
                    </a:lnTo>
                    <a:lnTo>
                      <a:pt x="381" y="163"/>
                    </a:lnTo>
                    <a:close/>
                    <a:moveTo>
                      <a:pt x="433" y="187"/>
                    </a:moveTo>
                    <a:lnTo>
                      <a:pt x="407" y="175"/>
                    </a:lnTo>
                    <a:lnTo>
                      <a:pt x="398" y="194"/>
                    </a:lnTo>
                    <a:lnTo>
                      <a:pt x="424" y="203"/>
                    </a:lnTo>
                    <a:lnTo>
                      <a:pt x="433" y="187"/>
                    </a:lnTo>
                    <a:close/>
                    <a:moveTo>
                      <a:pt x="485" y="210"/>
                    </a:moveTo>
                    <a:lnTo>
                      <a:pt x="459" y="198"/>
                    </a:lnTo>
                    <a:lnTo>
                      <a:pt x="450" y="215"/>
                    </a:lnTo>
                    <a:lnTo>
                      <a:pt x="476" y="227"/>
                    </a:lnTo>
                    <a:lnTo>
                      <a:pt x="485" y="210"/>
                    </a:lnTo>
                    <a:close/>
                    <a:moveTo>
                      <a:pt x="537" y="232"/>
                    </a:moveTo>
                    <a:lnTo>
                      <a:pt x="511" y="222"/>
                    </a:lnTo>
                    <a:lnTo>
                      <a:pt x="502" y="239"/>
                    </a:lnTo>
                    <a:lnTo>
                      <a:pt x="528" y="251"/>
                    </a:lnTo>
                    <a:lnTo>
                      <a:pt x="537" y="232"/>
                    </a:lnTo>
                    <a:close/>
                    <a:moveTo>
                      <a:pt x="589" y="255"/>
                    </a:moveTo>
                    <a:lnTo>
                      <a:pt x="563" y="243"/>
                    </a:lnTo>
                    <a:lnTo>
                      <a:pt x="554" y="262"/>
                    </a:lnTo>
                    <a:lnTo>
                      <a:pt x="580" y="272"/>
                    </a:lnTo>
                    <a:lnTo>
                      <a:pt x="589" y="255"/>
                    </a:lnTo>
                    <a:close/>
                    <a:moveTo>
                      <a:pt x="641" y="279"/>
                    </a:moveTo>
                    <a:lnTo>
                      <a:pt x="615" y="267"/>
                    </a:lnTo>
                    <a:lnTo>
                      <a:pt x="606" y="284"/>
                    </a:lnTo>
                    <a:lnTo>
                      <a:pt x="632" y="295"/>
                    </a:lnTo>
                    <a:lnTo>
                      <a:pt x="641" y="279"/>
                    </a:lnTo>
                    <a:close/>
                    <a:moveTo>
                      <a:pt x="691" y="303"/>
                    </a:moveTo>
                    <a:lnTo>
                      <a:pt x="665" y="291"/>
                    </a:lnTo>
                    <a:lnTo>
                      <a:pt x="658" y="307"/>
                    </a:lnTo>
                    <a:lnTo>
                      <a:pt x="684" y="319"/>
                    </a:lnTo>
                    <a:lnTo>
                      <a:pt x="691" y="303"/>
                    </a:lnTo>
                    <a:close/>
                    <a:moveTo>
                      <a:pt x="743" y="324"/>
                    </a:moveTo>
                    <a:lnTo>
                      <a:pt x="717" y="312"/>
                    </a:lnTo>
                    <a:lnTo>
                      <a:pt x="710" y="331"/>
                    </a:lnTo>
                    <a:lnTo>
                      <a:pt x="736" y="343"/>
                    </a:lnTo>
                    <a:lnTo>
                      <a:pt x="743" y="324"/>
                    </a:lnTo>
                    <a:close/>
                    <a:moveTo>
                      <a:pt x="795" y="347"/>
                    </a:moveTo>
                    <a:lnTo>
                      <a:pt x="769" y="336"/>
                    </a:lnTo>
                    <a:lnTo>
                      <a:pt x="762" y="352"/>
                    </a:lnTo>
                    <a:lnTo>
                      <a:pt x="788" y="364"/>
                    </a:lnTo>
                    <a:lnTo>
                      <a:pt x="795" y="347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9" name="淘宝网chenying0907出品 158"/>
              <p:cNvSpPr>
                <a:spLocks/>
              </p:cNvSpPr>
              <p:nvPr/>
            </p:nvSpPr>
            <p:spPr bwMode="auto">
              <a:xfrm>
                <a:off x="7436161" y="3587198"/>
                <a:ext cx="60955" cy="61718"/>
              </a:xfrm>
              <a:custGeom>
                <a:avLst/>
                <a:gdLst>
                  <a:gd name="T0" fmla="*/ 23 w 34"/>
                  <a:gd name="T1" fmla="*/ 4 h 34"/>
                  <a:gd name="T2" fmla="*/ 31 w 34"/>
                  <a:gd name="T3" fmla="*/ 23 h 34"/>
                  <a:gd name="T4" fmla="*/ 11 w 34"/>
                  <a:gd name="T5" fmla="*/ 31 h 34"/>
                  <a:gd name="T6" fmla="*/ 3 w 34"/>
                  <a:gd name="T7" fmla="*/ 11 h 34"/>
                  <a:gd name="T8" fmla="*/ 23 w 34"/>
                  <a:gd name="T9" fmla="*/ 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4">
                    <a:moveTo>
                      <a:pt x="23" y="4"/>
                    </a:moveTo>
                    <a:cubicBezTo>
                      <a:pt x="31" y="7"/>
                      <a:pt x="34" y="16"/>
                      <a:pt x="31" y="23"/>
                    </a:cubicBezTo>
                    <a:cubicBezTo>
                      <a:pt x="27" y="31"/>
                      <a:pt x="19" y="34"/>
                      <a:pt x="11" y="31"/>
                    </a:cubicBezTo>
                    <a:cubicBezTo>
                      <a:pt x="3" y="28"/>
                      <a:pt x="0" y="19"/>
                      <a:pt x="3" y="11"/>
                    </a:cubicBezTo>
                    <a:cubicBezTo>
                      <a:pt x="7" y="4"/>
                      <a:pt x="16" y="0"/>
                      <a:pt x="23" y="4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0" name="淘宝网chenying0907出品 159"/>
              <p:cNvSpPr>
                <a:spLocks/>
              </p:cNvSpPr>
              <p:nvPr/>
            </p:nvSpPr>
            <p:spPr bwMode="auto">
              <a:xfrm>
                <a:off x="6821271" y="3325851"/>
                <a:ext cx="70861" cy="65528"/>
              </a:xfrm>
              <a:custGeom>
                <a:avLst/>
                <a:gdLst>
                  <a:gd name="T0" fmla="*/ 93 w 93"/>
                  <a:gd name="T1" fmla="*/ 0 h 86"/>
                  <a:gd name="T2" fmla="*/ 0 w 93"/>
                  <a:gd name="T3" fmla="*/ 10 h 86"/>
                  <a:gd name="T4" fmla="*/ 55 w 93"/>
                  <a:gd name="T5" fmla="*/ 86 h 86"/>
                  <a:gd name="T6" fmla="*/ 93 w 93"/>
                  <a:gd name="T7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3" h="86">
                    <a:moveTo>
                      <a:pt x="93" y="0"/>
                    </a:moveTo>
                    <a:lnTo>
                      <a:pt x="0" y="10"/>
                    </a:lnTo>
                    <a:lnTo>
                      <a:pt x="55" y="86"/>
                    </a:lnTo>
                    <a:lnTo>
                      <a:pt x="93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1" name="淘宝网chenying0907出品 160"/>
              <p:cNvSpPr>
                <a:spLocks noEditPoints="1"/>
              </p:cNvSpPr>
              <p:nvPr/>
            </p:nvSpPr>
            <p:spPr bwMode="auto">
              <a:xfrm>
                <a:off x="8048766" y="2115120"/>
                <a:ext cx="279634" cy="605746"/>
              </a:xfrm>
              <a:custGeom>
                <a:avLst/>
                <a:gdLst>
                  <a:gd name="T0" fmla="*/ 17 w 367"/>
                  <a:gd name="T1" fmla="*/ 0 h 795"/>
                  <a:gd name="T2" fmla="*/ 5 w 367"/>
                  <a:gd name="T3" fmla="*/ 17 h 795"/>
                  <a:gd name="T4" fmla="*/ 45 w 367"/>
                  <a:gd name="T5" fmla="*/ 59 h 795"/>
                  <a:gd name="T6" fmla="*/ 14 w 367"/>
                  <a:gd name="T7" fmla="*/ 43 h 795"/>
                  <a:gd name="T8" fmla="*/ 45 w 367"/>
                  <a:gd name="T9" fmla="*/ 59 h 795"/>
                  <a:gd name="T10" fmla="*/ 55 w 367"/>
                  <a:gd name="T11" fmla="*/ 85 h 795"/>
                  <a:gd name="T12" fmla="*/ 50 w 367"/>
                  <a:gd name="T13" fmla="*/ 121 h 795"/>
                  <a:gd name="T14" fmla="*/ 90 w 367"/>
                  <a:gd name="T15" fmla="*/ 163 h 795"/>
                  <a:gd name="T16" fmla="*/ 62 w 367"/>
                  <a:gd name="T17" fmla="*/ 147 h 795"/>
                  <a:gd name="T18" fmla="*/ 90 w 367"/>
                  <a:gd name="T19" fmla="*/ 163 h 795"/>
                  <a:gd name="T20" fmla="*/ 102 w 367"/>
                  <a:gd name="T21" fmla="*/ 189 h 795"/>
                  <a:gd name="T22" fmla="*/ 95 w 367"/>
                  <a:gd name="T23" fmla="*/ 225 h 795"/>
                  <a:gd name="T24" fmla="*/ 135 w 367"/>
                  <a:gd name="T25" fmla="*/ 267 h 795"/>
                  <a:gd name="T26" fmla="*/ 107 w 367"/>
                  <a:gd name="T27" fmla="*/ 249 h 795"/>
                  <a:gd name="T28" fmla="*/ 135 w 367"/>
                  <a:gd name="T29" fmla="*/ 267 h 795"/>
                  <a:gd name="T30" fmla="*/ 147 w 367"/>
                  <a:gd name="T31" fmla="*/ 293 h 795"/>
                  <a:gd name="T32" fmla="*/ 142 w 367"/>
                  <a:gd name="T33" fmla="*/ 327 h 795"/>
                  <a:gd name="T34" fmla="*/ 182 w 367"/>
                  <a:gd name="T35" fmla="*/ 371 h 795"/>
                  <a:gd name="T36" fmla="*/ 154 w 367"/>
                  <a:gd name="T37" fmla="*/ 353 h 795"/>
                  <a:gd name="T38" fmla="*/ 182 w 367"/>
                  <a:gd name="T39" fmla="*/ 371 h 795"/>
                  <a:gd name="T40" fmla="*/ 194 w 367"/>
                  <a:gd name="T41" fmla="*/ 397 h 795"/>
                  <a:gd name="T42" fmla="*/ 187 w 367"/>
                  <a:gd name="T43" fmla="*/ 431 h 795"/>
                  <a:gd name="T44" fmla="*/ 227 w 367"/>
                  <a:gd name="T45" fmla="*/ 476 h 795"/>
                  <a:gd name="T46" fmla="*/ 199 w 367"/>
                  <a:gd name="T47" fmla="*/ 457 h 795"/>
                  <a:gd name="T48" fmla="*/ 227 w 367"/>
                  <a:gd name="T49" fmla="*/ 476 h 795"/>
                  <a:gd name="T50" fmla="*/ 239 w 367"/>
                  <a:gd name="T51" fmla="*/ 502 h 795"/>
                  <a:gd name="T52" fmla="*/ 234 w 367"/>
                  <a:gd name="T53" fmla="*/ 535 h 795"/>
                  <a:gd name="T54" fmla="*/ 274 w 367"/>
                  <a:gd name="T55" fmla="*/ 580 h 795"/>
                  <a:gd name="T56" fmla="*/ 246 w 367"/>
                  <a:gd name="T57" fmla="*/ 561 h 795"/>
                  <a:gd name="T58" fmla="*/ 274 w 367"/>
                  <a:gd name="T59" fmla="*/ 580 h 795"/>
                  <a:gd name="T60" fmla="*/ 286 w 367"/>
                  <a:gd name="T61" fmla="*/ 606 h 795"/>
                  <a:gd name="T62" fmla="*/ 279 w 367"/>
                  <a:gd name="T63" fmla="*/ 639 h 795"/>
                  <a:gd name="T64" fmla="*/ 319 w 367"/>
                  <a:gd name="T65" fmla="*/ 684 h 795"/>
                  <a:gd name="T66" fmla="*/ 291 w 367"/>
                  <a:gd name="T67" fmla="*/ 665 h 795"/>
                  <a:gd name="T68" fmla="*/ 319 w 367"/>
                  <a:gd name="T69" fmla="*/ 684 h 795"/>
                  <a:gd name="T70" fmla="*/ 331 w 367"/>
                  <a:gd name="T71" fmla="*/ 710 h 795"/>
                  <a:gd name="T72" fmla="*/ 327 w 367"/>
                  <a:gd name="T73" fmla="*/ 743 h 795"/>
                  <a:gd name="T74" fmla="*/ 367 w 367"/>
                  <a:gd name="T75" fmla="*/ 788 h 795"/>
                  <a:gd name="T76" fmla="*/ 336 w 367"/>
                  <a:gd name="T77" fmla="*/ 769 h 795"/>
                  <a:gd name="T78" fmla="*/ 367 w 367"/>
                  <a:gd name="T79" fmla="*/ 788 h 7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67" h="795">
                    <a:moveTo>
                      <a:pt x="21" y="10"/>
                    </a:moveTo>
                    <a:lnTo>
                      <a:pt x="17" y="0"/>
                    </a:lnTo>
                    <a:lnTo>
                      <a:pt x="0" y="7"/>
                    </a:lnTo>
                    <a:lnTo>
                      <a:pt x="5" y="17"/>
                    </a:lnTo>
                    <a:lnTo>
                      <a:pt x="21" y="10"/>
                    </a:lnTo>
                    <a:close/>
                    <a:moveTo>
                      <a:pt x="45" y="59"/>
                    </a:moveTo>
                    <a:lnTo>
                      <a:pt x="33" y="33"/>
                    </a:lnTo>
                    <a:lnTo>
                      <a:pt x="14" y="43"/>
                    </a:lnTo>
                    <a:lnTo>
                      <a:pt x="26" y="69"/>
                    </a:lnTo>
                    <a:lnTo>
                      <a:pt x="45" y="59"/>
                    </a:lnTo>
                    <a:close/>
                    <a:moveTo>
                      <a:pt x="66" y="111"/>
                    </a:moveTo>
                    <a:lnTo>
                      <a:pt x="55" y="85"/>
                    </a:lnTo>
                    <a:lnTo>
                      <a:pt x="38" y="95"/>
                    </a:lnTo>
                    <a:lnTo>
                      <a:pt x="50" y="121"/>
                    </a:lnTo>
                    <a:lnTo>
                      <a:pt x="66" y="111"/>
                    </a:lnTo>
                    <a:close/>
                    <a:moveTo>
                      <a:pt x="90" y="163"/>
                    </a:moveTo>
                    <a:lnTo>
                      <a:pt x="78" y="137"/>
                    </a:lnTo>
                    <a:lnTo>
                      <a:pt x="62" y="147"/>
                    </a:lnTo>
                    <a:lnTo>
                      <a:pt x="73" y="173"/>
                    </a:lnTo>
                    <a:lnTo>
                      <a:pt x="90" y="163"/>
                    </a:lnTo>
                    <a:close/>
                    <a:moveTo>
                      <a:pt x="114" y="215"/>
                    </a:moveTo>
                    <a:lnTo>
                      <a:pt x="102" y="189"/>
                    </a:lnTo>
                    <a:lnTo>
                      <a:pt x="85" y="199"/>
                    </a:lnTo>
                    <a:lnTo>
                      <a:pt x="95" y="225"/>
                    </a:lnTo>
                    <a:lnTo>
                      <a:pt x="114" y="215"/>
                    </a:lnTo>
                    <a:close/>
                    <a:moveTo>
                      <a:pt x="135" y="267"/>
                    </a:moveTo>
                    <a:lnTo>
                      <a:pt x="125" y="241"/>
                    </a:lnTo>
                    <a:lnTo>
                      <a:pt x="107" y="249"/>
                    </a:lnTo>
                    <a:lnTo>
                      <a:pt x="118" y="275"/>
                    </a:lnTo>
                    <a:lnTo>
                      <a:pt x="135" y="267"/>
                    </a:lnTo>
                    <a:close/>
                    <a:moveTo>
                      <a:pt x="159" y="319"/>
                    </a:moveTo>
                    <a:lnTo>
                      <a:pt x="147" y="293"/>
                    </a:lnTo>
                    <a:lnTo>
                      <a:pt x="130" y="301"/>
                    </a:lnTo>
                    <a:lnTo>
                      <a:pt x="142" y="327"/>
                    </a:lnTo>
                    <a:lnTo>
                      <a:pt x="159" y="319"/>
                    </a:lnTo>
                    <a:close/>
                    <a:moveTo>
                      <a:pt x="182" y="371"/>
                    </a:moveTo>
                    <a:lnTo>
                      <a:pt x="170" y="345"/>
                    </a:lnTo>
                    <a:lnTo>
                      <a:pt x="154" y="353"/>
                    </a:lnTo>
                    <a:lnTo>
                      <a:pt x="166" y="379"/>
                    </a:lnTo>
                    <a:lnTo>
                      <a:pt x="182" y="371"/>
                    </a:lnTo>
                    <a:close/>
                    <a:moveTo>
                      <a:pt x="206" y="424"/>
                    </a:moveTo>
                    <a:lnTo>
                      <a:pt x="194" y="397"/>
                    </a:lnTo>
                    <a:lnTo>
                      <a:pt x="175" y="405"/>
                    </a:lnTo>
                    <a:lnTo>
                      <a:pt x="187" y="431"/>
                    </a:lnTo>
                    <a:lnTo>
                      <a:pt x="206" y="424"/>
                    </a:lnTo>
                    <a:close/>
                    <a:moveTo>
                      <a:pt x="227" y="476"/>
                    </a:moveTo>
                    <a:lnTo>
                      <a:pt x="215" y="450"/>
                    </a:lnTo>
                    <a:lnTo>
                      <a:pt x="199" y="457"/>
                    </a:lnTo>
                    <a:lnTo>
                      <a:pt x="211" y="483"/>
                    </a:lnTo>
                    <a:lnTo>
                      <a:pt x="227" y="476"/>
                    </a:lnTo>
                    <a:close/>
                    <a:moveTo>
                      <a:pt x="251" y="528"/>
                    </a:moveTo>
                    <a:lnTo>
                      <a:pt x="239" y="502"/>
                    </a:lnTo>
                    <a:lnTo>
                      <a:pt x="222" y="509"/>
                    </a:lnTo>
                    <a:lnTo>
                      <a:pt x="234" y="535"/>
                    </a:lnTo>
                    <a:lnTo>
                      <a:pt x="251" y="528"/>
                    </a:lnTo>
                    <a:close/>
                    <a:moveTo>
                      <a:pt x="274" y="580"/>
                    </a:moveTo>
                    <a:lnTo>
                      <a:pt x="263" y="554"/>
                    </a:lnTo>
                    <a:lnTo>
                      <a:pt x="246" y="561"/>
                    </a:lnTo>
                    <a:lnTo>
                      <a:pt x="256" y="587"/>
                    </a:lnTo>
                    <a:lnTo>
                      <a:pt x="274" y="580"/>
                    </a:lnTo>
                    <a:close/>
                    <a:moveTo>
                      <a:pt x="296" y="632"/>
                    </a:moveTo>
                    <a:lnTo>
                      <a:pt x="286" y="606"/>
                    </a:lnTo>
                    <a:lnTo>
                      <a:pt x="267" y="613"/>
                    </a:lnTo>
                    <a:lnTo>
                      <a:pt x="279" y="639"/>
                    </a:lnTo>
                    <a:lnTo>
                      <a:pt x="296" y="632"/>
                    </a:lnTo>
                    <a:close/>
                    <a:moveTo>
                      <a:pt x="319" y="684"/>
                    </a:moveTo>
                    <a:lnTo>
                      <a:pt x="308" y="658"/>
                    </a:lnTo>
                    <a:lnTo>
                      <a:pt x="291" y="665"/>
                    </a:lnTo>
                    <a:lnTo>
                      <a:pt x="303" y="691"/>
                    </a:lnTo>
                    <a:lnTo>
                      <a:pt x="319" y="684"/>
                    </a:lnTo>
                    <a:close/>
                    <a:moveTo>
                      <a:pt x="343" y="736"/>
                    </a:moveTo>
                    <a:lnTo>
                      <a:pt x="331" y="710"/>
                    </a:lnTo>
                    <a:lnTo>
                      <a:pt x="315" y="717"/>
                    </a:lnTo>
                    <a:lnTo>
                      <a:pt x="327" y="743"/>
                    </a:lnTo>
                    <a:lnTo>
                      <a:pt x="343" y="736"/>
                    </a:lnTo>
                    <a:close/>
                    <a:moveTo>
                      <a:pt x="367" y="788"/>
                    </a:moveTo>
                    <a:lnTo>
                      <a:pt x="355" y="762"/>
                    </a:lnTo>
                    <a:lnTo>
                      <a:pt x="336" y="769"/>
                    </a:lnTo>
                    <a:lnTo>
                      <a:pt x="348" y="795"/>
                    </a:lnTo>
                    <a:lnTo>
                      <a:pt x="367" y="788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2" name="淘宝网chenying0907出品 161"/>
              <p:cNvSpPr>
                <a:spLocks/>
              </p:cNvSpPr>
              <p:nvPr/>
            </p:nvSpPr>
            <p:spPr bwMode="auto">
              <a:xfrm>
                <a:off x="8290302" y="2685054"/>
                <a:ext cx="60955" cy="62480"/>
              </a:xfrm>
              <a:custGeom>
                <a:avLst/>
                <a:gdLst>
                  <a:gd name="T0" fmla="*/ 30 w 34"/>
                  <a:gd name="T1" fmla="*/ 11 h 35"/>
                  <a:gd name="T2" fmla="*/ 23 w 34"/>
                  <a:gd name="T3" fmla="*/ 31 h 35"/>
                  <a:gd name="T4" fmla="*/ 3 w 34"/>
                  <a:gd name="T5" fmla="*/ 24 h 35"/>
                  <a:gd name="T6" fmla="*/ 11 w 34"/>
                  <a:gd name="T7" fmla="*/ 4 h 35"/>
                  <a:gd name="T8" fmla="*/ 30 w 34"/>
                  <a:gd name="T9" fmla="*/ 1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5">
                    <a:moveTo>
                      <a:pt x="30" y="11"/>
                    </a:moveTo>
                    <a:cubicBezTo>
                      <a:pt x="34" y="19"/>
                      <a:pt x="30" y="28"/>
                      <a:pt x="23" y="31"/>
                    </a:cubicBezTo>
                    <a:cubicBezTo>
                      <a:pt x="15" y="35"/>
                      <a:pt x="6" y="31"/>
                      <a:pt x="3" y="24"/>
                    </a:cubicBezTo>
                    <a:cubicBezTo>
                      <a:pt x="0" y="16"/>
                      <a:pt x="3" y="7"/>
                      <a:pt x="11" y="4"/>
                    </a:cubicBezTo>
                    <a:cubicBezTo>
                      <a:pt x="18" y="0"/>
                      <a:pt x="27" y="4"/>
                      <a:pt x="30" y="11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3" name="淘宝网chenying0907出品 162"/>
              <p:cNvSpPr>
                <a:spLocks/>
              </p:cNvSpPr>
              <p:nvPr/>
            </p:nvSpPr>
            <p:spPr bwMode="auto">
              <a:xfrm>
                <a:off x="8027431" y="2071689"/>
                <a:ext cx="64765" cy="70861"/>
              </a:xfrm>
              <a:custGeom>
                <a:avLst/>
                <a:gdLst>
                  <a:gd name="T0" fmla="*/ 85 w 85"/>
                  <a:gd name="T1" fmla="*/ 55 h 93"/>
                  <a:gd name="T2" fmla="*/ 9 w 85"/>
                  <a:gd name="T3" fmla="*/ 0 h 93"/>
                  <a:gd name="T4" fmla="*/ 0 w 85"/>
                  <a:gd name="T5" fmla="*/ 93 h 93"/>
                  <a:gd name="T6" fmla="*/ 85 w 85"/>
                  <a:gd name="T7" fmla="*/ 55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93">
                    <a:moveTo>
                      <a:pt x="85" y="55"/>
                    </a:moveTo>
                    <a:lnTo>
                      <a:pt x="9" y="0"/>
                    </a:lnTo>
                    <a:lnTo>
                      <a:pt x="0" y="93"/>
                    </a:lnTo>
                    <a:lnTo>
                      <a:pt x="85" y="55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64" name="淘宝网chenying0907出品 163"/>
            <p:cNvSpPr>
              <a:spLocks noEditPoints="1"/>
            </p:cNvSpPr>
            <p:nvPr/>
          </p:nvSpPr>
          <p:spPr bwMode="auto">
            <a:xfrm>
              <a:off x="7406066" y="2654484"/>
              <a:ext cx="454880" cy="464118"/>
            </a:xfrm>
            <a:custGeom>
              <a:avLst/>
              <a:gdLst>
                <a:gd name="T0" fmla="*/ 87 w 91"/>
                <a:gd name="T1" fmla="*/ 39 h 93"/>
                <a:gd name="T2" fmla="*/ 91 w 91"/>
                <a:gd name="T3" fmla="*/ 46 h 93"/>
                <a:gd name="T4" fmla="*/ 91 w 91"/>
                <a:gd name="T5" fmla="*/ 83 h 93"/>
                <a:gd name="T6" fmla="*/ 81 w 91"/>
                <a:gd name="T7" fmla="*/ 93 h 93"/>
                <a:gd name="T8" fmla="*/ 10 w 91"/>
                <a:gd name="T9" fmla="*/ 93 h 93"/>
                <a:gd name="T10" fmla="*/ 0 w 91"/>
                <a:gd name="T11" fmla="*/ 83 h 93"/>
                <a:gd name="T12" fmla="*/ 0 w 91"/>
                <a:gd name="T13" fmla="*/ 46 h 93"/>
                <a:gd name="T14" fmla="*/ 3 w 91"/>
                <a:gd name="T15" fmla="*/ 40 h 93"/>
                <a:gd name="T16" fmla="*/ 3 w 91"/>
                <a:gd name="T17" fmla="*/ 40 h 93"/>
                <a:gd name="T18" fmla="*/ 3 w 91"/>
                <a:gd name="T19" fmla="*/ 40 h 93"/>
                <a:gd name="T20" fmla="*/ 3 w 91"/>
                <a:gd name="T21" fmla="*/ 39 h 93"/>
                <a:gd name="T22" fmla="*/ 40 w 91"/>
                <a:gd name="T23" fmla="*/ 3 h 93"/>
                <a:gd name="T24" fmla="*/ 51 w 91"/>
                <a:gd name="T25" fmla="*/ 3 h 93"/>
                <a:gd name="T26" fmla="*/ 87 w 91"/>
                <a:gd name="T27" fmla="*/ 39 h 93"/>
                <a:gd name="T28" fmla="*/ 16 w 91"/>
                <a:gd name="T29" fmla="*/ 30 h 93"/>
                <a:gd name="T30" fmla="*/ 16 w 91"/>
                <a:gd name="T31" fmla="*/ 52 h 93"/>
                <a:gd name="T32" fmla="*/ 46 w 91"/>
                <a:gd name="T33" fmla="*/ 75 h 93"/>
                <a:gd name="T34" fmla="*/ 73 w 91"/>
                <a:gd name="T35" fmla="*/ 54 h 93"/>
                <a:gd name="T36" fmla="*/ 73 w 91"/>
                <a:gd name="T37" fmla="*/ 30 h 93"/>
                <a:gd name="T38" fmla="*/ 16 w 91"/>
                <a:gd name="T39" fmla="*/ 30 h 93"/>
                <a:gd name="T40" fmla="*/ 26 w 91"/>
                <a:gd name="T41" fmla="*/ 35 h 93"/>
                <a:gd name="T42" fmla="*/ 26 w 91"/>
                <a:gd name="T43" fmla="*/ 39 h 93"/>
                <a:gd name="T44" fmla="*/ 64 w 91"/>
                <a:gd name="T45" fmla="*/ 39 h 93"/>
                <a:gd name="T46" fmla="*/ 64 w 91"/>
                <a:gd name="T47" fmla="*/ 35 h 93"/>
                <a:gd name="T48" fmla="*/ 26 w 91"/>
                <a:gd name="T49" fmla="*/ 35 h 93"/>
                <a:gd name="T50" fmla="*/ 26 w 91"/>
                <a:gd name="T51" fmla="*/ 51 h 93"/>
                <a:gd name="T52" fmla="*/ 26 w 91"/>
                <a:gd name="T53" fmla="*/ 55 h 93"/>
                <a:gd name="T54" fmla="*/ 64 w 91"/>
                <a:gd name="T55" fmla="*/ 55 h 93"/>
                <a:gd name="T56" fmla="*/ 64 w 91"/>
                <a:gd name="T57" fmla="*/ 51 h 93"/>
                <a:gd name="T58" fmla="*/ 26 w 91"/>
                <a:gd name="T59" fmla="*/ 51 h 93"/>
                <a:gd name="T60" fmla="*/ 26 w 91"/>
                <a:gd name="T61" fmla="*/ 43 h 93"/>
                <a:gd name="T62" fmla="*/ 26 w 91"/>
                <a:gd name="T63" fmla="*/ 47 h 93"/>
                <a:gd name="T64" fmla="*/ 64 w 91"/>
                <a:gd name="T65" fmla="*/ 47 h 93"/>
                <a:gd name="T66" fmla="*/ 64 w 91"/>
                <a:gd name="T67" fmla="*/ 43 h 93"/>
                <a:gd name="T68" fmla="*/ 26 w 91"/>
                <a:gd name="T69" fmla="*/ 43 h 93"/>
                <a:gd name="T70" fmla="*/ 10 w 91"/>
                <a:gd name="T71" fmla="*/ 87 h 93"/>
                <a:gd name="T72" fmla="*/ 28 w 91"/>
                <a:gd name="T73" fmla="*/ 70 h 93"/>
                <a:gd name="T74" fmla="*/ 28 w 91"/>
                <a:gd name="T75" fmla="*/ 67 h 93"/>
                <a:gd name="T76" fmla="*/ 26 w 91"/>
                <a:gd name="T77" fmla="*/ 67 h 93"/>
                <a:gd name="T78" fmla="*/ 8 w 91"/>
                <a:gd name="T79" fmla="*/ 84 h 93"/>
                <a:gd name="T80" fmla="*/ 8 w 91"/>
                <a:gd name="T81" fmla="*/ 87 h 93"/>
                <a:gd name="T82" fmla="*/ 10 w 91"/>
                <a:gd name="T83" fmla="*/ 87 h 93"/>
                <a:gd name="T84" fmla="*/ 85 w 91"/>
                <a:gd name="T85" fmla="*/ 84 h 93"/>
                <a:gd name="T86" fmla="*/ 67 w 91"/>
                <a:gd name="T87" fmla="*/ 67 h 93"/>
                <a:gd name="T88" fmla="*/ 64 w 91"/>
                <a:gd name="T89" fmla="*/ 67 h 93"/>
                <a:gd name="T90" fmla="*/ 64 w 91"/>
                <a:gd name="T91" fmla="*/ 70 h 93"/>
                <a:gd name="T92" fmla="*/ 82 w 91"/>
                <a:gd name="T93" fmla="*/ 87 h 93"/>
                <a:gd name="T94" fmla="*/ 85 w 91"/>
                <a:gd name="T95" fmla="*/ 87 h 93"/>
                <a:gd name="T96" fmla="*/ 85 w 91"/>
                <a:gd name="T97" fmla="*/ 8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1" h="93">
                  <a:moveTo>
                    <a:pt x="87" y="39"/>
                  </a:moveTo>
                  <a:cubicBezTo>
                    <a:pt x="89" y="40"/>
                    <a:pt x="91" y="43"/>
                    <a:pt x="91" y="46"/>
                  </a:cubicBezTo>
                  <a:cubicBezTo>
                    <a:pt x="91" y="83"/>
                    <a:pt x="91" y="83"/>
                    <a:pt x="91" y="83"/>
                  </a:cubicBezTo>
                  <a:cubicBezTo>
                    <a:pt x="91" y="89"/>
                    <a:pt x="86" y="93"/>
                    <a:pt x="81" y="93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5" y="93"/>
                    <a:pt x="0" y="89"/>
                    <a:pt x="0" y="83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4"/>
                    <a:pt x="1" y="41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39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3" y="0"/>
                    <a:pt x="47" y="0"/>
                    <a:pt x="51" y="3"/>
                  </a:cubicBezTo>
                  <a:cubicBezTo>
                    <a:pt x="87" y="39"/>
                    <a:pt x="87" y="39"/>
                    <a:pt x="87" y="39"/>
                  </a:cubicBezTo>
                  <a:close/>
                  <a:moveTo>
                    <a:pt x="16" y="30"/>
                  </a:moveTo>
                  <a:cubicBezTo>
                    <a:pt x="16" y="52"/>
                    <a:pt x="16" y="52"/>
                    <a:pt x="16" y="52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16" y="30"/>
                    <a:pt x="16" y="30"/>
                    <a:pt x="16" y="30"/>
                  </a:cubicBezTo>
                  <a:close/>
                  <a:moveTo>
                    <a:pt x="26" y="35"/>
                  </a:moveTo>
                  <a:cubicBezTo>
                    <a:pt x="26" y="39"/>
                    <a:pt x="26" y="39"/>
                    <a:pt x="26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35"/>
                    <a:pt x="64" y="35"/>
                    <a:pt x="64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  <a:moveTo>
                    <a:pt x="26" y="51"/>
                  </a:moveTo>
                  <a:cubicBezTo>
                    <a:pt x="26" y="55"/>
                    <a:pt x="26" y="55"/>
                    <a:pt x="26" y="55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4" y="51"/>
                    <a:pt x="64" y="51"/>
                    <a:pt x="64" y="51"/>
                  </a:cubicBezTo>
                  <a:cubicBezTo>
                    <a:pt x="26" y="51"/>
                    <a:pt x="26" y="51"/>
                    <a:pt x="26" y="51"/>
                  </a:cubicBezTo>
                  <a:close/>
                  <a:moveTo>
                    <a:pt x="26" y="43"/>
                  </a:moveTo>
                  <a:cubicBezTo>
                    <a:pt x="26" y="47"/>
                    <a:pt x="26" y="47"/>
                    <a:pt x="26" y="47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43"/>
                    <a:pt x="64" y="43"/>
                    <a:pt x="64" y="43"/>
                  </a:cubicBezTo>
                  <a:cubicBezTo>
                    <a:pt x="26" y="43"/>
                    <a:pt x="26" y="43"/>
                    <a:pt x="26" y="43"/>
                  </a:cubicBezTo>
                  <a:close/>
                  <a:moveTo>
                    <a:pt x="10" y="87"/>
                  </a:moveTo>
                  <a:cubicBezTo>
                    <a:pt x="28" y="70"/>
                    <a:pt x="28" y="70"/>
                    <a:pt x="28" y="70"/>
                  </a:cubicBezTo>
                  <a:cubicBezTo>
                    <a:pt x="29" y="69"/>
                    <a:pt x="29" y="68"/>
                    <a:pt x="28" y="67"/>
                  </a:cubicBezTo>
                  <a:cubicBezTo>
                    <a:pt x="28" y="66"/>
                    <a:pt x="27" y="66"/>
                    <a:pt x="26" y="67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7" y="85"/>
                    <a:pt x="7" y="86"/>
                    <a:pt x="8" y="87"/>
                  </a:cubicBezTo>
                  <a:cubicBezTo>
                    <a:pt x="8" y="88"/>
                    <a:pt x="10" y="88"/>
                    <a:pt x="10" y="87"/>
                  </a:cubicBezTo>
                  <a:close/>
                  <a:moveTo>
                    <a:pt x="85" y="84"/>
                  </a:moveTo>
                  <a:cubicBezTo>
                    <a:pt x="67" y="67"/>
                    <a:pt x="67" y="67"/>
                    <a:pt x="67" y="67"/>
                  </a:cubicBezTo>
                  <a:cubicBezTo>
                    <a:pt x="66" y="66"/>
                    <a:pt x="65" y="66"/>
                    <a:pt x="64" y="67"/>
                  </a:cubicBezTo>
                  <a:cubicBezTo>
                    <a:pt x="63" y="68"/>
                    <a:pt x="63" y="69"/>
                    <a:pt x="64" y="70"/>
                  </a:cubicBezTo>
                  <a:cubicBezTo>
                    <a:pt x="82" y="87"/>
                    <a:pt x="82" y="87"/>
                    <a:pt x="82" y="87"/>
                  </a:cubicBezTo>
                  <a:cubicBezTo>
                    <a:pt x="83" y="88"/>
                    <a:pt x="84" y="88"/>
                    <a:pt x="85" y="87"/>
                  </a:cubicBezTo>
                  <a:cubicBezTo>
                    <a:pt x="85" y="86"/>
                    <a:pt x="85" y="85"/>
                    <a:pt x="85" y="8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5" name="淘宝网chenying0907出品 164"/>
            <p:cNvSpPr>
              <a:spLocks noEditPoints="1"/>
            </p:cNvSpPr>
            <p:nvPr/>
          </p:nvSpPr>
          <p:spPr bwMode="auto">
            <a:xfrm>
              <a:off x="6845943" y="3977112"/>
              <a:ext cx="443335" cy="471043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6" name="淘宝网chenying0907出品 165"/>
            <p:cNvSpPr>
              <a:spLocks noEditPoints="1"/>
            </p:cNvSpPr>
            <p:nvPr/>
          </p:nvSpPr>
          <p:spPr bwMode="auto">
            <a:xfrm>
              <a:off x="8663976" y="2109973"/>
              <a:ext cx="542623" cy="438717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淘宝网chenying0907出品 166"/>
            <p:cNvSpPr>
              <a:spLocks noEditPoints="1"/>
            </p:cNvSpPr>
            <p:nvPr/>
          </p:nvSpPr>
          <p:spPr bwMode="auto">
            <a:xfrm>
              <a:off x="10091002" y="2647343"/>
              <a:ext cx="334809" cy="52877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淘宝网chenying0907出品 167"/>
            <p:cNvSpPr>
              <a:spLocks noEditPoints="1"/>
            </p:cNvSpPr>
            <p:nvPr/>
          </p:nvSpPr>
          <p:spPr bwMode="auto">
            <a:xfrm>
              <a:off x="10578030" y="4044005"/>
              <a:ext cx="494134" cy="323265"/>
            </a:xfrm>
            <a:custGeom>
              <a:avLst/>
              <a:gdLst>
                <a:gd name="T0" fmla="*/ 18 w 99"/>
                <a:gd name="T1" fmla="*/ 58 h 65"/>
                <a:gd name="T2" fmla="*/ 53 w 99"/>
                <a:gd name="T3" fmla="*/ 65 h 65"/>
                <a:gd name="T4" fmla="*/ 87 w 99"/>
                <a:gd name="T5" fmla="*/ 57 h 65"/>
                <a:gd name="T6" fmla="*/ 87 w 99"/>
                <a:gd name="T7" fmla="*/ 23 h 65"/>
                <a:gd name="T8" fmla="*/ 53 w 99"/>
                <a:gd name="T9" fmla="*/ 28 h 65"/>
                <a:gd name="T10" fmla="*/ 18 w 99"/>
                <a:gd name="T11" fmla="*/ 23 h 65"/>
                <a:gd name="T12" fmla="*/ 18 w 99"/>
                <a:gd name="T13" fmla="*/ 58 h 65"/>
                <a:gd name="T14" fmla="*/ 99 w 99"/>
                <a:gd name="T15" fmla="*/ 8 h 65"/>
                <a:gd name="T16" fmla="*/ 99 w 99"/>
                <a:gd name="T17" fmla="*/ 17 h 65"/>
                <a:gd name="T18" fmla="*/ 53 w 99"/>
                <a:gd name="T19" fmla="*/ 24 h 65"/>
                <a:gd name="T20" fmla="*/ 7 w 99"/>
                <a:gd name="T21" fmla="*/ 17 h 65"/>
                <a:gd name="T22" fmla="*/ 7 w 99"/>
                <a:gd name="T23" fmla="*/ 34 h 65"/>
                <a:gd name="T24" fmla="*/ 9 w 99"/>
                <a:gd name="T25" fmla="*/ 37 h 65"/>
                <a:gd name="T26" fmla="*/ 5 w 99"/>
                <a:gd name="T27" fmla="*/ 41 h 65"/>
                <a:gd name="T28" fmla="*/ 2 w 99"/>
                <a:gd name="T29" fmla="*/ 37 h 65"/>
                <a:gd name="T30" fmla="*/ 4 w 99"/>
                <a:gd name="T31" fmla="*/ 34 h 65"/>
                <a:gd name="T32" fmla="*/ 4 w 99"/>
                <a:gd name="T33" fmla="*/ 8 h 65"/>
                <a:gd name="T34" fmla="*/ 53 w 99"/>
                <a:gd name="T35" fmla="*/ 0 h 65"/>
                <a:gd name="T36" fmla="*/ 99 w 99"/>
                <a:gd name="T37" fmla="*/ 8 h 65"/>
                <a:gd name="T38" fmla="*/ 8 w 99"/>
                <a:gd name="T39" fmla="*/ 42 h 65"/>
                <a:gd name="T40" fmla="*/ 3 w 99"/>
                <a:gd name="T41" fmla="*/ 42 h 65"/>
                <a:gd name="T42" fmla="*/ 0 w 99"/>
                <a:gd name="T43" fmla="*/ 58 h 65"/>
                <a:gd name="T44" fmla="*/ 2 w 99"/>
                <a:gd name="T45" fmla="*/ 58 h 65"/>
                <a:gd name="T46" fmla="*/ 3 w 99"/>
                <a:gd name="T47" fmla="*/ 56 h 65"/>
                <a:gd name="T48" fmla="*/ 3 w 99"/>
                <a:gd name="T49" fmla="*/ 58 h 65"/>
                <a:gd name="T50" fmla="*/ 6 w 99"/>
                <a:gd name="T51" fmla="*/ 59 h 65"/>
                <a:gd name="T52" fmla="*/ 7 w 99"/>
                <a:gd name="T53" fmla="*/ 57 h 65"/>
                <a:gd name="T54" fmla="*/ 7 w 99"/>
                <a:gd name="T55" fmla="*/ 59 h 65"/>
                <a:gd name="T56" fmla="*/ 8 w 99"/>
                <a:gd name="T57" fmla="*/ 59 h 65"/>
                <a:gd name="T58" fmla="*/ 8 w 99"/>
                <a:gd name="T59" fmla="*/ 51 h 65"/>
                <a:gd name="T60" fmla="*/ 9 w 99"/>
                <a:gd name="T61" fmla="*/ 58 h 65"/>
                <a:gd name="T62" fmla="*/ 11 w 99"/>
                <a:gd name="T63" fmla="*/ 58 h 65"/>
                <a:gd name="T64" fmla="*/ 8 w 99"/>
                <a:gd name="T65" fmla="*/ 4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" h="65">
                  <a:moveTo>
                    <a:pt x="18" y="58"/>
                  </a:moveTo>
                  <a:cubicBezTo>
                    <a:pt x="30" y="58"/>
                    <a:pt x="42" y="60"/>
                    <a:pt x="53" y="65"/>
                  </a:cubicBezTo>
                  <a:cubicBezTo>
                    <a:pt x="64" y="60"/>
                    <a:pt x="75" y="57"/>
                    <a:pt x="87" y="57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58"/>
                    <a:pt x="18" y="58"/>
                    <a:pt x="18" y="58"/>
                  </a:cubicBezTo>
                  <a:close/>
                  <a:moveTo>
                    <a:pt x="99" y="8"/>
                  </a:moveTo>
                  <a:cubicBezTo>
                    <a:pt x="99" y="17"/>
                    <a:pt x="99" y="17"/>
                    <a:pt x="99" y="17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8" y="35"/>
                    <a:pt x="9" y="36"/>
                    <a:pt x="9" y="37"/>
                  </a:cubicBezTo>
                  <a:cubicBezTo>
                    <a:pt x="9" y="39"/>
                    <a:pt x="7" y="41"/>
                    <a:pt x="5" y="41"/>
                  </a:cubicBezTo>
                  <a:cubicBezTo>
                    <a:pt x="4" y="41"/>
                    <a:pt x="2" y="39"/>
                    <a:pt x="2" y="37"/>
                  </a:cubicBezTo>
                  <a:cubicBezTo>
                    <a:pt x="2" y="36"/>
                    <a:pt x="3" y="35"/>
                    <a:pt x="4" y="34"/>
                  </a:cubicBezTo>
                  <a:cubicBezTo>
                    <a:pt x="4" y="25"/>
                    <a:pt x="4" y="17"/>
                    <a:pt x="4" y="8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99" y="8"/>
                    <a:pt x="99" y="8"/>
                    <a:pt x="99" y="8"/>
                  </a:cubicBezTo>
                  <a:close/>
                  <a:moveTo>
                    <a:pt x="8" y="42"/>
                  </a:moveTo>
                  <a:cubicBezTo>
                    <a:pt x="6" y="43"/>
                    <a:pt x="5" y="43"/>
                    <a:pt x="3" y="42"/>
                  </a:cubicBezTo>
                  <a:cubicBezTo>
                    <a:pt x="2" y="47"/>
                    <a:pt x="1" y="52"/>
                    <a:pt x="0" y="58"/>
                  </a:cubicBezTo>
                  <a:cubicBezTo>
                    <a:pt x="1" y="58"/>
                    <a:pt x="2" y="58"/>
                    <a:pt x="2" y="58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4" y="59"/>
                    <a:pt x="5" y="59"/>
                    <a:pt x="6" y="59"/>
                  </a:cubicBezTo>
                  <a:cubicBezTo>
                    <a:pt x="7" y="57"/>
                    <a:pt x="7" y="57"/>
                    <a:pt x="7" y="57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7" y="59"/>
                    <a:pt x="8" y="59"/>
                    <a:pt x="8" y="59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10" y="58"/>
                    <a:pt x="10" y="58"/>
                    <a:pt x="11" y="58"/>
                  </a:cubicBezTo>
                  <a:cubicBezTo>
                    <a:pt x="10" y="52"/>
                    <a:pt x="9" y="47"/>
                    <a:pt x="8" y="4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69" name="Group 168"/>
            <p:cNvGrpSpPr/>
            <p:nvPr/>
          </p:nvGrpSpPr>
          <p:grpSpPr>
            <a:xfrm>
              <a:off x="8535064" y="3851016"/>
              <a:ext cx="839294" cy="419646"/>
              <a:chOff x="7938232" y="3636521"/>
              <a:chExt cx="1635545" cy="817771"/>
            </a:xfrm>
          </p:grpSpPr>
          <p:sp>
            <p:nvSpPr>
              <p:cNvPr id="170" name="淘宝网chenying0907出品 226"/>
              <p:cNvSpPr>
                <a:spLocks/>
              </p:cNvSpPr>
              <p:nvPr/>
            </p:nvSpPr>
            <p:spPr bwMode="auto">
              <a:xfrm>
                <a:off x="7938232" y="3636521"/>
                <a:ext cx="431783" cy="817771"/>
              </a:xfrm>
              <a:custGeom>
                <a:avLst/>
                <a:gdLst>
                  <a:gd name="T0" fmla="*/ 0 w 66"/>
                  <a:gd name="T1" fmla="*/ 121 h 126"/>
                  <a:gd name="T2" fmla="*/ 0 w 66"/>
                  <a:gd name="T3" fmla="*/ 82 h 126"/>
                  <a:gd name="T4" fmla="*/ 22 w 66"/>
                  <a:gd name="T5" fmla="*/ 96 h 126"/>
                  <a:gd name="T6" fmla="*/ 29 w 66"/>
                  <a:gd name="T7" fmla="*/ 94 h 126"/>
                  <a:gd name="T8" fmla="*/ 32 w 66"/>
                  <a:gd name="T9" fmla="*/ 88 h 126"/>
                  <a:gd name="T10" fmla="*/ 26 w 66"/>
                  <a:gd name="T11" fmla="*/ 78 h 126"/>
                  <a:gd name="T12" fmla="*/ 20 w 66"/>
                  <a:gd name="T13" fmla="*/ 74 h 126"/>
                  <a:gd name="T14" fmla="*/ 11 w 66"/>
                  <a:gd name="T15" fmla="*/ 66 h 126"/>
                  <a:gd name="T16" fmla="*/ 4 w 66"/>
                  <a:gd name="T17" fmla="*/ 58 h 126"/>
                  <a:gd name="T18" fmla="*/ 1 w 66"/>
                  <a:gd name="T19" fmla="*/ 49 h 126"/>
                  <a:gd name="T20" fmla="*/ 0 w 66"/>
                  <a:gd name="T21" fmla="*/ 40 h 126"/>
                  <a:gd name="T22" fmla="*/ 4 w 66"/>
                  <a:gd name="T23" fmla="*/ 22 h 126"/>
                  <a:gd name="T24" fmla="*/ 9 w 66"/>
                  <a:gd name="T25" fmla="*/ 14 h 126"/>
                  <a:gd name="T26" fmla="*/ 15 w 66"/>
                  <a:gd name="T27" fmla="*/ 8 h 126"/>
                  <a:gd name="T28" fmla="*/ 38 w 66"/>
                  <a:gd name="T29" fmla="*/ 0 h 126"/>
                  <a:gd name="T30" fmla="*/ 63 w 66"/>
                  <a:gd name="T31" fmla="*/ 6 h 126"/>
                  <a:gd name="T32" fmla="*/ 63 w 66"/>
                  <a:gd name="T33" fmla="*/ 44 h 126"/>
                  <a:gd name="T34" fmla="*/ 53 w 66"/>
                  <a:gd name="T35" fmla="*/ 34 h 126"/>
                  <a:gd name="T36" fmla="*/ 43 w 66"/>
                  <a:gd name="T37" fmla="*/ 30 h 126"/>
                  <a:gd name="T38" fmla="*/ 36 w 66"/>
                  <a:gd name="T39" fmla="*/ 32 h 126"/>
                  <a:gd name="T40" fmla="*/ 34 w 66"/>
                  <a:gd name="T41" fmla="*/ 37 h 126"/>
                  <a:gd name="T42" fmla="*/ 41 w 66"/>
                  <a:gd name="T43" fmla="*/ 47 h 126"/>
                  <a:gd name="T44" fmla="*/ 46 w 66"/>
                  <a:gd name="T45" fmla="*/ 51 h 126"/>
                  <a:gd name="T46" fmla="*/ 62 w 66"/>
                  <a:gd name="T47" fmla="*/ 66 h 126"/>
                  <a:gd name="T48" fmla="*/ 66 w 66"/>
                  <a:gd name="T49" fmla="*/ 85 h 126"/>
                  <a:gd name="T50" fmla="*/ 55 w 66"/>
                  <a:gd name="T51" fmla="*/ 114 h 126"/>
                  <a:gd name="T52" fmla="*/ 26 w 66"/>
                  <a:gd name="T53" fmla="*/ 126 h 126"/>
                  <a:gd name="T54" fmla="*/ 0 w 66"/>
                  <a:gd name="T55" fmla="*/ 121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6" h="126">
                    <a:moveTo>
                      <a:pt x="0" y="121"/>
                    </a:moveTo>
                    <a:cubicBezTo>
                      <a:pt x="0" y="82"/>
                      <a:pt x="0" y="82"/>
                      <a:pt x="0" y="82"/>
                    </a:cubicBezTo>
                    <a:cubicBezTo>
                      <a:pt x="7" y="91"/>
                      <a:pt x="14" y="96"/>
                      <a:pt x="22" y="96"/>
                    </a:cubicBezTo>
                    <a:cubicBezTo>
                      <a:pt x="25" y="96"/>
                      <a:pt x="27" y="95"/>
                      <a:pt x="29" y="94"/>
                    </a:cubicBezTo>
                    <a:cubicBezTo>
                      <a:pt x="31" y="92"/>
                      <a:pt x="32" y="90"/>
                      <a:pt x="32" y="88"/>
                    </a:cubicBezTo>
                    <a:cubicBezTo>
                      <a:pt x="32" y="85"/>
                      <a:pt x="30" y="82"/>
                      <a:pt x="26" y="78"/>
                    </a:cubicBezTo>
                    <a:cubicBezTo>
                      <a:pt x="20" y="74"/>
                      <a:pt x="20" y="74"/>
                      <a:pt x="20" y="74"/>
                    </a:cubicBezTo>
                    <a:cubicBezTo>
                      <a:pt x="17" y="72"/>
                      <a:pt x="14" y="69"/>
                      <a:pt x="11" y="66"/>
                    </a:cubicBezTo>
                    <a:cubicBezTo>
                      <a:pt x="8" y="64"/>
                      <a:pt x="6" y="61"/>
                      <a:pt x="4" y="58"/>
                    </a:cubicBezTo>
                    <a:cubicBezTo>
                      <a:pt x="3" y="55"/>
                      <a:pt x="2" y="52"/>
                      <a:pt x="1" y="49"/>
                    </a:cubicBezTo>
                    <a:cubicBezTo>
                      <a:pt x="0" y="46"/>
                      <a:pt x="0" y="43"/>
                      <a:pt x="0" y="40"/>
                    </a:cubicBezTo>
                    <a:cubicBezTo>
                      <a:pt x="0" y="34"/>
                      <a:pt x="1" y="28"/>
                      <a:pt x="4" y="22"/>
                    </a:cubicBezTo>
                    <a:cubicBezTo>
                      <a:pt x="5" y="19"/>
                      <a:pt x="7" y="16"/>
                      <a:pt x="9" y="14"/>
                    </a:cubicBezTo>
                    <a:cubicBezTo>
                      <a:pt x="10" y="12"/>
                      <a:pt x="12" y="9"/>
                      <a:pt x="15" y="8"/>
                    </a:cubicBezTo>
                    <a:cubicBezTo>
                      <a:pt x="21" y="2"/>
                      <a:pt x="29" y="0"/>
                      <a:pt x="38" y="0"/>
                    </a:cubicBezTo>
                    <a:cubicBezTo>
                      <a:pt x="46" y="0"/>
                      <a:pt x="55" y="2"/>
                      <a:pt x="63" y="6"/>
                    </a:cubicBezTo>
                    <a:cubicBezTo>
                      <a:pt x="63" y="44"/>
                      <a:pt x="63" y="44"/>
                      <a:pt x="63" y="44"/>
                    </a:cubicBezTo>
                    <a:cubicBezTo>
                      <a:pt x="60" y="40"/>
                      <a:pt x="57" y="36"/>
                      <a:pt x="53" y="34"/>
                    </a:cubicBezTo>
                    <a:cubicBezTo>
                      <a:pt x="50" y="31"/>
                      <a:pt x="46" y="30"/>
                      <a:pt x="43" y="30"/>
                    </a:cubicBezTo>
                    <a:cubicBezTo>
                      <a:pt x="40" y="30"/>
                      <a:pt x="38" y="31"/>
                      <a:pt x="36" y="32"/>
                    </a:cubicBezTo>
                    <a:cubicBezTo>
                      <a:pt x="35" y="34"/>
                      <a:pt x="34" y="35"/>
                      <a:pt x="34" y="37"/>
                    </a:cubicBezTo>
                    <a:cubicBezTo>
                      <a:pt x="34" y="41"/>
                      <a:pt x="36" y="44"/>
                      <a:pt x="41" y="47"/>
                    </a:cubicBezTo>
                    <a:cubicBezTo>
                      <a:pt x="46" y="51"/>
                      <a:pt x="46" y="51"/>
                      <a:pt x="46" y="51"/>
                    </a:cubicBezTo>
                    <a:cubicBezTo>
                      <a:pt x="53" y="56"/>
                      <a:pt x="58" y="61"/>
                      <a:pt x="62" y="66"/>
                    </a:cubicBezTo>
                    <a:cubicBezTo>
                      <a:pt x="65" y="72"/>
                      <a:pt x="66" y="78"/>
                      <a:pt x="66" y="85"/>
                    </a:cubicBezTo>
                    <a:cubicBezTo>
                      <a:pt x="66" y="97"/>
                      <a:pt x="62" y="107"/>
                      <a:pt x="55" y="114"/>
                    </a:cubicBezTo>
                    <a:cubicBezTo>
                      <a:pt x="47" y="122"/>
                      <a:pt x="38" y="126"/>
                      <a:pt x="26" y="126"/>
                    </a:cubicBezTo>
                    <a:cubicBezTo>
                      <a:pt x="18" y="126"/>
                      <a:pt x="9" y="124"/>
                      <a:pt x="0" y="12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1" name="淘宝网chenying0907出品 227"/>
              <p:cNvSpPr>
                <a:spLocks/>
              </p:cNvSpPr>
              <p:nvPr/>
            </p:nvSpPr>
            <p:spPr bwMode="auto">
              <a:xfrm>
                <a:off x="8458336" y="3636521"/>
                <a:ext cx="412157" cy="817771"/>
              </a:xfrm>
              <a:custGeom>
                <a:avLst/>
                <a:gdLst>
                  <a:gd name="T0" fmla="*/ 0 w 126"/>
                  <a:gd name="T1" fmla="*/ 250 h 250"/>
                  <a:gd name="T2" fmla="*/ 0 w 126"/>
                  <a:gd name="T3" fmla="*/ 0 h 250"/>
                  <a:gd name="T4" fmla="*/ 126 w 126"/>
                  <a:gd name="T5" fmla="*/ 0 h 250"/>
                  <a:gd name="T6" fmla="*/ 126 w 126"/>
                  <a:gd name="T7" fmla="*/ 59 h 250"/>
                  <a:gd name="T8" fmla="*/ 68 w 126"/>
                  <a:gd name="T9" fmla="*/ 59 h 250"/>
                  <a:gd name="T10" fmla="*/ 68 w 126"/>
                  <a:gd name="T11" fmla="*/ 91 h 250"/>
                  <a:gd name="T12" fmla="*/ 120 w 126"/>
                  <a:gd name="T13" fmla="*/ 91 h 250"/>
                  <a:gd name="T14" fmla="*/ 120 w 126"/>
                  <a:gd name="T15" fmla="*/ 151 h 250"/>
                  <a:gd name="T16" fmla="*/ 68 w 126"/>
                  <a:gd name="T17" fmla="*/ 151 h 250"/>
                  <a:gd name="T18" fmla="*/ 68 w 126"/>
                  <a:gd name="T19" fmla="*/ 191 h 250"/>
                  <a:gd name="T20" fmla="*/ 126 w 126"/>
                  <a:gd name="T21" fmla="*/ 191 h 250"/>
                  <a:gd name="T22" fmla="*/ 126 w 126"/>
                  <a:gd name="T23" fmla="*/ 250 h 250"/>
                  <a:gd name="T24" fmla="*/ 0 w 126"/>
                  <a:gd name="T25" fmla="*/ 25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6" h="250">
                    <a:moveTo>
                      <a:pt x="0" y="250"/>
                    </a:moveTo>
                    <a:lnTo>
                      <a:pt x="0" y="0"/>
                    </a:lnTo>
                    <a:lnTo>
                      <a:pt x="126" y="0"/>
                    </a:lnTo>
                    <a:lnTo>
                      <a:pt x="126" y="59"/>
                    </a:lnTo>
                    <a:lnTo>
                      <a:pt x="68" y="59"/>
                    </a:lnTo>
                    <a:lnTo>
                      <a:pt x="68" y="91"/>
                    </a:lnTo>
                    <a:lnTo>
                      <a:pt x="120" y="91"/>
                    </a:lnTo>
                    <a:lnTo>
                      <a:pt x="120" y="151"/>
                    </a:lnTo>
                    <a:lnTo>
                      <a:pt x="68" y="151"/>
                    </a:lnTo>
                    <a:lnTo>
                      <a:pt x="68" y="191"/>
                    </a:lnTo>
                    <a:lnTo>
                      <a:pt x="126" y="191"/>
                    </a:lnTo>
                    <a:lnTo>
                      <a:pt x="126" y="250"/>
                    </a:lnTo>
                    <a:lnTo>
                      <a:pt x="0" y="25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2" name="淘宝网chenying0907出品 228"/>
              <p:cNvSpPr>
                <a:spLocks noEditPoints="1"/>
              </p:cNvSpPr>
              <p:nvPr/>
            </p:nvSpPr>
            <p:spPr bwMode="auto">
              <a:xfrm>
                <a:off x="8948999" y="3636521"/>
                <a:ext cx="624778" cy="817771"/>
              </a:xfrm>
              <a:custGeom>
                <a:avLst/>
                <a:gdLst>
                  <a:gd name="T0" fmla="*/ 96 w 96"/>
                  <a:gd name="T1" fmla="*/ 63 h 126"/>
                  <a:gd name="T2" fmla="*/ 83 w 96"/>
                  <a:gd name="T3" fmla="*/ 109 h 126"/>
                  <a:gd name="T4" fmla="*/ 48 w 96"/>
                  <a:gd name="T5" fmla="*/ 126 h 126"/>
                  <a:gd name="T6" fmla="*/ 16 w 96"/>
                  <a:gd name="T7" fmla="*/ 113 h 126"/>
                  <a:gd name="T8" fmla="*/ 0 w 96"/>
                  <a:gd name="T9" fmla="*/ 62 h 126"/>
                  <a:gd name="T10" fmla="*/ 17 w 96"/>
                  <a:gd name="T11" fmla="*/ 12 h 126"/>
                  <a:gd name="T12" fmla="*/ 48 w 96"/>
                  <a:gd name="T13" fmla="*/ 0 h 126"/>
                  <a:gd name="T14" fmla="*/ 83 w 96"/>
                  <a:gd name="T15" fmla="*/ 17 h 126"/>
                  <a:gd name="T16" fmla="*/ 96 w 96"/>
                  <a:gd name="T17" fmla="*/ 63 h 126"/>
                  <a:gd name="T18" fmla="*/ 60 w 96"/>
                  <a:gd name="T19" fmla="*/ 64 h 126"/>
                  <a:gd name="T20" fmla="*/ 48 w 96"/>
                  <a:gd name="T21" fmla="*/ 30 h 126"/>
                  <a:gd name="T22" fmla="*/ 38 w 96"/>
                  <a:gd name="T23" fmla="*/ 39 h 126"/>
                  <a:gd name="T24" fmla="*/ 35 w 96"/>
                  <a:gd name="T25" fmla="*/ 63 h 126"/>
                  <a:gd name="T26" fmla="*/ 38 w 96"/>
                  <a:gd name="T27" fmla="*/ 87 h 126"/>
                  <a:gd name="T28" fmla="*/ 47 w 96"/>
                  <a:gd name="T29" fmla="*/ 96 h 126"/>
                  <a:gd name="T30" fmla="*/ 57 w 96"/>
                  <a:gd name="T31" fmla="*/ 87 h 126"/>
                  <a:gd name="T32" fmla="*/ 60 w 96"/>
                  <a:gd name="T33" fmla="*/ 64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6" h="126">
                    <a:moveTo>
                      <a:pt x="96" y="63"/>
                    </a:moveTo>
                    <a:cubicBezTo>
                      <a:pt x="96" y="82"/>
                      <a:pt x="91" y="97"/>
                      <a:pt x="83" y="109"/>
                    </a:cubicBezTo>
                    <a:cubicBezTo>
                      <a:pt x="74" y="120"/>
                      <a:pt x="62" y="126"/>
                      <a:pt x="48" y="126"/>
                    </a:cubicBezTo>
                    <a:cubicBezTo>
                      <a:pt x="36" y="126"/>
                      <a:pt x="25" y="122"/>
                      <a:pt x="16" y="113"/>
                    </a:cubicBezTo>
                    <a:cubicBezTo>
                      <a:pt x="5" y="102"/>
                      <a:pt x="0" y="85"/>
                      <a:pt x="0" y="62"/>
                    </a:cubicBezTo>
                    <a:cubicBezTo>
                      <a:pt x="0" y="40"/>
                      <a:pt x="5" y="24"/>
                      <a:pt x="17" y="12"/>
                    </a:cubicBezTo>
                    <a:cubicBezTo>
                      <a:pt x="26" y="4"/>
                      <a:pt x="36" y="0"/>
                      <a:pt x="48" y="0"/>
                    </a:cubicBezTo>
                    <a:cubicBezTo>
                      <a:pt x="63" y="0"/>
                      <a:pt x="74" y="5"/>
                      <a:pt x="83" y="17"/>
                    </a:cubicBezTo>
                    <a:cubicBezTo>
                      <a:pt x="91" y="28"/>
                      <a:pt x="96" y="44"/>
                      <a:pt x="96" y="63"/>
                    </a:cubicBezTo>
                    <a:close/>
                    <a:moveTo>
                      <a:pt x="60" y="64"/>
                    </a:moveTo>
                    <a:cubicBezTo>
                      <a:pt x="60" y="41"/>
                      <a:pt x="56" y="30"/>
                      <a:pt x="48" y="30"/>
                    </a:cubicBezTo>
                    <a:cubicBezTo>
                      <a:pt x="44" y="30"/>
                      <a:pt x="41" y="33"/>
                      <a:pt x="38" y="39"/>
                    </a:cubicBezTo>
                    <a:cubicBezTo>
                      <a:pt x="36" y="44"/>
                      <a:pt x="35" y="52"/>
                      <a:pt x="35" y="63"/>
                    </a:cubicBezTo>
                    <a:cubicBezTo>
                      <a:pt x="35" y="73"/>
                      <a:pt x="36" y="81"/>
                      <a:pt x="38" y="87"/>
                    </a:cubicBezTo>
                    <a:cubicBezTo>
                      <a:pt x="40" y="93"/>
                      <a:pt x="44" y="96"/>
                      <a:pt x="47" y="96"/>
                    </a:cubicBezTo>
                    <a:cubicBezTo>
                      <a:pt x="52" y="96"/>
                      <a:pt x="55" y="93"/>
                      <a:pt x="57" y="87"/>
                    </a:cubicBezTo>
                    <a:cubicBezTo>
                      <a:pt x="59" y="82"/>
                      <a:pt x="60" y="74"/>
                      <a:pt x="60" y="64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75" name="淘宝网chenying0907出品 174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6" name="淘宝网chenying0907出品 175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7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179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animBg="1"/>
      <p:bldP spid="83" grpId="0" animBg="1"/>
      <p:bldP spid="87" grpId="0" animBg="1"/>
      <p:bldP spid="91" grpId="0" animBg="1"/>
      <p:bldP spid="95" grpId="0" animBg="1"/>
      <p:bldP spid="175" grpId="0" animBg="1"/>
      <p:bldP spid="176" grpId="0" animBg="1"/>
      <p:bldP spid="17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 noChangeAspect="1"/>
          </p:cNvGrpSpPr>
          <p:nvPr/>
        </p:nvGrpSpPr>
        <p:grpSpPr bwMode="auto">
          <a:xfrm>
            <a:off x="4909726" y="2690064"/>
            <a:ext cx="3039299" cy="3154639"/>
            <a:chOff x="1365" y="-412"/>
            <a:chExt cx="4954" cy="5142"/>
          </a:xfrm>
        </p:grpSpPr>
        <p:sp>
          <p:nvSpPr>
            <p:cNvPr id="5" name="Oval 4"/>
            <p:cNvSpPr>
              <a:spLocks noChangeArrowheads="1"/>
            </p:cNvSpPr>
            <p:nvPr/>
          </p:nvSpPr>
          <p:spPr bwMode="auto">
            <a:xfrm>
              <a:off x="2998" y="-412"/>
              <a:ext cx="1878" cy="5142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淘宝网chenying0907出品 5"/>
            <p:cNvSpPr>
              <a:spLocks/>
            </p:cNvSpPr>
            <p:nvPr/>
          </p:nvSpPr>
          <p:spPr bwMode="auto">
            <a:xfrm>
              <a:off x="1365" y="-412"/>
              <a:ext cx="2572" cy="5142"/>
            </a:xfrm>
            <a:custGeom>
              <a:avLst/>
              <a:gdLst>
                <a:gd name="T0" fmla="*/ 690 w 1087"/>
                <a:gd name="T1" fmla="*/ 1087 h 2174"/>
                <a:gd name="T2" fmla="*/ 1087 w 1087"/>
                <a:gd name="T3" fmla="*/ 0 h 2174"/>
                <a:gd name="T4" fmla="*/ 0 w 1087"/>
                <a:gd name="T5" fmla="*/ 1087 h 2174"/>
                <a:gd name="T6" fmla="*/ 1087 w 1087"/>
                <a:gd name="T7" fmla="*/ 2174 h 2174"/>
                <a:gd name="T8" fmla="*/ 1087 w 1087"/>
                <a:gd name="T9" fmla="*/ 2174 h 2174"/>
                <a:gd name="T10" fmla="*/ 690 w 1087"/>
                <a:gd name="T11" fmla="*/ 1087 h 2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7" h="2174">
                  <a:moveTo>
                    <a:pt x="690" y="1087"/>
                  </a:moveTo>
                  <a:cubicBezTo>
                    <a:pt x="690" y="487"/>
                    <a:pt x="868" y="0"/>
                    <a:pt x="1087" y="0"/>
                  </a:cubicBezTo>
                  <a:cubicBezTo>
                    <a:pt x="487" y="0"/>
                    <a:pt x="0" y="487"/>
                    <a:pt x="0" y="1087"/>
                  </a:cubicBezTo>
                  <a:cubicBezTo>
                    <a:pt x="0" y="1687"/>
                    <a:pt x="487" y="2174"/>
                    <a:pt x="1087" y="2174"/>
                  </a:cubicBezTo>
                  <a:cubicBezTo>
                    <a:pt x="1087" y="2174"/>
                    <a:pt x="1087" y="2174"/>
                    <a:pt x="1087" y="2174"/>
                  </a:cubicBezTo>
                  <a:cubicBezTo>
                    <a:pt x="868" y="2174"/>
                    <a:pt x="690" y="1687"/>
                    <a:pt x="690" y="108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淘宝网chenying0907出品 8"/>
            <p:cNvSpPr>
              <a:spLocks/>
            </p:cNvSpPr>
            <p:nvPr/>
          </p:nvSpPr>
          <p:spPr bwMode="auto">
            <a:xfrm>
              <a:off x="3225" y="1447"/>
              <a:ext cx="3094" cy="1462"/>
            </a:xfrm>
            <a:custGeom>
              <a:avLst/>
              <a:gdLst>
                <a:gd name="T0" fmla="*/ 1042 w 1308"/>
                <a:gd name="T1" fmla="*/ 96 h 618"/>
                <a:gd name="T2" fmla="*/ 602 w 1308"/>
                <a:gd name="T3" fmla="*/ 0 h 618"/>
                <a:gd name="T4" fmla="*/ 0 w 1308"/>
                <a:gd name="T5" fmla="*/ 602 h 618"/>
                <a:gd name="T6" fmla="*/ 301 w 1308"/>
                <a:gd name="T7" fmla="*/ 618 h 618"/>
                <a:gd name="T8" fmla="*/ 1042 w 1308"/>
                <a:gd name="T9" fmla="*/ 506 h 618"/>
                <a:gd name="T10" fmla="*/ 1308 w 1308"/>
                <a:gd name="T11" fmla="*/ 301 h 618"/>
                <a:gd name="T12" fmla="*/ 1042 w 1308"/>
                <a:gd name="T13" fmla="*/ 96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8" h="618">
                  <a:moveTo>
                    <a:pt x="1042" y="96"/>
                  </a:moveTo>
                  <a:cubicBezTo>
                    <a:pt x="918" y="50"/>
                    <a:pt x="767" y="18"/>
                    <a:pt x="602" y="0"/>
                  </a:cubicBezTo>
                  <a:cubicBezTo>
                    <a:pt x="0" y="602"/>
                    <a:pt x="0" y="602"/>
                    <a:pt x="0" y="602"/>
                  </a:cubicBezTo>
                  <a:cubicBezTo>
                    <a:pt x="96" y="612"/>
                    <a:pt x="197" y="618"/>
                    <a:pt x="301" y="618"/>
                  </a:cubicBezTo>
                  <a:cubicBezTo>
                    <a:pt x="582" y="618"/>
                    <a:pt x="846" y="578"/>
                    <a:pt x="1042" y="506"/>
                  </a:cubicBezTo>
                  <a:cubicBezTo>
                    <a:pt x="1238" y="435"/>
                    <a:pt x="1308" y="353"/>
                    <a:pt x="1308" y="301"/>
                  </a:cubicBezTo>
                  <a:cubicBezTo>
                    <a:pt x="1308" y="249"/>
                    <a:pt x="1238" y="167"/>
                    <a:pt x="1042" y="96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淘宝网chenying0907出品 9"/>
            <p:cNvSpPr>
              <a:spLocks/>
            </p:cNvSpPr>
            <p:nvPr/>
          </p:nvSpPr>
          <p:spPr bwMode="auto">
            <a:xfrm>
              <a:off x="3225" y="2159"/>
              <a:ext cx="3094" cy="2381"/>
            </a:xfrm>
            <a:custGeom>
              <a:avLst/>
              <a:gdLst>
                <a:gd name="T0" fmla="*/ 1308 w 1308"/>
                <a:gd name="T1" fmla="*/ 0 h 1007"/>
                <a:gd name="T2" fmla="*/ 1042 w 1308"/>
                <a:gd name="T3" fmla="*/ 205 h 1007"/>
                <a:gd name="T4" fmla="*/ 301 w 1308"/>
                <a:gd name="T5" fmla="*/ 317 h 1007"/>
                <a:gd name="T6" fmla="*/ 0 w 1308"/>
                <a:gd name="T7" fmla="*/ 301 h 1007"/>
                <a:gd name="T8" fmla="*/ 96 w 1308"/>
                <a:gd name="T9" fmla="*/ 741 h 1007"/>
                <a:gd name="T10" fmla="*/ 301 w 1308"/>
                <a:gd name="T11" fmla="*/ 1007 h 1007"/>
                <a:gd name="T12" fmla="*/ 301 w 1308"/>
                <a:gd name="T13" fmla="*/ 1007 h 1007"/>
                <a:gd name="T14" fmla="*/ 1013 w 1308"/>
                <a:gd name="T15" fmla="*/ 712 h 1007"/>
                <a:gd name="T16" fmla="*/ 1308 w 1308"/>
                <a:gd name="T17" fmla="*/ 0 h 1007"/>
                <a:gd name="T18" fmla="*/ 1308 w 1308"/>
                <a:gd name="T19" fmla="*/ 0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8" h="1007">
                  <a:moveTo>
                    <a:pt x="1308" y="0"/>
                  </a:moveTo>
                  <a:cubicBezTo>
                    <a:pt x="1308" y="53"/>
                    <a:pt x="1238" y="134"/>
                    <a:pt x="1042" y="205"/>
                  </a:cubicBezTo>
                  <a:cubicBezTo>
                    <a:pt x="846" y="277"/>
                    <a:pt x="582" y="317"/>
                    <a:pt x="301" y="317"/>
                  </a:cubicBezTo>
                  <a:cubicBezTo>
                    <a:pt x="197" y="317"/>
                    <a:pt x="96" y="311"/>
                    <a:pt x="0" y="301"/>
                  </a:cubicBezTo>
                  <a:cubicBezTo>
                    <a:pt x="18" y="466"/>
                    <a:pt x="50" y="617"/>
                    <a:pt x="96" y="741"/>
                  </a:cubicBezTo>
                  <a:cubicBezTo>
                    <a:pt x="167" y="937"/>
                    <a:pt x="249" y="1007"/>
                    <a:pt x="301" y="1007"/>
                  </a:cubicBezTo>
                  <a:cubicBezTo>
                    <a:pt x="301" y="1007"/>
                    <a:pt x="301" y="1007"/>
                    <a:pt x="301" y="1007"/>
                  </a:cubicBezTo>
                  <a:cubicBezTo>
                    <a:pt x="570" y="1007"/>
                    <a:pt x="823" y="902"/>
                    <a:pt x="1013" y="712"/>
                  </a:cubicBezTo>
                  <a:cubicBezTo>
                    <a:pt x="1203" y="522"/>
                    <a:pt x="1308" y="269"/>
                    <a:pt x="1308" y="0"/>
                  </a:cubicBezTo>
                  <a:cubicBezTo>
                    <a:pt x="1308" y="0"/>
                    <a:pt x="1308" y="0"/>
                    <a:pt x="1308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淘宝网chenying0907出品 11"/>
            <p:cNvSpPr>
              <a:spLocks/>
            </p:cNvSpPr>
            <p:nvPr/>
          </p:nvSpPr>
          <p:spPr bwMode="auto">
            <a:xfrm>
              <a:off x="3937" y="-34"/>
              <a:ext cx="2193" cy="2399"/>
            </a:xfrm>
            <a:custGeom>
              <a:avLst/>
              <a:gdLst>
                <a:gd name="T0" fmla="*/ 552 w 927"/>
                <a:gd name="T1" fmla="*/ 303 h 1014"/>
                <a:gd name="T2" fmla="*/ 815 w 927"/>
                <a:gd name="T3" fmla="*/ 1014 h 1014"/>
                <a:gd name="T4" fmla="*/ 926 w 927"/>
                <a:gd name="T5" fmla="*/ 927 h 1014"/>
                <a:gd name="T6" fmla="*/ 927 w 927"/>
                <a:gd name="T7" fmla="*/ 927 h 1014"/>
                <a:gd name="T8" fmla="*/ 656 w 927"/>
                <a:gd name="T9" fmla="*/ 271 h 1014"/>
                <a:gd name="T10" fmla="*/ 0 w 927"/>
                <a:gd name="T11" fmla="*/ 0 h 1014"/>
                <a:gd name="T12" fmla="*/ 552 w 927"/>
                <a:gd name="T13" fmla="*/ 303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7" h="1014">
                  <a:moveTo>
                    <a:pt x="552" y="303"/>
                  </a:moveTo>
                  <a:cubicBezTo>
                    <a:pt x="703" y="499"/>
                    <a:pt x="815" y="766"/>
                    <a:pt x="815" y="1014"/>
                  </a:cubicBezTo>
                  <a:cubicBezTo>
                    <a:pt x="891" y="975"/>
                    <a:pt x="920" y="941"/>
                    <a:pt x="926" y="927"/>
                  </a:cubicBezTo>
                  <a:cubicBezTo>
                    <a:pt x="927" y="927"/>
                    <a:pt x="927" y="927"/>
                    <a:pt x="927" y="927"/>
                  </a:cubicBezTo>
                  <a:cubicBezTo>
                    <a:pt x="927" y="679"/>
                    <a:pt x="831" y="446"/>
                    <a:pt x="656" y="271"/>
                  </a:cubicBezTo>
                  <a:cubicBezTo>
                    <a:pt x="481" y="96"/>
                    <a:pt x="248" y="0"/>
                    <a:pt x="0" y="0"/>
                  </a:cubicBezTo>
                  <a:cubicBezTo>
                    <a:pt x="248" y="0"/>
                    <a:pt x="503" y="239"/>
                    <a:pt x="552" y="30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淘宝网chenying0907出品 12"/>
            <p:cNvSpPr>
              <a:spLocks/>
            </p:cNvSpPr>
            <p:nvPr/>
          </p:nvSpPr>
          <p:spPr bwMode="auto">
            <a:xfrm>
              <a:off x="3937" y="-34"/>
              <a:ext cx="1928" cy="2399"/>
            </a:xfrm>
            <a:custGeom>
              <a:avLst/>
              <a:gdLst>
                <a:gd name="T0" fmla="*/ 0 w 815"/>
                <a:gd name="T1" fmla="*/ 1 h 1014"/>
                <a:gd name="T2" fmla="*/ 0 w 815"/>
                <a:gd name="T3" fmla="*/ 927 h 1014"/>
                <a:gd name="T4" fmla="*/ 815 w 815"/>
                <a:gd name="T5" fmla="*/ 1014 h 1014"/>
                <a:gd name="T6" fmla="*/ 552 w 815"/>
                <a:gd name="T7" fmla="*/ 286 h 1014"/>
                <a:gd name="T8" fmla="*/ 0 w 815"/>
                <a:gd name="T9" fmla="*/ 0 h 1014"/>
                <a:gd name="T10" fmla="*/ 0 w 815"/>
                <a:gd name="T11" fmla="*/ 1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5" h="1014">
                  <a:moveTo>
                    <a:pt x="0" y="1"/>
                  </a:moveTo>
                  <a:cubicBezTo>
                    <a:pt x="0" y="927"/>
                    <a:pt x="0" y="927"/>
                    <a:pt x="0" y="927"/>
                  </a:cubicBezTo>
                  <a:cubicBezTo>
                    <a:pt x="815" y="1014"/>
                    <a:pt x="815" y="1014"/>
                    <a:pt x="815" y="1014"/>
                  </a:cubicBezTo>
                  <a:cubicBezTo>
                    <a:pt x="815" y="766"/>
                    <a:pt x="727" y="461"/>
                    <a:pt x="552" y="286"/>
                  </a:cubicBezTo>
                  <a:cubicBezTo>
                    <a:pt x="411" y="145"/>
                    <a:pt x="248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淘宝网chenying0907出品 13"/>
            <p:cNvSpPr>
              <a:spLocks/>
            </p:cNvSpPr>
            <p:nvPr/>
          </p:nvSpPr>
          <p:spPr bwMode="auto">
            <a:xfrm>
              <a:off x="3566" y="253"/>
              <a:ext cx="1902" cy="2277"/>
            </a:xfrm>
            <a:custGeom>
              <a:avLst/>
              <a:gdLst>
                <a:gd name="T0" fmla="*/ 804 w 804"/>
                <a:gd name="T1" fmla="*/ 875 h 963"/>
                <a:gd name="T2" fmla="*/ 589 w 804"/>
                <a:gd name="T3" fmla="*/ 278 h 963"/>
                <a:gd name="T4" fmla="*/ 157 w 804"/>
                <a:gd name="T5" fmla="*/ 0 h 963"/>
                <a:gd name="T6" fmla="*/ 102 w 804"/>
                <a:gd name="T7" fmla="*/ 119 h 963"/>
                <a:gd name="T8" fmla="*/ 4 w 804"/>
                <a:gd name="T9" fmla="*/ 653 h 963"/>
                <a:gd name="T10" fmla="*/ 0 w 804"/>
                <a:gd name="T11" fmla="*/ 806 h 963"/>
                <a:gd name="T12" fmla="*/ 4 w 804"/>
                <a:gd name="T13" fmla="*/ 959 h 963"/>
                <a:gd name="T14" fmla="*/ 157 w 804"/>
                <a:gd name="T15" fmla="*/ 963 h 963"/>
                <a:gd name="T16" fmla="*/ 310 w 804"/>
                <a:gd name="T17" fmla="*/ 959 h 963"/>
                <a:gd name="T18" fmla="*/ 804 w 804"/>
                <a:gd name="T19" fmla="*/ 875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4" h="963">
                  <a:moveTo>
                    <a:pt x="804" y="875"/>
                  </a:moveTo>
                  <a:cubicBezTo>
                    <a:pt x="785" y="653"/>
                    <a:pt x="706" y="418"/>
                    <a:pt x="589" y="278"/>
                  </a:cubicBezTo>
                  <a:cubicBezTo>
                    <a:pt x="456" y="119"/>
                    <a:pt x="323" y="24"/>
                    <a:pt x="157" y="0"/>
                  </a:cubicBezTo>
                  <a:cubicBezTo>
                    <a:pt x="141" y="27"/>
                    <a:pt x="122" y="65"/>
                    <a:pt x="102" y="119"/>
                  </a:cubicBezTo>
                  <a:cubicBezTo>
                    <a:pt x="49" y="264"/>
                    <a:pt x="16" y="450"/>
                    <a:pt x="4" y="653"/>
                  </a:cubicBezTo>
                  <a:cubicBezTo>
                    <a:pt x="2" y="703"/>
                    <a:pt x="0" y="754"/>
                    <a:pt x="0" y="806"/>
                  </a:cubicBezTo>
                  <a:cubicBezTo>
                    <a:pt x="0" y="858"/>
                    <a:pt x="2" y="909"/>
                    <a:pt x="4" y="959"/>
                  </a:cubicBezTo>
                  <a:cubicBezTo>
                    <a:pt x="54" y="961"/>
                    <a:pt x="105" y="963"/>
                    <a:pt x="157" y="963"/>
                  </a:cubicBezTo>
                  <a:cubicBezTo>
                    <a:pt x="209" y="963"/>
                    <a:pt x="260" y="961"/>
                    <a:pt x="310" y="959"/>
                  </a:cubicBezTo>
                  <a:cubicBezTo>
                    <a:pt x="495" y="948"/>
                    <a:pt x="666" y="920"/>
                    <a:pt x="804" y="8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8323109" y="4852970"/>
            <a:ext cx="796944" cy="796944"/>
            <a:chOff x="7891737" y="4601650"/>
            <a:chExt cx="755703" cy="755703"/>
          </a:xfrm>
        </p:grpSpPr>
        <p:sp>
          <p:nvSpPr>
            <p:cNvPr id="21" name="Oval 20"/>
            <p:cNvSpPr/>
            <p:nvPr/>
          </p:nvSpPr>
          <p:spPr>
            <a:xfrm>
              <a:off x="7891737" y="4601650"/>
              <a:ext cx="755703" cy="75570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淘宝网chenying0907出品 23"/>
            <p:cNvSpPr>
              <a:spLocks/>
            </p:cNvSpPr>
            <p:nvPr/>
          </p:nvSpPr>
          <p:spPr bwMode="auto">
            <a:xfrm>
              <a:off x="8099876" y="4820373"/>
              <a:ext cx="349218" cy="320594"/>
            </a:xfrm>
            <a:custGeom>
              <a:avLst/>
              <a:gdLst>
                <a:gd name="T0" fmla="*/ 29 w 85"/>
                <a:gd name="T1" fmla="*/ 0 h 78"/>
                <a:gd name="T2" fmla="*/ 34 w 85"/>
                <a:gd name="T3" fmla="*/ 29 h 78"/>
                <a:gd name="T4" fmla="*/ 8 w 85"/>
                <a:gd name="T5" fmla="*/ 29 h 78"/>
                <a:gd name="T6" fmla="*/ 6 w 85"/>
                <a:gd name="T7" fmla="*/ 29 h 78"/>
                <a:gd name="T8" fmla="*/ 0 w 85"/>
                <a:gd name="T9" fmla="*/ 35 h 78"/>
                <a:gd name="T10" fmla="*/ 0 w 85"/>
                <a:gd name="T11" fmla="*/ 35 h 78"/>
                <a:gd name="T12" fmla="*/ 4 w 85"/>
                <a:gd name="T13" fmla="*/ 42 h 78"/>
                <a:gd name="T14" fmla="*/ 0 w 85"/>
                <a:gd name="T15" fmla="*/ 47 h 78"/>
                <a:gd name="T16" fmla="*/ 0 w 85"/>
                <a:gd name="T17" fmla="*/ 47 h 78"/>
                <a:gd name="T18" fmla="*/ 5 w 85"/>
                <a:gd name="T19" fmla="*/ 54 h 78"/>
                <a:gd name="T20" fmla="*/ 4 w 85"/>
                <a:gd name="T21" fmla="*/ 58 h 78"/>
                <a:gd name="T22" fmla="*/ 4 w 85"/>
                <a:gd name="T23" fmla="*/ 58 h 78"/>
                <a:gd name="T24" fmla="*/ 10 w 85"/>
                <a:gd name="T25" fmla="*/ 65 h 78"/>
                <a:gd name="T26" fmla="*/ 11 w 85"/>
                <a:gd name="T27" fmla="*/ 65 h 78"/>
                <a:gd name="T28" fmla="*/ 9 w 85"/>
                <a:gd name="T29" fmla="*/ 70 h 78"/>
                <a:gd name="T30" fmla="*/ 9 w 85"/>
                <a:gd name="T31" fmla="*/ 70 h 78"/>
                <a:gd name="T32" fmla="*/ 15 w 85"/>
                <a:gd name="T33" fmla="*/ 77 h 78"/>
                <a:gd name="T34" fmla="*/ 29 w 85"/>
                <a:gd name="T35" fmla="*/ 77 h 78"/>
                <a:gd name="T36" fmla="*/ 45 w 85"/>
                <a:gd name="T37" fmla="*/ 77 h 78"/>
                <a:gd name="T38" fmla="*/ 46 w 85"/>
                <a:gd name="T39" fmla="*/ 77 h 78"/>
                <a:gd name="T40" fmla="*/ 51 w 85"/>
                <a:gd name="T41" fmla="*/ 71 h 78"/>
                <a:gd name="T42" fmla="*/ 66 w 85"/>
                <a:gd name="T43" fmla="*/ 69 h 78"/>
                <a:gd name="T44" fmla="*/ 66 w 85"/>
                <a:gd name="T45" fmla="*/ 78 h 78"/>
                <a:gd name="T46" fmla="*/ 85 w 85"/>
                <a:gd name="T47" fmla="*/ 78 h 78"/>
                <a:gd name="T48" fmla="*/ 85 w 85"/>
                <a:gd name="T49" fmla="*/ 25 h 78"/>
                <a:gd name="T50" fmla="*/ 66 w 85"/>
                <a:gd name="T51" fmla="*/ 25 h 78"/>
                <a:gd name="T52" fmla="*/ 66 w 85"/>
                <a:gd name="T53" fmla="*/ 32 h 78"/>
                <a:gd name="T54" fmla="*/ 61 w 85"/>
                <a:gd name="T55" fmla="*/ 32 h 78"/>
                <a:gd name="T56" fmla="*/ 29 w 85"/>
                <a:gd name="T5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78">
                  <a:moveTo>
                    <a:pt x="29" y="0"/>
                  </a:moveTo>
                  <a:cubicBezTo>
                    <a:pt x="1" y="7"/>
                    <a:pt x="33" y="28"/>
                    <a:pt x="34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3" y="29"/>
                    <a:pt x="0" y="32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8"/>
                    <a:pt x="1" y="41"/>
                    <a:pt x="4" y="42"/>
                  </a:cubicBezTo>
                  <a:cubicBezTo>
                    <a:pt x="2" y="43"/>
                    <a:pt x="0" y="45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1"/>
                    <a:pt x="2" y="53"/>
                    <a:pt x="5" y="54"/>
                  </a:cubicBezTo>
                  <a:cubicBezTo>
                    <a:pt x="4" y="55"/>
                    <a:pt x="4" y="57"/>
                    <a:pt x="4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62"/>
                    <a:pt x="7" y="65"/>
                    <a:pt x="10" y="65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9" y="66"/>
                    <a:pt x="9" y="68"/>
                    <a:pt x="9" y="70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9" y="74"/>
                    <a:pt x="12" y="77"/>
                    <a:pt x="15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57" y="16"/>
                    <a:pt x="32" y="17"/>
                    <a:pt x="29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738698" y="4852970"/>
            <a:ext cx="796944" cy="796944"/>
            <a:chOff x="3544559" y="4601650"/>
            <a:chExt cx="755703" cy="755703"/>
          </a:xfrm>
        </p:grpSpPr>
        <p:sp>
          <p:nvSpPr>
            <p:cNvPr id="23" name="Oval 22"/>
            <p:cNvSpPr/>
            <p:nvPr/>
          </p:nvSpPr>
          <p:spPr>
            <a:xfrm flipH="1">
              <a:off x="3544559" y="4601650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淘宝网chenying0907出品 24"/>
            <p:cNvSpPr>
              <a:spLocks noEditPoints="1"/>
            </p:cNvSpPr>
            <p:nvPr/>
          </p:nvSpPr>
          <p:spPr bwMode="auto">
            <a:xfrm>
              <a:off x="3753526" y="4820373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8323109" y="2408208"/>
            <a:ext cx="796944" cy="796944"/>
            <a:chOff x="7891737" y="2283399"/>
            <a:chExt cx="755703" cy="755703"/>
          </a:xfrm>
        </p:grpSpPr>
        <p:sp>
          <p:nvSpPr>
            <p:cNvPr id="20" name="Oval 19"/>
            <p:cNvSpPr/>
            <p:nvPr/>
          </p:nvSpPr>
          <p:spPr>
            <a:xfrm>
              <a:off x="7891737" y="2283399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淘宝网chenying0907出品 25"/>
            <p:cNvSpPr>
              <a:spLocks noEditPoints="1"/>
            </p:cNvSpPr>
            <p:nvPr/>
          </p:nvSpPr>
          <p:spPr bwMode="auto">
            <a:xfrm>
              <a:off x="8111199" y="2469466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738698" y="2408208"/>
            <a:ext cx="796944" cy="796944"/>
            <a:chOff x="3544559" y="2283399"/>
            <a:chExt cx="755703" cy="755703"/>
          </a:xfrm>
        </p:grpSpPr>
        <p:sp>
          <p:nvSpPr>
            <p:cNvPr id="22" name="Oval 21"/>
            <p:cNvSpPr/>
            <p:nvPr/>
          </p:nvSpPr>
          <p:spPr>
            <a:xfrm flipH="1">
              <a:off x="3544559" y="2283399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淘宝网chenying0907出品 26"/>
            <p:cNvSpPr>
              <a:spLocks noEditPoints="1"/>
            </p:cNvSpPr>
            <p:nvPr/>
          </p:nvSpPr>
          <p:spPr bwMode="auto">
            <a:xfrm>
              <a:off x="3784059" y="2442750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9092442" y="2201045"/>
            <a:ext cx="2267184" cy="722723"/>
            <a:chOff x="8590924" y="2306010"/>
            <a:chExt cx="3046760" cy="685322"/>
          </a:xfrm>
        </p:grpSpPr>
        <p:sp>
          <p:nvSpPr>
            <p:cNvPr id="29" name="Rectangle 28"/>
            <p:cNvSpPr/>
            <p:nvPr/>
          </p:nvSpPr>
          <p:spPr>
            <a:xfrm>
              <a:off x="8647438" y="2623603"/>
              <a:ext cx="2990246" cy="367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淘宝网chenying0907出品 29"/>
            <p:cNvSpPr txBox="1"/>
            <p:nvPr/>
          </p:nvSpPr>
          <p:spPr>
            <a:xfrm>
              <a:off x="8590924" y="2306010"/>
              <a:ext cx="1937055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9092442" y="4650453"/>
            <a:ext cx="2267184" cy="722723"/>
            <a:chOff x="8590924" y="2306010"/>
            <a:chExt cx="3046760" cy="685323"/>
          </a:xfrm>
        </p:grpSpPr>
        <p:sp>
          <p:nvSpPr>
            <p:cNvPr id="33" name="Rectangle 32"/>
            <p:cNvSpPr/>
            <p:nvPr/>
          </p:nvSpPr>
          <p:spPr>
            <a:xfrm>
              <a:off x="8647438" y="2623603"/>
              <a:ext cx="2990246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淘宝网chenying0907出品 33"/>
            <p:cNvSpPr txBox="1"/>
            <p:nvPr/>
          </p:nvSpPr>
          <p:spPr>
            <a:xfrm>
              <a:off x="8590924" y="2306010"/>
              <a:ext cx="193705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 flipH="1">
            <a:off x="1453014" y="4650455"/>
            <a:ext cx="2267180" cy="722723"/>
            <a:chOff x="8590926" y="2306010"/>
            <a:chExt cx="3046758" cy="685322"/>
          </a:xfrm>
        </p:grpSpPr>
        <p:sp>
          <p:nvSpPr>
            <p:cNvPr id="36" name="Rectangle 35"/>
            <p:cNvSpPr/>
            <p:nvPr/>
          </p:nvSpPr>
          <p:spPr>
            <a:xfrm>
              <a:off x="8647438" y="2623603"/>
              <a:ext cx="2990246" cy="367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淘宝网chenying0907出品 36"/>
            <p:cNvSpPr txBox="1"/>
            <p:nvPr/>
          </p:nvSpPr>
          <p:spPr>
            <a:xfrm>
              <a:off x="8590926" y="2306010"/>
              <a:ext cx="1937057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 flipH="1">
            <a:off x="1453013" y="2201045"/>
            <a:ext cx="2225128" cy="722723"/>
            <a:chOff x="8647438" y="2306010"/>
            <a:chExt cx="2990246" cy="685322"/>
          </a:xfrm>
        </p:grpSpPr>
        <p:sp>
          <p:nvSpPr>
            <p:cNvPr id="39" name="Rectangle 38"/>
            <p:cNvSpPr/>
            <p:nvPr/>
          </p:nvSpPr>
          <p:spPr>
            <a:xfrm>
              <a:off x="8647438" y="2623603"/>
              <a:ext cx="2990246" cy="367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淘宝网chenying0907出品 39"/>
            <p:cNvSpPr txBox="1"/>
            <p:nvPr/>
          </p:nvSpPr>
          <p:spPr>
            <a:xfrm>
              <a:off x="8679751" y="2306010"/>
              <a:ext cx="1937057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淘宝网chenying0907出品 40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4" name="淘宝网chenying0907出品 43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5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3941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4" grpId="0" animBg="1"/>
      <p:bldP spid="4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淘宝网chenying0907出品 1"/>
          <p:cNvSpPr/>
          <p:nvPr/>
        </p:nvSpPr>
        <p:spPr>
          <a:xfrm>
            <a:off x="0" y="2968253"/>
            <a:ext cx="12858750" cy="137170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053" name="淘宝网chenying0907出品 1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332647" y="2828121"/>
            <a:ext cx="1442703" cy="155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10124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标题 5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5775350" y="3297786"/>
            <a:ext cx="3686398" cy="553998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b="1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学生才艺展示</a:t>
            </a:r>
          </a:p>
        </p:txBody>
      </p:sp>
      <p:sp>
        <p:nvSpPr>
          <p:cNvPr id="7" name="文本占位符 6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5775350" y="3874991"/>
            <a:ext cx="3686398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20751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053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淘宝网chenying0907出品 7"/>
          <p:cNvSpPr/>
          <p:nvPr/>
        </p:nvSpPr>
        <p:spPr>
          <a:xfrm>
            <a:off x="353" y="0"/>
            <a:ext cx="12858044" cy="3616325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9" name="淘宝网chenying0907出品 8"/>
          <p:cNvSpPr/>
          <p:nvPr/>
        </p:nvSpPr>
        <p:spPr>
          <a:xfrm>
            <a:off x="1701365" y="2303733"/>
            <a:ext cx="2303733" cy="2303733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淘宝网chenying0907出品 9"/>
          <p:cNvSpPr/>
          <p:nvPr/>
        </p:nvSpPr>
        <p:spPr>
          <a:xfrm>
            <a:off x="5398053" y="2303733"/>
            <a:ext cx="2303733" cy="2303733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" name="淘宝网chenying0907出品 10"/>
          <p:cNvSpPr/>
          <p:nvPr/>
        </p:nvSpPr>
        <p:spPr>
          <a:xfrm>
            <a:off x="9094740" y="2303733"/>
            <a:ext cx="2303733" cy="2303733"/>
          </a:xfrm>
          <a:prstGeom prst="ellipse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3" name="淘宝网chenying0907出品 3"/>
          <p:cNvGrpSpPr>
            <a:grpSpLocks/>
          </p:cNvGrpSpPr>
          <p:nvPr/>
        </p:nvGrpSpPr>
        <p:grpSpPr bwMode="auto">
          <a:xfrm>
            <a:off x="1417864" y="5074017"/>
            <a:ext cx="2779263" cy="1274386"/>
            <a:chOff x="1008574" y="3608487"/>
            <a:chExt cx="1975983" cy="905941"/>
          </a:xfrm>
        </p:grpSpPr>
        <p:sp>
          <p:nvSpPr>
            <p:cNvPr id="12" name="淘宝网chenying0907出品 11"/>
            <p:cNvSpPr/>
            <p:nvPr/>
          </p:nvSpPr>
          <p:spPr>
            <a:xfrm>
              <a:off x="1241878" y="3608487"/>
              <a:ext cx="1444219" cy="2406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33811" name="淘宝网chenying0907出品 66"/>
            <p:cNvSpPr txBox="1">
              <a:spLocks noChangeArrowheads="1"/>
            </p:cNvSpPr>
            <p:nvPr/>
          </p:nvSpPr>
          <p:spPr bwMode="auto">
            <a:xfrm>
              <a:off x="1008574" y="3923685"/>
              <a:ext cx="1975983" cy="590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</p:grpSp>
      <p:grpSp>
        <p:nvGrpSpPr>
          <p:cNvPr id="4" name="淘宝网chenying0907出品 5"/>
          <p:cNvGrpSpPr>
            <a:grpSpLocks/>
          </p:cNvGrpSpPr>
          <p:nvPr/>
        </p:nvGrpSpPr>
        <p:grpSpPr bwMode="auto">
          <a:xfrm>
            <a:off x="5141335" y="5074017"/>
            <a:ext cx="2800207" cy="1274386"/>
            <a:chOff x="3656524" y="3608487"/>
            <a:chExt cx="1990874" cy="905941"/>
          </a:xfrm>
        </p:grpSpPr>
        <p:sp>
          <p:nvSpPr>
            <p:cNvPr id="13" name="淘宝网chenying0907出品 12"/>
            <p:cNvSpPr/>
            <p:nvPr/>
          </p:nvSpPr>
          <p:spPr>
            <a:xfrm>
              <a:off x="3927919" y="3608487"/>
              <a:ext cx="1444219" cy="2406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33809" name="淘宝网chenying0907出品 66"/>
            <p:cNvSpPr txBox="1">
              <a:spLocks noChangeArrowheads="1"/>
            </p:cNvSpPr>
            <p:nvPr/>
          </p:nvSpPr>
          <p:spPr bwMode="auto">
            <a:xfrm>
              <a:off x="3656524" y="3923685"/>
              <a:ext cx="1990874" cy="590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</p:grpSp>
      <p:grpSp>
        <p:nvGrpSpPr>
          <p:cNvPr id="6" name="淘宝网chenying0907出品 6"/>
          <p:cNvGrpSpPr>
            <a:grpSpLocks/>
          </p:cNvGrpSpPr>
          <p:nvPr/>
        </p:nvGrpSpPr>
        <p:grpSpPr bwMode="auto">
          <a:xfrm>
            <a:off x="8717485" y="5074017"/>
            <a:ext cx="2824458" cy="1274386"/>
            <a:chOff x="6199699" y="3608487"/>
            <a:chExt cx="2008115" cy="905941"/>
          </a:xfrm>
        </p:grpSpPr>
        <p:sp>
          <p:nvSpPr>
            <p:cNvPr id="14" name="淘宝网chenying0907出品 13"/>
            <p:cNvSpPr/>
            <p:nvPr/>
          </p:nvSpPr>
          <p:spPr>
            <a:xfrm>
              <a:off x="6499662" y="3608487"/>
              <a:ext cx="1444218" cy="2406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33807" name="淘宝网chenying0907出品 66"/>
            <p:cNvSpPr txBox="1">
              <a:spLocks noChangeArrowheads="1"/>
            </p:cNvSpPr>
            <p:nvPr/>
          </p:nvSpPr>
          <p:spPr bwMode="auto">
            <a:xfrm>
              <a:off x="6199699" y="3923685"/>
              <a:ext cx="2008115" cy="590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</p:grpSp>
      <p:sp>
        <p:nvSpPr>
          <p:cNvPr id="17" name="淘宝网chenying0907出品 16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" name="淘宝网chenying0907出品 17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9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620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7" grpId="0" animBg="1"/>
      <p:bldP spid="18" grpId="0" animBg="1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209724" y="2135103"/>
            <a:ext cx="2439306" cy="4405374"/>
            <a:chOff x="4665731" y="1530069"/>
            <a:chExt cx="2860538" cy="5166121"/>
          </a:xfrm>
        </p:grpSpPr>
        <p:sp>
          <p:nvSpPr>
            <p:cNvPr id="6" name="淘宝网chenying0907出品 5"/>
            <p:cNvSpPr>
              <a:spLocks/>
            </p:cNvSpPr>
            <p:nvPr/>
          </p:nvSpPr>
          <p:spPr bwMode="auto">
            <a:xfrm>
              <a:off x="4766273" y="3343781"/>
              <a:ext cx="1694440" cy="1760483"/>
            </a:xfrm>
            <a:custGeom>
              <a:avLst/>
              <a:gdLst>
                <a:gd name="T0" fmla="*/ 727 w 727"/>
                <a:gd name="T1" fmla="*/ 559 h 755"/>
                <a:gd name="T2" fmla="*/ 553 w 727"/>
                <a:gd name="T3" fmla="*/ 525 h 755"/>
                <a:gd name="T4" fmla="*/ 326 w 727"/>
                <a:gd name="T5" fmla="*/ 313 h 755"/>
                <a:gd name="T6" fmla="*/ 403 w 727"/>
                <a:gd name="T7" fmla="*/ 310 h 755"/>
                <a:gd name="T8" fmla="*/ 413 w 727"/>
                <a:gd name="T9" fmla="*/ 274 h 755"/>
                <a:gd name="T10" fmla="*/ 245 w 727"/>
                <a:gd name="T11" fmla="*/ 26 h 755"/>
                <a:gd name="T12" fmla="*/ 203 w 727"/>
                <a:gd name="T13" fmla="*/ 26 h 755"/>
                <a:gd name="T14" fmla="*/ 15 w 727"/>
                <a:gd name="T15" fmla="*/ 280 h 755"/>
                <a:gd name="T16" fmla="*/ 24 w 727"/>
                <a:gd name="T17" fmla="*/ 310 h 755"/>
                <a:gd name="T18" fmla="*/ 114 w 727"/>
                <a:gd name="T19" fmla="*/ 315 h 755"/>
                <a:gd name="T20" fmla="*/ 567 w 727"/>
                <a:gd name="T21" fmla="*/ 747 h 755"/>
                <a:gd name="T22" fmla="*/ 727 w 727"/>
                <a:gd name="T23" fmla="*/ 559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5">
                  <a:moveTo>
                    <a:pt x="727" y="559"/>
                  </a:moveTo>
                  <a:cubicBezTo>
                    <a:pt x="715" y="515"/>
                    <a:pt x="651" y="517"/>
                    <a:pt x="553" y="525"/>
                  </a:cubicBezTo>
                  <a:cubicBezTo>
                    <a:pt x="479" y="533"/>
                    <a:pt x="309" y="547"/>
                    <a:pt x="326" y="313"/>
                  </a:cubicBezTo>
                  <a:cubicBezTo>
                    <a:pt x="403" y="310"/>
                    <a:pt x="403" y="310"/>
                    <a:pt x="403" y="310"/>
                  </a:cubicBezTo>
                  <a:cubicBezTo>
                    <a:pt x="429" y="310"/>
                    <a:pt x="428" y="295"/>
                    <a:pt x="413" y="274"/>
                  </a:cubicBezTo>
                  <a:cubicBezTo>
                    <a:pt x="413" y="274"/>
                    <a:pt x="297" y="101"/>
                    <a:pt x="245" y="26"/>
                  </a:cubicBezTo>
                  <a:cubicBezTo>
                    <a:pt x="231" y="6"/>
                    <a:pt x="220" y="0"/>
                    <a:pt x="203" y="26"/>
                  </a:cubicBezTo>
                  <a:cubicBezTo>
                    <a:pt x="144" y="97"/>
                    <a:pt x="55" y="225"/>
                    <a:pt x="15" y="280"/>
                  </a:cubicBezTo>
                  <a:cubicBezTo>
                    <a:pt x="12" y="284"/>
                    <a:pt x="0" y="307"/>
                    <a:pt x="24" y="310"/>
                  </a:cubicBezTo>
                  <a:cubicBezTo>
                    <a:pt x="52" y="313"/>
                    <a:pt x="114" y="315"/>
                    <a:pt x="114" y="315"/>
                  </a:cubicBezTo>
                  <a:cubicBezTo>
                    <a:pt x="93" y="749"/>
                    <a:pt x="350" y="749"/>
                    <a:pt x="567" y="747"/>
                  </a:cubicBezTo>
                  <a:cubicBezTo>
                    <a:pt x="606" y="755"/>
                    <a:pt x="723" y="704"/>
                    <a:pt x="727" y="5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淘宝网chenying0907出品 6"/>
            <p:cNvSpPr>
              <a:spLocks/>
            </p:cNvSpPr>
            <p:nvPr/>
          </p:nvSpPr>
          <p:spPr bwMode="auto">
            <a:xfrm>
              <a:off x="5831829" y="2495082"/>
              <a:ext cx="1694440" cy="1762454"/>
            </a:xfrm>
            <a:custGeom>
              <a:avLst/>
              <a:gdLst>
                <a:gd name="T0" fmla="*/ 0 w 727"/>
                <a:gd name="T1" fmla="*/ 559 h 756"/>
                <a:gd name="T2" fmla="*/ 173 w 727"/>
                <a:gd name="T3" fmla="*/ 526 h 756"/>
                <a:gd name="T4" fmla="*/ 401 w 727"/>
                <a:gd name="T5" fmla="*/ 314 h 756"/>
                <a:gd name="T6" fmla="*/ 324 w 727"/>
                <a:gd name="T7" fmla="*/ 311 h 756"/>
                <a:gd name="T8" fmla="*/ 314 w 727"/>
                <a:gd name="T9" fmla="*/ 275 h 756"/>
                <a:gd name="T10" fmla="*/ 482 w 727"/>
                <a:gd name="T11" fmla="*/ 27 h 756"/>
                <a:gd name="T12" fmla="*/ 524 w 727"/>
                <a:gd name="T13" fmla="*/ 27 h 756"/>
                <a:gd name="T14" fmla="*/ 712 w 727"/>
                <a:gd name="T15" fmla="*/ 280 h 756"/>
                <a:gd name="T16" fmla="*/ 703 w 727"/>
                <a:gd name="T17" fmla="*/ 311 h 756"/>
                <a:gd name="T18" fmla="*/ 613 w 727"/>
                <a:gd name="T19" fmla="*/ 316 h 756"/>
                <a:gd name="T20" fmla="*/ 160 w 727"/>
                <a:gd name="T21" fmla="*/ 748 h 756"/>
                <a:gd name="T22" fmla="*/ 0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0" y="559"/>
                  </a:moveTo>
                  <a:cubicBezTo>
                    <a:pt x="11" y="516"/>
                    <a:pt x="76" y="518"/>
                    <a:pt x="173" y="526"/>
                  </a:cubicBezTo>
                  <a:cubicBezTo>
                    <a:pt x="248" y="534"/>
                    <a:pt x="418" y="548"/>
                    <a:pt x="401" y="314"/>
                  </a:cubicBezTo>
                  <a:cubicBezTo>
                    <a:pt x="324" y="311"/>
                    <a:pt x="324" y="311"/>
                    <a:pt x="324" y="311"/>
                  </a:cubicBezTo>
                  <a:cubicBezTo>
                    <a:pt x="297" y="311"/>
                    <a:pt x="298" y="296"/>
                    <a:pt x="314" y="275"/>
                  </a:cubicBezTo>
                  <a:cubicBezTo>
                    <a:pt x="314" y="275"/>
                    <a:pt x="429" y="102"/>
                    <a:pt x="482" y="27"/>
                  </a:cubicBezTo>
                  <a:cubicBezTo>
                    <a:pt x="496" y="7"/>
                    <a:pt x="507" y="0"/>
                    <a:pt x="524" y="27"/>
                  </a:cubicBezTo>
                  <a:cubicBezTo>
                    <a:pt x="583" y="98"/>
                    <a:pt x="672" y="225"/>
                    <a:pt x="712" y="280"/>
                  </a:cubicBezTo>
                  <a:cubicBezTo>
                    <a:pt x="714" y="285"/>
                    <a:pt x="727" y="308"/>
                    <a:pt x="703" y="311"/>
                  </a:cubicBezTo>
                  <a:cubicBezTo>
                    <a:pt x="675" y="314"/>
                    <a:pt x="613" y="316"/>
                    <a:pt x="613" y="316"/>
                  </a:cubicBezTo>
                  <a:cubicBezTo>
                    <a:pt x="634" y="750"/>
                    <a:pt x="376" y="750"/>
                    <a:pt x="160" y="748"/>
                  </a:cubicBezTo>
                  <a:cubicBezTo>
                    <a:pt x="121" y="756"/>
                    <a:pt x="4" y="705"/>
                    <a:pt x="0" y="5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淘宝网chenying0907出品 7"/>
            <p:cNvSpPr>
              <a:spLocks/>
            </p:cNvSpPr>
            <p:nvPr/>
          </p:nvSpPr>
          <p:spPr bwMode="auto">
            <a:xfrm>
              <a:off x="4665731" y="1530069"/>
              <a:ext cx="1695426" cy="1762454"/>
            </a:xfrm>
            <a:custGeom>
              <a:avLst/>
              <a:gdLst>
                <a:gd name="T0" fmla="*/ 727 w 727"/>
                <a:gd name="T1" fmla="*/ 559 h 756"/>
                <a:gd name="T2" fmla="*/ 554 w 727"/>
                <a:gd name="T3" fmla="*/ 526 h 756"/>
                <a:gd name="T4" fmla="*/ 326 w 727"/>
                <a:gd name="T5" fmla="*/ 314 h 756"/>
                <a:gd name="T6" fmla="*/ 403 w 727"/>
                <a:gd name="T7" fmla="*/ 311 h 756"/>
                <a:gd name="T8" fmla="*/ 413 w 727"/>
                <a:gd name="T9" fmla="*/ 275 h 756"/>
                <a:gd name="T10" fmla="*/ 245 w 727"/>
                <a:gd name="T11" fmla="*/ 27 h 756"/>
                <a:gd name="T12" fmla="*/ 203 w 727"/>
                <a:gd name="T13" fmla="*/ 27 h 756"/>
                <a:gd name="T14" fmla="*/ 15 w 727"/>
                <a:gd name="T15" fmla="*/ 280 h 756"/>
                <a:gd name="T16" fmla="*/ 24 w 727"/>
                <a:gd name="T17" fmla="*/ 311 h 756"/>
                <a:gd name="T18" fmla="*/ 114 w 727"/>
                <a:gd name="T19" fmla="*/ 316 h 756"/>
                <a:gd name="T20" fmla="*/ 567 w 727"/>
                <a:gd name="T21" fmla="*/ 748 h 756"/>
                <a:gd name="T22" fmla="*/ 727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727" y="559"/>
                  </a:moveTo>
                  <a:cubicBezTo>
                    <a:pt x="716" y="516"/>
                    <a:pt x="651" y="518"/>
                    <a:pt x="554" y="526"/>
                  </a:cubicBezTo>
                  <a:cubicBezTo>
                    <a:pt x="479" y="534"/>
                    <a:pt x="309" y="548"/>
                    <a:pt x="326" y="314"/>
                  </a:cubicBezTo>
                  <a:cubicBezTo>
                    <a:pt x="403" y="311"/>
                    <a:pt x="403" y="311"/>
                    <a:pt x="403" y="311"/>
                  </a:cubicBezTo>
                  <a:cubicBezTo>
                    <a:pt x="430" y="311"/>
                    <a:pt x="429" y="296"/>
                    <a:pt x="413" y="275"/>
                  </a:cubicBezTo>
                  <a:cubicBezTo>
                    <a:pt x="413" y="275"/>
                    <a:pt x="298" y="102"/>
                    <a:pt x="245" y="27"/>
                  </a:cubicBezTo>
                  <a:cubicBezTo>
                    <a:pt x="231" y="7"/>
                    <a:pt x="220" y="0"/>
                    <a:pt x="203" y="27"/>
                  </a:cubicBezTo>
                  <a:cubicBezTo>
                    <a:pt x="144" y="98"/>
                    <a:pt x="55" y="226"/>
                    <a:pt x="15" y="280"/>
                  </a:cubicBezTo>
                  <a:cubicBezTo>
                    <a:pt x="13" y="285"/>
                    <a:pt x="0" y="308"/>
                    <a:pt x="24" y="311"/>
                  </a:cubicBezTo>
                  <a:cubicBezTo>
                    <a:pt x="52" y="314"/>
                    <a:pt x="114" y="316"/>
                    <a:pt x="114" y="316"/>
                  </a:cubicBezTo>
                  <a:cubicBezTo>
                    <a:pt x="93" y="750"/>
                    <a:pt x="351" y="750"/>
                    <a:pt x="567" y="748"/>
                  </a:cubicBezTo>
                  <a:cubicBezTo>
                    <a:pt x="606" y="756"/>
                    <a:pt x="723" y="705"/>
                    <a:pt x="727" y="55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淘宝网chenying0907出品 8"/>
            <p:cNvSpPr>
              <a:spLocks/>
            </p:cNvSpPr>
            <p:nvPr/>
          </p:nvSpPr>
          <p:spPr bwMode="auto">
            <a:xfrm>
              <a:off x="5927443" y="1632584"/>
              <a:ext cx="104486" cy="4464293"/>
            </a:xfrm>
            <a:custGeom>
              <a:avLst/>
              <a:gdLst>
                <a:gd name="T0" fmla="*/ 94 w 106"/>
                <a:gd name="T1" fmla="*/ 4529 h 4529"/>
                <a:gd name="T2" fmla="*/ 0 w 106"/>
                <a:gd name="T3" fmla="*/ 4484 h 4529"/>
                <a:gd name="T4" fmla="*/ 12 w 106"/>
                <a:gd name="T5" fmla="*/ 0 h 4529"/>
                <a:gd name="T6" fmla="*/ 106 w 106"/>
                <a:gd name="T7" fmla="*/ 0 h 4529"/>
                <a:gd name="T8" fmla="*/ 94 w 106"/>
                <a:gd name="T9" fmla="*/ 4529 h 4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4529">
                  <a:moveTo>
                    <a:pt x="94" y="4529"/>
                  </a:moveTo>
                  <a:lnTo>
                    <a:pt x="0" y="4484"/>
                  </a:lnTo>
                  <a:lnTo>
                    <a:pt x="12" y="0"/>
                  </a:lnTo>
                  <a:lnTo>
                    <a:pt x="106" y="0"/>
                  </a:lnTo>
                  <a:lnTo>
                    <a:pt x="94" y="4529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淘宝网chenying0907出品 9"/>
            <p:cNvSpPr>
              <a:spLocks/>
            </p:cNvSpPr>
            <p:nvPr/>
          </p:nvSpPr>
          <p:spPr bwMode="auto">
            <a:xfrm>
              <a:off x="6181757" y="1632584"/>
              <a:ext cx="102514" cy="4467250"/>
            </a:xfrm>
            <a:custGeom>
              <a:avLst/>
              <a:gdLst>
                <a:gd name="T0" fmla="*/ 87 w 104"/>
                <a:gd name="T1" fmla="*/ 4498 h 4532"/>
                <a:gd name="T2" fmla="*/ 0 w 104"/>
                <a:gd name="T3" fmla="*/ 4532 h 4532"/>
                <a:gd name="T4" fmla="*/ 11 w 104"/>
                <a:gd name="T5" fmla="*/ 0 h 4532"/>
                <a:gd name="T6" fmla="*/ 104 w 104"/>
                <a:gd name="T7" fmla="*/ 3 h 4532"/>
                <a:gd name="T8" fmla="*/ 87 w 104"/>
                <a:gd name="T9" fmla="*/ 4498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4532">
                  <a:moveTo>
                    <a:pt x="87" y="4498"/>
                  </a:moveTo>
                  <a:lnTo>
                    <a:pt x="0" y="4532"/>
                  </a:lnTo>
                  <a:lnTo>
                    <a:pt x="11" y="0"/>
                  </a:lnTo>
                  <a:lnTo>
                    <a:pt x="104" y="3"/>
                  </a:lnTo>
                  <a:lnTo>
                    <a:pt x="87" y="4498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淘宝网chenying0907出品 10"/>
            <p:cNvSpPr>
              <a:spLocks/>
            </p:cNvSpPr>
            <p:nvPr/>
          </p:nvSpPr>
          <p:spPr bwMode="auto">
            <a:xfrm>
              <a:off x="6016157" y="1632584"/>
              <a:ext cx="181371" cy="4467250"/>
            </a:xfrm>
            <a:custGeom>
              <a:avLst/>
              <a:gdLst>
                <a:gd name="T0" fmla="*/ 172 w 184"/>
                <a:gd name="T1" fmla="*/ 4532 h 4532"/>
                <a:gd name="T2" fmla="*/ 0 w 184"/>
                <a:gd name="T3" fmla="*/ 4529 h 4532"/>
                <a:gd name="T4" fmla="*/ 11 w 184"/>
                <a:gd name="T5" fmla="*/ 0 h 4532"/>
                <a:gd name="T6" fmla="*/ 184 w 184"/>
                <a:gd name="T7" fmla="*/ 0 h 4532"/>
                <a:gd name="T8" fmla="*/ 172 w 184"/>
                <a:gd name="T9" fmla="*/ 4532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4532">
                  <a:moveTo>
                    <a:pt x="172" y="4532"/>
                  </a:moveTo>
                  <a:lnTo>
                    <a:pt x="0" y="4529"/>
                  </a:lnTo>
                  <a:lnTo>
                    <a:pt x="11" y="0"/>
                  </a:lnTo>
                  <a:lnTo>
                    <a:pt x="184" y="0"/>
                  </a:lnTo>
                  <a:lnTo>
                    <a:pt x="172" y="4532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淘宝网chenying0907出品 11"/>
            <p:cNvSpPr>
              <a:spLocks/>
            </p:cNvSpPr>
            <p:nvPr/>
          </p:nvSpPr>
          <p:spPr bwMode="auto">
            <a:xfrm>
              <a:off x="5927443" y="5975634"/>
              <a:ext cx="344999" cy="720556"/>
            </a:xfrm>
            <a:custGeom>
              <a:avLst/>
              <a:gdLst>
                <a:gd name="T0" fmla="*/ 38 w 148"/>
                <a:gd name="T1" fmla="*/ 52 h 309"/>
                <a:gd name="T2" fmla="*/ 70 w 148"/>
                <a:gd name="T3" fmla="*/ 17 h 309"/>
                <a:gd name="T4" fmla="*/ 107 w 148"/>
                <a:gd name="T5" fmla="*/ 45 h 309"/>
                <a:gd name="T6" fmla="*/ 134 w 148"/>
                <a:gd name="T7" fmla="*/ 18 h 309"/>
                <a:gd name="T8" fmla="*/ 148 w 148"/>
                <a:gd name="T9" fmla="*/ 34 h 309"/>
                <a:gd name="T10" fmla="*/ 78 w 148"/>
                <a:gd name="T11" fmla="*/ 309 h 309"/>
                <a:gd name="T12" fmla="*/ 0 w 148"/>
                <a:gd name="T13" fmla="*/ 33 h 309"/>
                <a:gd name="T14" fmla="*/ 38 w 148"/>
                <a:gd name="T15" fmla="*/ 52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309">
                  <a:moveTo>
                    <a:pt x="38" y="52"/>
                  </a:moveTo>
                  <a:cubicBezTo>
                    <a:pt x="38" y="52"/>
                    <a:pt x="57" y="13"/>
                    <a:pt x="70" y="17"/>
                  </a:cubicBezTo>
                  <a:cubicBezTo>
                    <a:pt x="84" y="21"/>
                    <a:pt x="103" y="15"/>
                    <a:pt x="107" y="45"/>
                  </a:cubicBezTo>
                  <a:cubicBezTo>
                    <a:pt x="111" y="42"/>
                    <a:pt x="122" y="19"/>
                    <a:pt x="134" y="18"/>
                  </a:cubicBezTo>
                  <a:cubicBezTo>
                    <a:pt x="145" y="18"/>
                    <a:pt x="148" y="34"/>
                    <a:pt x="148" y="34"/>
                  </a:cubicBezTo>
                  <a:cubicBezTo>
                    <a:pt x="78" y="309"/>
                    <a:pt x="78" y="309"/>
                    <a:pt x="78" y="309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24" y="0"/>
                    <a:pt x="38" y="52"/>
                  </a:cubicBezTo>
                  <a:close/>
                </a:path>
              </a:pathLst>
            </a:custGeom>
            <a:solidFill>
              <a:srgbClr val="F3E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淘宝网chenying0907出品 12"/>
            <p:cNvSpPr>
              <a:spLocks/>
            </p:cNvSpPr>
            <p:nvPr/>
          </p:nvSpPr>
          <p:spPr bwMode="auto">
            <a:xfrm>
              <a:off x="6043757" y="6409348"/>
              <a:ext cx="126171" cy="286842"/>
            </a:xfrm>
            <a:custGeom>
              <a:avLst/>
              <a:gdLst>
                <a:gd name="T0" fmla="*/ 0 w 54"/>
                <a:gd name="T1" fmla="*/ 23 h 123"/>
                <a:gd name="T2" fmla="*/ 28 w 54"/>
                <a:gd name="T3" fmla="*/ 123 h 123"/>
                <a:gd name="T4" fmla="*/ 54 w 54"/>
                <a:gd name="T5" fmla="*/ 23 h 123"/>
                <a:gd name="T6" fmla="*/ 0 w 54"/>
                <a:gd name="T7" fmla="*/ 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23">
                  <a:moveTo>
                    <a:pt x="0" y="23"/>
                  </a:moveTo>
                  <a:cubicBezTo>
                    <a:pt x="28" y="123"/>
                    <a:pt x="28" y="123"/>
                    <a:pt x="28" y="1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3"/>
                    <a:pt x="27" y="0"/>
                    <a:pt x="0" y="2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5939271" y="1632584"/>
              <a:ext cx="348942" cy="31444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淘宝网chenying0907出品 14"/>
            <p:cNvSpPr>
              <a:spLocks/>
            </p:cNvSpPr>
            <p:nvPr/>
          </p:nvSpPr>
          <p:spPr bwMode="auto">
            <a:xfrm>
              <a:off x="5927443" y="2833182"/>
              <a:ext cx="437656" cy="3266652"/>
            </a:xfrm>
            <a:custGeom>
              <a:avLst/>
              <a:gdLst>
                <a:gd name="T0" fmla="*/ 38 w 188"/>
                <a:gd name="T1" fmla="*/ 1401 h 1401"/>
                <a:gd name="T2" fmla="*/ 40 w 188"/>
                <a:gd name="T3" fmla="*/ 246 h 1401"/>
                <a:gd name="T4" fmla="*/ 188 w 188"/>
                <a:gd name="T5" fmla="*/ 187 h 1401"/>
                <a:gd name="T6" fmla="*/ 186 w 188"/>
                <a:gd name="T7" fmla="*/ 0 h 1401"/>
                <a:gd name="T8" fmla="*/ 3 w 188"/>
                <a:gd name="T9" fmla="*/ 226 h 1401"/>
                <a:gd name="T10" fmla="*/ 0 w 188"/>
                <a:gd name="T11" fmla="*/ 1381 h 1401"/>
                <a:gd name="T12" fmla="*/ 38 w 188"/>
                <a:gd name="T13" fmla="*/ 1401 h 1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" h="1401">
                  <a:moveTo>
                    <a:pt x="38" y="1401"/>
                  </a:moveTo>
                  <a:cubicBezTo>
                    <a:pt x="40" y="246"/>
                    <a:pt x="40" y="246"/>
                    <a:pt x="40" y="246"/>
                  </a:cubicBezTo>
                  <a:cubicBezTo>
                    <a:pt x="131" y="218"/>
                    <a:pt x="182" y="213"/>
                    <a:pt x="188" y="187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71" y="93"/>
                    <a:pt x="3" y="184"/>
                    <a:pt x="3" y="226"/>
                  </a:cubicBezTo>
                  <a:cubicBezTo>
                    <a:pt x="0" y="1381"/>
                    <a:pt x="0" y="1381"/>
                    <a:pt x="0" y="1381"/>
                  </a:cubicBezTo>
                  <a:cubicBezTo>
                    <a:pt x="14" y="1364"/>
                    <a:pt x="30" y="1368"/>
                    <a:pt x="38" y="140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淘宝网chenying0907出品 15"/>
            <p:cNvSpPr>
              <a:spLocks/>
            </p:cNvSpPr>
            <p:nvPr/>
          </p:nvSpPr>
          <p:spPr bwMode="auto">
            <a:xfrm>
              <a:off x="5826900" y="3798195"/>
              <a:ext cx="447513" cy="2294739"/>
            </a:xfrm>
            <a:custGeom>
              <a:avLst/>
              <a:gdLst>
                <a:gd name="T0" fmla="*/ 151 w 192"/>
                <a:gd name="T1" fmla="*/ 984 h 984"/>
                <a:gd name="T2" fmla="*/ 154 w 192"/>
                <a:gd name="T3" fmla="*/ 256 h 984"/>
                <a:gd name="T4" fmla="*/ 0 w 192"/>
                <a:gd name="T5" fmla="*/ 195 h 984"/>
                <a:gd name="T6" fmla="*/ 2 w 192"/>
                <a:gd name="T7" fmla="*/ 0 h 984"/>
                <a:gd name="T8" fmla="*/ 192 w 192"/>
                <a:gd name="T9" fmla="*/ 235 h 984"/>
                <a:gd name="T10" fmla="*/ 191 w 192"/>
                <a:gd name="T11" fmla="*/ 968 h 984"/>
                <a:gd name="T12" fmla="*/ 151 w 192"/>
                <a:gd name="T13" fmla="*/ 984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984">
                  <a:moveTo>
                    <a:pt x="151" y="984"/>
                  </a:moveTo>
                  <a:cubicBezTo>
                    <a:pt x="154" y="256"/>
                    <a:pt x="154" y="256"/>
                    <a:pt x="154" y="256"/>
                  </a:cubicBezTo>
                  <a:cubicBezTo>
                    <a:pt x="59" y="227"/>
                    <a:pt x="6" y="221"/>
                    <a:pt x="0" y="19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8" y="97"/>
                    <a:pt x="192" y="192"/>
                    <a:pt x="192" y="235"/>
                  </a:cubicBezTo>
                  <a:cubicBezTo>
                    <a:pt x="191" y="968"/>
                    <a:pt x="191" y="968"/>
                    <a:pt x="191" y="968"/>
                  </a:cubicBezTo>
                  <a:cubicBezTo>
                    <a:pt x="186" y="945"/>
                    <a:pt x="164" y="947"/>
                    <a:pt x="151" y="9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淘宝网chenying0907出品 16"/>
            <p:cNvSpPr>
              <a:spLocks/>
            </p:cNvSpPr>
            <p:nvPr/>
          </p:nvSpPr>
          <p:spPr bwMode="auto">
            <a:xfrm>
              <a:off x="6013200" y="4646893"/>
              <a:ext cx="452442" cy="1449983"/>
            </a:xfrm>
            <a:custGeom>
              <a:avLst/>
              <a:gdLst>
                <a:gd name="T0" fmla="*/ 71 w 194"/>
                <a:gd name="T1" fmla="*/ 620 h 622"/>
                <a:gd name="T2" fmla="*/ 74 w 194"/>
                <a:gd name="T3" fmla="*/ 246 h 622"/>
                <a:gd name="T4" fmla="*/ 194 w 194"/>
                <a:gd name="T5" fmla="*/ 194 h 622"/>
                <a:gd name="T6" fmla="*/ 192 w 194"/>
                <a:gd name="T7" fmla="*/ 0 h 622"/>
                <a:gd name="T8" fmla="*/ 0 w 194"/>
                <a:gd name="T9" fmla="*/ 234 h 622"/>
                <a:gd name="T10" fmla="*/ 1 w 194"/>
                <a:gd name="T11" fmla="*/ 622 h 622"/>
                <a:gd name="T12" fmla="*/ 71 w 194"/>
                <a:gd name="T13" fmla="*/ 620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4" h="622">
                  <a:moveTo>
                    <a:pt x="71" y="620"/>
                  </a:moveTo>
                  <a:cubicBezTo>
                    <a:pt x="74" y="246"/>
                    <a:pt x="74" y="246"/>
                    <a:pt x="74" y="246"/>
                  </a:cubicBezTo>
                  <a:cubicBezTo>
                    <a:pt x="169" y="217"/>
                    <a:pt x="188" y="221"/>
                    <a:pt x="194" y="194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76" y="96"/>
                    <a:pt x="0" y="191"/>
                    <a:pt x="0" y="234"/>
                  </a:cubicBezTo>
                  <a:cubicBezTo>
                    <a:pt x="1" y="622"/>
                    <a:pt x="1" y="622"/>
                    <a:pt x="1" y="622"/>
                  </a:cubicBezTo>
                  <a:cubicBezTo>
                    <a:pt x="21" y="582"/>
                    <a:pt x="59" y="583"/>
                    <a:pt x="71" y="6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淘宝网chenying0907出品 56"/>
            <p:cNvSpPr>
              <a:spLocks/>
            </p:cNvSpPr>
            <p:nvPr/>
          </p:nvSpPr>
          <p:spPr bwMode="auto">
            <a:xfrm>
              <a:off x="6071357" y="2754325"/>
              <a:ext cx="91671" cy="60128"/>
            </a:xfrm>
            <a:custGeom>
              <a:avLst/>
              <a:gdLst>
                <a:gd name="T0" fmla="*/ 10 w 39"/>
                <a:gd name="T1" fmla="*/ 6 h 26"/>
                <a:gd name="T2" fmla="*/ 3 w 39"/>
                <a:gd name="T3" fmla="*/ 14 h 26"/>
                <a:gd name="T4" fmla="*/ 9 w 39"/>
                <a:gd name="T5" fmla="*/ 21 h 26"/>
                <a:gd name="T6" fmla="*/ 27 w 39"/>
                <a:gd name="T7" fmla="*/ 0 h 26"/>
                <a:gd name="T8" fmla="*/ 39 w 39"/>
                <a:gd name="T9" fmla="*/ 13 h 26"/>
                <a:gd name="T10" fmla="*/ 29 w 39"/>
                <a:gd name="T11" fmla="*/ 26 h 26"/>
                <a:gd name="T12" fmla="*/ 27 w 39"/>
                <a:gd name="T13" fmla="*/ 23 h 26"/>
                <a:gd name="T14" fmla="*/ 35 w 39"/>
                <a:gd name="T15" fmla="*/ 13 h 26"/>
                <a:gd name="T16" fmla="*/ 28 w 39"/>
                <a:gd name="T17" fmla="*/ 4 h 26"/>
                <a:gd name="T18" fmla="*/ 10 w 39"/>
                <a:gd name="T19" fmla="*/ 26 h 26"/>
                <a:gd name="T20" fmla="*/ 0 w 39"/>
                <a:gd name="T21" fmla="*/ 14 h 26"/>
                <a:gd name="T22" fmla="*/ 9 w 39"/>
                <a:gd name="T23" fmla="*/ 2 h 26"/>
                <a:gd name="T24" fmla="*/ 10 w 39"/>
                <a:gd name="T2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26">
                  <a:moveTo>
                    <a:pt x="10" y="6"/>
                  </a:moveTo>
                  <a:cubicBezTo>
                    <a:pt x="6" y="7"/>
                    <a:pt x="3" y="10"/>
                    <a:pt x="3" y="14"/>
                  </a:cubicBezTo>
                  <a:cubicBezTo>
                    <a:pt x="3" y="19"/>
                    <a:pt x="5" y="21"/>
                    <a:pt x="9" y="21"/>
                  </a:cubicBezTo>
                  <a:cubicBezTo>
                    <a:pt x="17" y="22"/>
                    <a:pt x="15" y="0"/>
                    <a:pt x="27" y="0"/>
                  </a:cubicBezTo>
                  <a:cubicBezTo>
                    <a:pt x="33" y="0"/>
                    <a:pt x="39" y="3"/>
                    <a:pt x="39" y="13"/>
                  </a:cubicBezTo>
                  <a:cubicBezTo>
                    <a:pt x="39" y="21"/>
                    <a:pt x="33" y="24"/>
                    <a:pt x="29" y="26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31" y="21"/>
                    <a:pt x="35" y="18"/>
                    <a:pt x="35" y="13"/>
                  </a:cubicBezTo>
                  <a:cubicBezTo>
                    <a:pt x="35" y="7"/>
                    <a:pt x="32" y="4"/>
                    <a:pt x="28" y="4"/>
                  </a:cubicBezTo>
                  <a:cubicBezTo>
                    <a:pt x="19" y="4"/>
                    <a:pt x="21" y="26"/>
                    <a:pt x="10" y="26"/>
                  </a:cubicBezTo>
                  <a:cubicBezTo>
                    <a:pt x="4" y="26"/>
                    <a:pt x="0" y="21"/>
                    <a:pt x="0" y="14"/>
                  </a:cubicBezTo>
                  <a:cubicBezTo>
                    <a:pt x="0" y="8"/>
                    <a:pt x="3" y="4"/>
                    <a:pt x="9" y="2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淘宝网chenying0907出品 57"/>
            <p:cNvSpPr>
              <a:spLocks noEditPoints="1"/>
            </p:cNvSpPr>
            <p:nvPr/>
          </p:nvSpPr>
          <p:spPr bwMode="auto">
            <a:xfrm>
              <a:off x="6071357" y="2674482"/>
              <a:ext cx="88714" cy="69986"/>
            </a:xfrm>
            <a:custGeom>
              <a:avLst/>
              <a:gdLst>
                <a:gd name="T0" fmla="*/ 90 w 90"/>
                <a:gd name="T1" fmla="*/ 71 h 71"/>
                <a:gd name="T2" fmla="*/ 0 w 90"/>
                <a:gd name="T3" fmla="*/ 43 h 71"/>
                <a:gd name="T4" fmla="*/ 0 w 90"/>
                <a:gd name="T5" fmla="*/ 29 h 71"/>
                <a:gd name="T6" fmla="*/ 90 w 90"/>
                <a:gd name="T7" fmla="*/ 0 h 71"/>
                <a:gd name="T8" fmla="*/ 90 w 90"/>
                <a:gd name="T9" fmla="*/ 12 h 71"/>
                <a:gd name="T10" fmla="*/ 62 w 90"/>
                <a:gd name="T11" fmla="*/ 19 h 71"/>
                <a:gd name="T12" fmla="*/ 62 w 90"/>
                <a:gd name="T13" fmla="*/ 52 h 71"/>
                <a:gd name="T14" fmla="*/ 90 w 90"/>
                <a:gd name="T15" fmla="*/ 59 h 71"/>
                <a:gd name="T16" fmla="*/ 90 w 90"/>
                <a:gd name="T17" fmla="*/ 71 h 71"/>
                <a:gd name="T18" fmla="*/ 55 w 90"/>
                <a:gd name="T19" fmla="*/ 50 h 71"/>
                <a:gd name="T20" fmla="*/ 55 w 90"/>
                <a:gd name="T21" fmla="*/ 22 h 71"/>
                <a:gd name="T22" fmla="*/ 7 w 90"/>
                <a:gd name="T23" fmla="*/ 36 h 71"/>
                <a:gd name="T24" fmla="*/ 7 w 90"/>
                <a:gd name="T25" fmla="*/ 36 h 71"/>
                <a:gd name="T26" fmla="*/ 55 w 90"/>
                <a:gd name="T27" fmla="*/ 5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71">
                  <a:moveTo>
                    <a:pt x="90" y="71"/>
                  </a:moveTo>
                  <a:lnTo>
                    <a:pt x="0" y="43"/>
                  </a:lnTo>
                  <a:lnTo>
                    <a:pt x="0" y="29"/>
                  </a:lnTo>
                  <a:lnTo>
                    <a:pt x="90" y="0"/>
                  </a:lnTo>
                  <a:lnTo>
                    <a:pt x="90" y="12"/>
                  </a:lnTo>
                  <a:lnTo>
                    <a:pt x="62" y="19"/>
                  </a:lnTo>
                  <a:lnTo>
                    <a:pt x="62" y="52"/>
                  </a:lnTo>
                  <a:lnTo>
                    <a:pt x="90" y="59"/>
                  </a:lnTo>
                  <a:lnTo>
                    <a:pt x="90" y="71"/>
                  </a:lnTo>
                  <a:close/>
                  <a:moveTo>
                    <a:pt x="55" y="50"/>
                  </a:moveTo>
                  <a:lnTo>
                    <a:pt x="55" y="22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55" y="5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淘宝网chenying0907出品 58"/>
            <p:cNvSpPr>
              <a:spLocks/>
            </p:cNvSpPr>
            <p:nvPr/>
          </p:nvSpPr>
          <p:spPr bwMode="auto">
            <a:xfrm>
              <a:off x="6071357" y="2583796"/>
              <a:ext cx="88714" cy="74914"/>
            </a:xfrm>
            <a:custGeom>
              <a:avLst/>
              <a:gdLst>
                <a:gd name="T0" fmla="*/ 90 w 90"/>
                <a:gd name="T1" fmla="*/ 10 h 76"/>
                <a:gd name="T2" fmla="*/ 10 w 90"/>
                <a:gd name="T3" fmla="*/ 10 h 76"/>
                <a:gd name="T4" fmla="*/ 10 w 90"/>
                <a:gd name="T5" fmla="*/ 10 h 76"/>
                <a:gd name="T6" fmla="*/ 90 w 90"/>
                <a:gd name="T7" fmla="*/ 36 h 76"/>
                <a:gd name="T8" fmla="*/ 90 w 90"/>
                <a:gd name="T9" fmla="*/ 43 h 76"/>
                <a:gd name="T10" fmla="*/ 10 w 90"/>
                <a:gd name="T11" fmla="*/ 69 h 76"/>
                <a:gd name="T12" fmla="*/ 10 w 90"/>
                <a:gd name="T13" fmla="*/ 69 h 76"/>
                <a:gd name="T14" fmla="*/ 90 w 90"/>
                <a:gd name="T15" fmla="*/ 69 h 76"/>
                <a:gd name="T16" fmla="*/ 90 w 90"/>
                <a:gd name="T17" fmla="*/ 76 h 76"/>
                <a:gd name="T18" fmla="*/ 0 w 90"/>
                <a:gd name="T19" fmla="*/ 76 h 76"/>
                <a:gd name="T20" fmla="*/ 0 w 90"/>
                <a:gd name="T21" fmla="*/ 62 h 76"/>
                <a:gd name="T22" fmla="*/ 74 w 90"/>
                <a:gd name="T23" fmla="*/ 38 h 76"/>
                <a:gd name="T24" fmla="*/ 74 w 90"/>
                <a:gd name="T25" fmla="*/ 38 h 76"/>
                <a:gd name="T26" fmla="*/ 0 w 90"/>
                <a:gd name="T27" fmla="*/ 17 h 76"/>
                <a:gd name="T28" fmla="*/ 0 w 90"/>
                <a:gd name="T29" fmla="*/ 0 h 76"/>
                <a:gd name="T30" fmla="*/ 90 w 90"/>
                <a:gd name="T31" fmla="*/ 0 h 76"/>
                <a:gd name="T32" fmla="*/ 90 w 90"/>
                <a:gd name="T33" fmla="*/ 1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76">
                  <a:moveTo>
                    <a:pt x="90" y="10"/>
                  </a:moveTo>
                  <a:lnTo>
                    <a:pt x="10" y="10"/>
                  </a:lnTo>
                  <a:lnTo>
                    <a:pt x="10" y="10"/>
                  </a:lnTo>
                  <a:lnTo>
                    <a:pt x="90" y="36"/>
                  </a:lnTo>
                  <a:lnTo>
                    <a:pt x="90" y="43"/>
                  </a:lnTo>
                  <a:lnTo>
                    <a:pt x="10" y="69"/>
                  </a:lnTo>
                  <a:lnTo>
                    <a:pt x="10" y="69"/>
                  </a:lnTo>
                  <a:lnTo>
                    <a:pt x="90" y="69"/>
                  </a:lnTo>
                  <a:lnTo>
                    <a:pt x="90" y="76"/>
                  </a:lnTo>
                  <a:lnTo>
                    <a:pt x="0" y="76"/>
                  </a:lnTo>
                  <a:lnTo>
                    <a:pt x="0" y="62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0" y="17"/>
                  </a:lnTo>
                  <a:lnTo>
                    <a:pt x="0" y="0"/>
                  </a:lnTo>
                  <a:lnTo>
                    <a:pt x="90" y="0"/>
                  </a:lnTo>
                  <a:lnTo>
                    <a:pt x="90" y="1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淘宝网chenying0907出品 59"/>
            <p:cNvSpPr>
              <a:spLocks noEditPoints="1"/>
            </p:cNvSpPr>
            <p:nvPr/>
          </p:nvSpPr>
          <p:spPr bwMode="auto">
            <a:xfrm>
              <a:off x="6071357" y="2501982"/>
              <a:ext cx="88714" cy="56186"/>
            </a:xfrm>
            <a:custGeom>
              <a:avLst/>
              <a:gdLst>
                <a:gd name="T0" fmla="*/ 38 w 38"/>
                <a:gd name="T1" fmla="*/ 24 h 24"/>
                <a:gd name="T2" fmla="*/ 0 w 38"/>
                <a:gd name="T3" fmla="*/ 24 h 24"/>
                <a:gd name="T4" fmla="*/ 0 w 38"/>
                <a:gd name="T5" fmla="*/ 11 h 24"/>
                <a:gd name="T6" fmla="*/ 11 w 38"/>
                <a:gd name="T7" fmla="*/ 0 h 24"/>
                <a:gd name="T8" fmla="*/ 21 w 38"/>
                <a:gd name="T9" fmla="*/ 13 h 24"/>
                <a:gd name="T10" fmla="*/ 21 w 38"/>
                <a:gd name="T11" fmla="*/ 20 h 24"/>
                <a:gd name="T12" fmla="*/ 38 w 38"/>
                <a:gd name="T13" fmla="*/ 20 h 24"/>
                <a:gd name="T14" fmla="*/ 38 w 38"/>
                <a:gd name="T15" fmla="*/ 24 h 24"/>
                <a:gd name="T16" fmla="*/ 18 w 38"/>
                <a:gd name="T17" fmla="*/ 20 h 24"/>
                <a:gd name="T18" fmla="*/ 18 w 38"/>
                <a:gd name="T19" fmla="*/ 13 h 24"/>
                <a:gd name="T20" fmla="*/ 11 w 38"/>
                <a:gd name="T21" fmla="*/ 4 h 24"/>
                <a:gd name="T22" fmla="*/ 4 w 38"/>
                <a:gd name="T23" fmla="*/ 12 h 24"/>
                <a:gd name="T24" fmla="*/ 4 w 38"/>
                <a:gd name="T25" fmla="*/ 20 h 24"/>
                <a:gd name="T26" fmla="*/ 18 w 38"/>
                <a:gd name="T2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24">
                  <a:moveTo>
                    <a:pt x="38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3"/>
                    <a:pt x="5" y="0"/>
                    <a:pt x="11" y="0"/>
                  </a:cubicBezTo>
                  <a:cubicBezTo>
                    <a:pt x="17" y="0"/>
                    <a:pt x="21" y="4"/>
                    <a:pt x="21" y="13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38" y="20"/>
                    <a:pt x="38" y="20"/>
                    <a:pt x="38" y="20"/>
                  </a:cubicBezTo>
                  <a:lnTo>
                    <a:pt x="38" y="24"/>
                  </a:lnTo>
                  <a:close/>
                  <a:moveTo>
                    <a:pt x="18" y="20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6"/>
                    <a:pt x="15" y="4"/>
                    <a:pt x="11" y="4"/>
                  </a:cubicBezTo>
                  <a:cubicBezTo>
                    <a:pt x="6" y="4"/>
                    <a:pt x="4" y="6"/>
                    <a:pt x="4" y="12"/>
                  </a:cubicBezTo>
                  <a:cubicBezTo>
                    <a:pt x="4" y="20"/>
                    <a:pt x="4" y="20"/>
                    <a:pt x="4" y="20"/>
                  </a:cubicBezTo>
                  <a:lnTo>
                    <a:pt x="18" y="2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淘宝网chenying0907出品 60"/>
            <p:cNvSpPr>
              <a:spLocks/>
            </p:cNvSpPr>
            <p:nvPr/>
          </p:nvSpPr>
          <p:spPr bwMode="auto">
            <a:xfrm>
              <a:off x="6071357" y="2431997"/>
              <a:ext cx="88714" cy="51257"/>
            </a:xfrm>
            <a:custGeom>
              <a:avLst/>
              <a:gdLst>
                <a:gd name="T0" fmla="*/ 90 w 90"/>
                <a:gd name="T1" fmla="*/ 52 h 52"/>
                <a:gd name="T2" fmla="*/ 0 w 90"/>
                <a:gd name="T3" fmla="*/ 52 h 52"/>
                <a:gd name="T4" fmla="*/ 0 w 90"/>
                <a:gd name="T5" fmla="*/ 43 h 52"/>
                <a:gd name="T6" fmla="*/ 81 w 90"/>
                <a:gd name="T7" fmla="*/ 43 h 52"/>
                <a:gd name="T8" fmla="*/ 81 w 90"/>
                <a:gd name="T9" fmla="*/ 0 h 52"/>
                <a:gd name="T10" fmla="*/ 90 w 90"/>
                <a:gd name="T11" fmla="*/ 0 h 52"/>
                <a:gd name="T12" fmla="*/ 90 w 90"/>
                <a:gd name="T13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52">
                  <a:moveTo>
                    <a:pt x="90" y="52"/>
                  </a:moveTo>
                  <a:lnTo>
                    <a:pt x="0" y="52"/>
                  </a:lnTo>
                  <a:lnTo>
                    <a:pt x="0" y="43"/>
                  </a:lnTo>
                  <a:lnTo>
                    <a:pt x="81" y="43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淘宝网chenying0907出品 61"/>
            <p:cNvSpPr>
              <a:spLocks/>
            </p:cNvSpPr>
            <p:nvPr/>
          </p:nvSpPr>
          <p:spPr bwMode="auto">
            <a:xfrm>
              <a:off x="6071357" y="23600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淘宝网chenying0907出品 62"/>
            <p:cNvSpPr>
              <a:spLocks/>
            </p:cNvSpPr>
            <p:nvPr/>
          </p:nvSpPr>
          <p:spPr bwMode="auto">
            <a:xfrm>
              <a:off x="6071357" y="2252597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淘宝网chenying0907出品 63"/>
            <p:cNvSpPr>
              <a:spLocks/>
            </p:cNvSpPr>
            <p:nvPr/>
          </p:nvSpPr>
          <p:spPr bwMode="auto">
            <a:xfrm>
              <a:off x="6071357" y="21806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淘宝网chenying0907出品 64"/>
            <p:cNvSpPr>
              <a:spLocks/>
            </p:cNvSpPr>
            <p:nvPr/>
          </p:nvSpPr>
          <p:spPr bwMode="auto">
            <a:xfrm>
              <a:off x="6071357" y="2108683"/>
              <a:ext cx="88714" cy="65057"/>
            </a:xfrm>
            <a:custGeom>
              <a:avLst/>
              <a:gdLst>
                <a:gd name="T0" fmla="*/ 90 w 90"/>
                <a:gd name="T1" fmla="*/ 54 h 66"/>
                <a:gd name="T2" fmla="*/ 90 w 90"/>
                <a:gd name="T3" fmla="*/ 66 h 66"/>
                <a:gd name="T4" fmla="*/ 43 w 90"/>
                <a:gd name="T5" fmla="*/ 40 h 66"/>
                <a:gd name="T6" fmla="*/ 0 w 90"/>
                <a:gd name="T7" fmla="*/ 64 h 66"/>
                <a:gd name="T8" fmla="*/ 0 w 90"/>
                <a:gd name="T9" fmla="*/ 52 h 66"/>
                <a:gd name="T10" fmla="*/ 33 w 90"/>
                <a:gd name="T11" fmla="*/ 33 h 66"/>
                <a:gd name="T12" fmla="*/ 0 w 90"/>
                <a:gd name="T13" fmla="*/ 14 h 66"/>
                <a:gd name="T14" fmla="*/ 0 w 90"/>
                <a:gd name="T15" fmla="*/ 4 h 66"/>
                <a:gd name="T16" fmla="*/ 43 w 90"/>
                <a:gd name="T17" fmla="*/ 28 h 66"/>
                <a:gd name="T18" fmla="*/ 90 w 90"/>
                <a:gd name="T19" fmla="*/ 0 h 66"/>
                <a:gd name="T20" fmla="*/ 90 w 90"/>
                <a:gd name="T21" fmla="*/ 11 h 66"/>
                <a:gd name="T22" fmla="*/ 52 w 90"/>
                <a:gd name="T23" fmla="*/ 33 h 66"/>
                <a:gd name="T24" fmla="*/ 90 w 90"/>
                <a:gd name="T25" fmla="*/ 5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66">
                  <a:moveTo>
                    <a:pt x="90" y="54"/>
                  </a:moveTo>
                  <a:lnTo>
                    <a:pt x="90" y="66"/>
                  </a:lnTo>
                  <a:lnTo>
                    <a:pt x="43" y="40"/>
                  </a:lnTo>
                  <a:lnTo>
                    <a:pt x="0" y="64"/>
                  </a:lnTo>
                  <a:lnTo>
                    <a:pt x="0" y="52"/>
                  </a:lnTo>
                  <a:lnTo>
                    <a:pt x="33" y="33"/>
                  </a:lnTo>
                  <a:lnTo>
                    <a:pt x="0" y="14"/>
                  </a:lnTo>
                  <a:lnTo>
                    <a:pt x="0" y="4"/>
                  </a:lnTo>
                  <a:lnTo>
                    <a:pt x="43" y="28"/>
                  </a:lnTo>
                  <a:lnTo>
                    <a:pt x="90" y="0"/>
                  </a:lnTo>
                  <a:lnTo>
                    <a:pt x="90" y="11"/>
                  </a:lnTo>
                  <a:lnTo>
                    <a:pt x="52" y="33"/>
                  </a:lnTo>
                  <a:lnTo>
                    <a:pt x="90" y="5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淘宝网chenying0907出品 65"/>
            <p:cNvSpPr>
              <a:spLocks/>
            </p:cNvSpPr>
            <p:nvPr/>
          </p:nvSpPr>
          <p:spPr bwMode="auto">
            <a:xfrm>
              <a:off x="6071357" y="2042640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淘宝网chenying0907出品 78"/>
            <p:cNvSpPr>
              <a:spLocks/>
            </p:cNvSpPr>
            <p:nvPr/>
          </p:nvSpPr>
          <p:spPr bwMode="auto">
            <a:xfrm>
              <a:off x="5188158" y="3751866"/>
              <a:ext cx="196157" cy="428785"/>
            </a:xfrm>
            <a:custGeom>
              <a:avLst/>
              <a:gdLst>
                <a:gd name="T0" fmla="*/ 4 w 84"/>
                <a:gd name="T1" fmla="*/ 184 h 184"/>
                <a:gd name="T2" fmla="*/ 4 w 84"/>
                <a:gd name="T3" fmla="*/ 168 h 184"/>
                <a:gd name="T4" fmla="*/ 35 w 84"/>
                <a:gd name="T5" fmla="*/ 168 h 184"/>
                <a:gd name="T6" fmla="*/ 35 w 84"/>
                <a:gd name="T7" fmla="*/ 21 h 184"/>
                <a:gd name="T8" fmla="*/ 0 w 84"/>
                <a:gd name="T9" fmla="*/ 25 h 184"/>
                <a:gd name="T10" fmla="*/ 0 w 84"/>
                <a:gd name="T11" fmla="*/ 13 h 184"/>
                <a:gd name="T12" fmla="*/ 35 w 84"/>
                <a:gd name="T13" fmla="*/ 0 h 184"/>
                <a:gd name="T14" fmla="*/ 53 w 84"/>
                <a:gd name="T15" fmla="*/ 0 h 184"/>
                <a:gd name="T16" fmla="*/ 53 w 84"/>
                <a:gd name="T17" fmla="*/ 168 h 184"/>
                <a:gd name="T18" fmla="*/ 84 w 84"/>
                <a:gd name="T19" fmla="*/ 168 h 184"/>
                <a:gd name="T20" fmla="*/ 84 w 84"/>
                <a:gd name="T21" fmla="*/ 184 h 184"/>
                <a:gd name="T22" fmla="*/ 4 w 84"/>
                <a:gd name="T23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184">
                  <a:moveTo>
                    <a:pt x="4" y="184"/>
                  </a:moveTo>
                  <a:cubicBezTo>
                    <a:pt x="4" y="168"/>
                    <a:pt x="4" y="168"/>
                    <a:pt x="4" y="168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3" y="9"/>
                    <a:pt x="27" y="5"/>
                    <a:pt x="35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168"/>
                    <a:pt x="53" y="168"/>
                    <a:pt x="53" y="168"/>
                  </a:cubicBezTo>
                  <a:cubicBezTo>
                    <a:pt x="84" y="168"/>
                    <a:pt x="84" y="168"/>
                    <a:pt x="84" y="168"/>
                  </a:cubicBezTo>
                  <a:cubicBezTo>
                    <a:pt x="84" y="184"/>
                    <a:pt x="84" y="184"/>
                    <a:pt x="84" y="184"/>
                  </a:cubicBezTo>
                  <a:lnTo>
                    <a:pt x="4" y="1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淘宝网chenying0907出品 79"/>
            <p:cNvSpPr>
              <a:spLocks/>
            </p:cNvSpPr>
            <p:nvPr/>
          </p:nvSpPr>
          <p:spPr bwMode="auto">
            <a:xfrm>
              <a:off x="6878655" y="2903167"/>
              <a:ext cx="273042" cy="426814"/>
            </a:xfrm>
            <a:custGeom>
              <a:avLst/>
              <a:gdLst>
                <a:gd name="T0" fmla="*/ 117 w 117"/>
                <a:gd name="T1" fmla="*/ 183 h 183"/>
                <a:gd name="T2" fmla="*/ 0 w 117"/>
                <a:gd name="T3" fmla="*/ 183 h 183"/>
                <a:gd name="T4" fmla="*/ 0 w 117"/>
                <a:gd name="T5" fmla="*/ 164 h 183"/>
                <a:gd name="T6" fmla="*/ 98 w 117"/>
                <a:gd name="T7" fmla="*/ 48 h 183"/>
                <a:gd name="T8" fmla="*/ 62 w 117"/>
                <a:gd name="T9" fmla="*/ 15 h 183"/>
                <a:gd name="T10" fmla="*/ 19 w 117"/>
                <a:gd name="T11" fmla="*/ 54 h 183"/>
                <a:gd name="T12" fmla="*/ 1 w 117"/>
                <a:gd name="T13" fmla="*/ 50 h 183"/>
                <a:gd name="T14" fmla="*/ 62 w 117"/>
                <a:gd name="T15" fmla="*/ 0 h 183"/>
                <a:gd name="T16" fmla="*/ 117 w 117"/>
                <a:gd name="T17" fmla="*/ 48 h 183"/>
                <a:gd name="T18" fmla="*/ 19 w 117"/>
                <a:gd name="T19" fmla="*/ 167 h 183"/>
                <a:gd name="T20" fmla="*/ 117 w 117"/>
                <a:gd name="T21" fmla="*/ 167 h 183"/>
                <a:gd name="T22" fmla="*/ 117 w 117"/>
                <a:gd name="T23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7" h="183">
                  <a:moveTo>
                    <a:pt x="117" y="183"/>
                  </a:moveTo>
                  <a:cubicBezTo>
                    <a:pt x="0" y="183"/>
                    <a:pt x="0" y="183"/>
                    <a:pt x="0" y="18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31" y="100"/>
                    <a:pt x="98" y="97"/>
                    <a:pt x="98" y="48"/>
                  </a:cubicBezTo>
                  <a:cubicBezTo>
                    <a:pt x="98" y="27"/>
                    <a:pt x="85" y="15"/>
                    <a:pt x="62" y="15"/>
                  </a:cubicBezTo>
                  <a:cubicBezTo>
                    <a:pt x="36" y="15"/>
                    <a:pt x="22" y="36"/>
                    <a:pt x="19" y="54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7" y="25"/>
                    <a:pt x="22" y="0"/>
                    <a:pt x="62" y="0"/>
                  </a:cubicBezTo>
                  <a:cubicBezTo>
                    <a:pt x="92" y="0"/>
                    <a:pt x="117" y="17"/>
                    <a:pt x="117" y="48"/>
                  </a:cubicBezTo>
                  <a:cubicBezTo>
                    <a:pt x="117" y="103"/>
                    <a:pt x="38" y="118"/>
                    <a:pt x="19" y="167"/>
                  </a:cubicBezTo>
                  <a:cubicBezTo>
                    <a:pt x="117" y="167"/>
                    <a:pt x="117" y="167"/>
                    <a:pt x="117" y="167"/>
                  </a:cubicBezTo>
                  <a:lnTo>
                    <a:pt x="117" y="1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淘宝网chenying0907出品 80"/>
            <p:cNvSpPr>
              <a:spLocks/>
            </p:cNvSpPr>
            <p:nvPr/>
          </p:nvSpPr>
          <p:spPr bwMode="auto">
            <a:xfrm>
              <a:off x="5029459" y="1938155"/>
              <a:ext cx="291771" cy="433714"/>
            </a:xfrm>
            <a:custGeom>
              <a:avLst/>
              <a:gdLst>
                <a:gd name="T0" fmla="*/ 14 w 125"/>
                <a:gd name="T1" fmla="*/ 140 h 186"/>
                <a:gd name="T2" fmla="*/ 64 w 125"/>
                <a:gd name="T3" fmla="*/ 170 h 186"/>
                <a:gd name="T4" fmla="*/ 106 w 125"/>
                <a:gd name="T5" fmla="*/ 135 h 186"/>
                <a:gd name="T6" fmla="*/ 55 w 125"/>
                <a:gd name="T7" fmla="*/ 94 h 186"/>
                <a:gd name="T8" fmla="*/ 38 w 125"/>
                <a:gd name="T9" fmla="*/ 94 h 186"/>
                <a:gd name="T10" fmla="*/ 38 w 125"/>
                <a:gd name="T11" fmla="*/ 79 h 186"/>
                <a:gd name="T12" fmla="*/ 48 w 125"/>
                <a:gd name="T13" fmla="*/ 79 h 186"/>
                <a:gd name="T14" fmla="*/ 100 w 125"/>
                <a:gd name="T15" fmla="*/ 45 h 186"/>
                <a:gd name="T16" fmla="*/ 67 w 125"/>
                <a:gd name="T17" fmla="*/ 15 h 186"/>
                <a:gd name="T18" fmla="*/ 23 w 125"/>
                <a:gd name="T19" fmla="*/ 40 h 186"/>
                <a:gd name="T20" fmla="*/ 9 w 125"/>
                <a:gd name="T21" fmla="*/ 30 h 186"/>
                <a:gd name="T22" fmla="*/ 67 w 125"/>
                <a:gd name="T23" fmla="*/ 0 h 186"/>
                <a:gd name="T24" fmla="*/ 119 w 125"/>
                <a:gd name="T25" fmla="*/ 45 h 186"/>
                <a:gd name="T26" fmla="*/ 91 w 125"/>
                <a:gd name="T27" fmla="*/ 85 h 186"/>
                <a:gd name="T28" fmla="*/ 125 w 125"/>
                <a:gd name="T29" fmla="*/ 133 h 186"/>
                <a:gd name="T30" fmla="*/ 64 w 125"/>
                <a:gd name="T31" fmla="*/ 186 h 186"/>
                <a:gd name="T32" fmla="*/ 0 w 125"/>
                <a:gd name="T33" fmla="*/ 150 h 186"/>
                <a:gd name="T34" fmla="*/ 14 w 125"/>
                <a:gd name="T35" fmla="*/ 14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5" h="186">
                  <a:moveTo>
                    <a:pt x="14" y="140"/>
                  </a:moveTo>
                  <a:cubicBezTo>
                    <a:pt x="28" y="159"/>
                    <a:pt x="45" y="170"/>
                    <a:pt x="64" y="170"/>
                  </a:cubicBezTo>
                  <a:cubicBezTo>
                    <a:pt x="90" y="170"/>
                    <a:pt x="106" y="157"/>
                    <a:pt x="106" y="135"/>
                  </a:cubicBezTo>
                  <a:cubicBezTo>
                    <a:pt x="106" y="110"/>
                    <a:pt x="91" y="94"/>
                    <a:pt x="55" y="94"/>
                  </a:cubicBezTo>
                  <a:cubicBezTo>
                    <a:pt x="38" y="94"/>
                    <a:pt x="38" y="94"/>
                    <a:pt x="38" y="94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48" y="79"/>
                    <a:pt x="48" y="79"/>
                    <a:pt x="48" y="79"/>
                  </a:cubicBezTo>
                  <a:cubicBezTo>
                    <a:pt x="84" y="79"/>
                    <a:pt x="100" y="67"/>
                    <a:pt x="100" y="45"/>
                  </a:cubicBezTo>
                  <a:cubicBezTo>
                    <a:pt x="100" y="27"/>
                    <a:pt x="84" y="15"/>
                    <a:pt x="67" y="15"/>
                  </a:cubicBezTo>
                  <a:cubicBezTo>
                    <a:pt x="45" y="15"/>
                    <a:pt x="35" y="25"/>
                    <a:pt x="23" y="4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21" y="13"/>
                    <a:pt x="38" y="0"/>
                    <a:pt x="67" y="0"/>
                  </a:cubicBezTo>
                  <a:cubicBezTo>
                    <a:pt x="99" y="0"/>
                    <a:pt x="119" y="16"/>
                    <a:pt x="119" y="45"/>
                  </a:cubicBezTo>
                  <a:cubicBezTo>
                    <a:pt x="119" y="67"/>
                    <a:pt x="105" y="79"/>
                    <a:pt x="91" y="85"/>
                  </a:cubicBezTo>
                  <a:cubicBezTo>
                    <a:pt x="119" y="96"/>
                    <a:pt x="125" y="116"/>
                    <a:pt x="125" y="133"/>
                  </a:cubicBezTo>
                  <a:cubicBezTo>
                    <a:pt x="125" y="164"/>
                    <a:pt x="102" y="186"/>
                    <a:pt x="64" y="186"/>
                  </a:cubicBezTo>
                  <a:cubicBezTo>
                    <a:pt x="29" y="186"/>
                    <a:pt x="8" y="164"/>
                    <a:pt x="0" y="150"/>
                  </a:cubicBezTo>
                  <a:lnTo>
                    <a:pt x="14" y="1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7866730" y="3139444"/>
            <a:ext cx="3198741" cy="777919"/>
            <a:chOff x="7665253" y="2591639"/>
            <a:chExt cx="3033214" cy="737662"/>
          </a:xfrm>
        </p:grpSpPr>
        <p:sp>
          <p:nvSpPr>
            <p:cNvPr id="83" name="淘宝网chenying0907出品 82"/>
            <p:cNvSpPr txBox="1"/>
            <p:nvPr/>
          </p:nvSpPr>
          <p:spPr>
            <a:xfrm>
              <a:off x="7665253" y="2591639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7665253" y="2821484"/>
              <a:ext cx="3033214" cy="5078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970757" y="2273122"/>
            <a:ext cx="3198741" cy="772892"/>
            <a:chOff x="1358936" y="1745737"/>
            <a:chExt cx="3033214" cy="732894"/>
          </a:xfrm>
        </p:grpSpPr>
        <p:sp>
          <p:nvSpPr>
            <p:cNvPr id="85" name="淘宝网chenying0907出品 84"/>
            <p:cNvSpPr txBox="1"/>
            <p:nvPr/>
          </p:nvSpPr>
          <p:spPr>
            <a:xfrm>
              <a:off x="2995793" y="1745737"/>
              <a:ext cx="1366830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1358936" y="1970814"/>
              <a:ext cx="3033214" cy="5078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点击添加相关标题文字，修改文字内容，也可以直接复制你的内容到此。，点击添加相关标题文字，修改文字内容，也可以直接复制你的内容到此。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970757" y="3649034"/>
            <a:ext cx="3198741" cy="769648"/>
            <a:chOff x="1358936" y="3460009"/>
            <a:chExt cx="3033214" cy="729819"/>
          </a:xfrm>
        </p:grpSpPr>
        <p:sp>
          <p:nvSpPr>
            <p:cNvPr id="87" name="淘宝网chenying0907出品 86"/>
            <p:cNvSpPr txBox="1"/>
            <p:nvPr/>
          </p:nvSpPr>
          <p:spPr>
            <a:xfrm>
              <a:off x="2995793" y="3460009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1358936" y="3682011"/>
              <a:ext cx="3033214" cy="5078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387723" y="5021699"/>
            <a:ext cx="4105471" cy="1297103"/>
            <a:chOff x="873251" y="5128108"/>
            <a:chExt cx="3893022" cy="1229981"/>
          </a:xfrm>
        </p:grpSpPr>
        <p:sp>
          <p:nvSpPr>
            <p:cNvPr id="89" name="Rectangle 88"/>
            <p:cNvSpPr/>
            <p:nvPr/>
          </p:nvSpPr>
          <p:spPr>
            <a:xfrm>
              <a:off x="873251" y="5128108"/>
              <a:ext cx="3893022" cy="12299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1083372" y="5440700"/>
              <a:ext cx="3478696" cy="5078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93" name="淘宝网chenying0907出品 92"/>
          <p:cNvSpPr>
            <a:spLocks noEditPoints="1"/>
          </p:cNvSpPr>
          <p:nvPr/>
        </p:nvSpPr>
        <p:spPr bwMode="auto">
          <a:xfrm>
            <a:off x="10386639" y="4601197"/>
            <a:ext cx="416574" cy="4387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淘宝网chenying0907出品 93"/>
          <p:cNvSpPr>
            <a:spLocks noEditPoints="1"/>
          </p:cNvSpPr>
          <p:nvPr/>
        </p:nvSpPr>
        <p:spPr bwMode="auto">
          <a:xfrm>
            <a:off x="8188864" y="4601196"/>
            <a:ext cx="396449" cy="40450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淘宝网chenying0907出品 94"/>
          <p:cNvSpPr>
            <a:spLocks noEditPoints="1"/>
          </p:cNvSpPr>
          <p:nvPr/>
        </p:nvSpPr>
        <p:spPr bwMode="auto">
          <a:xfrm>
            <a:off x="9330158" y="4538414"/>
            <a:ext cx="401292" cy="467282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8034986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9164712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10234453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淘宝网chenying0907出品 47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9" name="淘宝网chenying0907出品 48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0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6850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4" grpId="0" animBg="1"/>
      <p:bldP spid="95" grpId="0" animBg="1"/>
      <p:bldP spid="96" grpId="0"/>
      <p:bldP spid="97" grpId="0"/>
      <p:bldP spid="98" grpId="0"/>
      <p:bldP spid="48" grpId="0" animBg="1"/>
      <p:bldP spid="49" grpId="0" animBg="1"/>
      <p:bldP spid="5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 noChangeAspect="1"/>
          </p:cNvGrpSpPr>
          <p:nvPr/>
        </p:nvGrpSpPr>
        <p:grpSpPr bwMode="auto">
          <a:xfrm>
            <a:off x="2220375" y="2032509"/>
            <a:ext cx="8454834" cy="3157587"/>
            <a:chOff x="1001486" y="2422329"/>
            <a:chExt cx="6844048" cy="2556478"/>
          </a:xfrm>
        </p:grpSpPr>
        <p:sp>
          <p:nvSpPr>
            <p:cNvPr id="4" name="淘宝网chenying0907出品 3"/>
            <p:cNvSpPr/>
            <p:nvPr/>
          </p:nvSpPr>
          <p:spPr>
            <a:xfrm>
              <a:off x="1959653" y="4012334"/>
              <a:ext cx="1115376" cy="955629"/>
            </a:xfrm>
            <a:custGeom>
              <a:avLst/>
              <a:gdLst>
                <a:gd name="connsiteX0" fmla="*/ 0 w 1114119"/>
                <a:gd name="connsiteY0" fmla="*/ 478339 h 956677"/>
                <a:gd name="connsiteX1" fmla="*/ 239169 w 1114119"/>
                <a:gd name="connsiteY1" fmla="*/ 0 h 956677"/>
                <a:gd name="connsiteX2" fmla="*/ 874950 w 1114119"/>
                <a:gd name="connsiteY2" fmla="*/ 0 h 956677"/>
                <a:gd name="connsiteX3" fmla="*/ 1114119 w 1114119"/>
                <a:gd name="connsiteY3" fmla="*/ 478339 h 956677"/>
                <a:gd name="connsiteX4" fmla="*/ 874950 w 1114119"/>
                <a:gd name="connsiteY4" fmla="*/ 956677 h 956677"/>
                <a:gd name="connsiteX5" fmla="*/ 239169 w 1114119"/>
                <a:gd name="connsiteY5" fmla="*/ 956677 h 956677"/>
                <a:gd name="connsiteX6" fmla="*/ 0 w 1114119"/>
                <a:gd name="connsiteY6" fmla="*/ 478339 h 95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4119" h="956677">
                  <a:moveTo>
                    <a:pt x="0" y="478339"/>
                  </a:moveTo>
                  <a:lnTo>
                    <a:pt x="239169" y="0"/>
                  </a:lnTo>
                  <a:lnTo>
                    <a:pt x="874950" y="0"/>
                  </a:lnTo>
                  <a:lnTo>
                    <a:pt x="1114119" y="478339"/>
                  </a:lnTo>
                  <a:lnTo>
                    <a:pt x="874950" y="956677"/>
                  </a:lnTo>
                  <a:lnTo>
                    <a:pt x="239169" y="956677"/>
                  </a:lnTo>
                  <a:lnTo>
                    <a:pt x="0" y="478339"/>
                  </a:ln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81993" tIns="191099" rIns="181993" bIns="191099" spcCol="1270" anchor="ctr"/>
            <a:lstStyle/>
            <a:p>
              <a:pPr algn="ctr" defTabSz="1218801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Hexagon 7"/>
            <p:cNvSpPr/>
            <p:nvPr/>
          </p:nvSpPr>
          <p:spPr>
            <a:xfrm>
              <a:off x="1001486" y="3482332"/>
              <a:ext cx="1114021" cy="956985"/>
            </a:xfrm>
            <a:prstGeom prst="hexagon">
              <a:avLst>
                <a:gd name="adj" fmla="val 25000"/>
                <a:gd name="vf" fmla="val 115470"/>
              </a:avLst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2225">
              <a:solidFill>
                <a:schemeClr val="accent1"/>
              </a:solidFill>
            </a:ln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淘宝网chenying0907出品 9"/>
            <p:cNvSpPr/>
            <p:nvPr/>
          </p:nvSpPr>
          <p:spPr>
            <a:xfrm>
              <a:off x="2919175" y="3479621"/>
              <a:ext cx="1114021" cy="956985"/>
            </a:xfrm>
            <a:custGeom>
              <a:avLst/>
              <a:gdLst>
                <a:gd name="connsiteX0" fmla="*/ 0 w 1114119"/>
                <a:gd name="connsiteY0" fmla="*/ 478339 h 956677"/>
                <a:gd name="connsiteX1" fmla="*/ 239169 w 1114119"/>
                <a:gd name="connsiteY1" fmla="*/ 0 h 956677"/>
                <a:gd name="connsiteX2" fmla="*/ 874950 w 1114119"/>
                <a:gd name="connsiteY2" fmla="*/ 0 h 956677"/>
                <a:gd name="connsiteX3" fmla="*/ 1114119 w 1114119"/>
                <a:gd name="connsiteY3" fmla="*/ 478339 h 956677"/>
                <a:gd name="connsiteX4" fmla="*/ 874950 w 1114119"/>
                <a:gd name="connsiteY4" fmla="*/ 956677 h 956677"/>
                <a:gd name="connsiteX5" fmla="*/ 239169 w 1114119"/>
                <a:gd name="connsiteY5" fmla="*/ 956677 h 956677"/>
                <a:gd name="connsiteX6" fmla="*/ 0 w 1114119"/>
                <a:gd name="connsiteY6" fmla="*/ 478339 h 95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4119" h="956677">
                  <a:moveTo>
                    <a:pt x="0" y="478339"/>
                  </a:moveTo>
                  <a:lnTo>
                    <a:pt x="239169" y="0"/>
                  </a:lnTo>
                  <a:lnTo>
                    <a:pt x="874950" y="0"/>
                  </a:lnTo>
                  <a:lnTo>
                    <a:pt x="1114119" y="478339"/>
                  </a:lnTo>
                  <a:lnTo>
                    <a:pt x="874950" y="956677"/>
                  </a:lnTo>
                  <a:lnTo>
                    <a:pt x="239169" y="956677"/>
                  </a:lnTo>
                  <a:lnTo>
                    <a:pt x="0" y="478339"/>
                  </a:lnTo>
                  <a:close/>
                </a:path>
              </a:pathLst>
            </a:cu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2225">
              <a:solidFill>
                <a:schemeClr val="accent3"/>
              </a:solidFill>
            </a:ln>
          </p:spPr>
          <p:style>
            <a:lnRef idx="2">
              <a:schemeClr val="accent5">
                <a:hueOff val="3432332"/>
                <a:satOff val="-6875"/>
                <a:lumOff val="-4353"/>
                <a:alphaOff val="0"/>
              </a:schemeClr>
            </a:lnRef>
            <a:fillRef idx="1">
              <a:schemeClr val="accent5">
                <a:hueOff val="3432332"/>
                <a:satOff val="-6875"/>
                <a:lumOff val="-4353"/>
                <a:alphaOff val="0"/>
              </a:schemeClr>
            </a:fillRef>
            <a:effectRef idx="0">
              <a:schemeClr val="accent5">
                <a:hueOff val="3432332"/>
                <a:satOff val="-6875"/>
                <a:lumOff val="-4353"/>
                <a:alphaOff val="0"/>
              </a:schemeClr>
            </a:effectRef>
            <a:fontRef idx="minor">
              <a:schemeClr val="lt1"/>
            </a:fontRef>
          </p:style>
          <p:txBody>
            <a:bodyPr lIns="181993" tIns="191099" rIns="181993" bIns="191099" spcCol="1270" anchor="ctr"/>
            <a:lstStyle/>
            <a:p>
              <a:pPr algn="ctr" defTabSz="1218801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Hexagon 11"/>
            <p:cNvSpPr/>
            <p:nvPr/>
          </p:nvSpPr>
          <p:spPr>
            <a:xfrm>
              <a:off x="3877341" y="4009623"/>
              <a:ext cx="1114021" cy="956985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5">
                <a:hueOff val="3432332"/>
                <a:satOff val="-6875"/>
                <a:lumOff val="-4353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淘宝网chenying0907出品 13"/>
            <p:cNvSpPr/>
            <p:nvPr/>
          </p:nvSpPr>
          <p:spPr>
            <a:xfrm>
              <a:off x="1959653" y="2953686"/>
              <a:ext cx="1115376" cy="956985"/>
            </a:xfrm>
            <a:custGeom>
              <a:avLst/>
              <a:gdLst>
                <a:gd name="connsiteX0" fmla="*/ 0 w 1114119"/>
                <a:gd name="connsiteY0" fmla="*/ 478339 h 956677"/>
                <a:gd name="connsiteX1" fmla="*/ 239169 w 1114119"/>
                <a:gd name="connsiteY1" fmla="*/ 0 h 956677"/>
                <a:gd name="connsiteX2" fmla="*/ 874950 w 1114119"/>
                <a:gd name="connsiteY2" fmla="*/ 0 h 956677"/>
                <a:gd name="connsiteX3" fmla="*/ 1114119 w 1114119"/>
                <a:gd name="connsiteY3" fmla="*/ 478339 h 956677"/>
                <a:gd name="connsiteX4" fmla="*/ 874950 w 1114119"/>
                <a:gd name="connsiteY4" fmla="*/ 956677 h 956677"/>
                <a:gd name="connsiteX5" fmla="*/ 239169 w 1114119"/>
                <a:gd name="connsiteY5" fmla="*/ 956677 h 956677"/>
                <a:gd name="connsiteX6" fmla="*/ 0 w 1114119"/>
                <a:gd name="connsiteY6" fmla="*/ 478339 h 95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4119" h="956677">
                  <a:moveTo>
                    <a:pt x="0" y="478339"/>
                  </a:moveTo>
                  <a:lnTo>
                    <a:pt x="239169" y="0"/>
                  </a:lnTo>
                  <a:lnTo>
                    <a:pt x="874950" y="0"/>
                  </a:lnTo>
                  <a:lnTo>
                    <a:pt x="1114119" y="478339"/>
                  </a:lnTo>
                  <a:lnTo>
                    <a:pt x="874950" y="956677"/>
                  </a:lnTo>
                  <a:lnTo>
                    <a:pt x="239169" y="956677"/>
                  </a:lnTo>
                  <a:lnTo>
                    <a:pt x="0" y="478339"/>
                  </a:lnTo>
                  <a:close/>
                </a:path>
              </a:pathLst>
            </a:cu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2225">
              <a:solidFill>
                <a:schemeClr val="accent2"/>
              </a:solidFill>
            </a:ln>
          </p:spPr>
          <p:style>
            <a:lnRef idx="2">
              <a:schemeClr val="accent5">
                <a:hueOff val="6864664"/>
                <a:satOff val="-13750"/>
                <a:lumOff val="-8706"/>
                <a:alphaOff val="0"/>
              </a:schemeClr>
            </a:lnRef>
            <a:fillRef idx="1">
              <a:schemeClr val="accent5">
                <a:hueOff val="6864664"/>
                <a:satOff val="-13750"/>
                <a:lumOff val="-8706"/>
                <a:alphaOff val="0"/>
              </a:schemeClr>
            </a:fillRef>
            <a:effectRef idx="0">
              <a:schemeClr val="accent5">
                <a:hueOff val="6864664"/>
                <a:satOff val="-13750"/>
                <a:lumOff val="-8706"/>
                <a:alphaOff val="0"/>
              </a:schemeClr>
            </a:effectRef>
            <a:fontRef idx="minor">
              <a:schemeClr val="lt1"/>
            </a:fontRef>
          </p:style>
          <p:txBody>
            <a:bodyPr lIns="181993" tIns="191099" rIns="181993" bIns="191099" spcCol="1270" anchor="ctr"/>
            <a:lstStyle/>
            <a:p>
              <a:pPr algn="ctr" defTabSz="1218801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Hexagon 15"/>
            <p:cNvSpPr/>
            <p:nvPr/>
          </p:nvSpPr>
          <p:spPr>
            <a:xfrm>
              <a:off x="2919175" y="2422329"/>
              <a:ext cx="1114021" cy="956985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5">
                <a:hueOff val="6864664"/>
                <a:satOff val="-13750"/>
                <a:lumOff val="-8706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淘宝网chenying0907出品 17"/>
            <p:cNvSpPr/>
            <p:nvPr/>
          </p:nvSpPr>
          <p:spPr>
            <a:xfrm>
              <a:off x="3877341" y="2952331"/>
              <a:ext cx="1114021" cy="956985"/>
            </a:xfrm>
            <a:custGeom>
              <a:avLst/>
              <a:gdLst>
                <a:gd name="connsiteX0" fmla="*/ 0 w 1114119"/>
                <a:gd name="connsiteY0" fmla="*/ 478339 h 956677"/>
                <a:gd name="connsiteX1" fmla="*/ 239169 w 1114119"/>
                <a:gd name="connsiteY1" fmla="*/ 0 h 956677"/>
                <a:gd name="connsiteX2" fmla="*/ 874950 w 1114119"/>
                <a:gd name="connsiteY2" fmla="*/ 0 h 956677"/>
                <a:gd name="connsiteX3" fmla="*/ 1114119 w 1114119"/>
                <a:gd name="connsiteY3" fmla="*/ 478339 h 956677"/>
                <a:gd name="connsiteX4" fmla="*/ 874950 w 1114119"/>
                <a:gd name="connsiteY4" fmla="*/ 956677 h 956677"/>
                <a:gd name="connsiteX5" fmla="*/ 239169 w 1114119"/>
                <a:gd name="connsiteY5" fmla="*/ 956677 h 956677"/>
                <a:gd name="connsiteX6" fmla="*/ 0 w 1114119"/>
                <a:gd name="connsiteY6" fmla="*/ 478339 h 95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4119" h="956677">
                  <a:moveTo>
                    <a:pt x="0" y="478339"/>
                  </a:moveTo>
                  <a:lnTo>
                    <a:pt x="239169" y="0"/>
                  </a:lnTo>
                  <a:lnTo>
                    <a:pt x="874950" y="0"/>
                  </a:lnTo>
                  <a:lnTo>
                    <a:pt x="1114119" y="478339"/>
                  </a:lnTo>
                  <a:lnTo>
                    <a:pt x="874950" y="956677"/>
                  </a:lnTo>
                  <a:lnTo>
                    <a:pt x="239169" y="956677"/>
                  </a:lnTo>
                  <a:lnTo>
                    <a:pt x="0" y="478339"/>
                  </a:lnTo>
                  <a:close/>
                </a:path>
              </a:pathLst>
            </a:cu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2225">
              <a:solidFill>
                <a:schemeClr val="accent4"/>
              </a:solidFill>
            </a:ln>
          </p:spPr>
          <p:style>
            <a:lnRef idx="2">
              <a:schemeClr val="accent5">
                <a:hueOff val="10296996"/>
                <a:satOff val="-20624"/>
                <a:lumOff val="-13059"/>
                <a:alphaOff val="0"/>
              </a:schemeClr>
            </a:lnRef>
            <a:fillRef idx="1">
              <a:schemeClr val="accent5">
                <a:hueOff val="10296996"/>
                <a:satOff val="-20624"/>
                <a:lumOff val="-13059"/>
                <a:alphaOff val="0"/>
              </a:schemeClr>
            </a:fillRef>
            <a:effectRef idx="0">
              <a:schemeClr val="accent5">
                <a:hueOff val="10296996"/>
                <a:satOff val="-20624"/>
                <a:lumOff val="-13059"/>
                <a:alphaOff val="0"/>
              </a:schemeClr>
            </a:effectRef>
            <a:fontRef idx="minor">
              <a:schemeClr val="lt1"/>
            </a:fontRef>
          </p:style>
          <p:txBody>
            <a:bodyPr lIns="181993" tIns="209850" rIns="181993" bIns="209850" spcCol="1270" anchor="ctr"/>
            <a:lstStyle/>
            <a:p>
              <a:pPr algn="ctr" defTabSz="1875079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Hexagon 22"/>
            <p:cNvSpPr/>
            <p:nvPr/>
          </p:nvSpPr>
          <p:spPr>
            <a:xfrm>
              <a:off x="4835509" y="3490465"/>
              <a:ext cx="1114021" cy="955630"/>
            </a:xfrm>
            <a:prstGeom prst="hexagon">
              <a:avLst>
                <a:gd name="adj" fmla="val 25000"/>
                <a:gd name="vf" fmla="val 115470"/>
              </a:avLst>
            </a:prstGeom>
            <a:blipFill dpi="0"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2225">
              <a:solidFill>
                <a:schemeClr val="accent5"/>
              </a:solidFill>
            </a:ln>
          </p:spPr>
          <p:style>
            <a:lnRef idx="2">
              <a:schemeClr val="accent5">
                <a:hueOff val="10296996"/>
                <a:satOff val="-20624"/>
                <a:lumOff val="-13059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淘宝网chenying0907出品 24"/>
            <p:cNvSpPr/>
            <p:nvPr/>
          </p:nvSpPr>
          <p:spPr>
            <a:xfrm>
              <a:off x="4835509" y="2431818"/>
              <a:ext cx="1114021" cy="956985"/>
            </a:xfrm>
            <a:custGeom>
              <a:avLst/>
              <a:gdLst>
                <a:gd name="connsiteX0" fmla="*/ 0 w 1114119"/>
                <a:gd name="connsiteY0" fmla="*/ 478339 h 956677"/>
                <a:gd name="connsiteX1" fmla="*/ 239169 w 1114119"/>
                <a:gd name="connsiteY1" fmla="*/ 0 h 956677"/>
                <a:gd name="connsiteX2" fmla="*/ 874950 w 1114119"/>
                <a:gd name="connsiteY2" fmla="*/ 0 h 956677"/>
                <a:gd name="connsiteX3" fmla="*/ 1114119 w 1114119"/>
                <a:gd name="connsiteY3" fmla="*/ 478339 h 956677"/>
                <a:gd name="connsiteX4" fmla="*/ 874950 w 1114119"/>
                <a:gd name="connsiteY4" fmla="*/ 956677 h 956677"/>
                <a:gd name="connsiteX5" fmla="*/ 239169 w 1114119"/>
                <a:gd name="connsiteY5" fmla="*/ 956677 h 956677"/>
                <a:gd name="connsiteX6" fmla="*/ 0 w 1114119"/>
                <a:gd name="connsiteY6" fmla="*/ 478339 h 95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4119" h="956677">
                  <a:moveTo>
                    <a:pt x="0" y="478339"/>
                  </a:moveTo>
                  <a:lnTo>
                    <a:pt x="239169" y="0"/>
                  </a:lnTo>
                  <a:lnTo>
                    <a:pt x="874950" y="0"/>
                  </a:lnTo>
                  <a:lnTo>
                    <a:pt x="1114119" y="478339"/>
                  </a:lnTo>
                  <a:lnTo>
                    <a:pt x="874950" y="956677"/>
                  </a:lnTo>
                  <a:lnTo>
                    <a:pt x="239169" y="956677"/>
                  </a:lnTo>
                  <a:lnTo>
                    <a:pt x="0" y="478339"/>
                  </a:lnTo>
                  <a:close/>
                </a:path>
              </a:pathLst>
            </a:cu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5">
                <a:hueOff val="13729329"/>
                <a:satOff val="-27499"/>
                <a:lumOff val="-17412"/>
                <a:alphaOff val="0"/>
              </a:schemeClr>
            </a:lnRef>
            <a:fillRef idx="1">
              <a:schemeClr val="accent5">
                <a:hueOff val="13729329"/>
                <a:satOff val="-27499"/>
                <a:lumOff val="-17412"/>
                <a:alphaOff val="0"/>
              </a:schemeClr>
            </a:fillRef>
            <a:effectRef idx="0">
              <a:schemeClr val="accent5">
                <a:hueOff val="13729329"/>
                <a:satOff val="-27499"/>
                <a:lumOff val="-17412"/>
                <a:alphaOff val="0"/>
              </a:schemeClr>
            </a:effectRef>
            <a:fontRef idx="minor">
              <a:schemeClr val="lt1"/>
            </a:fontRef>
          </p:style>
          <p:txBody>
            <a:bodyPr lIns="181993" tIns="209850" rIns="181993" bIns="209850" spcCol="1270" anchor="ctr"/>
            <a:lstStyle/>
            <a:p>
              <a:pPr algn="ctr" defTabSz="1875079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Hexagon 26"/>
            <p:cNvSpPr/>
            <p:nvPr/>
          </p:nvSpPr>
          <p:spPr>
            <a:xfrm>
              <a:off x="5795031" y="2965886"/>
              <a:ext cx="1114021" cy="956985"/>
            </a:xfrm>
            <a:prstGeom prst="hexagon">
              <a:avLst>
                <a:gd name="adj" fmla="val 25000"/>
                <a:gd name="vf" fmla="val 115470"/>
              </a:avLst>
            </a:prstGeom>
            <a:blipFill dpi="0"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2225">
              <a:solidFill>
                <a:schemeClr val="accent6"/>
              </a:solidFill>
            </a:ln>
          </p:spPr>
          <p:style>
            <a:lnRef idx="2">
              <a:schemeClr val="accent5">
                <a:hueOff val="13729329"/>
                <a:satOff val="-27499"/>
                <a:lumOff val="-17412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淘宝网chenying0907出品 28"/>
            <p:cNvSpPr/>
            <p:nvPr/>
          </p:nvSpPr>
          <p:spPr>
            <a:xfrm>
              <a:off x="5795031" y="4021822"/>
              <a:ext cx="1114021" cy="956985"/>
            </a:xfrm>
            <a:custGeom>
              <a:avLst/>
              <a:gdLst>
                <a:gd name="connsiteX0" fmla="*/ 0 w 1114119"/>
                <a:gd name="connsiteY0" fmla="*/ 478339 h 956677"/>
                <a:gd name="connsiteX1" fmla="*/ 239169 w 1114119"/>
                <a:gd name="connsiteY1" fmla="*/ 0 h 956677"/>
                <a:gd name="connsiteX2" fmla="*/ 874950 w 1114119"/>
                <a:gd name="connsiteY2" fmla="*/ 0 h 956677"/>
                <a:gd name="connsiteX3" fmla="*/ 1114119 w 1114119"/>
                <a:gd name="connsiteY3" fmla="*/ 478339 h 956677"/>
                <a:gd name="connsiteX4" fmla="*/ 874950 w 1114119"/>
                <a:gd name="connsiteY4" fmla="*/ 956677 h 956677"/>
                <a:gd name="connsiteX5" fmla="*/ 239169 w 1114119"/>
                <a:gd name="connsiteY5" fmla="*/ 956677 h 956677"/>
                <a:gd name="connsiteX6" fmla="*/ 0 w 1114119"/>
                <a:gd name="connsiteY6" fmla="*/ 478339 h 95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4119" h="956677">
                  <a:moveTo>
                    <a:pt x="0" y="478339"/>
                  </a:moveTo>
                  <a:lnTo>
                    <a:pt x="239169" y="0"/>
                  </a:lnTo>
                  <a:lnTo>
                    <a:pt x="874950" y="0"/>
                  </a:lnTo>
                  <a:lnTo>
                    <a:pt x="1114119" y="478339"/>
                  </a:lnTo>
                  <a:lnTo>
                    <a:pt x="874950" y="956677"/>
                  </a:lnTo>
                  <a:lnTo>
                    <a:pt x="239169" y="956677"/>
                  </a:lnTo>
                  <a:lnTo>
                    <a:pt x="0" y="478339"/>
                  </a:lnTo>
                  <a:close/>
                </a:path>
              </a:pathLst>
            </a:cu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5">
                <a:hueOff val="17161661"/>
                <a:satOff val="-34374"/>
                <a:lumOff val="-21765"/>
                <a:alphaOff val="0"/>
              </a:schemeClr>
            </a:lnRef>
            <a:fillRef idx="1">
              <a:schemeClr val="accent5">
                <a:hueOff val="17161661"/>
                <a:satOff val="-34374"/>
                <a:lumOff val="-21765"/>
                <a:alphaOff val="0"/>
              </a:schemeClr>
            </a:fillRef>
            <a:effectRef idx="0">
              <a:schemeClr val="accent5">
                <a:hueOff val="17161661"/>
                <a:satOff val="-34374"/>
                <a:lumOff val="-21765"/>
                <a:alphaOff val="0"/>
              </a:schemeClr>
            </a:effectRef>
            <a:fontRef idx="minor">
              <a:schemeClr val="lt1"/>
            </a:fontRef>
          </p:style>
          <p:txBody>
            <a:bodyPr lIns="181993" tIns="209850" rIns="181993" bIns="209850" spcCol="1270" anchor="ctr"/>
            <a:lstStyle/>
            <a:p>
              <a:pPr algn="ctr" defTabSz="1875079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Hexagon 30"/>
            <p:cNvSpPr/>
            <p:nvPr/>
          </p:nvSpPr>
          <p:spPr>
            <a:xfrm>
              <a:off x="6731513" y="3499954"/>
              <a:ext cx="1114021" cy="956985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5">
                <a:hueOff val="17161661"/>
                <a:satOff val="-34374"/>
                <a:lumOff val="-21765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3" name="淘宝网chenying0907出品 7"/>
          <p:cNvSpPr>
            <a:spLocks noChangeAspect="1" noEditPoints="1"/>
          </p:cNvSpPr>
          <p:nvPr/>
        </p:nvSpPr>
        <p:spPr bwMode="auto">
          <a:xfrm>
            <a:off x="3852745" y="4212349"/>
            <a:ext cx="478828" cy="480503"/>
          </a:xfrm>
          <a:custGeom>
            <a:avLst/>
            <a:gdLst>
              <a:gd name="T0" fmla="*/ 347 w 376"/>
              <a:gd name="T1" fmla="*/ 284 h 376"/>
              <a:gd name="T2" fmla="*/ 347 w 376"/>
              <a:gd name="T3" fmla="*/ 238 h 376"/>
              <a:gd name="T4" fmla="*/ 278 w 376"/>
              <a:gd name="T5" fmla="*/ 169 h 376"/>
              <a:gd name="T6" fmla="*/ 238 w 376"/>
              <a:gd name="T7" fmla="*/ 169 h 376"/>
              <a:gd name="T8" fmla="*/ 207 w 376"/>
              <a:gd name="T9" fmla="*/ 148 h 376"/>
              <a:gd name="T10" fmla="*/ 207 w 376"/>
              <a:gd name="T11" fmla="*/ 92 h 376"/>
              <a:gd name="T12" fmla="*/ 236 w 376"/>
              <a:gd name="T13" fmla="*/ 48 h 376"/>
              <a:gd name="T14" fmla="*/ 188 w 376"/>
              <a:gd name="T15" fmla="*/ 0 h 376"/>
              <a:gd name="T16" fmla="*/ 140 w 376"/>
              <a:gd name="T17" fmla="*/ 48 h 376"/>
              <a:gd name="T18" fmla="*/ 169 w 376"/>
              <a:gd name="T19" fmla="*/ 92 h 376"/>
              <a:gd name="T20" fmla="*/ 169 w 376"/>
              <a:gd name="T21" fmla="*/ 148 h 376"/>
              <a:gd name="T22" fmla="*/ 138 w 376"/>
              <a:gd name="T23" fmla="*/ 169 h 376"/>
              <a:gd name="T24" fmla="*/ 98 w 376"/>
              <a:gd name="T25" fmla="*/ 169 h 376"/>
              <a:gd name="T26" fmla="*/ 29 w 376"/>
              <a:gd name="T27" fmla="*/ 238 h 376"/>
              <a:gd name="T28" fmla="*/ 29 w 376"/>
              <a:gd name="T29" fmla="*/ 284 h 376"/>
              <a:gd name="T30" fmla="*/ 0 w 376"/>
              <a:gd name="T31" fmla="*/ 328 h 376"/>
              <a:gd name="T32" fmla="*/ 48 w 376"/>
              <a:gd name="T33" fmla="*/ 376 h 376"/>
              <a:gd name="T34" fmla="*/ 96 w 376"/>
              <a:gd name="T35" fmla="*/ 328 h 376"/>
              <a:gd name="T36" fmla="*/ 67 w 376"/>
              <a:gd name="T37" fmla="*/ 284 h 376"/>
              <a:gd name="T38" fmla="*/ 67 w 376"/>
              <a:gd name="T39" fmla="*/ 238 h 376"/>
              <a:gd name="T40" fmla="*/ 98 w 376"/>
              <a:gd name="T41" fmla="*/ 207 h 376"/>
              <a:gd name="T42" fmla="*/ 138 w 376"/>
              <a:gd name="T43" fmla="*/ 207 h 376"/>
              <a:gd name="T44" fmla="*/ 169 w 376"/>
              <a:gd name="T45" fmla="*/ 202 h 376"/>
              <a:gd name="T46" fmla="*/ 169 w 376"/>
              <a:gd name="T47" fmla="*/ 284 h 376"/>
              <a:gd name="T48" fmla="*/ 140 w 376"/>
              <a:gd name="T49" fmla="*/ 328 h 376"/>
              <a:gd name="T50" fmla="*/ 188 w 376"/>
              <a:gd name="T51" fmla="*/ 376 h 376"/>
              <a:gd name="T52" fmla="*/ 236 w 376"/>
              <a:gd name="T53" fmla="*/ 328 h 376"/>
              <a:gd name="T54" fmla="*/ 207 w 376"/>
              <a:gd name="T55" fmla="*/ 284 h 376"/>
              <a:gd name="T56" fmla="*/ 207 w 376"/>
              <a:gd name="T57" fmla="*/ 202 h 376"/>
              <a:gd name="T58" fmla="*/ 238 w 376"/>
              <a:gd name="T59" fmla="*/ 207 h 376"/>
              <a:gd name="T60" fmla="*/ 278 w 376"/>
              <a:gd name="T61" fmla="*/ 207 h 376"/>
              <a:gd name="T62" fmla="*/ 309 w 376"/>
              <a:gd name="T63" fmla="*/ 238 h 376"/>
              <a:gd name="T64" fmla="*/ 309 w 376"/>
              <a:gd name="T65" fmla="*/ 284 h 376"/>
              <a:gd name="T66" fmla="*/ 280 w 376"/>
              <a:gd name="T67" fmla="*/ 328 h 376"/>
              <a:gd name="T68" fmla="*/ 328 w 376"/>
              <a:gd name="T69" fmla="*/ 376 h 376"/>
              <a:gd name="T70" fmla="*/ 376 w 376"/>
              <a:gd name="T71" fmla="*/ 328 h 376"/>
              <a:gd name="T72" fmla="*/ 347 w 376"/>
              <a:gd name="T73" fmla="*/ 284 h 376"/>
              <a:gd name="T74" fmla="*/ 75 w 376"/>
              <a:gd name="T75" fmla="*/ 328 h 376"/>
              <a:gd name="T76" fmla="*/ 48 w 376"/>
              <a:gd name="T77" fmla="*/ 356 h 376"/>
              <a:gd name="T78" fmla="*/ 20 w 376"/>
              <a:gd name="T79" fmla="*/ 328 h 376"/>
              <a:gd name="T80" fmla="*/ 48 w 376"/>
              <a:gd name="T81" fmla="*/ 300 h 376"/>
              <a:gd name="T82" fmla="*/ 75 w 376"/>
              <a:gd name="T83" fmla="*/ 328 h 376"/>
              <a:gd name="T84" fmla="*/ 160 w 376"/>
              <a:gd name="T85" fmla="*/ 48 h 376"/>
              <a:gd name="T86" fmla="*/ 188 w 376"/>
              <a:gd name="T87" fmla="*/ 20 h 376"/>
              <a:gd name="T88" fmla="*/ 215 w 376"/>
              <a:gd name="T89" fmla="*/ 48 h 376"/>
              <a:gd name="T90" fmla="*/ 188 w 376"/>
              <a:gd name="T91" fmla="*/ 76 h 376"/>
              <a:gd name="T92" fmla="*/ 160 w 376"/>
              <a:gd name="T93" fmla="*/ 48 h 376"/>
              <a:gd name="T94" fmla="*/ 215 w 376"/>
              <a:gd name="T95" fmla="*/ 328 h 376"/>
              <a:gd name="T96" fmla="*/ 188 w 376"/>
              <a:gd name="T97" fmla="*/ 356 h 376"/>
              <a:gd name="T98" fmla="*/ 160 w 376"/>
              <a:gd name="T99" fmla="*/ 328 h 376"/>
              <a:gd name="T100" fmla="*/ 188 w 376"/>
              <a:gd name="T101" fmla="*/ 300 h 376"/>
              <a:gd name="T102" fmla="*/ 215 w 376"/>
              <a:gd name="T103" fmla="*/ 328 h 376"/>
              <a:gd name="T104" fmla="*/ 328 w 376"/>
              <a:gd name="T105" fmla="*/ 356 h 376"/>
              <a:gd name="T106" fmla="*/ 300 w 376"/>
              <a:gd name="T107" fmla="*/ 328 h 376"/>
              <a:gd name="T108" fmla="*/ 328 w 376"/>
              <a:gd name="T109" fmla="*/ 300 h 376"/>
              <a:gd name="T110" fmla="*/ 355 w 376"/>
              <a:gd name="T111" fmla="*/ 328 h 376"/>
              <a:gd name="T112" fmla="*/ 328 w 376"/>
              <a:gd name="T113" fmla="*/ 356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76" h="376">
                <a:moveTo>
                  <a:pt x="347" y="284"/>
                </a:moveTo>
                <a:cubicBezTo>
                  <a:pt x="347" y="238"/>
                  <a:pt x="347" y="238"/>
                  <a:pt x="347" y="238"/>
                </a:cubicBezTo>
                <a:cubicBezTo>
                  <a:pt x="347" y="210"/>
                  <a:pt x="328" y="169"/>
                  <a:pt x="278" y="169"/>
                </a:cubicBezTo>
                <a:cubicBezTo>
                  <a:pt x="238" y="169"/>
                  <a:pt x="238" y="169"/>
                  <a:pt x="238" y="169"/>
                </a:cubicBezTo>
                <a:cubicBezTo>
                  <a:pt x="210" y="169"/>
                  <a:pt x="207" y="155"/>
                  <a:pt x="207" y="148"/>
                </a:cubicBezTo>
                <a:cubicBezTo>
                  <a:pt x="207" y="92"/>
                  <a:pt x="207" y="92"/>
                  <a:pt x="207" y="92"/>
                </a:cubicBezTo>
                <a:cubicBezTo>
                  <a:pt x="224" y="85"/>
                  <a:pt x="236" y="68"/>
                  <a:pt x="236" y="48"/>
                </a:cubicBezTo>
                <a:cubicBezTo>
                  <a:pt x="236" y="21"/>
                  <a:pt x="214" y="0"/>
                  <a:pt x="188" y="0"/>
                </a:cubicBezTo>
                <a:cubicBezTo>
                  <a:pt x="161" y="0"/>
                  <a:pt x="140" y="21"/>
                  <a:pt x="140" y="48"/>
                </a:cubicBezTo>
                <a:cubicBezTo>
                  <a:pt x="140" y="68"/>
                  <a:pt x="152" y="85"/>
                  <a:pt x="169" y="92"/>
                </a:cubicBezTo>
                <a:cubicBezTo>
                  <a:pt x="169" y="148"/>
                  <a:pt x="169" y="148"/>
                  <a:pt x="169" y="148"/>
                </a:cubicBezTo>
                <a:cubicBezTo>
                  <a:pt x="169" y="153"/>
                  <a:pt x="167" y="169"/>
                  <a:pt x="138" y="169"/>
                </a:cubicBezTo>
                <a:cubicBezTo>
                  <a:pt x="98" y="169"/>
                  <a:pt x="98" y="169"/>
                  <a:pt x="98" y="169"/>
                </a:cubicBezTo>
                <a:cubicBezTo>
                  <a:pt x="47" y="169"/>
                  <a:pt x="29" y="210"/>
                  <a:pt x="29" y="238"/>
                </a:cubicBezTo>
                <a:cubicBezTo>
                  <a:pt x="29" y="284"/>
                  <a:pt x="29" y="284"/>
                  <a:pt x="29" y="284"/>
                </a:cubicBezTo>
                <a:cubicBezTo>
                  <a:pt x="12" y="291"/>
                  <a:pt x="0" y="308"/>
                  <a:pt x="0" y="328"/>
                </a:cubicBezTo>
                <a:cubicBezTo>
                  <a:pt x="0" y="354"/>
                  <a:pt x="21" y="376"/>
                  <a:pt x="48" y="376"/>
                </a:cubicBezTo>
                <a:cubicBezTo>
                  <a:pt x="74" y="376"/>
                  <a:pt x="96" y="354"/>
                  <a:pt x="96" y="328"/>
                </a:cubicBezTo>
                <a:cubicBezTo>
                  <a:pt x="96" y="308"/>
                  <a:pt x="84" y="291"/>
                  <a:pt x="67" y="284"/>
                </a:cubicBezTo>
                <a:cubicBezTo>
                  <a:pt x="67" y="238"/>
                  <a:pt x="67" y="238"/>
                  <a:pt x="67" y="238"/>
                </a:cubicBezTo>
                <a:cubicBezTo>
                  <a:pt x="67" y="233"/>
                  <a:pt x="68" y="207"/>
                  <a:pt x="98" y="207"/>
                </a:cubicBezTo>
                <a:cubicBezTo>
                  <a:pt x="138" y="207"/>
                  <a:pt x="138" y="207"/>
                  <a:pt x="138" y="207"/>
                </a:cubicBezTo>
                <a:cubicBezTo>
                  <a:pt x="150" y="207"/>
                  <a:pt x="160" y="205"/>
                  <a:pt x="169" y="202"/>
                </a:cubicBezTo>
                <a:cubicBezTo>
                  <a:pt x="169" y="284"/>
                  <a:pt x="169" y="284"/>
                  <a:pt x="169" y="284"/>
                </a:cubicBezTo>
                <a:cubicBezTo>
                  <a:pt x="152" y="291"/>
                  <a:pt x="140" y="308"/>
                  <a:pt x="140" y="328"/>
                </a:cubicBezTo>
                <a:cubicBezTo>
                  <a:pt x="140" y="354"/>
                  <a:pt x="161" y="376"/>
                  <a:pt x="188" y="376"/>
                </a:cubicBezTo>
                <a:cubicBezTo>
                  <a:pt x="214" y="376"/>
                  <a:pt x="236" y="354"/>
                  <a:pt x="236" y="328"/>
                </a:cubicBezTo>
                <a:cubicBezTo>
                  <a:pt x="236" y="308"/>
                  <a:pt x="224" y="291"/>
                  <a:pt x="207" y="284"/>
                </a:cubicBezTo>
                <a:cubicBezTo>
                  <a:pt x="207" y="202"/>
                  <a:pt x="207" y="202"/>
                  <a:pt x="207" y="202"/>
                </a:cubicBezTo>
                <a:cubicBezTo>
                  <a:pt x="215" y="205"/>
                  <a:pt x="226" y="207"/>
                  <a:pt x="238" y="207"/>
                </a:cubicBezTo>
                <a:cubicBezTo>
                  <a:pt x="278" y="207"/>
                  <a:pt x="278" y="207"/>
                  <a:pt x="278" y="207"/>
                </a:cubicBezTo>
                <a:cubicBezTo>
                  <a:pt x="306" y="207"/>
                  <a:pt x="309" y="231"/>
                  <a:pt x="309" y="238"/>
                </a:cubicBezTo>
                <a:cubicBezTo>
                  <a:pt x="309" y="284"/>
                  <a:pt x="309" y="284"/>
                  <a:pt x="309" y="284"/>
                </a:cubicBezTo>
                <a:cubicBezTo>
                  <a:pt x="292" y="291"/>
                  <a:pt x="280" y="308"/>
                  <a:pt x="280" y="328"/>
                </a:cubicBezTo>
                <a:cubicBezTo>
                  <a:pt x="280" y="354"/>
                  <a:pt x="301" y="376"/>
                  <a:pt x="328" y="376"/>
                </a:cubicBezTo>
                <a:cubicBezTo>
                  <a:pt x="354" y="376"/>
                  <a:pt x="376" y="354"/>
                  <a:pt x="376" y="328"/>
                </a:cubicBezTo>
                <a:cubicBezTo>
                  <a:pt x="376" y="308"/>
                  <a:pt x="364" y="291"/>
                  <a:pt x="347" y="284"/>
                </a:cubicBezTo>
                <a:close/>
                <a:moveTo>
                  <a:pt x="75" y="328"/>
                </a:moveTo>
                <a:cubicBezTo>
                  <a:pt x="75" y="343"/>
                  <a:pt x="63" y="356"/>
                  <a:pt x="48" y="356"/>
                </a:cubicBezTo>
                <a:cubicBezTo>
                  <a:pt x="32" y="356"/>
                  <a:pt x="20" y="343"/>
                  <a:pt x="20" y="328"/>
                </a:cubicBezTo>
                <a:cubicBezTo>
                  <a:pt x="20" y="313"/>
                  <a:pt x="32" y="300"/>
                  <a:pt x="48" y="300"/>
                </a:cubicBezTo>
                <a:cubicBezTo>
                  <a:pt x="63" y="300"/>
                  <a:pt x="75" y="313"/>
                  <a:pt x="75" y="328"/>
                </a:cubicBezTo>
                <a:close/>
                <a:moveTo>
                  <a:pt x="160" y="48"/>
                </a:moveTo>
                <a:cubicBezTo>
                  <a:pt x="160" y="33"/>
                  <a:pt x="172" y="20"/>
                  <a:pt x="188" y="20"/>
                </a:cubicBezTo>
                <a:cubicBezTo>
                  <a:pt x="203" y="20"/>
                  <a:pt x="215" y="33"/>
                  <a:pt x="215" y="48"/>
                </a:cubicBezTo>
                <a:cubicBezTo>
                  <a:pt x="215" y="63"/>
                  <a:pt x="203" y="76"/>
                  <a:pt x="188" y="76"/>
                </a:cubicBezTo>
                <a:cubicBezTo>
                  <a:pt x="172" y="76"/>
                  <a:pt x="160" y="63"/>
                  <a:pt x="160" y="48"/>
                </a:cubicBezTo>
                <a:close/>
                <a:moveTo>
                  <a:pt x="215" y="328"/>
                </a:moveTo>
                <a:cubicBezTo>
                  <a:pt x="215" y="343"/>
                  <a:pt x="203" y="356"/>
                  <a:pt x="188" y="356"/>
                </a:cubicBezTo>
                <a:cubicBezTo>
                  <a:pt x="172" y="356"/>
                  <a:pt x="160" y="343"/>
                  <a:pt x="160" y="328"/>
                </a:cubicBezTo>
                <a:cubicBezTo>
                  <a:pt x="160" y="313"/>
                  <a:pt x="172" y="300"/>
                  <a:pt x="188" y="300"/>
                </a:cubicBezTo>
                <a:cubicBezTo>
                  <a:pt x="203" y="300"/>
                  <a:pt x="215" y="313"/>
                  <a:pt x="215" y="328"/>
                </a:cubicBezTo>
                <a:close/>
                <a:moveTo>
                  <a:pt x="328" y="356"/>
                </a:moveTo>
                <a:cubicBezTo>
                  <a:pt x="312" y="356"/>
                  <a:pt x="300" y="343"/>
                  <a:pt x="300" y="328"/>
                </a:cubicBezTo>
                <a:cubicBezTo>
                  <a:pt x="300" y="313"/>
                  <a:pt x="312" y="300"/>
                  <a:pt x="328" y="300"/>
                </a:cubicBezTo>
                <a:cubicBezTo>
                  <a:pt x="343" y="300"/>
                  <a:pt x="355" y="313"/>
                  <a:pt x="355" y="328"/>
                </a:cubicBezTo>
                <a:cubicBezTo>
                  <a:pt x="355" y="343"/>
                  <a:pt x="343" y="356"/>
                  <a:pt x="328" y="35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淘宝网chenying0907出品 12"/>
          <p:cNvSpPr>
            <a:spLocks noChangeAspect="1" noEditPoints="1"/>
          </p:cNvSpPr>
          <p:nvPr/>
        </p:nvSpPr>
        <p:spPr bwMode="auto">
          <a:xfrm>
            <a:off x="9674023" y="3646461"/>
            <a:ext cx="626160" cy="381723"/>
          </a:xfrm>
          <a:custGeom>
            <a:avLst/>
            <a:gdLst>
              <a:gd name="T0" fmla="*/ 152 w 400"/>
              <a:gd name="T1" fmla="*/ 7 h 244"/>
              <a:gd name="T2" fmla="*/ 127 w 400"/>
              <a:gd name="T3" fmla="*/ 7 h 244"/>
              <a:gd name="T4" fmla="*/ 0 w 400"/>
              <a:gd name="T5" fmla="*/ 122 h 244"/>
              <a:gd name="T6" fmla="*/ 127 w 400"/>
              <a:gd name="T7" fmla="*/ 237 h 244"/>
              <a:gd name="T8" fmla="*/ 152 w 400"/>
              <a:gd name="T9" fmla="*/ 237 h 244"/>
              <a:gd name="T10" fmla="*/ 152 w 400"/>
              <a:gd name="T11" fmla="*/ 212 h 244"/>
              <a:gd name="T12" fmla="*/ 53 w 400"/>
              <a:gd name="T13" fmla="*/ 122 h 244"/>
              <a:gd name="T14" fmla="*/ 152 w 400"/>
              <a:gd name="T15" fmla="*/ 32 h 244"/>
              <a:gd name="T16" fmla="*/ 152 w 400"/>
              <a:gd name="T17" fmla="*/ 7 h 244"/>
              <a:gd name="T18" fmla="*/ 272 w 400"/>
              <a:gd name="T19" fmla="*/ 7 h 244"/>
              <a:gd name="T20" fmla="*/ 248 w 400"/>
              <a:gd name="T21" fmla="*/ 7 h 244"/>
              <a:gd name="T22" fmla="*/ 248 w 400"/>
              <a:gd name="T23" fmla="*/ 32 h 244"/>
              <a:gd name="T24" fmla="*/ 347 w 400"/>
              <a:gd name="T25" fmla="*/ 122 h 244"/>
              <a:gd name="T26" fmla="*/ 248 w 400"/>
              <a:gd name="T27" fmla="*/ 212 h 244"/>
              <a:gd name="T28" fmla="*/ 248 w 400"/>
              <a:gd name="T29" fmla="*/ 237 h 244"/>
              <a:gd name="T30" fmla="*/ 272 w 400"/>
              <a:gd name="T31" fmla="*/ 237 h 244"/>
              <a:gd name="T32" fmla="*/ 400 w 400"/>
              <a:gd name="T33" fmla="*/ 122 h 244"/>
              <a:gd name="T34" fmla="*/ 272 w 400"/>
              <a:gd name="T35" fmla="*/ 7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00" h="244">
                <a:moveTo>
                  <a:pt x="152" y="7"/>
                </a:moveTo>
                <a:cubicBezTo>
                  <a:pt x="145" y="0"/>
                  <a:pt x="135" y="0"/>
                  <a:pt x="127" y="7"/>
                </a:cubicBezTo>
                <a:cubicBezTo>
                  <a:pt x="0" y="122"/>
                  <a:pt x="0" y="122"/>
                  <a:pt x="0" y="122"/>
                </a:cubicBezTo>
                <a:cubicBezTo>
                  <a:pt x="127" y="237"/>
                  <a:pt x="127" y="237"/>
                  <a:pt x="127" y="237"/>
                </a:cubicBezTo>
                <a:cubicBezTo>
                  <a:pt x="135" y="244"/>
                  <a:pt x="145" y="244"/>
                  <a:pt x="152" y="237"/>
                </a:cubicBezTo>
                <a:cubicBezTo>
                  <a:pt x="159" y="230"/>
                  <a:pt x="159" y="219"/>
                  <a:pt x="152" y="212"/>
                </a:cubicBezTo>
                <a:cubicBezTo>
                  <a:pt x="53" y="122"/>
                  <a:pt x="53" y="122"/>
                  <a:pt x="53" y="122"/>
                </a:cubicBezTo>
                <a:cubicBezTo>
                  <a:pt x="152" y="32"/>
                  <a:pt x="152" y="32"/>
                  <a:pt x="152" y="32"/>
                </a:cubicBezTo>
                <a:cubicBezTo>
                  <a:pt x="159" y="25"/>
                  <a:pt x="159" y="14"/>
                  <a:pt x="152" y="7"/>
                </a:cubicBezTo>
                <a:close/>
                <a:moveTo>
                  <a:pt x="272" y="7"/>
                </a:moveTo>
                <a:cubicBezTo>
                  <a:pt x="265" y="0"/>
                  <a:pt x="255" y="0"/>
                  <a:pt x="248" y="7"/>
                </a:cubicBezTo>
                <a:cubicBezTo>
                  <a:pt x="240" y="14"/>
                  <a:pt x="241" y="25"/>
                  <a:pt x="248" y="32"/>
                </a:cubicBezTo>
                <a:cubicBezTo>
                  <a:pt x="347" y="122"/>
                  <a:pt x="347" y="122"/>
                  <a:pt x="347" y="122"/>
                </a:cubicBezTo>
                <a:cubicBezTo>
                  <a:pt x="248" y="212"/>
                  <a:pt x="248" y="212"/>
                  <a:pt x="248" y="212"/>
                </a:cubicBezTo>
                <a:cubicBezTo>
                  <a:pt x="241" y="219"/>
                  <a:pt x="240" y="230"/>
                  <a:pt x="248" y="237"/>
                </a:cubicBezTo>
                <a:cubicBezTo>
                  <a:pt x="255" y="244"/>
                  <a:pt x="265" y="244"/>
                  <a:pt x="272" y="237"/>
                </a:cubicBezTo>
                <a:cubicBezTo>
                  <a:pt x="400" y="122"/>
                  <a:pt x="400" y="122"/>
                  <a:pt x="400" y="122"/>
                </a:cubicBezTo>
                <a:lnTo>
                  <a:pt x="272" y="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淘宝网chenying0907出品 17"/>
          <p:cNvSpPr>
            <a:spLocks noChangeAspect="1" noEditPoints="1"/>
          </p:cNvSpPr>
          <p:nvPr/>
        </p:nvSpPr>
        <p:spPr bwMode="auto">
          <a:xfrm>
            <a:off x="5014656" y="2315454"/>
            <a:ext cx="525707" cy="418556"/>
          </a:xfrm>
          <a:custGeom>
            <a:avLst/>
            <a:gdLst>
              <a:gd name="T0" fmla="*/ 200 w 400"/>
              <a:gd name="T1" fmla="*/ 120 h 320"/>
              <a:gd name="T2" fmla="*/ 140 w 400"/>
              <a:gd name="T3" fmla="*/ 180 h 320"/>
              <a:gd name="T4" fmla="*/ 200 w 400"/>
              <a:gd name="T5" fmla="*/ 240 h 320"/>
              <a:gd name="T6" fmla="*/ 260 w 400"/>
              <a:gd name="T7" fmla="*/ 180 h 320"/>
              <a:gd name="T8" fmla="*/ 200 w 400"/>
              <a:gd name="T9" fmla="*/ 120 h 320"/>
              <a:gd name="T10" fmla="*/ 360 w 400"/>
              <a:gd name="T11" fmla="*/ 60 h 320"/>
              <a:gd name="T12" fmla="*/ 312 w 400"/>
              <a:gd name="T13" fmla="*/ 60 h 320"/>
              <a:gd name="T14" fmla="*/ 296 w 400"/>
              <a:gd name="T15" fmla="*/ 49 h 320"/>
              <a:gd name="T16" fmla="*/ 284 w 400"/>
              <a:gd name="T17" fmla="*/ 11 h 320"/>
              <a:gd name="T18" fmla="*/ 268 w 400"/>
              <a:gd name="T19" fmla="*/ 0 h 320"/>
              <a:gd name="T20" fmla="*/ 132 w 400"/>
              <a:gd name="T21" fmla="*/ 0 h 320"/>
              <a:gd name="T22" fmla="*/ 116 w 400"/>
              <a:gd name="T23" fmla="*/ 11 h 320"/>
              <a:gd name="T24" fmla="*/ 104 w 400"/>
              <a:gd name="T25" fmla="*/ 49 h 320"/>
              <a:gd name="T26" fmla="*/ 88 w 400"/>
              <a:gd name="T27" fmla="*/ 60 h 320"/>
              <a:gd name="T28" fmla="*/ 40 w 400"/>
              <a:gd name="T29" fmla="*/ 60 h 320"/>
              <a:gd name="T30" fmla="*/ 0 w 400"/>
              <a:gd name="T31" fmla="*/ 100 h 320"/>
              <a:gd name="T32" fmla="*/ 0 w 400"/>
              <a:gd name="T33" fmla="*/ 280 h 320"/>
              <a:gd name="T34" fmla="*/ 40 w 400"/>
              <a:gd name="T35" fmla="*/ 320 h 320"/>
              <a:gd name="T36" fmla="*/ 360 w 400"/>
              <a:gd name="T37" fmla="*/ 320 h 320"/>
              <a:gd name="T38" fmla="*/ 400 w 400"/>
              <a:gd name="T39" fmla="*/ 280 h 320"/>
              <a:gd name="T40" fmla="*/ 400 w 400"/>
              <a:gd name="T41" fmla="*/ 100 h 320"/>
              <a:gd name="T42" fmla="*/ 360 w 400"/>
              <a:gd name="T43" fmla="*/ 60 h 320"/>
              <a:gd name="T44" fmla="*/ 200 w 400"/>
              <a:gd name="T45" fmla="*/ 280 h 320"/>
              <a:gd name="T46" fmla="*/ 100 w 400"/>
              <a:gd name="T47" fmla="*/ 180 h 320"/>
              <a:gd name="T48" fmla="*/ 200 w 400"/>
              <a:gd name="T49" fmla="*/ 80 h 320"/>
              <a:gd name="T50" fmla="*/ 300 w 400"/>
              <a:gd name="T51" fmla="*/ 180 h 320"/>
              <a:gd name="T52" fmla="*/ 200 w 400"/>
              <a:gd name="T53" fmla="*/ 280 h 320"/>
              <a:gd name="T54" fmla="*/ 346 w 400"/>
              <a:gd name="T55" fmla="*/ 128 h 320"/>
              <a:gd name="T56" fmla="*/ 332 w 400"/>
              <a:gd name="T57" fmla="*/ 114 h 320"/>
              <a:gd name="T58" fmla="*/ 346 w 400"/>
              <a:gd name="T59" fmla="*/ 100 h 320"/>
              <a:gd name="T60" fmla="*/ 360 w 400"/>
              <a:gd name="T61" fmla="*/ 114 h 320"/>
              <a:gd name="T62" fmla="*/ 346 w 400"/>
              <a:gd name="T63" fmla="*/ 128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00" h="320">
                <a:moveTo>
                  <a:pt x="200" y="120"/>
                </a:moveTo>
                <a:cubicBezTo>
                  <a:pt x="167" y="120"/>
                  <a:pt x="140" y="147"/>
                  <a:pt x="140" y="180"/>
                </a:cubicBezTo>
                <a:cubicBezTo>
                  <a:pt x="140" y="213"/>
                  <a:pt x="167" y="240"/>
                  <a:pt x="200" y="240"/>
                </a:cubicBezTo>
                <a:cubicBezTo>
                  <a:pt x="233" y="240"/>
                  <a:pt x="260" y="213"/>
                  <a:pt x="260" y="180"/>
                </a:cubicBezTo>
                <a:cubicBezTo>
                  <a:pt x="260" y="147"/>
                  <a:pt x="233" y="120"/>
                  <a:pt x="200" y="120"/>
                </a:cubicBezTo>
                <a:close/>
                <a:moveTo>
                  <a:pt x="360" y="60"/>
                </a:moveTo>
                <a:cubicBezTo>
                  <a:pt x="312" y="60"/>
                  <a:pt x="312" y="60"/>
                  <a:pt x="312" y="60"/>
                </a:cubicBezTo>
                <a:cubicBezTo>
                  <a:pt x="305" y="60"/>
                  <a:pt x="298" y="55"/>
                  <a:pt x="296" y="49"/>
                </a:cubicBezTo>
                <a:cubicBezTo>
                  <a:pt x="284" y="11"/>
                  <a:pt x="284" y="11"/>
                  <a:pt x="284" y="11"/>
                </a:cubicBezTo>
                <a:cubicBezTo>
                  <a:pt x="281" y="5"/>
                  <a:pt x="274" y="0"/>
                  <a:pt x="268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125" y="0"/>
                  <a:pt x="118" y="5"/>
                  <a:pt x="116" y="11"/>
                </a:cubicBezTo>
                <a:cubicBezTo>
                  <a:pt x="104" y="49"/>
                  <a:pt x="104" y="49"/>
                  <a:pt x="104" y="49"/>
                </a:cubicBezTo>
                <a:cubicBezTo>
                  <a:pt x="101" y="55"/>
                  <a:pt x="94" y="60"/>
                  <a:pt x="88" y="60"/>
                </a:cubicBezTo>
                <a:cubicBezTo>
                  <a:pt x="40" y="60"/>
                  <a:pt x="40" y="60"/>
                  <a:pt x="40" y="60"/>
                </a:cubicBezTo>
                <a:cubicBezTo>
                  <a:pt x="18" y="60"/>
                  <a:pt x="0" y="78"/>
                  <a:pt x="0" y="100"/>
                </a:cubicBezTo>
                <a:cubicBezTo>
                  <a:pt x="0" y="280"/>
                  <a:pt x="0" y="280"/>
                  <a:pt x="0" y="280"/>
                </a:cubicBezTo>
                <a:cubicBezTo>
                  <a:pt x="0" y="302"/>
                  <a:pt x="18" y="320"/>
                  <a:pt x="40" y="320"/>
                </a:cubicBezTo>
                <a:cubicBezTo>
                  <a:pt x="360" y="320"/>
                  <a:pt x="360" y="320"/>
                  <a:pt x="360" y="320"/>
                </a:cubicBezTo>
                <a:cubicBezTo>
                  <a:pt x="382" y="320"/>
                  <a:pt x="400" y="302"/>
                  <a:pt x="400" y="280"/>
                </a:cubicBezTo>
                <a:cubicBezTo>
                  <a:pt x="400" y="100"/>
                  <a:pt x="400" y="100"/>
                  <a:pt x="400" y="100"/>
                </a:cubicBezTo>
                <a:cubicBezTo>
                  <a:pt x="400" y="78"/>
                  <a:pt x="382" y="60"/>
                  <a:pt x="360" y="60"/>
                </a:cubicBezTo>
                <a:close/>
                <a:moveTo>
                  <a:pt x="200" y="280"/>
                </a:moveTo>
                <a:cubicBezTo>
                  <a:pt x="145" y="280"/>
                  <a:pt x="100" y="235"/>
                  <a:pt x="100" y="180"/>
                </a:cubicBezTo>
                <a:cubicBezTo>
                  <a:pt x="100" y="125"/>
                  <a:pt x="145" y="80"/>
                  <a:pt x="200" y="80"/>
                </a:cubicBezTo>
                <a:cubicBezTo>
                  <a:pt x="255" y="80"/>
                  <a:pt x="300" y="125"/>
                  <a:pt x="300" y="180"/>
                </a:cubicBezTo>
                <a:cubicBezTo>
                  <a:pt x="300" y="235"/>
                  <a:pt x="255" y="280"/>
                  <a:pt x="200" y="280"/>
                </a:cubicBezTo>
                <a:close/>
                <a:moveTo>
                  <a:pt x="346" y="128"/>
                </a:moveTo>
                <a:cubicBezTo>
                  <a:pt x="338" y="128"/>
                  <a:pt x="332" y="122"/>
                  <a:pt x="332" y="114"/>
                </a:cubicBezTo>
                <a:cubicBezTo>
                  <a:pt x="332" y="106"/>
                  <a:pt x="338" y="100"/>
                  <a:pt x="346" y="100"/>
                </a:cubicBezTo>
                <a:cubicBezTo>
                  <a:pt x="354" y="100"/>
                  <a:pt x="360" y="106"/>
                  <a:pt x="360" y="114"/>
                </a:cubicBezTo>
                <a:cubicBezTo>
                  <a:pt x="360" y="122"/>
                  <a:pt x="354" y="128"/>
                  <a:pt x="346" y="12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淘宝网chenying0907出品 22"/>
          <p:cNvSpPr>
            <a:spLocks noChangeAspect="1" noEditPoints="1"/>
          </p:cNvSpPr>
          <p:nvPr/>
        </p:nvSpPr>
        <p:spPr bwMode="auto">
          <a:xfrm>
            <a:off x="8610891" y="4297735"/>
            <a:ext cx="436972" cy="436972"/>
          </a:xfrm>
          <a:custGeom>
            <a:avLst/>
            <a:gdLst>
              <a:gd name="T0" fmla="*/ 287 w 316"/>
              <a:gd name="T1" fmla="*/ 29 h 316"/>
              <a:gd name="T2" fmla="*/ 236 w 316"/>
              <a:gd name="T3" fmla="*/ 4 h 316"/>
              <a:gd name="T4" fmla="*/ 135 w 316"/>
              <a:gd name="T5" fmla="*/ 105 h 316"/>
              <a:gd name="T6" fmla="*/ 20 w 316"/>
              <a:gd name="T7" fmla="*/ 221 h 316"/>
              <a:gd name="T8" fmla="*/ 0 w 316"/>
              <a:gd name="T9" fmla="*/ 316 h 316"/>
              <a:gd name="T10" fmla="*/ 95 w 316"/>
              <a:gd name="T11" fmla="*/ 296 h 316"/>
              <a:gd name="T12" fmla="*/ 210 w 316"/>
              <a:gd name="T13" fmla="*/ 180 h 316"/>
              <a:gd name="T14" fmla="*/ 312 w 316"/>
              <a:gd name="T15" fmla="*/ 79 h 316"/>
              <a:gd name="T16" fmla="*/ 287 w 316"/>
              <a:gd name="T17" fmla="*/ 29 h 316"/>
              <a:gd name="T18" fmla="*/ 89 w 316"/>
              <a:gd name="T19" fmla="*/ 284 h 316"/>
              <a:gd name="T20" fmla="*/ 57 w 316"/>
              <a:gd name="T21" fmla="*/ 291 h 316"/>
              <a:gd name="T22" fmla="*/ 43 w 316"/>
              <a:gd name="T23" fmla="*/ 273 h 316"/>
              <a:gd name="T24" fmla="*/ 24 w 316"/>
              <a:gd name="T25" fmla="*/ 259 h 316"/>
              <a:gd name="T26" fmla="*/ 31 w 316"/>
              <a:gd name="T27" fmla="*/ 226 h 316"/>
              <a:gd name="T28" fmla="*/ 41 w 316"/>
              <a:gd name="T29" fmla="*/ 217 h 316"/>
              <a:gd name="T30" fmla="*/ 78 w 316"/>
              <a:gd name="T31" fmla="*/ 237 h 316"/>
              <a:gd name="T32" fmla="*/ 99 w 316"/>
              <a:gd name="T33" fmla="*/ 275 h 316"/>
              <a:gd name="T34" fmla="*/ 89 w 316"/>
              <a:gd name="T35" fmla="*/ 284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16" h="316">
                <a:moveTo>
                  <a:pt x="287" y="29"/>
                </a:moveTo>
                <a:cubicBezTo>
                  <a:pt x="258" y="0"/>
                  <a:pt x="236" y="4"/>
                  <a:pt x="236" y="4"/>
                </a:cubicBezTo>
                <a:cubicBezTo>
                  <a:pt x="135" y="105"/>
                  <a:pt x="135" y="105"/>
                  <a:pt x="135" y="105"/>
                </a:cubicBezTo>
                <a:cubicBezTo>
                  <a:pt x="20" y="221"/>
                  <a:pt x="20" y="221"/>
                  <a:pt x="20" y="221"/>
                </a:cubicBezTo>
                <a:cubicBezTo>
                  <a:pt x="0" y="316"/>
                  <a:pt x="0" y="316"/>
                  <a:pt x="0" y="316"/>
                </a:cubicBezTo>
                <a:cubicBezTo>
                  <a:pt x="95" y="296"/>
                  <a:pt x="95" y="296"/>
                  <a:pt x="95" y="296"/>
                </a:cubicBezTo>
                <a:cubicBezTo>
                  <a:pt x="210" y="180"/>
                  <a:pt x="210" y="180"/>
                  <a:pt x="210" y="180"/>
                </a:cubicBezTo>
                <a:cubicBezTo>
                  <a:pt x="312" y="79"/>
                  <a:pt x="312" y="79"/>
                  <a:pt x="312" y="79"/>
                </a:cubicBezTo>
                <a:cubicBezTo>
                  <a:pt x="312" y="79"/>
                  <a:pt x="316" y="58"/>
                  <a:pt x="287" y="29"/>
                </a:cubicBezTo>
                <a:close/>
                <a:moveTo>
                  <a:pt x="89" y="284"/>
                </a:moveTo>
                <a:cubicBezTo>
                  <a:pt x="57" y="291"/>
                  <a:pt x="57" y="291"/>
                  <a:pt x="57" y="291"/>
                </a:cubicBezTo>
                <a:cubicBezTo>
                  <a:pt x="54" y="285"/>
                  <a:pt x="50" y="280"/>
                  <a:pt x="43" y="273"/>
                </a:cubicBezTo>
                <a:cubicBezTo>
                  <a:pt x="36" y="266"/>
                  <a:pt x="30" y="262"/>
                  <a:pt x="24" y="259"/>
                </a:cubicBezTo>
                <a:cubicBezTo>
                  <a:pt x="31" y="226"/>
                  <a:pt x="31" y="226"/>
                  <a:pt x="31" y="226"/>
                </a:cubicBezTo>
                <a:cubicBezTo>
                  <a:pt x="41" y="217"/>
                  <a:pt x="41" y="217"/>
                  <a:pt x="41" y="217"/>
                </a:cubicBezTo>
                <a:cubicBezTo>
                  <a:pt x="41" y="217"/>
                  <a:pt x="58" y="217"/>
                  <a:pt x="78" y="237"/>
                </a:cubicBezTo>
                <a:cubicBezTo>
                  <a:pt x="98" y="257"/>
                  <a:pt x="99" y="275"/>
                  <a:pt x="99" y="275"/>
                </a:cubicBezTo>
                <a:lnTo>
                  <a:pt x="89" y="28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淘宝网chenying0907出品 27"/>
          <p:cNvSpPr>
            <a:spLocks noChangeAspect="1" noEditPoints="1"/>
          </p:cNvSpPr>
          <p:nvPr/>
        </p:nvSpPr>
        <p:spPr bwMode="auto">
          <a:xfrm>
            <a:off x="7392055" y="2335544"/>
            <a:ext cx="505616" cy="361633"/>
          </a:xfrm>
          <a:custGeom>
            <a:avLst/>
            <a:gdLst>
              <a:gd name="T0" fmla="*/ 392 w 392"/>
              <a:gd name="T1" fmla="*/ 40 h 280"/>
              <a:gd name="T2" fmla="*/ 392 w 392"/>
              <a:gd name="T3" fmla="*/ 16 h 280"/>
              <a:gd name="T4" fmla="*/ 376 w 392"/>
              <a:gd name="T5" fmla="*/ 0 h 280"/>
              <a:gd name="T6" fmla="*/ 16 w 392"/>
              <a:gd name="T7" fmla="*/ 0 h 280"/>
              <a:gd name="T8" fmla="*/ 0 w 392"/>
              <a:gd name="T9" fmla="*/ 16 h 280"/>
              <a:gd name="T10" fmla="*/ 0 w 392"/>
              <a:gd name="T11" fmla="*/ 40 h 280"/>
              <a:gd name="T12" fmla="*/ 40 w 392"/>
              <a:gd name="T13" fmla="*/ 40 h 280"/>
              <a:gd name="T14" fmla="*/ 40 w 392"/>
              <a:gd name="T15" fmla="*/ 80 h 280"/>
              <a:gd name="T16" fmla="*/ 0 w 392"/>
              <a:gd name="T17" fmla="*/ 80 h 280"/>
              <a:gd name="T18" fmla="*/ 0 w 392"/>
              <a:gd name="T19" fmla="*/ 120 h 280"/>
              <a:gd name="T20" fmla="*/ 40 w 392"/>
              <a:gd name="T21" fmla="*/ 120 h 280"/>
              <a:gd name="T22" fmla="*/ 40 w 392"/>
              <a:gd name="T23" fmla="*/ 160 h 280"/>
              <a:gd name="T24" fmla="*/ 0 w 392"/>
              <a:gd name="T25" fmla="*/ 160 h 280"/>
              <a:gd name="T26" fmla="*/ 0 w 392"/>
              <a:gd name="T27" fmla="*/ 200 h 280"/>
              <a:gd name="T28" fmla="*/ 40 w 392"/>
              <a:gd name="T29" fmla="*/ 200 h 280"/>
              <a:gd name="T30" fmla="*/ 40 w 392"/>
              <a:gd name="T31" fmla="*/ 240 h 280"/>
              <a:gd name="T32" fmla="*/ 0 w 392"/>
              <a:gd name="T33" fmla="*/ 240 h 280"/>
              <a:gd name="T34" fmla="*/ 0 w 392"/>
              <a:gd name="T35" fmla="*/ 264 h 280"/>
              <a:gd name="T36" fmla="*/ 16 w 392"/>
              <a:gd name="T37" fmla="*/ 280 h 280"/>
              <a:gd name="T38" fmla="*/ 376 w 392"/>
              <a:gd name="T39" fmla="*/ 280 h 280"/>
              <a:gd name="T40" fmla="*/ 392 w 392"/>
              <a:gd name="T41" fmla="*/ 264 h 280"/>
              <a:gd name="T42" fmla="*/ 392 w 392"/>
              <a:gd name="T43" fmla="*/ 240 h 280"/>
              <a:gd name="T44" fmla="*/ 352 w 392"/>
              <a:gd name="T45" fmla="*/ 240 h 280"/>
              <a:gd name="T46" fmla="*/ 352 w 392"/>
              <a:gd name="T47" fmla="*/ 200 h 280"/>
              <a:gd name="T48" fmla="*/ 392 w 392"/>
              <a:gd name="T49" fmla="*/ 200 h 280"/>
              <a:gd name="T50" fmla="*/ 392 w 392"/>
              <a:gd name="T51" fmla="*/ 160 h 280"/>
              <a:gd name="T52" fmla="*/ 352 w 392"/>
              <a:gd name="T53" fmla="*/ 160 h 280"/>
              <a:gd name="T54" fmla="*/ 352 w 392"/>
              <a:gd name="T55" fmla="*/ 120 h 280"/>
              <a:gd name="T56" fmla="*/ 392 w 392"/>
              <a:gd name="T57" fmla="*/ 120 h 280"/>
              <a:gd name="T58" fmla="*/ 392 w 392"/>
              <a:gd name="T59" fmla="*/ 80 h 280"/>
              <a:gd name="T60" fmla="*/ 352 w 392"/>
              <a:gd name="T61" fmla="*/ 80 h 280"/>
              <a:gd name="T62" fmla="*/ 352 w 392"/>
              <a:gd name="T63" fmla="*/ 40 h 280"/>
              <a:gd name="T64" fmla="*/ 392 w 392"/>
              <a:gd name="T65" fmla="*/ 40 h 280"/>
              <a:gd name="T66" fmla="*/ 152 w 392"/>
              <a:gd name="T67" fmla="*/ 200 h 280"/>
              <a:gd name="T68" fmla="*/ 152 w 392"/>
              <a:gd name="T69" fmla="*/ 80 h 280"/>
              <a:gd name="T70" fmla="*/ 252 w 392"/>
              <a:gd name="T71" fmla="*/ 140 h 280"/>
              <a:gd name="T72" fmla="*/ 152 w 392"/>
              <a:gd name="T73" fmla="*/ 200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92" h="280">
                <a:moveTo>
                  <a:pt x="392" y="40"/>
                </a:moveTo>
                <a:cubicBezTo>
                  <a:pt x="392" y="16"/>
                  <a:pt x="392" y="16"/>
                  <a:pt x="392" y="16"/>
                </a:cubicBezTo>
                <a:cubicBezTo>
                  <a:pt x="392" y="7"/>
                  <a:pt x="385" y="0"/>
                  <a:pt x="37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40"/>
                  <a:pt x="0" y="40"/>
                  <a:pt x="0" y="40"/>
                </a:cubicBezTo>
                <a:cubicBezTo>
                  <a:pt x="40" y="40"/>
                  <a:pt x="40" y="40"/>
                  <a:pt x="40" y="40"/>
                </a:cubicBezTo>
                <a:cubicBezTo>
                  <a:pt x="40" y="80"/>
                  <a:pt x="40" y="80"/>
                  <a:pt x="40" y="80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120"/>
                  <a:pt x="0" y="120"/>
                  <a:pt x="0" y="120"/>
                </a:cubicBezTo>
                <a:cubicBezTo>
                  <a:pt x="40" y="120"/>
                  <a:pt x="40" y="120"/>
                  <a:pt x="40" y="120"/>
                </a:cubicBezTo>
                <a:cubicBezTo>
                  <a:pt x="40" y="160"/>
                  <a:pt x="40" y="160"/>
                  <a:pt x="40" y="160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200"/>
                  <a:pt x="0" y="200"/>
                  <a:pt x="0" y="200"/>
                </a:cubicBezTo>
                <a:cubicBezTo>
                  <a:pt x="40" y="200"/>
                  <a:pt x="40" y="200"/>
                  <a:pt x="40" y="200"/>
                </a:cubicBezTo>
                <a:cubicBezTo>
                  <a:pt x="40" y="240"/>
                  <a:pt x="40" y="240"/>
                  <a:pt x="40" y="240"/>
                </a:cubicBezTo>
                <a:cubicBezTo>
                  <a:pt x="0" y="240"/>
                  <a:pt x="0" y="240"/>
                  <a:pt x="0" y="240"/>
                </a:cubicBezTo>
                <a:cubicBezTo>
                  <a:pt x="0" y="264"/>
                  <a:pt x="0" y="264"/>
                  <a:pt x="0" y="264"/>
                </a:cubicBezTo>
                <a:cubicBezTo>
                  <a:pt x="0" y="273"/>
                  <a:pt x="7" y="280"/>
                  <a:pt x="16" y="280"/>
                </a:cubicBezTo>
                <a:cubicBezTo>
                  <a:pt x="376" y="280"/>
                  <a:pt x="376" y="280"/>
                  <a:pt x="376" y="280"/>
                </a:cubicBezTo>
                <a:cubicBezTo>
                  <a:pt x="385" y="280"/>
                  <a:pt x="392" y="273"/>
                  <a:pt x="392" y="264"/>
                </a:cubicBezTo>
                <a:cubicBezTo>
                  <a:pt x="392" y="240"/>
                  <a:pt x="392" y="240"/>
                  <a:pt x="392" y="240"/>
                </a:cubicBezTo>
                <a:cubicBezTo>
                  <a:pt x="352" y="240"/>
                  <a:pt x="352" y="240"/>
                  <a:pt x="352" y="240"/>
                </a:cubicBezTo>
                <a:cubicBezTo>
                  <a:pt x="352" y="200"/>
                  <a:pt x="352" y="200"/>
                  <a:pt x="352" y="200"/>
                </a:cubicBezTo>
                <a:cubicBezTo>
                  <a:pt x="392" y="200"/>
                  <a:pt x="392" y="200"/>
                  <a:pt x="392" y="200"/>
                </a:cubicBezTo>
                <a:cubicBezTo>
                  <a:pt x="392" y="160"/>
                  <a:pt x="392" y="160"/>
                  <a:pt x="392" y="160"/>
                </a:cubicBezTo>
                <a:cubicBezTo>
                  <a:pt x="352" y="160"/>
                  <a:pt x="352" y="160"/>
                  <a:pt x="352" y="160"/>
                </a:cubicBezTo>
                <a:cubicBezTo>
                  <a:pt x="352" y="120"/>
                  <a:pt x="352" y="120"/>
                  <a:pt x="352" y="120"/>
                </a:cubicBezTo>
                <a:cubicBezTo>
                  <a:pt x="392" y="120"/>
                  <a:pt x="392" y="120"/>
                  <a:pt x="392" y="120"/>
                </a:cubicBezTo>
                <a:cubicBezTo>
                  <a:pt x="392" y="80"/>
                  <a:pt x="392" y="80"/>
                  <a:pt x="392" y="80"/>
                </a:cubicBezTo>
                <a:cubicBezTo>
                  <a:pt x="352" y="80"/>
                  <a:pt x="352" y="80"/>
                  <a:pt x="352" y="80"/>
                </a:cubicBezTo>
                <a:cubicBezTo>
                  <a:pt x="352" y="40"/>
                  <a:pt x="352" y="40"/>
                  <a:pt x="352" y="40"/>
                </a:cubicBezTo>
                <a:lnTo>
                  <a:pt x="392" y="40"/>
                </a:lnTo>
                <a:close/>
                <a:moveTo>
                  <a:pt x="152" y="200"/>
                </a:moveTo>
                <a:cubicBezTo>
                  <a:pt x="152" y="80"/>
                  <a:pt x="152" y="80"/>
                  <a:pt x="152" y="80"/>
                </a:cubicBezTo>
                <a:cubicBezTo>
                  <a:pt x="252" y="140"/>
                  <a:pt x="252" y="140"/>
                  <a:pt x="252" y="140"/>
                </a:cubicBezTo>
                <a:lnTo>
                  <a:pt x="152" y="2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淘宝网chenying0907出品 6"/>
          <p:cNvSpPr>
            <a:spLocks noChangeAspect="1" noEditPoints="1"/>
          </p:cNvSpPr>
          <p:nvPr/>
        </p:nvSpPr>
        <p:spPr bwMode="auto">
          <a:xfrm>
            <a:off x="6205029" y="4224069"/>
            <a:ext cx="572585" cy="584304"/>
          </a:xfrm>
          <a:custGeom>
            <a:avLst/>
            <a:gdLst>
              <a:gd name="T0" fmla="*/ 121 w 417"/>
              <a:gd name="T1" fmla="*/ 94 h 426"/>
              <a:gd name="T2" fmla="*/ 85 w 417"/>
              <a:gd name="T3" fmla="*/ 341 h 426"/>
              <a:gd name="T4" fmla="*/ 332 w 417"/>
              <a:gd name="T5" fmla="*/ 305 h 426"/>
              <a:gd name="T6" fmla="*/ 267 w 417"/>
              <a:gd name="T7" fmla="*/ 159 h 426"/>
              <a:gd name="T8" fmla="*/ 121 w 417"/>
              <a:gd name="T9" fmla="*/ 94 h 426"/>
              <a:gd name="T10" fmla="*/ 306 w 417"/>
              <a:gd name="T11" fmla="*/ 286 h 426"/>
              <a:gd name="T12" fmla="*/ 199 w 417"/>
              <a:gd name="T13" fmla="*/ 227 h 426"/>
              <a:gd name="T14" fmla="*/ 140 w 417"/>
              <a:gd name="T15" fmla="*/ 120 h 426"/>
              <a:gd name="T16" fmla="*/ 247 w 417"/>
              <a:gd name="T17" fmla="*/ 179 h 426"/>
              <a:gd name="T18" fmla="*/ 306 w 417"/>
              <a:gd name="T19" fmla="*/ 286 h 426"/>
              <a:gd name="T20" fmla="*/ 309 w 417"/>
              <a:gd name="T21" fmla="*/ 128 h 426"/>
              <a:gd name="T22" fmla="*/ 323 w 417"/>
              <a:gd name="T23" fmla="*/ 122 h 426"/>
              <a:gd name="T24" fmla="*/ 361 w 417"/>
              <a:gd name="T25" fmla="*/ 84 h 426"/>
              <a:gd name="T26" fmla="*/ 361 w 417"/>
              <a:gd name="T27" fmla="*/ 56 h 426"/>
              <a:gd name="T28" fmla="*/ 333 w 417"/>
              <a:gd name="T29" fmla="*/ 56 h 426"/>
              <a:gd name="T30" fmla="*/ 295 w 417"/>
              <a:gd name="T31" fmla="*/ 94 h 426"/>
              <a:gd name="T32" fmla="*/ 295 w 417"/>
              <a:gd name="T33" fmla="*/ 122 h 426"/>
              <a:gd name="T34" fmla="*/ 309 w 417"/>
              <a:gd name="T35" fmla="*/ 128 h 426"/>
              <a:gd name="T36" fmla="*/ 237 w 417"/>
              <a:gd name="T37" fmla="*/ 79 h 426"/>
              <a:gd name="T38" fmla="*/ 247 w 417"/>
              <a:gd name="T39" fmla="*/ 81 h 426"/>
              <a:gd name="T40" fmla="*/ 264 w 417"/>
              <a:gd name="T41" fmla="*/ 71 h 426"/>
              <a:gd name="T42" fmla="*/ 286 w 417"/>
              <a:gd name="T43" fmla="*/ 33 h 426"/>
              <a:gd name="T44" fmla="*/ 278 w 417"/>
              <a:gd name="T45" fmla="*/ 5 h 426"/>
              <a:gd name="T46" fmla="*/ 251 w 417"/>
              <a:gd name="T47" fmla="*/ 13 h 426"/>
              <a:gd name="T48" fmla="*/ 229 w 417"/>
              <a:gd name="T49" fmla="*/ 52 h 426"/>
              <a:gd name="T50" fmla="*/ 237 w 417"/>
              <a:gd name="T51" fmla="*/ 79 h 426"/>
              <a:gd name="T52" fmla="*/ 412 w 417"/>
              <a:gd name="T53" fmla="*/ 139 h 426"/>
              <a:gd name="T54" fmla="*/ 385 w 417"/>
              <a:gd name="T55" fmla="*/ 131 h 426"/>
              <a:gd name="T56" fmla="*/ 346 w 417"/>
              <a:gd name="T57" fmla="*/ 153 h 426"/>
              <a:gd name="T58" fmla="*/ 338 w 417"/>
              <a:gd name="T59" fmla="*/ 180 h 426"/>
              <a:gd name="T60" fmla="*/ 356 w 417"/>
              <a:gd name="T61" fmla="*/ 190 h 426"/>
              <a:gd name="T62" fmla="*/ 366 w 417"/>
              <a:gd name="T63" fmla="*/ 188 h 426"/>
              <a:gd name="T64" fmla="*/ 404 w 417"/>
              <a:gd name="T65" fmla="*/ 166 h 426"/>
              <a:gd name="T66" fmla="*/ 412 w 417"/>
              <a:gd name="T67" fmla="*/ 139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17" h="426">
                <a:moveTo>
                  <a:pt x="121" y="94"/>
                </a:moveTo>
                <a:cubicBezTo>
                  <a:pt x="98" y="116"/>
                  <a:pt x="0" y="256"/>
                  <a:pt x="85" y="341"/>
                </a:cubicBezTo>
                <a:cubicBezTo>
                  <a:pt x="170" y="426"/>
                  <a:pt x="309" y="328"/>
                  <a:pt x="332" y="305"/>
                </a:cubicBezTo>
                <a:cubicBezTo>
                  <a:pt x="354" y="283"/>
                  <a:pt x="325" y="217"/>
                  <a:pt x="267" y="159"/>
                </a:cubicBezTo>
                <a:cubicBezTo>
                  <a:pt x="209" y="101"/>
                  <a:pt x="143" y="72"/>
                  <a:pt x="121" y="94"/>
                </a:cubicBezTo>
                <a:close/>
                <a:moveTo>
                  <a:pt x="306" y="286"/>
                </a:moveTo>
                <a:cubicBezTo>
                  <a:pt x="299" y="292"/>
                  <a:pt x="248" y="277"/>
                  <a:pt x="199" y="227"/>
                </a:cubicBezTo>
                <a:cubicBezTo>
                  <a:pt x="149" y="178"/>
                  <a:pt x="134" y="127"/>
                  <a:pt x="140" y="120"/>
                </a:cubicBezTo>
                <a:cubicBezTo>
                  <a:pt x="147" y="113"/>
                  <a:pt x="198" y="129"/>
                  <a:pt x="247" y="179"/>
                </a:cubicBezTo>
                <a:cubicBezTo>
                  <a:pt x="297" y="228"/>
                  <a:pt x="313" y="279"/>
                  <a:pt x="306" y="286"/>
                </a:cubicBezTo>
                <a:close/>
                <a:moveTo>
                  <a:pt x="309" y="128"/>
                </a:moveTo>
                <a:cubicBezTo>
                  <a:pt x="314" y="128"/>
                  <a:pt x="319" y="126"/>
                  <a:pt x="323" y="122"/>
                </a:cubicBezTo>
                <a:cubicBezTo>
                  <a:pt x="361" y="84"/>
                  <a:pt x="361" y="84"/>
                  <a:pt x="361" y="84"/>
                </a:cubicBezTo>
                <a:cubicBezTo>
                  <a:pt x="369" y="76"/>
                  <a:pt x="369" y="64"/>
                  <a:pt x="361" y="56"/>
                </a:cubicBezTo>
                <a:cubicBezTo>
                  <a:pt x="353" y="48"/>
                  <a:pt x="341" y="48"/>
                  <a:pt x="333" y="56"/>
                </a:cubicBezTo>
                <a:cubicBezTo>
                  <a:pt x="295" y="94"/>
                  <a:pt x="295" y="94"/>
                  <a:pt x="295" y="94"/>
                </a:cubicBezTo>
                <a:cubicBezTo>
                  <a:pt x="287" y="102"/>
                  <a:pt x="287" y="115"/>
                  <a:pt x="295" y="122"/>
                </a:cubicBezTo>
                <a:cubicBezTo>
                  <a:pt x="299" y="126"/>
                  <a:pt x="304" y="128"/>
                  <a:pt x="309" y="128"/>
                </a:cubicBezTo>
                <a:close/>
                <a:moveTo>
                  <a:pt x="237" y="79"/>
                </a:moveTo>
                <a:cubicBezTo>
                  <a:pt x="240" y="81"/>
                  <a:pt x="243" y="81"/>
                  <a:pt x="247" y="81"/>
                </a:cubicBezTo>
                <a:cubicBezTo>
                  <a:pt x="254" y="81"/>
                  <a:pt x="260" y="78"/>
                  <a:pt x="264" y="71"/>
                </a:cubicBezTo>
                <a:cubicBezTo>
                  <a:pt x="286" y="33"/>
                  <a:pt x="286" y="33"/>
                  <a:pt x="286" y="33"/>
                </a:cubicBezTo>
                <a:cubicBezTo>
                  <a:pt x="291" y="23"/>
                  <a:pt x="288" y="11"/>
                  <a:pt x="278" y="5"/>
                </a:cubicBezTo>
                <a:cubicBezTo>
                  <a:pt x="268" y="0"/>
                  <a:pt x="256" y="3"/>
                  <a:pt x="251" y="13"/>
                </a:cubicBezTo>
                <a:cubicBezTo>
                  <a:pt x="229" y="52"/>
                  <a:pt x="229" y="52"/>
                  <a:pt x="229" y="52"/>
                </a:cubicBezTo>
                <a:cubicBezTo>
                  <a:pt x="224" y="61"/>
                  <a:pt x="227" y="73"/>
                  <a:pt x="237" y="79"/>
                </a:cubicBezTo>
                <a:close/>
                <a:moveTo>
                  <a:pt x="412" y="139"/>
                </a:moveTo>
                <a:cubicBezTo>
                  <a:pt x="406" y="129"/>
                  <a:pt x="394" y="126"/>
                  <a:pt x="385" y="131"/>
                </a:cubicBezTo>
                <a:cubicBezTo>
                  <a:pt x="346" y="153"/>
                  <a:pt x="346" y="153"/>
                  <a:pt x="346" y="153"/>
                </a:cubicBezTo>
                <a:cubicBezTo>
                  <a:pt x="336" y="158"/>
                  <a:pt x="333" y="171"/>
                  <a:pt x="338" y="180"/>
                </a:cubicBezTo>
                <a:cubicBezTo>
                  <a:pt x="342" y="187"/>
                  <a:pt x="349" y="190"/>
                  <a:pt x="356" y="190"/>
                </a:cubicBezTo>
                <a:cubicBezTo>
                  <a:pt x="359" y="190"/>
                  <a:pt x="363" y="190"/>
                  <a:pt x="366" y="188"/>
                </a:cubicBezTo>
                <a:cubicBezTo>
                  <a:pt x="404" y="166"/>
                  <a:pt x="404" y="166"/>
                  <a:pt x="404" y="166"/>
                </a:cubicBezTo>
                <a:cubicBezTo>
                  <a:pt x="414" y="161"/>
                  <a:pt x="417" y="149"/>
                  <a:pt x="412" y="13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Content Placeholder 2"/>
          <p:cNvSpPr txBox="1">
            <a:spLocks/>
          </p:cNvSpPr>
          <p:nvPr/>
        </p:nvSpPr>
        <p:spPr bwMode="auto">
          <a:xfrm>
            <a:off x="3551384" y="4739730"/>
            <a:ext cx="1063132" cy="202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Content Placeholder 2"/>
          <p:cNvSpPr txBox="1">
            <a:spLocks/>
          </p:cNvSpPr>
          <p:nvPr/>
        </p:nvSpPr>
        <p:spPr bwMode="auto">
          <a:xfrm>
            <a:off x="9453025" y="4203979"/>
            <a:ext cx="1063133" cy="202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Content Placeholder 2"/>
          <p:cNvSpPr txBox="1">
            <a:spLocks/>
          </p:cNvSpPr>
          <p:nvPr/>
        </p:nvSpPr>
        <p:spPr bwMode="auto">
          <a:xfrm>
            <a:off x="4773568" y="2795956"/>
            <a:ext cx="1054761" cy="202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Content Placeholder 2"/>
          <p:cNvSpPr txBox="1">
            <a:spLocks/>
          </p:cNvSpPr>
          <p:nvPr/>
        </p:nvSpPr>
        <p:spPr bwMode="auto">
          <a:xfrm>
            <a:off x="5932132" y="4803351"/>
            <a:ext cx="1054761" cy="202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Content Placeholder 2"/>
          <p:cNvSpPr txBox="1">
            <a:spLocks/>
          </p:cNvSpPr>
          <p:nvPr/>
        </p:nvSpPr>
        <p:spPr bwMode="auto">
          <a:xfrm>
            <a:off x="8339666" y="4788283"/>
            <a:ext cx="1004535" cy="202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Content Placeholder 2"/>
          <p:cNvSpPr txBox="1">
            <a:spLocks/>
          </p:cNvSpPr>
          <p:nvPr/>
        </p:nvSpPr>
        <p:spPr bwMode="auto">
          <a:xfrm>
            <a:off x="7149291" y="2862924"/>
            <a:ext cx="1004535" cy="202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5" name="Straight Connector 44"/>
          <p:cNvCxnSpPr/>
          <p:nvPr/>
        </p:nvCxnSpPr>
        <p:spPr>
          <a:xfrm>
            <a:off x="783891" y="8349358"/>
            <a:ext cx="11115177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淘宝网chenying0907出品 50"/>
          <p:cNvSpPr txBox="1"/>
          <p:nvPr/>
        </p:nvSpPr>
        <p:spPr>
          <a:xfrm>
            <a:off x="884238" y="5575719"/>
            <a:ext cx="11165510" cy="443198"/>
          </a:xfrm>
          <a:prstGeom prst="rect">
            <a:avLst/>
          </a:prstGeom>
          <a:noFill/>
        </p:spPr>
        <p:txBody>
          <a:bodyPr wrap="square" lIns="0" tIns="0" rIns="0" bIns="0" spcCol="360000">
            <a:spAutoFit/>
          </a:bodyPr>
          <a:lstStyle/>
          <a:p>
            <a:pPr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淘宝网chenying0907出品 45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7" name="淘宝网chenying0907出品 46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8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04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  <p:bldP spid="43" grpId="0"/>
      <p:bldP spid="44" grpId="0"/>
      <p:bldP spid="51" grpId="0"/>
      <p:bldP spid="46" grpId="0" animBg="1"/>
      <p:bldP spid="47" grpId="0" animBg="1"/>
      <p:bldP spid="4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4596168" y="5103592"/>
            <a:ext cx="3735194" cy="1531984"/>
            <a:chOff x="620310" y="4663505"/>
            <a:chExt cx="3351081" cy="1374438"/>
          </a:xfrm>
        </p:grpSpPr>
        <p:sp>
          <p:nvSpPr>
            <p:cNvPr id="6" name="Oval 5"/>
            <p:cNvSpPr/>
            <p:nvPr/>
          </p:nvSpPr>
          <p:spPr>
            <a:xfrm>
              <a:off x="811580" y="5233298"/>
              <a:ext cx="2995556" cy="600614"/>
            </a:xfrm>
            <a:prstGeom prst="ellipse">
              <a:avLst/>
            </a:prstGeom>
            <a:solidFill>
              <a:schemeClr val="tx1">
                <a:lumMod val="65000"/>
                <a:lumOff val="35000"/>
                <a:alpha val="57000"/>
              </a:schemeClr>
            </a:solidFill>
            <a:ln>
              <a:noFill/>
            </a:ln>
            <a:effectLst>
              <a:outerShdw blurRad="685800" sx="119000" sy="119000" algn="ctr" rotWithShape="0">
                <a:prstClr val="black">
                  <a:alpha val="8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淘宝网chenying0907出品 5"/>
            <p:cNvSpPr>
              <a:spLocks/>
            </p:cNvSpPr>
            <p:nvPr/>
          </p:nvSpPr>
          <p:spPr bwMode="auto">
            <a:xfrm>
              <a:off x="620310" y="5074129"/>
              <a:ext cx="3351081" cy="963814"/>
            </a:xfrm>
            <a:custGeom>
              <a:avLst/>
              <a:gdLst>
                <a:gd name="T0" fmla="*/ 1446 w 1446"/>
                <a:gd name="T1" fmla="*/ 0 h 475"/>
                <a:gd name="T2" fmla="*/ 1446 w 1446"/>
                <a:gd name="T3" fmla="*/ 273 h 475"/>
                <a:gd name="T4" fmla="*/ 723 w 1446"/>
                <a:gd name="T5" fmla="*/ 475 h 475"/>
                <a:gd name="T6" fmla="*/ 0 w 1446"/>
                <a:gd name="T7" fmla="*/ 273 h 475"/>
                <a:gd name="T8" fmla="*/ 0 w 1446"/>
                <a:gd name="T9" fmla="*/ 0 h 475"/>
                <a:gd name="T10" fmla="*/ 723 w 1446"/>
                <a:gd name="T11" fmla="*/ 84 h 475"/>
                <a:gd name="T12" fmla="*/ 1446 w 1446"/>
                <a:gd name="T13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6" h="475">
                  <a:moveTo>
                    <a:pt x="1446" y="0"/>
                  </a:moveTo>
                  <a:cubicBezTo>
                    <a:pt x="1446" y="273"/>
                    <a:pt x="1446" y="273"/>
                    <a:pt x="1446" y="273"/>
                  </a:cubicBezTo>
                  <a:cubicBezTo>
                    <a:pt x="1446" y="384"/>
                    <a:pt x="1122" y="475"/>
                    <a:pt x="723" y="475"/>
                  </a:cubicBezTo>
                  <a:cubicBezTo>
                    <a:pt x="324" y="475"/>
                    <a:pt x="0" y="384"/>
                    <a:pt x="0" y="2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440" y="84"/>
                    <a:pt x="723" y="84"/>
                  </a:cubicBezTo>
                  <a:cubicBezTo>
                    <a:pt x="967" y="84"/>
                    <a:pt x="1446" y="0"/>
                    <a:pt x="1446" y="0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113" tIns="39557" rIns="79113" bIns="39557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Oval 9"/>
            <p:cNvSpPr>
              <a:spLocks noChangeArrowheads="1"/>
            </p:cNvSpPr>
            <p:nvPr/>
          </p:nvSpPr>
          <p:spPr bwMode="auto">
            <a:xfrm>
              <a:off x="620310" y="4663505"/>
              <a:ext cx="3351081" cy="821247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79113" tIns="39557" rIns="79113" bIns="39557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17"/>
            <p:cNvSpPr>
              <a:spLocks noChangeArrowheads="1"/>
            </p:cNvSpPr>
            <p:nvPr/>
          </p:nvSpPr>
          <p:spPr bwMode="auto">
            <a:xfrm>
              <a:off x="1405949" y="5012020"/>
              <a:ext cx="1779802" cy="31245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79113" tIns="39557" rIns="79113" bIns="39557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828446" y="4551531"/>
            <a:ext cx="3270638" cy="1341442"/>
            <a:chOff x="620310" y="4663505"/>
            <a:chExt cx="3351081" cy="1374438"/>
          </a:xfrm>
        </p:grpSpPr>
        <p:sp>
          <p:nvSpPr>
            <p:cNvPr id="11" name="Oval 10"/>
            <p:cNvSpPr/>
            <p:nvPr/>
          </p:nvSpPr>
          <p:spPr>
            <a:xfrm>
              <a:off x="811580" y="5233298"/>
              <a:ext cx="2995556" cy="600614"/>
            </a:xfrm>
            <a:prstGeom prst="ellipse">
              <a:avLst/>
            </a:prstGeom>
            <a:solidFill>
              <a:schemeClr val="tx1">
                <a:lumMod val="65000"/>
                <a:lumOff val="35000"/>
                <a:alpha val="57000"/>
              </a:schemeClr>
            </a:solidFill>
            <a:ln>
              <a:noFill/>
            </a:ln>
            <a:effectLst>
              <a:outerShdw blurRad="685800" sx="119000" sy="119000" algn="ctr" rotWithShape="0">
                <a:prstClr val="black">
                  <a:alpha val="8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淘宝网chenying0907出品 5"/>
            <p:cNvSpPr>
              <a:spLocks/>
            </p:cNvSpPr>
            <p:nvPr/>
          </p:nvSpPr>
          <p:spPr bwMode="auto">
            <a:xfrm>
              <a:off x="620310" y="5074129"/>
              <a:ext cx="3351081" cy="963814"/>
            </a:xfrm>
            <a:custGeom>
              <a:avLst/>
              <a:gdLst>
                <a:gd name="T0" fmla="*/ 1446 w 1446"/>
                <a:gd name="T1" fmla="*/ 0 h 475"/>
                <a:gd name="T2" fmla="*/ 1446 w 1446"/>
                <a:gd name="T3" fmla="*/ 273 h 475"/>
                <a:gd name="T4" fmla="*/ 723 w 1446"/>
                <a:gd name="T5" fmla="*/ 475 h 475"/>
                <a:gd name="T6" fmla="*/ 0 w 1446"/>
                <a:gd name="T7" fmla="*/ 273 h 475"/>
                <a:gd name="T8" fmla="*/ 0 w 1446"/>
                <a:gd name="T9" fmla="*/ 0 h 475"/>
                <a:gd name="T10" fmla="*/ 723 w 1446"/>
                <a:gd name="T11" fmla="*/ 84 h 475"/>
                <a:gd name="T12" fmla="*/ 1446 w 1446"/>
                <a:gd name="T13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6" h="475">
                  <a:moveTo>
                    <a:pt x="1446" y="0"/>
                  </a:moveTo>
                  <a:cubicBezTo>
                    <a:pt x="1446" y="273"/>
                    <a:pt x="1446" y="273"/>
                    <a:pt x="1446" y="273"/>
                  </a:cubicBezTo>
                  <a:cubicBezTo>
                    <a:pt x="1446" y="384"/>
                    <a:pt x="1122" y="475"/>
                    <a:pt x="723" y="475"/>
                  </a:cubicBezTo>
                  <a:cubicBezTo>
                    <a:pt x="324" y="475"/>
                    <a:pt x="0" y="384"/>
                    <a:pt x="0" y="2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440" y="84"/>
                    <a:pt x="723" y="84"/>
                  </a:cubicBezTo>
                  <a:cubicBezTo>
                    <a:pt x="967" y="84"/>
                    <a:pt x="1446" y="0"/>
                    <a:pt x="1446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113" tIns="39557" rIns="79113" bIns="39557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Oval 9"/>
            <p:cNvSpPr>
              <a:spLocks noChangeArrowheads="1"/>
            </p:cNvSpPr>
            <p:nvPr/>
          </p:nvSpPr>
          <p:spPr bwMode="auto">
            <a:xfrm>
              <a:off x="620310" y="4663505"/>
              <a:ext cx="3351081" cy="821247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79113" tIns="39557" rIns="79113" bIns="39557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1405949" y="5012020"/>
              <a:ext cx="1779802" cy="31245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79113" tIns="39557" rIns="79113" bIns="39557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024666" y="4019654"/>
            <a:ext cx="2878198" cy="1180484"/>
            <a:chOff x="6724539" y="1872152"/>
            <a:chExt cx="2057954" cy="967954"/>
          </a:xfrm>
        </p:grpSpPr>
        <p:sp>
          <p:nvSpPr>
            <p:cNvPr id="16" name="淘宝网chenying0907出品 5"/>
            <p:cNvSpPr>
              <a:spLocks/>
            </p:cNvSpPr>
            <p:nvPr/>
          </p:nvSpPr>
          <p:spPr bwMode="auto">
            <a:xfrm>
              <a:off x="6724539" y="2161336"/>
              <a:ext cx="2057954" cy="678770"/>
            </a:xfrm>
            <a:custGeom>
              <a:avLst/>
              <a:gdLst>
                <a:gd name="T0" fmla="*/ 1446 w 1446"/>
                <a:gd name="T1" fmla="*/ 0 h 475"/>
                <a:gd name="T2" fmla="*/ 1446 w 1446"/>
                <a:gd name="T3" fmla="*/ 273 h 475"/>
                <a:gd name="T4" fmla="*/ 723 w 1446"/>
                <a:gd name="T5" fmla="*/ 475 h 475"/>
                <a:gd name="T6" fmla="*/ 0 w 1446"/>
                <a:gd name="T7" fmla="*/ 273 h 475"/>
                <a:gd name="T8" fmla="*/ 0 w 1446"/>
                <a:gd name="T9" fmla="*/ 0 h 475"/>
                <a:gd name="T10" fmla="*/ 723 w 1446"/>
                <a:gd name="T11" fmla="*/ 84 h 475"/>
                <a:gd name="T12" fmla="*/ 1446 w 1446"/>
                <a:gd name="T13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6" h="475">
                  <a:moveTo>
                    <a:pt x="1446" y="0"/>
                  </a:moveTo>
                  <a:cubicBezTo>
                    <a:pt x="1446" y="273"/>
                    <a:pt x="1446" y="273"/>
                    <a:pt x="1446" y="273"/>
                  </a:cubicBezTo>
                  <a:cubicBezTo>
                    <a:pt x="1446" y="384"/>
                    <a:pt x="1122" y="475"/>
                    <a:pt x="723" y="475"/>
                  </a:cubicBezTo>
                  <a:cubicBezTo>
                    <a:pt x="324" y="475"/>
                    <a:pt x="0" y="384"/>
                    <a:pt x="0" y="2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440" y="84"/>
                    <a:pt x="723" y="84"/>
                  </a:cubicBezTo>
                  <a:cubicBezTo>
                    <a:pt x="967" y="84"/>
                    <a:pt x="1446" y="0"/>
                    <a:pt x="1446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113" tIns="39557" rIns="79113" bIns="39557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Oval 9"/>
            <p:cNvSpPr>
              <a:spLocks noChangeArrowheads="1"/>
            </p:cNvSpPr>
            <p:nvPr/>
          </p:nvSpPr>
          <p:spPr bwMode="auto">
            <a:xfrm>
              <a:off x="6724539" y="1872152"/>
              <a:ext cx="2057954" cy="57836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79113" tIns="39557" rIns="79113" bIns="39557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7207013" y="2117595"/>
              <a:ext cx="1093006" cy="22004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79113" tIns="39557" rIns="79113" bIns="39557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191408" y="3554625"/>
            <a:ext cx="2544714" cy="1043708"/>
            <a:chOff x="6724539" y="1872152"/>
            <a:chExt cx="2057954" cy="967954"/>
          </a:xfrm>
        </p:grpSpPr>
        <p:sp>
          <p:nvSpPr>
            <p:cNvPr id="20" name="淘宝网chenying0907出品 5"/>
            <p:cNvSpPr>
              <a:spLocks/>
            </p:cNvSpPr>
            <p:nvPr/>
          </p:nvSpPr>
          <p:spPr bwMode="auto">
            <a:xfrm>
              <a:off x="6724539" y="2161336"/>
              <a:ext cx="2057954" cy="678770"/>
            </a:xfrm>
            <a:custGeom>
              <a:avLst/>
              <a:gdLst>
                <a:gd name="T0" fmla="*/ 1446 w 1446"/>
                <a:gd name="T1" fmla="*/ 0 h 475"/>
                <a:gd name="T2" fmla="*/ 1446 w 1446"/>
                <a:gd name="T3" fmla="*/ 273 h 475"/>
                <a:gd name="T4" fmla="*/ 723 w 1446"/>
                <a:gd name="T5" fmla="*/ 475 h 475"/>
                <a:gd name="T6" fmla="*/ 0 w 1446"/>
                <a:gd name="T7" fmla="*/ 273 h 475"/>
                <a:gd name="T8" fmla="*/ 0 w 1446"/>
                <a:gd name="T9" fmla="*/ 0 h 475"/>
                <a:gd name="T10" fmla="*/ 723 w 1446"/>
                <a:gd name="T11" fmla="*/ 84 h 475"/>
                <a:gd name="T12" fmla="*/ 1446 w 1446"/>
                <a:gd name="T13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6" h="475">
                  <a:moveTo>
                    <a:pt x="1446" y="0"/>
                  </a:moveTo>
                  <a:cubicBezTo>
                    <a:pt x="1446" y="273"/>
                    <a:pt x="1446" y="273"/>
                    <a:pt x="1446" y="273"/>
                  </a:cubicBezTo>
                  <a:cubicBezTo>
                    <a:pt x="1446" y="384"/>
                    <a:pt x="1122" y="475"/>
                    <a:pt x="723" y="475"/>
                  </a:cubicBezTo>
                  <a:cubicBezTo>
                    <a:pt x="324" y="475"/>
                    <a:pt x="0" y="384"/>
                    <a:pt x="0" y="2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440" y="84"/>
                    <a:pt x="723" y="84"/>
                  </a:cubicBezTo>
                  <a:cubicBezTo>
                    <a:pt x="967" y="84"/>
                    <a:pt x="1446" y="0"/>
                    <a:pt x="1446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113" tIns="39557" rIns="79113" bIns="39557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Oval 9"/>
            <p:cNvSpPr>
              <a:spLocks noChangeArrowheads="1"/>
            </p:cNvSpPr>
            <p:nvPr/>
          </p:nvSpPr>
          <p:spPr bwMode="auto">
            <a:xfrm>
              <a:off x="6724539" y="1872152"/>
              <a:ext cx="2057954" cy="578367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79113" tIns="39557" rIns="79113" bIns="39557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uppe 203"/>
          <p:cNvGrpSpPr>
            <a:grpSpLocks noChangeAspect="1"/>
          </p:cNvGrpSpPr>
          <p:nvPr/>
        </p:nvGrpSpPr>
        <p:grpSpPr bwMode="auto">
          <a:xfrm>
            <a:off x="5528142" y="1477414"/>
            <a:ext cx="1871247" cy="2491713"/>
            <a:chOff x="5947532" y="1849623"/>
            <a:chExt cx="602159" cy="80287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23" name="Gruppe 65"/>
            <p:cNvGrpSpPr>
              <a:grpSpLocks/>
            </p:cNvGrpSpPr>
            <p:nvPr/>
          </p:nvGrpSpPr>
          <p:grpSpPr bwMode="auto">
            <a:xfrm flipH="1">
              <a:off x="5947524" y="1938472"/>
              <a:ext cx="293160" cy="707672"/>
              <a:chOff x="506456" y="1658064"/>
              <a:chExt cx="1625556" cy="3599525"/>
            </a:xfrm>
          </p:grpSpPr>
          <p:sp>
            <p:nvSpPr>
              <p:cNvPr id="33" name="淘宝网chenying0907出品 64"/>
              <p:cNvSpPr>
                <a:spLocks/>
              </p:cNvSpPr>
              <p:nvPr/>
            </p:nvSpPr>
            <p:spPr bwMode="auto">
              <a:xfrm>
                <a:off x="726098" y="1847581"/>
                <a:ext cx="388078" cy="833969"/>
              </a:xfrm>
              <a:custGeom>
                <a:avLst/>
                <a:gdLst>
                  <a:gd name="T0" fmla="*/ 209550 w 246"/>
                  <a:gd name="T1" fmla="*/ 508000 h 512"/>
                  <a:gd name="T2" fmla="*/ 234950 w 246"/>
                  <a:gd name="T3" fmla="*/ 508000 h 512"/>
                  <a:gd name="T4" fmla="*/ 304800 w 246"/>
                  <a:gd name="T5" fmla="*/ 812800 h 512"/>
                  <a:gd name="T6" fmla="*/ 292100 w 246"/>
                  <a:gd name="T7" fmla="*/ 485775 h 512"/>
                  <a:gd name="T8" fmla="*/ 314325 w 246"/>
                  <a:gd name="T9" fmla="*/ 473075 h 512"/>
                  <a:gd name="T10" fmla="*/ 330200 w 246"/>
                  <a:gd name="T11" fmla="*/ 466725 h 512"/>
                  <a:gd name="T12" fmla="*/ 346075 w 246"/>
                  <a:gd name="T13" fmla="*/ 457200 h 512"/>
                  <a:gd name="T14" fmla="*/ 358775 w 246"/>
                  <a:gd name="T15" fmla="*/ 447675 h 512"/>
                  <a:gd name="T16" fmla="*/ 371475 w 246"/>
                  <a:gd name="T17" fmla="*/ 434975 h 512"/>
                  <a:gd name="T18" fmla="*/ 377825 w 246"/>
                  <a:gd name="T19" fmla="*/ 419100 h 512"/>
                  <a:gd name="T20" fmla="*/ 384175 w 246"/>
                  <a:gd name="T21" fmla="*/ 406400 h 512"/>
                  <a:gd name="T22" fmla="*/ 387350 w 246"/>
                  <a:gd name="T23" fmla="*/ 390525 h 512"/>
                  <a:gd name="T24" fmla="*/ 390525 w 246"/>
                  <a:gd name="T25" fmla="*/ 384175 h 512"/>
                  <a:gd name="T26" fmla="*/ 368300 w 246"/>
                  <a:gd name="T27" fmla="*/ 336550 h 512"/>
                  <a:gd name="T28" fmla="*/ 368300 w 246"/>
                  <a:gd name="T29" fmla="*/ 285750 h 512"/>
                  <a:gd name="T30" fmla="*/ 361950 w 246"/>
                  <a:gd name="T31" fmla="*/ 244475 h 512"/>
                  <a:gd name="T32" fmla="*/ 371475 w 246"/>
                  <a:gd name="T33" fmla="*/ 219075 h 512"/>
                  <a:gd name="T34" fmla="*/ 374650 w 246"/>
                  <a:gd name="T35" fmla="*/ 200025 h 512"/>
                  <a:gd name="T36" fmla="*/ 368300 w 246"/>
                  <a:gd name="T37" fmla="*/ 174625 h 512"/>
                  <a:gd name="T38" fmla="*/ 361950 w 246"/>
                  <a:gd name="T39" fmla="*/ 155575 h 512"/>
                  <a:gd name="T40" fmla="*/ 349250 w 246"/>
                  <a:gd name="T41" fmla="*/ 142875 h 512"/>
                  <a:gd name="T42" fmla="*/ 346075 w 246"/>
                  <a:gd name="T43" fmla="*/ 149225 h 512"/>
                  <a:gd name="T44" fmla="*/ 342900 w 246"/>
                  <a:gd name="T45" fmla="*/ 155575 h 512"/>
                  <a:gd name="T46" fmla="*/ 320675 w 246"/>
                  <a:gd name="T47" fmla="*/ 88900 h 512"/>
                  <a:gd name="T48" fmla="*/ 304800 w 246"/>
                  <a:gd name="T49" fmla="*/ 60325 h 512"/>
                  <a:gd name="T50" fmla="*/ 288925 w 246"/>
                  <a:gd name="T51" fmla="*/ 31750 h 512"/>
                  <a:gd name="T52" fmla="*/ 234950 w 246"/>
                  <a:gd name="T53" fmla="*/ 9525 h 512"/>
                  <a:gd name="T54" fmla="*/ 209550 w 246"/>
                  <a:gd name="T55" fmla="*/ 3175 h 512"/>
                  <a:gd name="T56" fmla="*/ 180975 w 246"/>
                  <a:gd name="T57" fmla="*/ 3175 h 512"/>
                  <a:gd name="T58" fmla="*/ 152400 w 246"/>
                  <a:gd name="T59" fmla="*/ 0 h 512"/>
                  <a:gd name="T60" fmla="*/ 127000 w 246"/>
                  <a:gd name="T61" fmla="*/ 6350 h 512"/>
                  <a:gd name="T62" fmla="*/ 69850 w 246"/>
                  <a:gd name="T63" fmla="*/ 25400 h 512"/>
                  <a:gd name="T64" fmla="*/ 44450 w 246"/>
                  <a:gd name="T65" fmla="*/ 53975 h 512"/>
                  <a:gd name="T66" fmla="*/ 31750 w 246"/>
                  <a:gd name="T67" fmla="*/ 66675 h 512"/>
                  <a:gd name="T68" fmla="*/ 22225 w 246"/>
                  <a:gd name="T69" fmla="*/ 82550 h 512"/>
                  <a:gd name="T70" fmla="*/ 9525 w 246"/>
                  <a:gd name="T71" fmla="*/ 114300 h 512"/>
                  <a:gd name="T72" fmla="*/ 0 w 246"/>
                  <a:gd name="T73" fmla="*/ 142875 h 512"/>
                  <a:gd name="T74" fmla="*/ 34925 w 246"/>
                  <a:gd name="T75" fmla="*/ 257175 h 512"/>
                  <a:gd name="T76" fmla="*/ 31750 w 246"/>
                  <a:gd name="T77" fmla="*/ 250825 h 512"/>
                  <a:gd name="T78" fmla="*/ 28575 w 246"/>
                  <a:gd name="T79" fmla="*/ 250825 h 512"/>
                  <a:gd name="T80" fmla="*/ 28575 w 246"/>
                  <a:gd name="T81" fmla="*/ 254000 h 512"/>
                  <a:gd name="T82" fmla="*/ 25400 w 246"/>
                  <a:gd name="T83" fmla="*/ 260350 h 512"/>
                  <a:gd name="T84" fmla="*/ 28575 w 246"/>
                  <a:gd name="T85" fmla="*/ 269875 h 512"/>
                  <a:gd name="T86" fmla="*/ 34925 w 246"/>
                  <a:gd name="T87" fmla="*/ 282575 h 512"/>
                  <a:gd name="T88" fmla="*/ 44450 w 246"/>
                  <a:gd name="T89" fmla="*/ 301625 h 512"/>
                  <a:gd name="T90" fmla="*/ 57150 w 246"/>
                  <a:gd name="T91" fmla="*/ 323850 h 512"/>
                  <a:gd name="T92" fmla="*/ 82550 w 246"/>
                  <a:gd name="T93" fmla="*/ 361950 h 512"/>
                  <a:gd name="T94" fmla="*/ 107950 w 246"/>
                  <a:gd name="T95" fmla="*/ 400050 h 512"/>
                  <a:gd name="T96" fmla="*/ 136525 w 246"/>
                  <a:gd name="T97" fmla="*/ 431800 h 512"/>
                  <a:gd name="T98" fmla="*/ 161925 w 246"/>
                  <a:gd name="T99" fmla="*/ 457200 h 512"/>
                  <a:gd name="T100" fmla="*/ 187325 w 246"/>
                  <a:gd name="T101" fmla="*/ 482600 h 512"/>
                  <a:gd name="T102" fmla="*/ 209550 w 246"/>
                  <a:gd name="T103" fmla="*/ 495300 h 512"/>
                  <a:gd name="T104" fmla="*/ 209550 w 246"/>
                  <a:gd name="T105" fmla="*/ 508000 h 51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246"/>
                  <a:gd name="T160" fmla="*/ 0 h 512"/>
                  <a:gd name="T161" fmla="*/ 246 w 246"/>
                  <a:gd name="T162" fmla="*/ 512 h 51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246" h="512">
                    <a:moveTo>
                      <a:pt x="132" y="320"/>
                    </a:moveTo>
                    <a:lnTo>
                      <a:pt x="148" y="320"/>
                    </a:lnTo>
                    <a:lnTo>
                      <a:pt x="192" y="512"/>
                    </a:lnTo>
                    <a:lnTo>
                      <a:pt x="184" y="306"/>
                    </a:lnTo>
                    <a:lnTo>
                      <a:pt x="198" y="298"/>
                    </a:lnTo>
                    <a:lnTo>
                      <a:pt x="208" y="294"/>
                    </a:lnTo>
                    <a:lnTo>
                      <a:pt x="218" y="288"/>
                    </a:lnTo>
                    <a:lnTo>
                      <a:pt x="226" y="282"/>
                    </a:lnTo>
                    <a:lnTo>
                      <a:pt x="234" y="274"/>
                    </a:lnTo>
                    <a:lnTo>
                      <a:pt x="238" y="264"/>
                    </a:lnTo>
                    <a:lnTo>
                      <a:pt x="242" y="256"/>
                    </a:lnTo>
                    <a:lnTo>
                      <a:pt x="244" y="246"/>
                    </a:lnTo>
                    <a:lnTo>
                      <a:pt x="246" y="242"/>
                    </a:lnTo>
                    <a:lnTo>
                      <a:pt x="232" y="212"/>
                    </a:lnTo>
                    <a:lnTo>
                      <a:pt x="232" y="180"/>
                    </a:lnTo>
                    <a:lnTo>
                      <a:pt x="228" y="154"/>
                    </a:lnTo>
                    <a:lnTo>
                      <a:pt x="234" y="138"/>
                    </a:lnTo>
                    <a:lnTo>
                      <a:pt x="236" y="126"/>
                    </a:lnTo>
                    <a:lnTo>
                      <a:pt x="232" y="110"/>
                    </a:lnTo>
                    <a:lnTo>
                      <a:pt x="228" y="98"/>
                    </a:lnTo>
                    <a:lnTo>
                      <a:pt x="220" y="90"/>
                    </a:lnTo>
                    <a:lnTo>
                      <a:pt x="218" y="94"/>
                    </a:lnTo>
                    <a:lnTo>
                      <a:pt x="216" y="98"/>
                    </a:lnTo>
                    <a:lnTo>
                      <a:pt x="202" y="56"/>
                    </a:lnTo>
                    <a:lnTo>
                      <a:pt x="192" y="38"/>
                    </a:lnTo>
                    <a:lnTo>
                      <a:pt x="182" y="20"/>
                    </a:lnTo>
                    <a:lnTo>
                      <a:pt x="148" y="6"/>
                    </a:lnTo>
                    <a:lnTo>
                      <a:pt x="132" y="2"/>
                    </a:lnTo>
                    <a:lnTo>
                      <a:pt x="114" y="2"/>
                    </a:lnTo>
                    <a:lnTo>
                      <a:pt x="96" y="0"/>
                    </a:lnTo>
                    <a:lnTo>
                      <a:pt x="80" y="4"/>
                    </a:lnTo>
                    <a:lnTo>
                      <a:pt x="44" y="16"/>
                    </a:lnTo>
                    <a:lnTo>
                      <a:pt x="28" y="34"/>
                    </a:lnTo>
                    <a:lnTo>
                      <a:pt x="20" y="42"/>
                    </a:lnTo>
                    <a:lnTo>
                      <a:pt x="14" y="52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22" y="162"/>
                    </a:lnTo>
                    <a:lnTo>
                      <a:pt x="20" y="158"/>
                    </a:lnTo>
                    <a:lnTo>
                      <a:pt x="18" y="158"/>
                    </a:lnTo>
                    <a:lnTo>
                      <a:pt x="18" y="160"/>
                    </a:lnTo>
                    <a:lnTo>
                      <a:pt x="16" y="164"/>
                    </a:lnTo>
                    <a:lnTo>
                      <a:pt x="18" y="170"/>
                    </a:lnTo>
                    <a:lnTo>
                      <a:pt x="22" y="178"/>
                    </a:lnTo>
                    <a:lnTo>
                      <a:pt x="28" y="190"/>
                    </a:lnTo>
                    <a:lnTo>
                      <a:pt x="36" y="204"/>
                    </a:lnTo>
                    <a:lnTo>
                      <a:pt x="52" y="228"/>
                    </a:lnTo>
                    <a:lnTo>
                      <a:pt x="68" y="252"/>
                    </a:lnTo>
                    <a:lnTo>
                      <a:pt x="86" y="272"/>
                    </a:lnTo>
                    <a:lnTo>
                      <a:pt x="102" y="288"/>
                    </a:lnTo>
                    <a:lnTo>
                      <a:pt x="118" y="304"/>
                    </a:lnTo>
                    <a:lnTo>
                      <a:pt x="132" y="312"/>
                    </a:lnTo>
                    <a:lnTo>
                      <a:pt x="132" y="32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a-DK" sz="900" ker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4" name="淘宝网chenying0907出品 65"/>
              <p:cNvSpPr>
                <a:spLocks/>
              </p:cNvSpPr>
              <p:nvPr/>
            </p:nvSpPr>
            <p:spPr bwMode="auto">
              <a:xfrm>
                <a:off x="1147127" y="2146869"/>
                <a:ext cx="307534" cy="1035735"/>
              </a:xfrm>
              <a:custGeom>
                <a:avLst/>
                <a:gdLst>
                  <a:gd name="T0" fmla="*/ 3175 w 198"/>
                  <a:gd name="T1" fmla="*/ 107950 h 642"/>
                  <a:gd name="T2" fmla="*/ 0 w 198"/>
                  <a:gd name="T3" fmla="*/ 133350 h 642"/>
                  <a:gd name="T4" fmla="*/ 12700 w 198"/>
                  <a:gd name="T5" fmla="*/ 161925 h 642"/>
                  <a:gd name="T6" fmla="*/ 50800 w 198"/>
                  <a:gd name="T7" fmla="*/ 200025 h 642"/>
                  <a:gd name="T8" fmla="*/ 117475 w 198"/>
                  <a:gd name="T9" fmla="*/ 260350 h 642"/>
                  <a:gd name="T10" fmla="*/ 165100 w 198"/>
                  <a:gd name="T11" fmla="*/ 304800 h 642"/>
                  <a:gd name="T12" fmla="*/ 190500 w 198"/>
                  <a:gd name="T13" fmla="*/ 333375 h 642"/>
                  <a:gd name="T14" fmla="*/ 180975 w 198"/>
                  <a:gd name="T15" fmla="*/ 349250 h 642"/>
                  <a:gd name="T16" fmla="*/ 168275 w 198"/>
                  <a:gd name="T17" fmla="*/ 365125 h 642"/>
                  <a:gd name="T18" fmla="*/ 142875 w 198"/>
                  <a:gd name="T19" fmla="*/ 371475 h 642"/>
                  <a:gd name="T20" fmla="*/ 107950 w 198"/>
                  <a:gd name="T21" fmla="*/ 384175 h 642"/>
                  <a:gd name="T22" fmla="*/ 133350 w 198"/>
                  <a:gd name="T23" fmla="*/ 409575 h 642"/>
                  <a:gd name="T24" fmla="*/ 165100 w 198"/>
                  <a:gd name="T25" fmla="*/ 438150 h 642"/>
                  <a:gd name="T26" fmla="*/ 177800 w 198"/>
                  <a:gd name="T27" fmla="*/ 450850 h 642"/>
                  <a:gd name="T28" fmla="*/ 193675 w 198"/>
                  <a:gd name="T29" fmla="*/ 463550 h 642"/>
                  <a:gd name="T30" fmla="*/ 196850 w 198"/>
                  <a:gd name="T31" fmla="*/ 476250 h 642"/>
                  <a:gd name="T32" fmla="*/ 196850 w 198"/>
                  <a:gd name="T33" fmla="*/ 492125 h 642"/>
                  <a:gd name="T34" fmla="*/ 193675 w 198"/>
                  <a:gd name="T35" fmla="*/ 536575 h 642"/>
                  <a:gd name="T36" fmla="*/ 187325 w 198"/>
                  <a:gd name="T37" fmla="*/ 609600 h 642"/>
                  <a:gd name="T38" fmla="*/ 177800 w 198"/>
                  <a:gd name="T39" fmla="*/ 708025 h 642"/>
                  <a:gd name="T40" fmla="*/ 155575 w 198"/>
                  <a:gd name="T41" fmla="*/ 844550 h 642"/>
                  <a:gd name="T42" fmla="*/ 196850 w 198"/>
                  <a:gd name="T43" fmla="*/ 965200 h 642"/>
                  <a:gd name="T44" fmla="*/ 222250 w 198"/>
                  <a:gd name="T45" fmla="*/ 1006475 h 642"/>
                  <a:gd name="T46" fmla="*/ 215900 w 198"/>
                  <a:gd name="T47" fmla="*/ 977900 h 642"/>
                  <a:gd name="T48" fmla="*/ 209550 w 198"/>
                  <a:gd name="T49" fmla="*/ 917575 h 642"/>
                  <a:gd name="T50" fmla="*/ 206375 w 198"/>
                  <a:gd name="T51" fmla="*/ 809625 h 642"/>
                  <a:gd name="T52" fmla="*/ 206375 w 198"/>
                  <a:gd name="T53" fmla="*/ 746125 h 642"/>
                  <a:gd name="T54" fmla="*/ 206375 w 198"/>
                  <a:gd name="T55" fmla="*/ 708025 h 642"/>
                  <a:gd name="T56" fmla="*/ 206375 w 198"/>
                  <a:gd name="T57" fmla="*/ 587375 h 642"/>
                  <a:gd name="T58" fmla="*/ 215900 w 198"/>
                  <a:gd name="T59" fmla="*/ 419100 h 642"/>
                  <a:gd name="T60" fmla="*/ 228600 w 198"/>
                  <a:gd name="T61" fmla="*/ 307975 h 642"/>
                  <a:gd name="T62" fmla="*/ 238125 w 198"/>
                  <a:gd name="T63" fmla="*/ 206375 h 642"/>
                  <a:gd name="T64" fmla="*/ 247650 w 198"/>
                  <a:gd name="T65" fmla="*/ 149225 h 642"/>
                  <a:gd name="T66" fmla="*/ 257175 w 198"/>
                  <a:gd name="T67" fmla="*/ 92075 h 642"/>
                  <a:gd name="T68" fmla="*/ 292100 w 198"/>
                  <a:gd name="T69" fmla="*/ 15875 h 642"/>
                  <a:gd name="T70" fmla="*/ 25400 w 198"/>
                  <a:gd name="T71" fmla="*/ 88900 h 642"/>
                  <a:gd name="T72" fmla="*/ 12700 w 198"/>
                  <a:gd name="T73" fmla="*/ 92075 h 642"/>
                  <a:gd name="T74" fmla="*/ 3175 w 198"/>
                  <a:gd name="T75" fmla="*/ 104775 h 642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98"/>
                  <a:gd name="T115" fmla="*/ 0 h 642"/>
                  <a:gd name="T116" fmla="*/ 198 w 198"/>
                  <a:gd name="T117" fmla="*/ 642 h 642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98" h="642">
                    <a:moveTo>
                      <a:pt x="2" y="66"/>
                    </a:moveTo>
                    <a:lnTo>
                      <a:pt x="2" y="68"/>
                    </a:lnTo>
                    <a:lnTo>
                      <a:pt x="2" y="74"/>
                    </a:lnTo>
                    <a:lnTo>
                      <a:pt x="0" y="84"/>
                    </a:lnTo>
                    <a:lnTo>
                      <a:pt x="0" y="92"/>
                    </a:lnTo>
                    <a:lnTo>
                      <a:pt x="8" y="102"/>
                    </a:lnTo>
                    <a:lnTo>
                      <a:pt x="18" y="112"/>
                    </a:lnTo>
                    <a:lnTo>
                      <a:pt x="32" y="126"/>
                    </a:lnTo>
                    <a:lnTo>
                      <a:pt x="48" y="142"/>
                    </a:lnTo>
                    <a:lnTo>
                      <a:pt x="74" y="164"/>
                    </a:lnTo>
                    <a:lnTo>
                      <a:pt x="96" y="184"/>
                    </a:lnTo>
                    <a:lnTo>
                      <a:pt x="104" y="192"/>
                    </a:lnTo>
                    <a:lnTo>
                      <a:pt x="112" y="202"/>
                    </a:lnTo>
                    <a:lnTo>
                      <a:pt x="120" y="210"/>
                    </a:lnTo>
                    <a:lnTo>
                      <a:pt x="124" y="220"/>
                    </a:lnTo>
                    <a:lnTo>
                      <a:pt x="114" y="220"/>
                    </a:lnTo>
                    <a:lnTo>
                      <a:pt x="100" y="226"/>
                    </a:lnTo>
                    <a:lnTo>
                      <a:pt x="106" y="230"/>
                    </a:lnTo>
                    <a:lnTo>
                      <a:pt x="98" y="230"/>
                    </a:lnTo>
                    <a:lnTo>
                      <a:pt x="90" y="234"/>
                    </a:lnTo>
                    <a:lnTo>
                      <a:pt x="80" y="236"/>
                    </a:lnTo>
                    <a:lnTo>
                      <a:pt x="68" y="242"/>
                    </a:lnTo>
                    <a:lnTo>
                      <a:pt x="68" y="248"/>
                    </a:lnTo>
                    <a:lnTo>
                      <a:pt x="84" y="258"/>
                    </a:lnTo>
                    <a:lnTo>
                      <a:pt x="96" y="270"/>
                    </a:lnTo>
                    <a:lnTo>
                      <a:pt x="104" y="276"/>
                    </a:lnTo>
                    <a:lnTo>
                      <a:pt x="108" y="280"/>
                    </a:lnTo>
                    <a:lnTo>
                      <a:pt x="112" y="284"/>
                    </a:lnTo>
                    <a:lnTo>
                      <a:pt x="118" y="288"/>
                    </a:lnTo>
                    <a:lnTo>
                      <a:pt x="122" y="292"/>
                    </a:lnTo>
                    <a:lnTo>
                      <a:pt x="124" y="296"/>
                    </a:lnTo>
                    <a:lnTo>
                      <a:pt x="124" y="300"/>
                    </a:lnTo>
                    <a:lnTo>
                      <a:pt x="124" y="302"/>
                    </a:lnTo>
                    <a:lnTo>
                      <a:pt x="124" y="310"/>
                    </a:lnTo>
                    <a:lnTo>
                      <a:pt x="124" y="320"/>
                    </a:lnTo>
                    <a:lnTo>
                      <a:pt x="122" y="338"/>
                    </a:lnTo>
                    <a:lnTo>
                      <a:pt x="120" y="358"/>
                    </a:lnTo>
                    <a:lnTo>
                      <a:pt x="118" y="384"/>
                    </a:lnTo>
                    <a:lnTo>
                      <a:pt x="116" y="412"/>
                    </a:lnTo>
                    <a:lnTo>
                      <a:pt x="112" y="446"/>
                    </a:lnTo>
                    <a:lnTo>
                      <a:pt x="106" y="486"/>
                    </a:lnTo>
                    <a:lnTo>
                      <a:pt x="98" y="532"/>
                    </a:lnTo>
                    <a:lnTo>
                      <a:pt x="96" y="544"/>
                    </a:lnTo>
                    <a:lnTo>
                      <a:pt x="124" y="608"/>
                    </a:lnTo>
                    <a:lnTo>
                      <a:pt x="142" y="642"/>
                    </a:lnTo>
                    <a:lnTo>
                      <a:pt x="140" y="634"/>
                    </a:lnTo>
                    <a:lnTo>
                      <a:pt x="138" y="626"/>
                    </a:lnTo>
                    <a:lnTo>
                      <a:pt x="136" y="616"/>
                    </a:lnTo>
                    <a:lnTo>
                      <a:pt x="134" y="606"/>
                    </a:lnTo>
                    <a:lnTo>
                      <a:pt x="132" y="578"/>
                    </a:lnTo>
                    <a:lnTo>
                      <a:pt x="130" y="548"/>
                    </a:lnTo>
                    <a:lnTo>
                      <a:pt x="130" y="510"/>
                    </a:lnTo>
                    <a:lnTo>
                      <a:pt x="130" y="490"/>
                    </a:lnTo>
                    <a:lnTo>
                      <a:pt x="130" y="470"/>
                    </a:lnTo>
                    <a:lnTo>
                      <a:pt x="130" y="456"/>
                    </a:lnTo>
                    <a:lnTo>
                      <a:pt x="130" y="446"/>
                    </a:lnTo>
                    <a:lnTo>
                      <a:pt x="130" y="422"/>
                    </a:lnTo>
                    <a:lnTo>
                      <a:pt x="130" y="370"/>
                    </a:lnTo>
                    <a:lnTo>
                      <a:pt x="134" y="314"/>
                    </a:lnTo>
                    <a:lnTo>
                      <a:pt x="136" y="264"/>
                    </a:lnTo>
                    <a:lnTo>
                      <a:pt x="142" y="216"/>
                    </a:lnTo>
                    <a:lnTo>
                      <a:pt x="144" y="194"/>
                    </a:lnTo>
                    <a:lnTo>
                      <a:pt x="144" y="172"/>
                    </a:lnTo>
                    <a:lnTo>
                      <a:pt x="150" y="130"/>
                    </a:lnTo>
                    <a:lnTo>
                      <a:pt x="154" y="110"/>
                    </a:lnTo>
                    <a:lnTo>
                      <a:pt x="156" y="94"/>
                    </a:lnTo>
                    <a:lnTo>
                      <a:pt x="160" y="74"/>
                    </a:lnTo>
                    <a:lnTo>
                      <a:pt x="162" y="58"/>
                    </a:lnTo>
                    <a:lnTo>
                      <a:pt x="168" y="28"/>
                    </a:lnTo>
                    <a:lnTo>
                      <a:pt x="184" y="10"/>
                    </a:lnTo>
                    <a:lnTo>
                      <a:pt x="198" y="0"/>
                    </a:lnTo>
                    <a:lnTo>
                      <a:pt x="16" y="56"/>
                    </a:lnTo>
                    <a:lnTo>
                      <a:pt x="12" y="56"/>
                    </a:lnTo>
                    <a:lnTo>
                      <a:pt x="8" y="58"/>
                    </a:lnTo>
                    <a:lnTo>
                      <a:pt x="6" y="60"/>
                    </a:lnTo>
                    <a:lnTo>
                      <a:pt x="2" y="6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a-DK" sz="900" ker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5" name="淘宝网chenying0907出品 66"/>
              <p:cNvSpPr>
                <a:spLocks/>
              </p:cNvSpPr>
              <p:nvPr/>
            </p:nvSpPr>
            <p:spPr bwMode="auto">
              <a:xfrm>
                <a:off x="806642" y="2237663"/>
                <a:ext cx="508896" cy="1113080"/>
              </a:xfrm>
              <a:custGeom>
                <a:avLst/>
                <a:gdLst>
                  <a:gd name="T0" fmla="*/ 44450 w 322"/>
                  <a:gd name="T1" fmla="*/ 346075 h 692"/>
                  <a:gd name="T2" fmla="*/ 0 w 322"/>
                  <a:gd name="T3" fmla="*/ 762000 h 692"/>
                  <a:gd name="T4" fmla="*/ 9525 w 322"/>
                  <a:gd name="T5" fmla="*/ 1022350 h 692"/>
                  <a:gd name="T6" fmla="*/ 82550 w 322"/>
                  <a:gd name="T7" fmla="*/ 1054100 h 692"/>
                  <a:gd name="T8" fmla="*/ 120650 w 322"/>
                  <a:gd name="T9" fmla="*/ 1066800 h 692"/>
                  <a:gd name="T10" fmla="*/ 200025 w 322"/>
                  <a:gd name="T11" fmla="*/ 1085850 h 692"/>
                  <a:gd name="T12" fmla="*/ 228600 w 322"/>
                  <a:gd name="T13" fmla="*/ 1089025 h 692"/>
                  <a:gd name="T14" fmla="*/ 241300 w 322"/>
                  <a:gd name="T15" fmla="*/ 1082675 h 692"/>
                  <a:gd name="T16" fmla="*/ 244475 w 322"/>
                  <a:gd name="T17" fmla="*/ 1012825 h 692"/>
                  <a:gd name="T18" fmla="*/ 247650 w 322"/>
                  <a:gd name="T19" fmla="*/ 955675 h 692"/>
                  <a:gd name="T20" fmla="*/ 250825 w 322"/>
                  <a:gd name="T21" fmla="*/ 911225 h 692"/>
                  <a:gd name="T22" fmla="*/ 250825 w 322"/>
                  <a:gd name="T23" fmla="*/ 876300 h 692"/>
                  <a:gd name="T24" fmla="*/ 257175 w 322"/>
                  <a:gd name="T25" fmla="*/ 876300 h 692"/>
                  <a:gd name="T26" fmla="*/ 260350 w 322"/>
                  <a:gd name="T27" fmla="*/ 904875 h 692"/>
                  <a:gd name="T28" fmla="*/ 266700 w 322"/>
                  <a:gd name="T29" fmla="*/ 949325 h 692"/>
                  <a:gd name="T30" fmla="*/ 288925 w 322"/>
                  <a:gd name="T31" fmla="*/ 1038225 h 692"/>
                  <a:gd name="T32" fmla="*/ 298450 w 322"/>
                  <a:gd name="T33" fmla="*/ 1098550 h 692"/>
                  <a:gd name="T34" fmla="*/ 384175 w 322"/>
                  <a:gd name="T35" fmla="*/ 1098550 h 692"/>
                  <a:gd name="T36" fmla="*/ 444500 w 322"/>
                  <a:gd name="T37" fmla="*/ 1066800 h 692"/>
                  <a:gd name="T38" fmla="*/ 454025 w 322"/>
                  <a:gd name="T39" fmla="*/ 1025525 h 692"/>
                  <a:gd name="T40" fmla="*/ 454025 w 322"/>
                  <a:gd name="T41" fmla="*/ 1006475 h 692"/>
                  <a:gd name="T42" fmla="*/ 450850 w 322"/>
                  <a:gd name="T43" fmla="*/ 977900 h 692"/>
                  <a:gd name="T44" fmla="*/ 450850 w 322"/>
                  <a:gd name="T45" fmla="*/ 977900 h 692"/>
                  <a:gd name="T46" fmla="*/ 479425 w 322"/>
                  <a:gd name="T47" fmla="*/ 996950 h 692"/>
                  <a:gd name="T48" fmla="*/ 508000 w 322"/>
                  <a:gd name="T49" fmla="*/ 1012825 h 692"/>
                  <a:gd name="T50" fmla="*/ 495300 w 322"/>
                  <a:gd name="T51" fmla="*/ 993775 h 692"/>
                  <a:gd name="T52" fmla="*/ 485775 w 322"/>
                  <a:gd name="T53" fmla="*/ 968375 h 692"/>
                  <a:gd name="T54" fmla="*/ 473075 w 322"/>
                  <a:gd name="T55" fmla="*/ 933450 h 692"/>
                  <a:gd name="T56" fmla="*/ 457200 w 322"/>
                  <a:gd name="T57" fmla="*/ 889000 h 692"/>
                  <a:gd name="T58" fmla="*/ 444500 w 322"/>
                  <a:gd name="T59" fmla="*/ 857250 h 692"/>
                  <a:gd name="T60" fmla="*/ 431800 w 322"/>
                  <a:gd name="T61" fmla="*/ 790575 h 692"/>
                  <a:gd name="T62" fmla="*/ 431800 w 322"/>
                  <a:gd name="T63" fmla="*/ 781050 h 692"/>
                  <a:gd name="T64" fmla="*/ 425450 w 322"/>
                  <a:gd name="T65" fmla="*/ 768350 h 692"/>
                  <a:gd name="T66" fmla="*/ 412750 w 322"/>
                  <a:gd name="T67" fmla="*/ 698500 h 692"/>
                  <a:gd name="T68" fmla="*/ 396875 w 322"/>
                  <a:gd name="T69" fmla="*/ 625475 h 692"/>
                  <a:gd name="T70" fmla="*/ 384175 w 322"/>
                  <a:gd name="T71" fmla="*/ 520700 h 692"/>
                  <a:gd name="T72" fmla="*/ 381000 w 322"/>
                  <a:gd name="T73" fmla="*/ 460375 h 692"/>
                  <a:gd name="T74" fmla="*/ 374650 w 322"/>
                  <a:gd name="T75" fmla="*/ 400050 h 692"/>
                  <a:gd name="T76" fmla="*/ 374650 w 322"/>
                  <a:gd name="T77" fmla="*/ 390525 h 692"/>
                  <a:gd name="T78" fmla="*/ 355600 w 322"/>
                  <a:gd name="T79" fmla="*/ 282575 h 692"/>
                  <a:gd name="T80" fmla="*/ 346075 w 322"/>
                  <a:gd name="T81" fmla="*/ 193675 h 692"/>
                  <a:gd name="T82" fmla="*/ 339725 w 322"/>
                  <a:gd name="T83" fmla="*/ 136525 h 692"/>
                  <a:gd name="T84" fmla="*/ 336550 w 322"/>
                  <a:gd name="T85" fmla="*/ 111125 h 692"/>
                  <a:gd name="T86" fmla="*/ 336550 w 322"/>
                  <a:gd name="T87" fmla="*/ 57150 h 692"/>
                  <a:gd name="T88" fmla="*/ 339725 w 322"/>
                  <a:gd name="T89" fmla="*/ 28575 h 692"/>
                  <a:gd name="T90" fmla="*/ 339725 w 322"/>
                  <a:gd name="T91" fmla="*/ 15875 h 692"/>
                  <a:gd name="T92" fmla="*/ 349250 w 322"/>
                  <a:gd name="T93" fmla="*/ 3175 h 692"/>
                  <a:gd name="T94" fmla="*/ 311150 w 322"/>
                  <a:gd name="T95" fmla="*/ 9525 h 692"/>
                  <a:gd name="T96" fmla="*/ 301625 w 322"/>
                  <a:gd name="T97" fmla="*/ 22225 h 692"/>
                  <a:gd name="T98" fmla="*/ 288925 w 322"/>
                  <a:gd name="T99" fmla="*/ 50800 h 692"/>
                  <a:gd name="T100" fmla="*/ 263525 w 322"/>
                  <a:gd name="T101" fmla="*/ 73025 h 692"/>
                  <a:gd name="T102" fmla="*/ 231775 w 322"/>
                  <a:gd name="T103" fmla="*/ 88900 h 692"/>
                  <a:gd name="T104" fmla="*/ 222250 w 322"/>
                  <a:gd name="T105" fmla="*/ 428625 h 692"/>
                  <a:gd name="T106" fmla="*/ 127000 w 322"/>
                  <a:gd name="T107" fmla="*/ 123825 h 692"/>
                  <a:gd name="T108" fmla="*/ 104775 w 322"/>
                  <a:gd name="T109" fmla="*/ 98425 h 692"/>
                  <a:gd name="T110" fmla="*/ 88900 w 322"/>
                  <a:gd name="T111" fmla="*/ 127000 h 692"/>
                  <a:gd name="T112" fmla="*/ 101600 w 322"/>
                  <a:gd name="T113" fmla="*/ 155575 h 692"/>
                  <a:gd name="T114" fmla="*/ 114300 w 322"/>
                  <a:gd name="T115" fmla="*/ 206375 h 692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322"/>
                  <a:gd name="T175" fmla="*/ 0 h 692"/>
                  <a:gd name="T176" fmla="*/ 322 w 322"/>
                  <a:gd name="T177" fmla="*/ 692 h 692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322" h="692">
                    <a:moveTo>
                      <a:pt x="72" y="130"/>
                    </a:moveTo>
                    <a:lnTo>
                      <a:pt x="28" y="218"/>
                    </a:lnTo>
                    <a:lnTo>
                      <a:pt x="42" y="374"/>
                    </a:lnTo>
                    <a:lnTo>
                      <a:pt x="0" y="480"/>
                    </a:lnTo>
                    <a:lnTo>
                      <a:pt x="4" y="642"/>
                    </a:lnTo>
                    <a:lnTo>
                      <a:pt x="6" y="644"/>
                    </a:lnTo>
                    <a:lnTo>
                      <a:pt x="36" y="658"/>
                    </a:lnTo>
                    <a:lnTo>
                      <a:pt x="52" y="664"/>
                    </a:lnTo>
                    <a:lnTo>
                      <a:pt x="66" y="668"/>
                    </a:lnTo>
                    <a:lnTo>
                      <a:pt x="76" y="672"/>
                    </a:lnTo>
                    <a:lnTo>
                      <a:pt x="100" y="678"/>
                    </a:lnTo>
                    <a:lnTo>
                      <a:pt x="126" y="684"/>
                    </a:lnTo>
                    <a:lnTo>
                      <a:pt x="138" y="686"/>
                    </a:lnTo>
                    <a:lnTo>
                      <a:pt x="144" y="686"/>
                    </a:lnTo>
                    <a:lnTo>
                      <a:pt x="150" y="688"/>
                    </a:lnTo>
                    <a:lnTo>
                      <a:pt x="152" y="682"/>
                    </a:lnTo>
                    <a:lnTo>
                      <a:pt x="154" y="658"/>
                    </a:lnTo>
                    <a:lnTo>
                      <a:pt x="154" y="638"/>
                    </a:lnTo>
                    <a:lnTo>
                      <a:pt x="156" y="618"/>
                    </a:lnTo>
                    <a:lnTo>
                      <a:pt x="156" y="602"/>
                    </a:lnTo>
                    <a:lnTo>
                      <a:pt x="158" y="586"/>
                    </a:lnTo>
                    <a:lnTo>
                      <a:pt x="158" y="574"/>
                    </a:lnTo>
                    <a:lnTo>
                      <a:pt x="158" y="562"/>
                    </a:lnTo>
                    <a:lnTo>
                      <a:pt x="158" y="552"/>
                    </a:lnTo>
                    <a:lnTo>
                      <a:pt x="162" y="552"/>
                    </a:lnTo>
                    <a:lnTo>
                      <a:pt x="164" y="570"/>
                    </a:lnTo>
                    <a:lnTo>
                      <a:pt x="166" y="584"/>
                    </a:lnTo>
                    <a:lnTo>
                      <a:pt x="168" y="598"/>
                    </a:lnTo>
                    <a:lnTo>
                      <a:pt x="170" y="610"/>
                    </a:lnTo>
                    <a:lnTo>
                      <a:pt x="182" y="654"/>
                    </a:lnTo>
                    <a:lnTo>
                      <a:pt x="186" y="672"/>
                    </a:lnTo>
                    <a:lnTo>
                      <a:pt x="188" y="692"/>
                    </a:lnTo>
                    <a:lnTo>
                      <a:pt x="208" y="692"/>
                    </a:lnTo>
                    <a:lnTo>
                      <a:pt x="242" y="692"/>
                    </a:lnTo>
                    <a:lnTo>
                      <a:pt x="274" y="692"/>
                    </a:lnTo>
                    <a:lnTo>
                      <a:pt x="280" y="672"/>
                    </a:lnTo>
                    <a:lnTo>
                      <a:pt x="282" y="658"/>
                    </a:lnTo>
                    <a:lnTo>
                      <a:pt x="286" y="646"/>
                    </a:lnTo>
                    <a:lnTo>
                      <a:pt x="286" y="638"/>
                    </a:lnTo>
                    <a:lnTo>
                      <a:pt x="286" y="634"/>
                    </a:lnTo>
                    <a:lnTo>
                      <a:pt x="284" y="618"/>
                    </a:lnTo>
                    <a:lnTo>
                      <a:pt x="284" y="616"/>
                    </a:lnTo>
                    <a:lnTo>
                      <a:pt x="282" y="614"/>
                    </a:lnTo>
                    <a:lnTo>
                      <a:pt x="284" y="616"/>
                    </a:lnTo>
                    <a:lnTo>
                      <a:pt x="302" y="628"/>
                    </a:lnTo>
                    <a:lnTo>
                      <a:pt x="322" y="642"/>
                    </a:lnTo>
                    <a:lnTo>
                      <a:pt x="320" y="638"/>
                    </a:lnTo>
                    <a:lnTo>
                      <a:pt x="316" y="632"/>
                    </a:lnTo>
                    <a:lnTo>
                      <a:pt x="312" y="626"/>
                    </a:lnTo>
                    <a:lnTo>
                      <a:pt x="308" y="618"/>
                    </a:lnTo>
                    <a:lnTo>
                      <a:pt x="306" y="610"/>
                    </a:lnTo>
                    <a:lnTo>
                      <a:pt x="302" y="600"/>
                    </a:lnTo>
                    <a:lnTo>
                      <a:pt x="298" y="588"/>
                    </a:lnTo>
                    <a:lnTo>
                      <a:pt x="292" y="576"/>
                    </a:lnTo>
                    <a:lnTo>
                      <a:pt x="288" y="560"/>
                    </a:lnTo>
                    <a:lnTo>
                      <a:pt x="282" y="544"/>
                    </a:lnTo>
                    <a:lnTo>
                      <a:pt x="280" y="540"/>
                    </a:lnTo>
                    <a:lnTo>
                      <a:pt x="274" y="512"/>
                    </a:lnTo>
                    <a:lnTo>
                      <a:pt x="272" y="498"/>
                    </a:lnTo>
                    <a:lnTo>
                      <a:pt x="272" y="494"/>
                    </a:lnTo>
                    <a:lnTo>
                      <a:pt x="272" y="492"/>
                    </a:lnTo>
                    <a:lnTo>
                      <a:pt x="270" y="490"/>
                    </a:lnTo>
                    <a:lnTo>
                      <a:pt x="268" y="484"/>
                    </a:lnTo>
                    <a:lnTo>
                      <a:pt x="262" y="456"/>
                    </a:lnTo>
                    <a:lnTo>
                      <a:pt x="260" y="440"/>
                    </a:lnTo>
                    <a:lnTo>
                      <a:pt x="256" y="426"/>
                    </a:lnTo>
                    <a:lnTo>
                      <a:pt x="250" y="394"/>
                    </a:lnTo>
                    <a:lnTo>
                      <a:pt x="246" y="362"/>
                    </a:lnTo>
                    <a:lnTo>
                      <a:pt x="242" y="328"/>
                    </a:lnTo>
                    <a:lnTo>
                      <a:pt x="242" y="308"/>
                    </a:lnTo>
                    <a:lnTo>
                      <a:pt x="240" y="290"/>
                    </a:lnTo>
                    <a:lnTo>
                      <a:pt x="236" y="254"/>
                    </a:lnTo>
                    <a:lnTo>
                      <a:pt x="236" y="252"/>
                    </a:lnTo>
                    <a:lnTo>
                      <a:pt x="236" y="246"/>
                    </a:lnTo>
                    <a:lnTo>
                      <a:pt x="230" y="210"/>
                    </a:lnTo>
                    <a:lnTo>
                      <a:pt x="224" y="178"/>
                    </a:lnTo>
                    <a:lnTo>
                      <a:pt x="222" y="148"/>
                    </a:lnTo>
                    <a:lnTo>
                      <a:pt x="218" y="122"/>
                    </a:lnTo>
                    <a:lnTo>
                      <a:pt x="216" y="98"/>
                    </a:lnTo>
                    <a:lnTo>
                      <a:pt x="214" y="86"/>
                    </a:lnTo>
                    <a:lnTo>
                      <a:pt x="212" y="76"/>
                    </a:lnTo>
                    <a:lnTo>
                      <a:pt x="212" y="70"/>
                    </a:lnTo>
                    <a:lnTo>
                      <a:pt x="212" y="52"/>
                    </a:lnTo>
                    <a:lnTo>
                      <a:pt x="212" y="36"/>
                    </a:lnTo>
                    <a:lnTo>
                      <a:pt x="212" y="28"/>
                    </a:lnTo>
                    <a:lnTo>
                      <a:pt x="214" y="18"/>
                    </a:lnTo>
                    <a:lnTo>
                      <a:pt x="214" y="12"/>
                    </a:lnTo>
                    <a:lnTo>
                      <a:pt x="214" y="10"/>
                    </a:lnTo>
                    <a:lnTo>
                      <a:pt x="218" y="4"/>
                    </a:lnTo>
                    <a:lnTo>
                      <a:pt x="220" y="2"/>
                    </a:lnTo>
                    <a:lnTo>
                      <a:pt x="218" y="0"/>
                    </a:lnTo>
                    <a:lnTo>
                      <a:pt x="196" y="6"/>
                    </a:lnTo>
                    <a:lnTo>
                      <a:pt x="192" y="4"/>
                    </a:lnTo>
                    <a:lnTo>
                      <a:pt x="190" y="14"/>
                    </a:lnTo>
                    <a:lnTo>
                      <a:pt x="186" y="22"/>
                    </a:lnTo>
                    <a:lnTo>
                      <a:pt x="182" y="32"/>
                    </a:lnTo>
                    <a:lnTo>
                      <a:pt x="174" y="40"/>
                    </a:lnTo>
                    <a:lnTo>
                      <a:pt x="166" y="46"/>
                    </a:lnTo>
                    <a:lnTo>
                      <a:pt x="156" y="52"/>
                    </a:lnTo>
                    <a:lnTo>
                      <a:pt x="146" y="56"/>
                    </a:lnTo>
                    <a:lnTo>
                      <a:pt x="132" y="64"/>
                    </a:lnTo>
                    <a:lnTo>
                      <a:pt x="140" y="270"/>
                    </a:lnTo>
                    <a:lnTo>
                      <a:pt x="96" y="78"/>
                    </a:lnTo>
                    <a:lnTo>
                      <a:pt x="80" y="78"/>
                    </a:lnTo>
                    <a:lnTo>
                      <a:pt x="80" y="70"/>
                    </a:lnTo>
                    <a:lnTo>
                      <a:pt x="66" y="62"/>
                    </a:lnTo>
                    <a:lnTo>
                      <a:pt x="52" y="78"/>
                    </a:lnTo>
                    <a:lnTo>
                      <a:pt x="56" y="80"/>
                    </a:lnTo>
                    <a:lnTo>
                      <a:pt x="56" y="86"/>
                    </a:lnTo>
                    <a:lnTo>
                      <a:pt x="64" y="98"/>
                    </a:lnTo>
                    <a:lnTo>
                      <a:pt x="74" y="118"/>
                    </a:lnTo>
                    <a:lnTo>
                      <a:pt x="72" y="13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a-DK" sz="900" ker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淘宝网chenying0907出品 67"/>
              <p:cNvSpPr>
                <a:spLocks/>
              </p:cNvSpPr>
              <p:nvPr/>
            </p:nvSpPr>
            <p:spPr bwMode="auto">
              <a:xfrm>
                <a:off x="1147127" y="2348635"/>
                <a:ext cx="168411" cy="622113"/>
              </a:xfrm>
              <a:custGeom>
                <a:avLst/>
                <a:gdLst>
                  <a:gd name="T0" fmla="*/ 38100 w 106"/>
                  <a:gd name="T1" fmla="*/ 282575 h 382"/>
                  <a:gd name="T2" fmla="*/ 38100 w 106"/>
                  <a:gd name="T3" fmla="*/ 285750 h 382"/>
                  <a:gd name="T4" fmla="*/ 53975 w 106"/>
                  <a:gd name="T5" fmla="*/ 358775 h 382"/>
                  <a:gd name="T6" fmla="*/ 63500 w 106"/>
                  <a:gd name="T7" fmla="*/ 396875 h 382"/>
                  <a:gd name="T8" fmla="*/ 73025 w 106"/>
                  <a:gd name="T9" fmla="*/ 438150 h 382"/>
                  <a:gd name="T10" fmla="*/ 101600 w 106"/>
                  <a:gd name="T11" fmla="*/ 517525 h 382"/>
                  <a:gd name="T12" fmla="*/ 130175 w 106"/>
                  <a:gd name="T13" fmla="*/ 606425 h 382"/>
                  <a:gd name="T14" fmla="*/ 133350 w 106"/>
                  <a:gd name="T15" fmla="*/ 603250 h 382"/>
                  <a:gd name="T16" fmla="*/ 142875 w 106"/>
                  <a:gd name="T17" fmla="*/ 558800 h 382"/>
                  <a:gd name="T18" fmla="*/ 146050 w 106"/>
                  <a:gd name="T19" fmla="*/ 520700 h 382"/>
                  <a:gd name="T20" fmla="*/ 152400 w 106"/>
                  <a:gd name="T21" fmla="*/ 466725 h 382"/>
                  <a:gd name="T22" fmla="*/ 158750 w 106"/>
                  <a:gd name="T23" fmla="*/ 419100 h 382"/>
                  <a:gd name="T24" fmla="*/ 161925 w 106"/>
                  <a:gd name="T25" fmla="*/ 381000 h 382"/>
                  <a:gd name="T26" fmla="*/ 161925 w 106"/>
                  <a:gd name="T27" fmla="*/ 346075 h 382"/>
                  <a:gd name="T28" fmla="*/ 165100 w 106"/>
                  <a:gd name="T29" fmla="*/ 320675 h 382"/>
                  <a:gd name="T30" fmla="*/ 168275 w 106"/>
                  <a:gd name="T31" fmla="*/ 301625 h 382"/>
                  <a:gd name="T32" fmla="*/ 168275 w 106"/>
                  <a:gd name="T33" fmla="*/ 288925 h 382"/>
                  <a:gd name="T34" fmla="*/ 168275 w 106"/>
                  <a:gd name="T35" fmla="*/ 285750 h 382"/>
                  <a:gd name="T36" fmla="*/ 168275 w 106"/>
                  <a:gd name="T37" fmla="*/ 279400 h 382"/>
                  <a:gd name="T38" fmla="*/ 161925 w 106"/>
                  <a:gd name="T39" fmla="*/ 276225 h 382"/>
                  <a:gd name="T40" fmla="*/ 158750 w 106"/>
                  <a:gd name="T41" fmla="*/ 269875 h 382"/>
                  <a:gd name="T42" fmla="*/ 146050 w 106"/>
                  <a:gd name="T43" fmla="*/ 263525 h 382"/>
                  <a:gd name="T44" fmla="*/ 136525 w 106"/>
                  <a:gd name="T45" fmla="*/ 250825 h 382"/>
                  <a:gd name="T46" fmla="*/ 117475 w 106"/>
                  <a:gd name="T47" fmla="*/ 234950 h 382"/>
                  <a:gd name="T48" fmla="*/ 95250 w 106"/>
                  <a:gd name="T49" fmla="*/ 215900 h 382"/>
                  <a:gd name="T50" fmla="*/ 66675 w 106"/>
                  <a:gd name="T51" fmla="*/ 193675 h 382"/>
                  <a:gd name="T52" fmla="*/ 88900 w 106"/>
                  <a:gd name="T53" fmla="*/ 184150 h 382"/>
                  <a:gd name="T54" fmla="*/ 98425 w 106"/>
                  <a:gd name="T55" fmla="*/ 177800 h 382"/>
                  <a:gd name="T56" fmla="*/ 130175 w 106"/>
                  <a:gd name="T57" fmla="*/ 161925 h 382"/>
                  <a:gd name="T58" fmla="*/ 155575 w 106"/>
                  <a:gd name="T59" fmla="*/ 152400 h 382"/>
                  <a:gd name="T60" fmla="*/ 155575 w 106"/>
                  <a:gd name="T61" fmla="*/ 152400 h 382"/>
                  <a:gd name="T62" fmla="*/ 155575 w 106"/>
                  <a:gd name="T63" fmla="*/ 142875 h 382"/>
                  <a:gd name="T64" fmla="*/ 146050 w 106"/>
                  <a:gd name="T65" fmla="*/ 130175 h 382"/>
                  <a:gd name="T66" fmla="*/ 136525 w 106"/>
                  <a:gd name="T67" fmla="*/ 120650 h 382"/>
                  <a:gd name="T68" fmla="*/ 111125 w 106"/>
                  <a:gd name="T69" fmla="*/ 92075 h 382"/>
                  <a:gd name="T70" fmla="*/ 82550 w 106"/>
                  <a:gd name="T71" fmla="*/ 63500 h 382"/>
                  <a:gd name="T72" fmla="*/ 47625 w 106"/>
                  <a:gd name="T73" fmla="*/ 38100 h 382"/>
                  <a:gd name="T74" fmla="*/ 25400 w 106"/>
                  <a:gd name="T75" fmla="*/ 15875 h 382"/>
                  <a:gd name="T76" fmla="*/ 3175 w 106"/>
                  <a:gd name="T77" fmla="*/ 0 h 382"/>
                  <a:gd name="T78" fmla="*/ 0 w 106"/>
                  <a:gd name="T79" fmla="*/ 3175 h 382"/>
                  <a:gd name="T80" fmla="*/ 3175 w 106"/>
                  <a:gd name="T81" fmla="*/ 19050 h 382"/>
                  <a:gd name="T82" fmla="*/ 6350 w 106"/>
                  <a:gd name="T83" fmla="*/ 38100 h 382"/>
                  <a:gd name="T84" fmla="*/ 9525 w 106"/>
                  <a:gd name="T85" fmla="*/ 76200 h 382"/>
                  <a:gd name="T86" fmla="*/ 15875 w 106"/>
                  <a:gd name="T87" fmla="*/ 117475 h 382"/>
                  <a:gd name="T88" fmla="*/ 19050 w 106"/>
                  <a:gd name="T89" fmla="*/ 165100 h 382"/>
                  <a:gd name="T90" fmla="*/ 28575 w 106"/>
                  <a:gd name="T91" fmla="*/ 215900 h 382"/>
                  <a:gd name="T92" fmla="*/ 38100 w 106"/>
                  <a:gd name="T93" fmla="*/ 273050 h 382"/>
                  <a:gd name="T94" fmla="*/ 38100 w 106"/>
                  <a:gd name="T95" fmla="*/ 273050 h 382"/>
                  <a:gd name="T96" fmla="*/ 38100 w 106"/>
                  <a:gd name="T97" fmla="*/ 276225 h 382"/>
                  <a:gd name="T98" fmla="*/ 38100 w 106"/>
                  <a:gd name="T99" fmla="*/ 282575 h 382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06"/>
                  <a:gd name="T151" fmla="*/ 0 h 382"/>
                  <a:gd name="T152" fmla="*/ 106 w 106"/>
                  <a:gd name="T153" fmla="*/ 382 h 382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06" h="382">
                    <a:moveTo>
                      <a:pt x="24" y="178"/>
                    </a:moveTo>
                    <a:lnTo>
                      <a:pt x="24" y="180"/>
                    </a:lnTo>
                    <a:lnTo>
                      <a:pt x="34" y="226"/>
                    </a:lnTo>
                    <a:lnTo>
                      <a:pt x="40" y="250"/>
                    </a:lnTo>
                    <a:lnTo>
                      <a:pt x="46" y="276"/>
                    </a:lnTo>
                    <a:lnTo>
                      <a:pt x="64" y="326"/>
                    </a:lnTo>
                    <a:lnTo>
                      <a:pt x="82" y="382"/>
                    </a:lnTo>
                    <a:lnTo>
                      <a:pt x="84" y="380"/>
                    </a:lnTo>
                    <a:lnTo>
                      <a:pt x="90" y="352"/>
                    </a:lnTo>
                    <a:lnTo>
                      <a:pt x="92" y="328"/>
                    </a:lnTo>
                    <a:lnTo>
                      <a:pt x="96" y="294"/>
                    </a:lnTo>
                    <a:lnTo>
                      <a:pt x="100" y="264"/>
                    </a:lnTo>
                    <a:lnTo>
                      <a:pt x="102" y="240"/>
                    </a:lnTo>
                    <a:lnTo>
                      <a:pt x="102" y="218"/>
                    </a:lnTo>
                    <a:lnTo>
                      <a:pt x="104" y="202"/>
                    </a:lnTo>
                    <a:lnTo>
                      <a:pt x="106" y="190"/>
                    </a:lnTo>
                    <a:lnTo>
                      <a:pt x="106" y="182"/>
                    </a:lnTo>
                    <a:lnTo>
                      <a:pt x="106" y="180"/>
                    </a:lnTo>
                    <a:lnTo>
                      <a:pt x="106" y="176"/>
                    </a:lnTo>
                    <a:lnTo>
                      <a:pt x="102" y="174"/>
                    </a:lnTo>
                    <a:lnTo>
                      <a:pt x="100" y="170"/>
                    </a:lnTo>
                    <a:lnTo>
                      <a:pt x="92" y="166"/>
                    </a:lnTo>
                    <a:lnTo>
                      <a:pt x="86" y="158"/>
                    </a:lnTo>
                    <a:lnTo>
                      <a:pt x="74" y="148"/>
                    </a:lnTo>
                    <a:lnTo>
                      <a:pt x="60" y="136"/>
                    </a:lnTo>
                    <a:lnTo>
                      <a:pt x="42" y="122"/>
                    </a:lnTo>
                    <a:lnTo>
                      <a:pt x="56" y="116"/>
                    </a:lnTo>
                    <a:lnTo>
                      <a:pt x="62" y="112"/>
                    </a:lnTo>
                    <a:lnTo>
                      <a:pt x="82" y="102"/>
                    </a:lnTo>
                    <a:lnTo>
                      <a:pt x="98" y="96"/>
                    </a:lnTo>
                    <a:lnTo>
                      <a:pt x="98" y="90"/>
                    </a:lnTo>
                    <a:lnTo>
                      <a:pt x="92" y="82"/>
                    </a:lnTo>
                    <a:lnTo>
                      <a:pt x="86" y="76"/>
                    </a:lnTo>
                    <a:lnTo>
                      <a:pt x="70" y="58"/>
                    </a:lnTo>
                    <a:lnTo>
                      <a:pt x="52" y="40"/>
                    </a:lnTo>
                    <a:lnTo>
                      <a:pt x="30" y="24"/>
                    </a:lnTo>
                    <a:lnTo>
                      <a:pt x="16" y="1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2" y="12"/>
                    </a:lnTo>
                    <a:lnTo>
                      <a:pt x="4" y="24"/>
                    </a:lnTo>
                    <a:lnTo>
                      <a:pt x="6" y="48"/>
                    </a:lnTo>
                    <a:lnTo>
                      <a:pt x="10" y="74"/>
                    </a:lnTo>
                    <a:lnTo>
                      <a:pt x="12" y="104"/>
                    </a:lnTo>
                    <a:lnTo>
                      <a:pt x="18" y="136"/>
                    </a:lnTo>
                    <a:lnTo>
                      <a:pt x="24" y="172"/>
                    </a:lnTo>
                    <a:lnTo>
                      <a:pt x="24" y="174"/>
                    </a:lnTo>
                    <a:lnTo>
                      <a:pt x="24" y="178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a-DK" sz="900" ker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7" name="淘宝网chenying0907出品 68"/>
              <p:cNvSpPr>
                <a:spLocks/>
              </p:cNvSpPr>
              <p:nvPr/>
            </p:nvSpPr>
            <p:spPr bwMode="auto">
              <a:xfrm>
                <a:off x="1147127" y="2284742"/>
                <a:ext cx="194038" cy="736449"/>
              </a:xfrm>
              <a:custGeom>
                <a:avLst/>
                <a:gdLst/>
                <a:ahLst/>
                <a:cxnLst>
                  <a:cxn ang="0">
                    <a:pos x="30" y="62"/>
                  </a:cxn>
                  <a:cxn ang="0">
                    <a:pos x="70" y="96"/>
                  </a:cxn>
                  <a:cxn ang="0">
                    <a:pos x="92" y="120"/>
                  </a:cxn>
                  <a:cxn ang="0">
                    <a:pos x="98" y="134"/>
                  </a:cxn>
                  <a:cxn ang="0">
                    <a:pos x="82" y="140"/>
                  </a:cxn>
                  <a:cxn ang="0">
                    <a:pos x="56" y="154"/>
                  </a:cxn>
                  <a:cxn ang="0">
                    <a:pos x="60" y="174"/>
                  </a:cxn>
                  <a:cxn ang="0">
                    <a:pos x="86" y="196"/>
                  </a:cxn>
                  <a:cxn ang="0">
                    <a:pos x="100" y="208"/>
                  </a:cxn>
                  <a:cxn ang="0">
                    <a:pos x="106" y="214"/>
                  </a:cxn>
                  <a:cxn ang="0">
                    <a:pos x="106" y="220"/>
                  </a:cxn>
                  <a:cxn ang="0">
                    <a:pos x="104" y="240"/>
                  </a:cxn>
                  <a:cxn ang="0">
                    <a:pos x="102" y="278"/>
                  </a:cxn>
                  <a:cxn ang="0">
                    <a:pos x="96" y="332"/>
                  </a:cxn>
                  <a:cxn ang="0">
                    <a:pos x="90" y="390"/>
                  </a:cxn>
                  <a:cxn ang="0">
                    <a:pos x="82" y="420"/>
                  </a:cxn>
                  <a:cxn ang="0">
                    <a:pos x="84" y="424"/>
                  </a:cxn>
                  <a:cxn ang="0">
                    <a:pos x="98" y="440"/>
                  </a:cxn>
                  <a:cxn ang="0">
                    <a:pos x="112" y="354"/>
                  </a:cxn>
                  <a:cxn ang="0">
                    <a:pos x="118" y="292"/>
                  </a:cxn>
                  <a:cxn ang="0">
                    <a:pos x="122" y="246"/>
                  </a:cxn>
                  <a:cxn ang="0">
                    <a:pos x="124" y="218"/>
                  </a:cxn>
                  <a:cxn ang="0">
                    <a:pos x="124" y="208"/>
                  </a:cxn>
                  <a:cxn ang="0">
                    <a:pos x="122" y="200"/>
                  </a:cxn>
                  <a:cxn ang="0">
                    <a:pos x="112" y="192"/>
                  </a:cxn>
                  <a:cxn ang="0">
                    <a:pos x="104" y="184"/>
                  </a:cxn>
                  <a:cxn ang="0">
                    <a:pos x="84" y="166"/>
                  </a:cxn>
                  <a:cxn ang="0">
                    <a:pos x="68" y="150"/>
                  </a:cxn>
                  <a:cxn ang="0">
                    <a:pos x="90" y="142"/>
                  </a:cxn>
                  <a:cxn ang="0">
                    <a:pos x="106" y="138"/>
                  </a:cxn>
                  <a:cxn ang="0">
                    <a:pos x="114" y="128"/>
                  </a:cxn>
                  <a:cxn ang="0">
                    <a:pos x="120" y="118"/>
                  </a:cxn>
                  <a:cxn ang="0">
                    <a:pos x="104" y="100"/>
                  </a:cxn>
                  <a:cxn ang="0">
                    <a:pos x="74" y="72"/>
                  </a:cxn>
                  <a:cxn ang="0">
                    <a:pos x="32" y="34"/>
                  </a:cxn>
                  <a:cxn ang="0">
                    <a:pos x="8" y="10"/>
                  </a:cxn>
                  <a:cxn ang="0">
                    <a:pos x="0" y="16"/>
                  </a:cxn>
                  <a:cxn ang="0">
                    <a:pos x="0" y="40"/>
                  </a:cxn>
                  <a:cxn ang="0">
                    <a:pos x="16" y="48"/>
                  </a:cxn>
                </a:cxnLst>
                <a:rect l="0" t="0" r="r" b="b"/>
                <a:pathLst>
                  <a:path w="124" h="452">
                    <a:moveTo>
                      <a:pt x="16" y="48"/>
                    </a:moveTo>
                    <a:lnTo>
                      <a:pt x="30" y="62"/>
                    </a:lnTo>
                    <a:lnTo>
                      <a:pt x="52" y="78"/>
                    </a:lnTo>
                    <a:lnTo>
                      <a:pt x="70" y="96"/>
                    </a:lnTo>
                    <a:lnTo>
                      <a:pt x="86" y="114"/>
                    </a:lnTo>
                    <a:lnTo>
                      <a:pt x="92" y="120"/>
                    </a:lnTo>
                    <a:lnTo>
                      <a:pt x="98" y="128"/>
                    </a:lnTo>
                    <a:lnTo>
                      <a:pt x="98" y="134"/>
                    </a:lnTo>
                    <a:lnTo>
                      <a:pt x="98" y="134"/>
                    </a:lnTo>
                    <a:lnTo>
                      <a:pt x="82" y="140"/>
                    </a:lnTo>
                    <a:lnTo>
                      <a:pt x="62" y="150"/>
                    </a:lnTo>
                    <a:lnTo>
                      <a:pt x="56" y="154"/>
                    </a:lnTo>
                    <a:lnTo>
                      <a:pt x="42" y="160"/>
                    </a:lnTo>
                    <a:lnTo>
                      <a:pt x="60" y="174"/>
                    </a:lnTo>
                    <a:lnTo>
                      <a:pt x="74" y="186"/>
                    </a:lnTo>
                    <a:lnTo>
                      <a:pt x="86" y="196"/>
                    </a:lnTo>
                    <a:lnTo>
                      <a:pt x="92" y="204"/>
                    </a:lnTo>
                    <a:lnTo>
                      <a:pt x="100" y="208"/>
                    </a:lnTo>
                    <a:lnTo>
                      <a:pt x="102" y="212"/>
                    </a:lnTo>
                    <a:lnTo>
                      <a:pt x="106" y="214"/>
                    </a:lnTo>
                    <a:lnTo>
                      <a:pt x="106" y="218"/>
                    </a:lnTo>
                    <a:lnTo>
                      <a:pt x="106" y="220"/>
                    </a:lnTo>
                    <a:lnTo>
                      <a:pt x="106" y="228"/>
                    </a:lnTo>
                    <a:lnTo>
                      <a:pt x="104" y="240"/>
                    </a:lnTo>
                    <a:lnTo>
                      <a:pt x="102" y="256"/>
                    </a:lnTo>
                    <a:lnTo>
                      <a:pt x="102" y="278"/>
                    </a:lnTo>
                    <a:lnTo>
                      <a:pt x="100" y="302"/>
                    </a:lnTo>
                    <a:lnTo>
                      <a:pt x="96" y="332"/>
                    </a:lnTo>
                    <a:lnTo>
                      <a:pt x="92" y="366"/>
                    </a:lnTo>
                    <a:lnTo>
                      <a:pt x="90" y="390"/>
                    </a:lnTo>
                    <a:lnTo>
                      <a:pt x="84" y="418"/>
                    </a:lnTo>
                    <a:lnTo>
                      <a:pt x="82" y="420"/>
                    </a:lnTo>
                    <a:lnTo>
                      <a:pt x="84" y="424"/>
                    </a:lnTo>
                    <a:lnTo>
                      <a:pt x="84" y="424"/>
                    </a:lnTo>
                    <a:lnTo>
                      <a:pt x="96" y="452"/>
                    </a:lnTo>
                    <a:lnTo>
                      <a:pt x="98" y="440"/>
                    </a:lnTo>
                    <a:lnTo>
                      <a:pt x="106" y="394"/>
                    </a:lnTo>
                    <a:lnTo>
                      <a:pt x="112" y="354"/>
                    </a:lnTo>
                    <a:lnTo>
                      <a:pt x="116" y="320"/>
                    </a:lnTo>
                    <a:lnTo>
                      <a:pt x="118" y="292"/>
                    </a:lnTo>
                    <a:lnTo>
                      <a:pt x="120" y="266"/>
                    </a:lnTo>
                    <a:lnTo>
                      <a:pt x="122" y="246"/>
                    </a:lnTo>
                    <a:lnTo>
                      <a:pt x="124" y="228"/>
                    </a:lnTo>
                    <a:lnTo>
                      <a:pt x="124" y="218"/>
                    </a:lnTo>
                    <a:lnTo>
                      <a:pt x="124" y="210"/>
                    </a:lnTo>
                    <a:lnTo>
                      <a:pt x="124" y="208"/>
                    </a:lnTo>
                    <a:lnTo>
                      <a:pt x="124" y="204"/>
                    </a:lnTo>
                    <a:lnTo>
                      <a:pt x="122" y="200"/>
                    </a:lnTo>
                    <a:lnTo>
                      <a:pt x="118" y="196"/>
                    </a:lnTo>
                    <a:lnTo>
                      <a:pt x="112" y="192"/>
                    </a:lnTo>
                    <a:lnTo>
                      <a:pt x="108" y="188"/>
                    </a:lnTo>
                    <a:lnTo>
                      <a:pt x="104" y="184"/>
                    </a:lnTo>
                    <a:lnTo>
                      <a:pt x="96" y="178"/>
                    </a:lnTo>
                    <a:lnTo>
                      <a:pt x="84" y="166"/>
                    </a:lnTo>
                    <a:lnTo>
                      <a:pt x="68" y="156"/>
                    </a:lnTo>
                    <a:lnTo>
                      <a:pt x="68" y="150"/>
                    </a:lnTo>
                    <a:lnTo>
                      <a:pt x="80" y="144"/>
                    </a:lnTo>
                    <a:lnTo>
                      <a:pt x="90" y="142"/>
                    </a:lnTo>
                    <a:lnTo>
                      <a:pt x="98" y="138"/>
                    </a:lnTo>
                    <a:lnTo>
                      <a:pt x="106" y="138"/>
                    </a:lnTo>
                    <a:lnTo>
                      <a:pt x="100" y="134"/>
                    </a:lnTo>
                    <a:lnTo>
                      <a:pt x="114" y="128"/>
                    </a:lnTo>
                    <a:lnTo>
                      <a:pt x="124" y="128"/>
                    </a:lnTo>
                    <a:lnTo>
                      <a:pt x="120" y="118"/>
                    </a:lnTo>
                    <a:lnTo>
                      <a:pt x="112" y="110"/>
                    </a:lnTo>
                    <a:lnTo>
                      <a:pt x="104" y="100"/>
                    </a:lnTo>
                    <a:lnTo>
                      <a:pt x="96" y="92"/>
                    </a:lnTo>
                    <a:lnTo>
                      <a:pt x="74" y="72"/>
                    </a:lnTo>
                    <a:lnTo>
                      <a:pt x="48" y="50"/>
                    </a:lnTo>
                    <a:lnTo>
                      <a:pt x="32" y="34"/>
                    </a:lnTo>
                    <a:lnTo>
                      <a:pt x="18" y="20"/>
                    </a:lnTo>
                    <a:lnTo>
                      <a:pt x="8" y="10"/>
                    </a:lnTo>
                    <a:lnTo>
                      <a:pt x="0" y="0"/>
                    </a:lnTo>
                    <a:lnTo>
                      <a:pt x="0" y="16"/>
                    </a:lnTo>
                    <a:lnTo>
                      <a:pt x="0" y="34"/>
                    </a:lnTo>
                    <a:lnTo>
                      <a:pt x="0" y="40"/>
                    </a:lnTo>
                    <a:lnTo>
                      <a:pt x="2" y="38"/>
                    </a:lnTo>
                    <a:lnTo>
                      <a:pt x="16" y="48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a-DK" sz="900" ker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淘宝网chenying0907出品 69"/>
              <p:cNvSpPr>
                <a:spLocks/>
              </p:cNvSpPr>
              <p:nvPr/>
            </p:nvSpPr>
            <p:spPr bwMode="auto">
              <a:xfrm>
                <a:off x="1183738" y="2647922"/>
                <a:ext cx="252616" cy="702821"/>
              </a:xfrm>
              <a:custGeom>
                <a:avLst/>
                <a:gdLst>
                  <a:gd name="T0" fmla="*/ 158750 w 162"/>
                  <a:gd name="T1" fmla="*/ 514350 h 438"/>
                  <a:gd name="T2" fmla="*/ 155575 w 162"/>
                  <a:gd name="T3" fmla="*/ 539750 h 438"/>
                  <a:gd name="T4" fmla="*/ 152400 w 162"/>
                  <a:gd name="T5" fmla="*/ 555625 h 438"/>
                  <a:gd name="T6" fmla="*/ 139700 w 162"/>
                  <a:gd name="T7" fmla="*/ 581025 h 438"/>
                  <a:gd name="T8" fmla="*/ 152400 w 162"/>
                  <a:gd name="T9" fmla="*/ 555625 h 438"/>
                  <a:gd name="T10" fmla="*/ 155575 w 162"/>
                  <a:gd name="T11" fmla="*/ 539750 h 438"/>
                  <a:gd name="T12" fmla="*/ 158750 w 162"/>
                  <a:gd name="T13" fmla="*/ 514350 h 438"/>
                  <a:gd name="T14" fmla="*/ 158750 w 162"/>
                  <a:gd name="T15" fmla="*/ 473075 h 438"/>
                  <a:gd name="T16" fmla="*/ 95250 w 162"/>
                  <a:gd name="T17" fmla="*/ 327025 h 438"/>
                  <a:gd name="T18" fmla="*/ 92075 w 162"/>
                  <a:gd name="T19" fmla="*/ 320675 h 438"/>
                  <a:gd name="T20" fmla="*/ 34925 w 162"/>
                  <a:gd name="T21" fmla="*/ 152400 h 438"/>
                  <a:gd name="T22" fmla="*/ 15875 w 162"/>
                  <a:gd name="T23" fmla="*/ 73025 h 438"/>
                  <a:gd name="T24" fmla="*/ 0 w 162"/>
                  <a:gd name="T25" fmla="*/ 0 h 438"/>
                  <a:gd name="T26" fmla="*/ 9525 w 162"/>
                  <a:gd name="T27" fmla="*/ 85725 h 438"/>
                  <a:gd name="T28" fmla="*/ 15875 w 162"/>
                  <a:gd name="T29" fmla="*/ 171450 h 438"/>
                  <a:gd name="T30" fmla="*/ 31750 w 162"/>
                  <a:gd name="T31" fmla="*/ 273050 h 438"/>
                  <a:gd name="T32" fmla="*/ 41275 w 162"/>
                  <a:gd name="T33" fmla="*/ 320675 h 438"/>
                  <a:gd name="T34" fmla="*/ 53975 w 162"/>
                  <a:gd name="T35" fmla="*/ 374650 h 438"/>
                  <a:gd name="T36" fmla="*/ 57150 w 162"/>
                  <a:gd name="T37" fmla="*/ 381000 h 438"/>
                  <a:gd name="T38" fmla="*/ 60325 w 162"/>
                  <a:gd name="T39" fmla="*/ 409575 h 438"/>
                  <a:gd name="T40" fmla="*/ 73025 w 162"/>
                  <a:gd name="T41" fmla="*/ 460375 h 438"/>
                  <a:gd name="T42" fmla="*/ 88900 w 162"/>
                  <a:gd name="T43" fmla="*/ 511175 h 438"/>
                  <a:gd name="T44" fmla="*/ 104775 w 162"/>
                  <a:gd name="T45" fmla="*/ 549275 h 438"/>
                  <a:gd name="T46" fmla="*/ 114300 w 162"/>
                  <a:gd name="T47" fmla="*/ 577850 h 438"/>
                  <a:gd name="T48" fmla="*/ 127000 w 162"/>
                  <a:gd name="T49" fmla="*/ 600075 h 438"/>
                  <a:gd name="T50" fmla="*/ 136525 w 162"/>
                  <a:gd name="T51" fmla="*/ 615950 h 438"/>
                  <a:gd name="T52" fmla="*/ 76200 w 162"/>
                  <a:gd name="T53" fmla="*/ 574675 h 438"/>
                  <a:gd name="T54" fmla="*/ 76200 w 162"/>
                  <a:gd name="T55" fmla="*/ 577850 h 438"/>
                  <a:gd name="T56" fmla="*/ 79375 w 162"/>
                  <a:gd name="T57" fmla="*/ 609600 h 438"/>
                  <a:gd name="T58" fmla="*/ 73025 w 162"/>
                  <a:gd name="T59" fmla="*/ 641350 h 438"/>
                  <a:gd name="T60" fmla="*/ 60325 w 162"/>
                  <a:gd name="T61" fmla="*/ 695325 h 438"/>
                  <a:gd name="T62" fmla="*/ 107950 w 162"/>
                  <a:gd name="T63" fmla="*/ 688975 h 438"/>
                  <a:gd name="T64" fmla="*/ 206375 w 162"/>
                  <a:gd name="T65" fmla="*/ 676275 h 438"/>
                  <a:gd name="T66" fmla="*/ 225425 w 162"/>
                  <a:gd name="T67" fmla="*/ 669925 h 438"/>
                  <a:gd name="T68" fmla="*/ 254000 w 162"/>
                  <a:gd name="T69" fmla="*/ 666750 h 438"/>
                  <a:gd name="T70" fmla="*/ 222250 w 162"/>
                  <a:gd name="T71" fmla="*/ 596900 h 438"/>
                  <a:gd name="T72" fmla="*/ 187325 w 162"/>
                  <a:gd name="T73" fmla="*/ 527050 h 438"/>
                  <a:gd name="T74" fmla="*/ 158750 w 162"/>
                  <a:gd name="T75" fmla="*/ 495300 h 43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62"/>
                  <a:gd name="T115" fmla="*/ 0 h 438"/>
                  <a:gd name="T116" fmla="*/ 162 w 162"/>
                  <a:gd name="T117" fmla="*/ 438 h 438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62" h="438">
                    <a:moveTo>
                      <a:pt x="100" y="312"/>
                    </a:moveTo>
                    <a:lnTo>
                      <a:pt x="100" y="324"/>
                    </a:lnTo>
                    <a:lnTo>
                      <a:pt x="100" y="332"/>
                    </a:lnTo>
                    <a:lnTo>
                      <a:pt x="98" y="340"/>
                    </a:lnTo>
                    <a:lnTo>
                      <a:pt x="98" y="344"/>
                    </a:lnTo>
                    <a:lnTo>
                      <a:pt x="96" y="350"/>
                    </a:lnTo>
                    <a:lnTo>
                      <a:pt x="94" y="356"/>
                    </a:lnTo>
                    <a:lnTo>
                      <a:pt x="88" y="366"/>
                    </a:lnTo>
                    <a:lnTo>
                      <a:pt x="94" y="356"/>
                    </a:lnTo>
                    <a:lnTo>
                      <a:pt x="96" y="350"/>
                    </a:lnTo>
                    <a:lnTo>
                      <a:pt x="98" y="344"/>
                    </a:lnTo>
                    <a:lnTo>
                      <a:pt x="98" y="340"/>
                    </a:lnTo>
                    <a:lnTo>
                      <a:pt x="100" y="332"/>
                    </a:lnTo>
                    <a:lnTo>
                      <a:pt x="100" y="324"/>
                    </a:lnTo>
                    <a:lnTo>
                      <a:pt x="100" y="312"/>
                    </a:lnTo>
                    <a:lnTo>
                      <a:pt x="100" y="298"/>
                    </a:lnTo>
                    <a:lnTo>
                      <a:pt x="72" y="234"/>
                    </a:lnTo>
                    <a:lnTo>
                      <a:pt x="60" y="206"/>
                    </a:lnTo>
                    <a:lnTo>
                      <a:pt x="58" y="202"/>
                    </a:lnTo>
                    <a:lnTo>
                      <a:pt x="40" y="146"/>
                    </a:lnTo>
                    <a:lnTo>
                      <a:pt x="22" y="96"/>
                    </a:lnTo>
                    <a:lnTo>
                      <a:pt x="16" y="70"/>
                    </a:lnTo>
                    <a:lnTo>
                      <a:pt x="10" y="46"/>
                    </a:lnTo>
                    <a:lnTo>
                      <a:pt x="0" y="0"/>
                    </a:lnTo>
                    <a:lnTo>
                      <a:pt x="4" y="36"/>
                    </a:lnTo>
                    <a:lnTo>
                      <a:pt x="6" y="54"/>
                    </a:lnTo>
                    <a:lnTo>
                      <a:pt x="6" y="74"/>
                    </a:lnTo>
                    <a:lnTo>
                      <a:pt x="10" y="108"/>
                    </a:lnTo>
                    <a:lnTo>
                      <a:pt x="14" y="140"/>
                    </a:lnTo>
                    <a:lnTo>
                      <a:pt x="20" y="172"/>
                    </a:lnTo>
                    <a:lnTo>
                      <a:pt x="24" y="186"/>
                    </a:lnTo>
                    <a:lnTo>
                      <a:pt x="26" y="202"/>
                    </a:lnTo>
                    <a:lnTo>
                      <a:pt x="32" y="230"/>
                    </a:lnTo>
                    <a:lnTo>
                      <a:pt x="34" y="236"/>
                    </a:lnTo>
                    <a:lnTo>
                      <a:pt x="36" y="238"/>
                    </a:lnTo>
                    <a:lnTo>
                      <a:pt x="36" y="240"/>
                    </a:lnTo>
                    <a:lnTo>
                      <a:pt x="36" y="244"/>
                    </a:lnTo>
                    <a:lnTo>
                      <a:pt x="38" y="258"/>
                    </a:lnTo>
                    <a:lnTo>
                      <a:pt x="44" y="286"/>
                    </a:lnTo>
                    <a:lnTo>
                      <a:pt x="46" y="290"/>
                    </a:lnTo>
                    <a:lnTo>
                      <a:pt x="52" y="306"/>
                    </a:lnTo>
                    <a:lnTo>
                      <a:pt x="56" y="322"/>
                    </a:lnTo>
                    <a:lnTo>
                      <a:pt x="62" y="334"/>
                    </a:lnTo>
                    <a:lnTo>
                      <a:pt x="66" y="346"/>
                    </a:lnTo>
                    <a:lnTo>
                      <a:pt x="70" y="356"/>
                    </a:lnTo>
                    <a:lnTo>
                      <a:pt x="72" y="364"/>
                    </a:lnTo>
                    <a:lnTo>
                      <a:pt x="76" y="372"/>
                    </a:lnTo>
                    <a:lnTo>
                      <a:pt x="80" y="378"/>
                    </a:lnTo>
                    <a:lnTo>
                      <a:pt x="84" y="384"/>
                    </a:lnTo>
                    <a:lnTo>
                      <a:pt x="86" y="388"/>
                    </a:lnTo>
                    <a:lnTo>
                      <a:pt x="66" y="374"/>
                    </a:lnTo>
                    <a:lnTo>
                      <a:pt x="48" y="362"/>
                    </a:lnTo>
                    <a:lnTo>
                      <a:pt x="48" y="364"/>
                    </a:lnTo>
                    <a:lnTo>
                      <a:pt x="50" y="380"/>
                    </a:lnTo>
                    <a:lnTo>
                      <a:pt x="50" y="384"/>
                    </a:lnTo>
                    <a:lnTo>
                      <a:pt x="50" y="392"/>
                    </a:lnTo>
                    <a:lnTo>
                      <a:pt x="46" y="404"/>
                    </a:lnTo>
                    <a:lnTo>
                      <a:pt x="44" y="418"/>
                    </a:lnTo>
                    <a:lnTo>
                      <a:pt x="38" y="438"/>
                    </a:lnTo>
                    <a:lnTo>
                      <a:pt x="54" y="436"/>
                    </a:lnTo>
                    <a:lnTo>
                      <a:pt x="68" y="434"/>
                    </a:lnTo>
                    <a:lnTo>
                      <a:pt x="98" y="430"/>
                    </a:lnTo>
                    <a:lnTo>
                      <a:pt x="130" y="426"/>
                    </a:lnTo>
                    <a:lnTo>
                      <a:pt x="138" y="422"/>
                    </a:lnTo>
                    <a:lnTo>
                      <a:pt x="142" y="422"/>
                    </a:lnTo>
                    <a:lnTo>
                      <a:pt x="144" y="422"/>
                    </a:lnTo>
                    <a:lnTo>
                      <a:pt x="160" y="420"/>
                    </a:lnTo>
                    <a:lnTo>
                      <a:pt x="162" y="418"/>
                    </a:lnTo>
                    <a:lnTo>
                      <a:pt x="140" y="376"/>
                    </a:lnTo>
                    <a:lnTo>
                      <a:pt x="118" y="334"/>
                    </a:lnTo>
                    <a:lnTo>
                      <a:pt x="118" y="332"/>
                    </a:lnTo>
                    <a:lnTo>
                      <a:pt x="100" y="298"/>
                    </a:lnTo>
                    <a:lnTo>
                      <a:pt x="100" y="312"/>
                    </a:lnTo>
                    <a:close/>
                  </a:path>
                </a:pathLst>
              </a:custGeom>
              <a:solidFill>
                <a:srgbClr val="CDCCC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a-DK" sz="900" ker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淘宝网chenying0907出品 70"/>
              <p:cNvSpPr>
                <a:spLocks/>
              </p:cNvSpPr>
              <p:nvPr/>
            </p:nvSpPr>
            <p:spPr bwMode="auto">
              <a:xfrm>
                <a:off x="689486" y="2388989"/>
                <a:ext cx="237974" cy="904586"/>
              </a:xfrm>
              <a:custGeom>
                <a:avLst/>
                <a:gdLst>
                  <a:gd name="T0" fmla="*/ 184150 w 148"/>
                  <a:gd name="T1" fmla="*/ 438150 h 558"/>
                  <a:gd name="T2" fmla="*/ 161925 w 148"/>
                  <a:gd name="T3" fmla="*/ 190500 h 558"/>
                  <a:gd name="T4" fmla="*/ 231775 w 148"/>
                  <a:gd name="T5" fmla="*/ 50800 h 558"/>
                  <a:gd name="T6" fmla="*/ 234950 w 148"/>
                  <a:gd name="T7" fmla="*/ 31750 h 558"/>
                  <a:gd name="T8" fmla="*/ 219075 w 148"/>
                  <a:gd name="T9" fmla="*/ 0 h 558"/>
                  <a:gd name="T10" fmla="*/ 209550 w 148"/>
                  <a:gd name="T11" fmla="*/ 6350 h 558"/>
                  <a:gd name="T12" fmla="*/ 206375 w 148"/>
                  <a:gd name="T13" fmla="*/ 15875 h 558"/>
                  <a:gd name="T14" fmla="*/ 104775 w 148"/>
                  <a:gd name="T15" fmla="*/ 285750 h 558"/>
                  <a:gd name="T16" fmla="*/ 79375 w 148"/>
                  <a:gd name="T17" fmla="*/ 520700 h 558"/>
                  <a:gd name="T18" fmla="*/ 0 w 148"/>
                  <a:gd name="T19" fmla="*/ 885825 h 558"/>
                  <a:gd name="T20" fmla="*/ 117475 w 148"/>
                  <a:gd name="T21" fmla="*/ 606425 h 558"/>
                  <a:gd name="T22" fmla="*/ 184150 w 148"/>
                  <a:gd name="T23" fmla="*/ 438150 h 55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48"/>
                  <a:gd name="T37" fmla="*/ 0 h 558"/>
                  <a:gd name="T38" fmla="*/ 148 w 148"/>
                  <a:gd name="T39" fmla="*/ 558 h 55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48" h="558">
                    <a:moveTo>
                      <a:pt x="116" y="276"/>
                    </a:moveTo>
                    <a:lnTo>
                      <a:pt x="102" y="120"/>
                    </a:lnTo>
                    <a:lnTo>
                      <a:pt x="146" y="32"/>
                    </a:lnTo>
                    <a:lnTo>
                      <a:pt x="148" y="20"/>
                    </a:lnTo>
                    <a:lnTo>
                      <a:pt x="138" y="0"/>
                    </a:lnTo>
                    <a:lnTo>
                      <a:pt x="132" y="4"/>
                    </a:lnTo>
                    <a:lnTo>
                      <a:pt x="130" y="10"/>
                    </a:lnTo>
                    <a:lnTo>
                      <a:pt x="66" y="180"/>
                    </a:lnTo>
                    <a:lnTo>
                      <a:pt x="50" y="328"/>
                    </a:lnTo>
                    <a:lnTo>
                      <a:pt x="0" y="558"/>
                    </a:lnTo>
                    <a:lnTo>
                      <a:pt x="74" y="382"/>
                    </a:lnTo>
                    <a:lnTo>
                      <a:pt x="116" y="276"/>
                    </a:lnTo>
                    <a:close/>
                  </a:path>
                </a:pathLst>
              </a:custGeom>
              <a:solidFill>
                <a:schemeClr val="accent1"/>
              </a:solidFill>
              <a:ln w="8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a-DK" sz="900" ker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0" name="淘宝网chenying0907出品 71"/>
              <p:cNvSpPr>
                <a:spLocks/>
              </p:cNvSpPr>
              <p:nvPr/>
            </p:nvSpPr>
            <p:spPr bwMode="auto">
              <a:xfrm>
                <a:off x="1040953" y="3125436"/>
                <a:ext cx="62240" cy="225307"/>
              </a:xfrm>
              <a:custGeom>
                <a:avLst/>
                <a:gdLst>
                  <a:gd name="T0" fmla="*/ 50800 w 38"/>
                  <a:gd name="T1" fmla="*/ 161925 h 140"/>
                  <a:gd name="T2" fmla="*/ 31750 w 38"/>
                  <a:gd name="T3" fmla="*/ 92075 h 140"/>
                  <a:gd name="T4" fmla="*/ 28575 w 38"/>
                  <a:gd name="T5" fmla="*/ 73025 h 140"/>
                  <a:gd name="T6" fmla="*/ 25400 w 38"/>
                  <a:gd name="T7" fmla="*/ 50800 h 140"/>
                  <a:gd name="T8" fmla="*/ 22225 w 38"/>
                  <a:gd name="T9" fmla="*/ 28575 h 140"/>
                  <a:gd name="T10" fmla="*/ 19050 w 38"/>
                  <a:gd name="T11" fmla="*/ 0 h 140"/>
                  <a:gd name="T12" fmla="*/ 12700 w 38"/>
                  <a:gd name="T13" fmla="*/ 0 h 140"/>
                  <a:gd name="T14" fmla="*/ 12700 w 38"/>
                  <a:gd name="T15" fmla="*/ 15875 h 140"/>
                  <a:gd name="T16" fmla="*/ 12700 w 38"/>
                  <a:gd name="T17" fmla="*/ 34925 h 140"/>
                  <a:gd name="T18" fmla="*/ 12700 w 38"/>
                  <a:gd name="T19" fmla="*/ 53975 h 140"/>
                  <a:gd name="T20" fmla="*/ 9525 w 38"/>
                  <a:gd name="T21" fmla="*/ 79375 h 140"/>
                  <a:gd name="T22" fmla="*/ 9525 w 38"/>
                  <a:gd name="T23" fmla="*/ 104775 h 140"/>
                  <a:gd name="T24" fmla="*/ 6350 w 38"/>
                  <a:gd name="T25" fmla="*/ 136525 h 140"/>
                  <a:gd name="T26" fmla="*/ 6350 w 38"/>
                  <a:gd name="T27" fmla="*/ 168275 h 140"/>
                  <a:gd name="T28" fmla="*/ 3175 w 38"/>
                  <a:gd name="T29" fmla="*/ 206375 h 140"/>
                  <a:gd name="T30" fmla="*/ 0 w 38"/>
                  <a:gd name="T31" fmla="*/ 215900 h 140"/>
                  <a:gd name="T32" fmla="*/ 60325 w 38"/>
                  <a:gd name="T33" fmla="*/ 222250 h 140"/>
                  <a:gd name="T34" fmla="*/ 57150 w 38"/>
                  <a:gd name="T35" fmla="*/ 190500 h 140"/>
                  <a:gd name="T36" fmla="*/ 50800 w 38"/>
                  <a:gd name="T37" fmla="*/ 161925 h 14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8"/>
                  <a:gd name="T58" fmla="*/ 0 h 140"/>
                  <a:gd name="T59" fmla="*/ 38 w 38"/>
                  <a:gd name="T60" fmla="*/ 140 h 14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8" h="140">
                    <a:moveTo>
                      <a:pt x="32" y="102"/>
                    </a:moveTo>
                    <a:lnTo>
                      <a:pt x="20" y="58"/>
                    </a:lnTo>
                    <a:lnTo>
                      <a:pt x="18" y="46"/>
                    </a:lnTo>
                    <a:lnTo>
                      <a:pt x="16" y="32"/>
                    </a:lnTo>
                    <a:lnTo>
                      <a:pt x="14" y="18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8" y="10"/>
                    </a:lnTo>
                    <a:lnTo>
                      <a:pt x="8" y="22"/>
                    </a:lnTo>
                    <a:lnTo>
                      <a:pt x="8" y="34"/>
                    </a:lnTo>
                    <a:lnTo>
                      <a:pt x="6" y="50"/>
                    </a:lnTo>
                    <a:lnTo>
                      <a:pt x="6" y="66"/>
                    </a:lnTo>
                    <a:lnTo>
                      <a:pt x="4" y="86"/>
                    </a:lnTo>
                    <a:lnTo>
                      <a:pt x="4" y="106"/>
                    </a:lnTo>
                    <a:lnTo>
                      <a:pt x="2" y="130"/>
                    </a:lnTo>
                    <a:lnTo>
                      <a:pt x="0" y="136"/>
                    </a:lnTo>
                    <a:lnTo>
                      <a:pt x="38" y="140"/>
                    </a:lnTo>
                    <a:lnTo>
                      <a:pt x="36" y="120"/>
                    </a:lnTo>
                    <a:lnTo>
                      <a:pt x="32" y="102"/>
                    </a:lnTo>
                    <a:close/>
                  </a:path>
                </a:pathLst>
              </a:custGeom>
              <a:solidFill>
                <a:srgbClr val="CDCCC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a-DK" sz="900" ker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1" name="淘宝网chenying0907出品 72"/>
              <p:cNvSpPr>
                <a:spLocks/>
              </p:cNvSpPr>
              <p:nvPr/>
            </p:nvSpPr>
            <p:spPr bwMode="auto">
              <a:xfrm>
                <a:off x="645553" y="3011101"/>
                <a:ext cx="219667" cy="850784"/>
              </a:xfrm>
              <a:custGeom>
                <a:avLst/>
                <a:gdLst>
                  <a:gd name="T0" fmla="*/ 209550 w 140"/>
                  <a:gd name="T1" fmla="*/ 358775 h 532"/>
                  <a:gd name="T2" fmla="*/ 222250 w 140"/>
                  <a:gd name="T3" fmla="*/ 282575 h 532"/>
                  <a:gd name="T4" fmla="*/ 174625 w 140"/>
                  <a:gd name="T5" fmla="*/ 260350 h 532"/>
                  <a:gd name="T6" fmla="*/ 171450 w 140"/>
                  <a:gd name="T7" fmla="*/ 257175 h 532"/>
                  <a:gd name="T8" fmla="*/ 165100 w 140"/>
                  <a:gd name="T9" fmla="*/ 0 h 532"/>
                  <a:gd name="T10" fmla="*/ 47625 w 140"/>
                  <a:gd name="T11" fmla="*/ 279400 h 532"/>
                  <a:gd name="T12" fmla="*/ 22225 w 140"/>
                  <a:gd name="T13" fmla="*/ 358775 h 532"/>
                  <a:gd name="T14" fmla="*/ 22225 w 140"/>
                  <a:gd name="T15" fmla="*/ 361950 h 532"/>
                  <a:gd name="T16" fmla="*/ 15875 w 140"/>
                  <a:gd name="T17" fmla="*/ 406400 h 532"/>
                  <a:gd name="T18" fmla="*/ 6350 w 140"/>
                  <a:gd name="T19" fmla="*/ 511175 h 532"/>
                  <a:gd name="T20" fmla="*/ 0 w 140"/>
                  <a:gd name="T21" fmla="*/ 577850 h 532"/>
                  <a:gd name="T22" fmla="*/ 3175 w 140"/>
                  <a:gd name="T23" fmla="*/ 577850 h 532"/>
                  <a:gd name="T24" fmla="*/ 6350 w 140"/>
                  <a:gd name="T25" fmla="*/ 844550 h 532"/>
                  <a:gd name="T26" fmla="*/ 123825 w 140"/>
                  <a:gd name="T27" fmla="*/ 339725 h 532"/>
                  <a:gd name="T28" fmla="*/ 209550 w 140"/>
                  <a:gd name="T29" fmla="*/ 358775 h 53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40"/>
                  <a:gd name="T46" fmla="*/ 0 h 532"/>
                  <a:gd name="T47" fmla="*/ 140 w 140"/>
                  <a:gd name="T48" fmla="*/ 532 h 53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40" h="532">
                    <a:moveTo>
                      <a:pt x="132" y="226"/>
                    </a:moveTo>
                    <a:lnTo>
                      <a:pt x="140" y="178"/>
                    </a:lnTo>
                    <a:lnTo>
                      <a:pt x="110" y="164"/>
                    </a:lnTo>
                    <a:lnTo>
                      <a:pt x="108" y="162"/>
                    </a:lnTo>
                    <a:lnTo>
                      <a:pt x="104" y="0"/>
                    </a:lnTo>
                    <a:lnTo>
                      <a:pt x="30" y="176"/>
                    </a:lnTo>
                    <a:lnTo>
                      <a:pt x="14" y="226"/>
                    </a:lnTo>
                    <a:lnTo>
                      <a:pt x="14" y="228"/>
                    </a:lnTo>
                    <a:lnTo>
                      <a:pt x="10" y="256"/>
                    </a:lnTo>
                    <a:lnTo>
                      <a:pt x="4" y="322"/>
                    </a:lnTo>
                    <a:lnTo>
                      <a:pt x="0" y="364"/>
                    </a:lnTo>
                    <a:lnTo>
                      <a:pt x="2" y="364"/>
                    </a:lnTo>
                    <a:lnTo>
                      <a:pt x="4" y="532"/>
                    </a:lnTo>
                    <a:lnTo>
                      <a:pt x="78" y="214"/>
                    </a:lnTo>
                    <a:lnTo>
                      <a:pt x="132" y="22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a-DK" sz="900" ker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2" name="淘宝网chenying0907出品 73"/>
              <p:cNvSpPr>
                <a:spLocks/>
              </p:cNvSpPr>
              <p:nvPr/>
            </p:nvSpPr>
            <p:spPr bwMode="auto">
              <a:xfrm>
                <a:off x="601620" y="3293575"/>
                <a:ext cx="538185" cy="1607407"/>
              </a:xfrm>
              <a:custGeom>
                <a:avLst/>
                <a:gdLst>
                  <a:gd name="T0" fmla="*/ 79375 w 336"/>
                  <a:gd name="T1" fmla="*/ 1562100 h 1014"/>
                  <a:gd name="T2" fmla="*/ 127000 w 336"/>
                  <a:gd name="T3" fmla="*/ 1463675 h 1014"/>
                  <a:gd name="T4" fmla="*/ 136525 w 336"/>
                  <a:gd name="T5" fmla="*/ 1143000 h 1014"/>
                  <a:gd name="T6" fmla="*/ 120650 w 336"/>
                  <a:gd name="T7" fmla="*/ 1092200 h 1014"/>
                  <a:gd name="T8" fmla="*/ 158750 w 336"/>
                  <a:gd name="T9" fmla="*/ 1012825 h 1014"/>
                  <a:gd name="T10" fmla="*/ 215900 w 336"/>
                  <a:gd name="T11" fmla="*/ 555625 h 1014"/>
                  <a:gd name="T12" fmla="*/ 279400 w 336"/>
                  <a:gd name="T13" fmla="*/ 530225 h 1014"/>
                  <a:gd name="T14" fmla="*/ 206375 w 336"/>
                  <a:gd name="T15" fmla="*/ 447675 h 1014"/>
                  <a:gd name="T16" fmla="*/ 314325 w 336"/>
                  <a:gd name="T17" fmla="*/ 447675 h 1014"/>
                  <a:gd name="T18" fmla="*/ 238125 w 336"/>
                  <a:gd name="T19" fmla="*/ 346075 h 1014"/>
                  <a:gd name="T20" fmla="*/ 304800 w 336"/>
                  <a:gd name="T21" fmla="*/ 95250 h 1014"/>
                  <a:gd name="T22" fmla="*/ 403225 w 336"/>
                  <a:gd name="T23" fmla="*/ 311150 h 1014"/>
                  <a:gd name="T24" fmla="*/ 403225 w 336"/>
                  <a:gd name="T25" fmla="*/ 142875 h 1014"/>
                  <a:gd name="T26" fmla="*/ 390525 w 336"/>
                  <a:gd name="T27" fmla="*/ 136525 h 1014"/>
                  <a:gd name="T28" fmla="*/ 374650 w 336"/>
                  <a:gd name="T29" fmla="*/ 133350 h 1014"/>
                  <a:gd name="T30" fmla="*/ 377825 w 336"/>
                  <a:gd name="T31" fmla="*/ 53975 h 1014"/>
                  <a:gd name="T32" fmla="*/ 396875 w 336"/>
                  <a:gd name="T33" fmla="*/ 57150 h 1014"/>
                  <a:gd name="T34" fmla="*/ 400050 w 336"/>
                  <a:gd name="T35" fmla="*/ 57150 h 1014"/>
                  <a:gd name="T36" fmla="*/ 403225 w 336"/>
                  <a:gd name="T37" fmla="*/ 60325 h 1014"/>
                  <a:gd name="T38" fmla="*/ 409575 w 336"/>
                  <a:gd name="T39" fmla="*/ 63500 h 1014"/>
                  <a:gd name="T40" fmla="*/ 419100 w 336"/>
                  <a:gd name="T41" fmla="*/ 63500 h 1014"/>
                  <a:gd name="T42" fmla="*/ 425450 w 336"/>
                  <a:gd name="T43" fmla="*/ 63500 h 1014"/>
                  <a:gd name="T44" fmla="*/ 428625 w 336"/>
                  <a:gd name="T45" fmla="*/ 63500 h 1014"/>
                  <a:gd name="T46" fmla="*/ 447675 w 336"/>
                  <a:gd name="T47" fmla="*/ 66675 h 1014"/>
                  <a:gd name="T48" fmla="*/ 466725 w 336"/>
                  <a:gd name="T49" fmla="*/ 66675 h 1014"/>
                  <a:gd name="T50" fmla="*/ 488950 w 336"/>
                  <a:gd name="T51" fmla="*/ 69850 h 1014"/>
                  <a:gd name="T52" fmla="*/ 533400 w 336"/>
                  <a:gd name="T53" fmla="*/ 69850 h 1014"/>
                  <a:gd name="T54" fmla="*/ 533400 w 336"/>
                  <a:gd name="T55" fmla="*/ 53975 h 1014"/>
                  <a:gd name="T56" fmla="*/ 501650 w 336"/>
                  <a:gd name="T57" fmla="*/ 53975 h 1014"/>
                  <a:gd name="T58" fmla="*/ 441325 w 336"/>
                  <a:gd name="T59" fmla="*/ 47625 h 1014"/>
                  <a:gd name="T60" fmla="*/ 431800 w 336"/>
                  <a:gd name="T61" fmla="*/ 44450 h 1014"/>
                  <a:gd name="T62" fmla="*/ 422275 w 336"/>
                  <a:gd name="T63" fmla="*/ 44450 h 1014"/>
                  <a:gd name="T64" fmla="*/ 403225 w 336"/>
                  <a:gd name="T65" fmla="*/ 41275 h 1014"/>
                  <a:gd name="T66" fmla="*/ 361950 w 336"/>
                  <a:gd name="T67" fmla="*/ 31750 h 1014"/>
                  <a:gd name="T68" fmla="*/ 323850 w 336"/>
                  <a:gd name="T69" fmla="*/ 22225 h 1014"/>
                  <a:gd name="T70" fmla="*/ 307975 w 336"/>
                  <a:gd name="T71" fmla="*/ 15875 h 1014"/>
                  <a:gd name="T72" fmla="*/ 285750 w 336"/>
                  <a:gd name="T73" fmla="*/ 9525 h 1014"/>
                  <a:gd name="T74" fmla="*/ 260350 w 336"/>
                  <a:gd name="T75" fmla="*/ 0 h 1014"/>
                  <a:gd name="T76" fmla="*/ 247650 w 336"/>
                  <a:gd name="T77" fmla="*/ 76200 h 1014"/>
                  <a:gd name="T78" fmla="*/ 161925 w 336"/>
                  <a:gd name="T79" fmla="*/ 57150 h 1014"/>
                  <a:gd name="T80" fmla="*/ 44450 w 336"/>
                  <a:gd name="T81" fmla="*/ 561975 h 1014"/>
                  <a:gd name="T82" fmla="*/ 47625 w 336"/>
                  <a:gd name="T83" fmla="*/ 736600 h 1014"/>
                  <a:gd name="T84" fmla="*/ 0 w 336"/>
                  <a:gd name="T85" fmla="*/ 1466850 h 1014"/>
                  <a:gd name="T86" fmla="*/ 12700 w 336"/>
                  <a:gd name="T87" fmla="*/ 1549400 h 1014"/>
                  <a:gd name="T88" fmla="*/ 3175 w 336"/>
                  <a:gd name="T89" fmla="*/ 1577975 h 1014"/>
                  <a:gd name="T90" fmla="*/ 117475 w 336"/>
                  <a:gd name="T91" fmla="*/ 1609725 h 1014"/>
                  <a:gd name="T92" fmla="*/ 79375 w 336"/>
                  <a:gd name="T93" fmla="*/ 1562100 h 1014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336"/>
                  <a:gd name="T142" fmla="*/ 0 h 1014"/>
                  <a:gd name="T143" fmla="*/ 336 w 336"/>
                  <a:gd name="T144" fmla="*/ 1014 h 1014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336" h="1014">
                    <a:moveTo>
                      <a:pt x="50" y="984"/>
                    </a:moveTo>
                    <a:lnTo>
                      <a:pt x="80" y="922"/>
                    </a:lnTo>
                    <a:lnTo>
                      <a:pt x="86" y="720"/>
                    </a:lnTo>
                    <a:lnTo>
                      <a:pt x="76" y="688"/>
                    </a:lnTo>
                    <a:lnTo>
                      <a:pt x="100" y="638"/>
                    </a:lnTo>
                    <a:lnTo>
                      <a:pt x="136" y="350"/>
                    </a:lnTo>
                    <a:lnTo>
                      <a:pt x="176" y="334"/>
                    </a:lnTo>
                    <a:lnTo>
                      <a:pt x="130" y="282"/>
                    </a:lnTo>
                    <a:lnTo>
                      <a:pt x="198" y="282"/>
                    </a:lnTo>
                    <a:lnTo>
                      <a:pt x="150" y="218"/>
                    </a:lnTo>
                    <a:lnTo>
                      <a:pt x="192" y="60"/>
                    </a:lnTo>
                    <a:lnTo>
                      <a:pt x="254" y="196"/>
                    </a:lnTo>
                    <a:lnTo>
                      <a:pt x="254" y="90"/>
                    </a:lnTo>
                    <a:lnTo>
                      <a:pt x="246" y="86"/>
                    </a:lnTo>
                    <a:lnTo>
                      <a:pt x="236" y="84"/>
                    </a:lnTo>
                    <a:lnTo>
                      <a:pt x="238" y="34"/>
                    </a:lnTo>
                    <a:lnTo>
                      <a:pt x="250" y="36"/>
                    </a:lnTo>
                    <a:lnTo>
                      <a:pt x="252" y="36"/>
                    </a:lnTo>
                    <a:lnTo>
                      <a:pt x="254" y="38"/>
                    </a:lnTo>
                    <a:lnTo>
                      <a:pt x="258" y="40"/>
                    </a:lnTo>
                    <a:lnTo>
                      <a:pt x="264" y="40"/>
                    </a:lnTo>
                    <a:lnTo>
                      <a:pt x="268" y="40"/>
                    </a:lnTo>
                    <a:lnTo>
                      <a:pt x="270" y="40"/>
                    </a:lnTo>
                    <a:lnTo>
                      <a:pt x="282" y="42"/>
                    </a:lnTo>
                    <a:lnTo>
                      <a:pt x="294" y="42"/>
                    </a:lnTo>
                    <a:lnTo>
                      <a:pt x="308" y="44"/>
                    </a:lnTo>
                    <a:lnTo>
                      <a:pt x="336" y="44"/>
                    </a:lnTo>
                    <a:lnTo>
                      <a:pt x="336" y="34"/>
                    </a:lnTo>
                    <a:lnTo>
                      <a:pt x="316" y="34"/>
                    </a:lnTo>
                    <a:lnTo>
                      <a:pt x="278" y="30"/>
                    </a:lnTo>
                    <a:lnTo>
                      <a:pt x="272" y="28"/>
                    </a:lnTo>
                    <a:lnTo>
                      <a:pt x="266" y="28"/>
                    </a:lnTo>
                    <a:lnTo>
                      <a:pt x="254" y="26"/>
                    </a:lnTo>
                    <a:lnTo>
                      <a:pt x="228" y="20"/>
                    </a:lnTo>
                    <a:lnTo>
                      <a:pt x="204" y="14"/>
                    </a:lnTo>
                    <a:lnTo>
                      <a:pt x="194" y="10"/>
                    </a:lnTo>
                    <a:lnTo>
                      <a:pt x="180" y="6"/>
                    </a:lnTo>
                    <a:lnTo>
                      <a:pt x="164" y="0"/>
                    </a:lnTo>
                    <a:lnTo>
                      <a:pt x="156" y="48"/>
                    </a:lnTo>
                    <a:lnTo>
                      <a:pt x="102" y="36"/>
                    </a:lnTo>
                    <a:lnTo>
                      <a:pt x="28" y="354"/>
                    </a:lnTo>
                    <a:lnTo>
                      <a:pt x="30" y="464"/>
                    </a:lnTo>
                    <a:lnTo>
                      <a:pt x="0" y="924"/>
                    </a:lnTo>
                    <a:lnTo>
                      <a:pt x="8" y="976"/>
                    </a:lnTo>
                    <a:lnTo>
                      <a:pt x="2" y="994"/>
                    </a:lnTo>
                    <a:lnTo>
                      <a:pt x="74" y="1014"/>
                    </a:lnTo>
                    <a:lnTo>
                      <a:pt x="50" y="984"/>
                    </a:lnTo>
                    <a:close/>
                  </a:path>
                </a:pathLst>
              </a:custGeom>
              <a:solidFill>
                <a:schemeClr val="accent1"/>
              </a:solidFill>
              <a:ln w="8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a-DK" sz="900" ker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淘宝网chenying0907出品 74"/>
              <p:cNvSpPr>
                <a:spLocks/>
              </p:cNvSpPr>
              <p:nvPr/>
            </p:nvSpPr>
            <p:spPr bwMode="auto">
              <a:xfrm>
                <a:off x="1103194" y="3458352"/>
                <a:ext cx="845717" cy="1614133"/>
              </a:xfrm>
              <a:custGeom>
                <a:avLst/>
                <a:gdLst>
                  <a:gd name="T0" fmla="*/ 685800 w 530"/>
                  <a:gd name="T1" fmla="*/ 1482725 h 1018"/>
                  <a:gd name="T2" fmla="*/ 695325 w 530"/>
                  <a:gd name="T3" fmla="*/ 1393825 h 1018"/>
                  <a:gd name="T4" fmla="*/ 615950 w 530"/>
                  <a:gd name="T5" fmla="*/ 1403350 h 1018"/>
                  <a:gd name="T6" fmla="*/ 647700 w 530"/>
                  <a:gd name="T7" fmla="*/ 1314450 h 1018"/>
                  <a:gd name="T8" fmla="*/ 520700 w 530"/>
                  <a:gd name="T9" fmla="*/ 1060450 h 1018"/>
                  <a:gd name="T10" fmla="*/ 390525 w 530"/>
                  <a:gd name="T11" fmla="*/ 974725 h 1018"/>
                  <a:gd name="T12" fmla="*/ 400050 w 530"/>
                  <a:gd name="T13" fmla="*/ 885825 h 1018"/>
                  <a:gd name="T14" fmla="*/ 206375 w 530"/>
                  <a:gd name="T15" fmla="*/ 396875 h 1018"/>
                  <a:gd name="T16" fmla="*/ 149225 w 530"/>
                  <a:gd name="T17" fmla="*/ 358775 h 1018"/>
                  <a:gd name="T18" fmla="*/ 225425 w 530"/>
                  <a:gd name="T19" fmla="*/ 279400 h 1018"/>
                  <a:gd name="T20" fmla="*/ 85725 w 530"/>
                  <a:gd name="T21" fmla="*/ 263525 h 1018"/>
                  <a:gd name="T22" fmla="*/ 225425 w 530"/>
                  <a:gd name="T23" fmla="*/ 142875 h 1018"/>
                  <a:gd name="T24" fmla="*/ 41275 w 530"/>
                  <a:gd name="T25" fmla="*/ 190500 h 1018"/>
                  <a:gd name="T26" fmla="*/ 161925 w 530"/>
                  <a:gd name="T27" fmla="*/ 0 h 1018"/>
                  <a:gd name="T28" fmla="*/ 0 w 530"/>
                  <a:gd name="T29" fmla="*/ 130175 h 1018"/>
                  <a:gd name="T30" fmla="*/ 3175 w 530"/>
                  <a:gd name="T31" fmla="*/ 431800 h 1018"/>
                  <a:gd name="T32" fmla="*/ 254000 w 530"/>
                  <a:gd name="T33" fmla="*/ 1003300 h 1018"/>
                  <a:gd name="T34" fmla="*/ 609600 w 530"/>
                  <a:gd name="T35" fmla="*/ 1590675 h 1018"/>
                  <a:gd name="T36" fmla="*/ 654050 w 530"/>
                  <a:gd name="T37" fmla="*/ 1603375 h 1018"/>
                  <a:gd name="T38" fmla="*/ 692150 w 530"/>
                  <a:gd name="T39" fmla="*/ 1612900 h 1018"/>
                  <a:gd name="T40" fmla="*/ 733425 w 530"/>
                  <a:gd name="T41" fmla="*/ 1616075 h 1018"/>
                  <a:gd name="T42" fmla="*/ 768350 w 530"/>
                  <a:gd name="T43" fmla="*/ 1616075 h 1018"/>
                  <a:gd name="T44" fmla="*/ 771525 w 530"/>
                  <a:gd name="T45" fmla="*/ 1612900 h 1018"/>
                  <a:gd name="T46" fmla="*/ 841375 w 530"/>
                  <a:gd name="T47" fmla="*/ 1587500 h 1018"/>
                  <a:gd name="T48" fmla="*/ 685800 w 530"/>
                  <a:gd name="T49" fmla="*/ 1482725 h 1018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30"/>
                  <a:gd name="T76" fmla="*/ 0 h 1018"/>
                  <a:gd name="T77" fmla="*/ 530 w 530"/>
                  <a:gd name="T78" fmla="*/ 1018 h 1018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30" h="1018">
                    <a:moveTo>
                      <a:pt x="432" y="934"/>
                    </a:moveTo>
                    <a:lnTo>
                      <a:pt x="438" y="878"/>
                    </a:lnTo>
                    <a:lnTo>
                      <a:pt x="388" y="884"/>
                    </a:lnTo>
                    <a:lnTo>
                      <a:pt x="408" y="828"/>
                    </a:lnTo>
                    <a:lnTo>
                      <a:pt x="328" y="668"/>
                    </a:lnTo>
                    <a:lnTo>
                      <a:pt x="246" y="614"/>
                    </a:lnTo>
                    <a:lnTo>
                      <a:pt x="252" y="558"/>
                    </a:lnTo>
                    <a:lnTo>
                      <a:pt x="130" y="250"/>
                    </a:lnTo>
                    <a:lnTo>
                      <a:pt x="94" y="226"/>
                    </a:lnTo>
                    <a:lnTo>
                      <a:pt x="142" y="176"/>
                    </a:lnTo>
                    <a:lnTo>
                      <a:pt x="54" y="166"/>
                    </a:lnTo>
                    <a:lnTo>
                      <a:pt x="142" y="90"/>
                    </a:lnTo>
                    <a:lnTo>
                      <a:pt x="26" y="120"/>
                    </a:lnTo>
                    <a:lnTo>
                      <a:pt x="102" y="0"/>
                    </a:lnTo>
                    <a:lnTo>
                      <a:pt x="0" y="82"/>
                    </a:lnTo>
                    <a:lnTo>
                      <a:pt x="2" y="272"/>
                    </a:lnTo>
                    <a:lnTo>
                      <a:pt x="160" y="632"/>
                    </a:lnTo>
                    <a:lnTo>
                      <a:pt x="384" y="1002"/>
                    </a:lnTo>
                    <a:lnTo>
                      <a:pt x="412" y="1010"/>
                    </a:lnTo>
                    <a:lnTo>
                      <a:pt x="436" y="1016"/>
                    </a:lnTo>
                    <a:lnTo>
                      <a:pt x="462" y="1018"/>
                    </a:lnTo>
                    <a:lnTo>
                      <a:pt x="484" y="1018"/>
                    </a:lnTo>
                    <a:lnTo>
                      <a:pt x="486" y="1016"/>
                    </a:lnTo>
                    <a:lnTo>
                      <a:pt x="530" y="1000"/>
                    </a:lnTo>
                    <a:lnTo>
                      <a:pt x="432" y="934"/>
                    </a:lnTo>
                    <a:close/>
                  </a:path>
                </a:pathLst>
              </a:custGeom>
              <a:solidFill>
                <a:schemeClr val="accent1"/>
              </a:solidFill>
              <a:ln w="8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a-DK" sz="900" ker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淘宝网chenying0907出品 75"/>
              <p:cNvSpPr>
                <a:spLocks/>
              </p:cNvSpPr>
              <p:nvPr/>
            </p:nvSpPr>
            <p:spPr bwMode="auto">
              <a:xfrm>
                <a:off x="506431" y="1639088"/>
                <a:ext cx="1625535" cy="3618348"/>
              </a:xfrm>
              <a:custGeom>
                <a:avLst/>
                <a:gdLst>
                  <a:gd name="T0" fmla="*/ 1558925 w 1024"/>
                  <a:gd name="T1" fmla="*/ 3314700 h 2268"/>
                  <a:gd name="T2" fmla="*/ 1558925 w 1024"/>
                  <a:gd name="T3" fmla="*/ 3282950 h 2268"/>
                  <a:gd name="T4" fmla="*/ 1543050 w 1024"/>
                  <a:gd name="T5" fmla="*/ 3241674 h 2268"/>
                  <a:gd name="T6" fmla="*/ 1104900 w 1024"/>
                  <a:gd name="T7" fmla="*/ 1943100 h 2268"/>
                  <a:gd name="T8" fmla="*/ 1466850 w 1024"/>
                  <a:gd name="T9" fmla="*/ 1733550 h 2268"/>
                  <a:gd name="T10" fmla="*/ 1155700 w 1024"/>
                  <a:gd name="T11" fmla="*/ 863600 h 2268"/>
                  <a:gd name="T12" fmla="*/ 1203325 w 1024"/>
                  <a:gd name="T13" fmla="*/ 860425 h 2268"/>
                  <a:gd name="T14" fmla="*/ 1346200 w 1024"/>
                  <a:gd name="T15" fmla="*/ 838200 h 2268"/>
                  <a:gd name="T16" fmla="*/ 1454150 w 1024"/>
                  <a:gd name="T17" fmla="*/ 784225 h 2268"/>
                  <a:gd name="T18" fmla="*/ 1314450 w 1024"/>
                  <a:gd name="T19" fmla="*/ 82550 h 2268"/>
                  <a:gd name="T20" fmla="*/ 1289050 w 1024"/>
                  <a:gd name="T21" fmla="*/ 0 h 2268"/>
                  <a:gd name="T22" fmla="*/ 1133475 w 1024"/>
                  <a:gd name="T23" fmla="*/ 28575 h 2268"/>
                  <a:gd name="T24" fmla="*/ 1111250 w 1024"/>
                  <a:gd name="T25" fmla="*/ 88900 h 2268"/>
                  <a:gd name="T26" fmla="*/ 1101725 w 1024"/>
                  <a:gd name="T27" fmla="*/ 130175 h 2268"/>
                  <a:gd name="T28" fmla="*/ 1143000 w 1024"/>
                  <a:gd name="T29" fmla="*/ 161925 h 2268"/>
                  <a:gd name="T30" fmla="*/ 1174750 w 1024"/>
                  <a:gd name="T31" fmla="*/ 168275 h 2268"/>
                  <a:gd name="T32" fmla="*/ 1181100 w 1024"/>
                  <a:gd name="T33" fmla="*/ 203200 h 2268"/>
                  <a:gd name="T34" fmla="*/ 1216025 w 1024"/>
                  <a:gd name="T35" fmla="*/ 574675 h 2268"/>
                  <a:gd name="T36" fmla="*/ 1193800 w 1024"/>
                  <a:gd name="T37" fmla="*/ 568325 h 2268"/>
                  <a:gd name="T38" fmla="*/ 1190625 w 1024"/>
                  <a:gd name="T39" fmla="*/ 590550 h 2268"/>
                  <a:gd name="T40" fmla="*/ 1133475 w 1024"/>
                  <a:gd name="T41" fmla="*/ 568325 h 2268"/>
                  <a:gd name="T42" fmla="*/ 971550 w 1024"/>
                  <a:gd name="T43" fmla="*/ 498475 h 2268"/>
                  <a:gd name="T44" fmla="*/ 904875 w 1024"/>
                  <a:gd name="T45" fmla="*/ 549275 h 2268"/>
                  <a:gd name="T46" fmla="*/ 885825 w 1024"/>
                  <a:gd name="T47" fmla="*/ 654050 h 2268"/>
                  <a:gd name="T48" fmla="*/ 866775 w 1024"/>
                  <a:gd name="T49" fmla="*/ 777875 h 2268"/>
                  <a:gd name="T50" fmla="*/ 854075 w 1024"/>
                  <a:gd name="T51" fmla="*/ 923925 h 2268"/>
                  <a:gd name="T52" fmla="*/ 844550 w 1024"/>
                  <a:gd name="T53" fmla="*/ 1174750 h 2268"/>
                  <a:gd name="T54" fmla="*/ 844550 w 1024"/>
                  <a:gd name="T55" fmla="*/ 1250950 h 2268"/>
                  <a:gd name="T56" fmla="*/ 844550 w 1024"/>
                  <a:gd name="T57" fmla="*/ 1374775 h 2268"/>
                  <a:gd name="T58" fmla="*/ 854075 w 1024"/>
                  <a:gd name="T59" fmla="*/ 1482725 h 2268"/>
                  <a:gd name="T60" fmla="*/ 863600 w 1024"/>
                  <a:gd name="T61" fmla="*/ 1524000 h 2268"/>
                  <a:gd name="T62" fmla="*/ 933450 w 1024"/>
                  <a:gd name="T63" fmla="*/ 1660525 h 2268"/>
                  <a:gd name="T64" fmla="*/ 930275 w 1024"/>
                  <a:gd name="T65" fmla="*/ 1663700 h 2268"/>
                  <a:gd name="T66" fmla="*/ 895350 w 1024"/>
                  <a:gd name="T67" fmla="*/ 1666875 h 2268"/>
                  <a:gd name="T68" fmla="*/ 784225 w 1024"/>
                  <a:gd name="T69" fmla="*/ 1685925 h 2268"/>
                  <a:gd name="T70" fmla="*/ 685800 w 1024"/>
                  <a:gd name="T71" fmla="*/ 1692275 h 2268"/>
                  <a:gd name="T72" fmla="*/ 447675 w 1024"/>
                  <a:gd name="T73" fmla="*/ 1689100 h 2268"/>
                  <a:gd name="T74" fmla="*/ 501650 w 1024"/>
                  <a:gd name="T75" fmla="*/ 1797050 h 2268"/>
                  <a:gd name="T76" fmla="*/ 336550 w 1024"/>
                  <a:gd name="T77" fmla="*/ 1984375 h 2268"/>
                  <a:gd name="T78" fmla="*/ 377825 w 1024"/>
                  <a:gd name="T79" fmla="*/ 2168525 h 2268"/>
                  <a:gd name="T80" fmla="*/ 219075 w 1024"/>
                  <a:gd name="T81" fmla="*/ 2730500 h 2268"/>
                  <a:gd name="T82" fmla="*/ 177800 w 1024"/>
                  <a:gd name="T83" fmla="*/ 3200399 h 2268"/>
                  <a:gd name="T84" fmla="*/ 0 w 1024"/>
                  <a:gd name="T85" fmla="*/ 3556000 h 2268"/>
                  <a:gd name="T86" fmla="*/ 28575 w 1024"/>
                  <a:gd name="T87" fmla="*/ 3578225 h 2268"/>
                  <a:gd name="T88" fmla="*/ 69850 w 1024"/>
                  <a:gd name="T89" fmla="*/ 3594100 h 2268"/>
                  <a:gd name="T90" fmla="*/ 98425 w 1024"/>
                  <a:gd name="T91" fmla="*/ 3597275 h 2268"/>
                  <a:gd name="T92" fmla="*/ 142875 w 1024"/>
                  <a:gd name="T93" fmla="*/ 3597275 h 2268"/>
                  <a:gd name="T94" fmla="*/ 196850 w 1024"/>
                  <a:gd name="T95" fmla="*/ 3556000 h 2268"/>
                  <a:gd name="T96" fmla="*/ 288925 w 1024"/>
                  <a:gd name="T97" fmla="*/ 3419475 h 2268"/>
                  <a:gd name="T98" fmla="*/ 320675 w 1024"/>
                  <a:gd name="T99" fmla="*/ 3397250 h 2268"/>
                  <a:gd name="T100" fmla="*/ 333375 w 1024"/>
                  <a:gd name="T101" fmla="*/ 3270250 h 2268"/>
                  <a:gd name="T102" fmla="*/ 476250 w 1024"/>
                  <a:gd name="T103" fmla="*/ 2717800 h 2268"/>
                  <a:gd name="T104" fmla="*/ 596900 w 1024"/>
                  <a:gd name="T105" fmla="*/ 1927225 h 2268"/>
                  <a:gd name="T106" fmla="*/ 822325 w 1024"/>
                  <a:gd name="T107" fmla="*/ 1939925 h 2268"/>
                  <a:gd name="T108" fmla="*/ 746125 w 1024"/>
                  <a:gd name="T109" fmla="*/ 2155825 h 2268"/>
                  <a:gd name="T110" fmla="*/ 987425 w 1024"/>
                  <a:gd name="T111" fmla="*/ 2771775 h 2268"/>
                  <a:gd name="T112" fmla="*/ 1212850 w 1024"/>
                  <a:gd name="T113" fmla="*/ 3200399 h 2268"/>
                  <a:gd name="T114" fmla="*/ 1438275 w 1024"/>
                  <a:gd name="T115" fmla="*/ 3384550 h 2268"/>
                  <a:gd name="T116" fmla="*/ 1444625 w 1024"/>
                  <a:gd name="T117" fmla="*/ 3524250 h 2268"/>
                  <a:gd name="T118" fmla="*/ 1476375 w 1024"/>
                  <a:gd name="T119" fmla="*/ 3527425 h 2268"/>
                  <a:gd name="T120" fmla="*/ 1552575 w 1024"/>
                  <a:gd name="T121" fmla="*/ 3517900 h 2268"/>
                  <a:gd name="T122" fmla="*/ 1603375 w 1024"/>
                  <a:gd name="T123" fmla="*/ 3502025 h 2268"/>
                  <a:gd name="T124" fmla="*/ 1549400 w 1024"/>
                  <a:gd name="T125" fmla="*/ 3333750 h 2268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024"/>
                  <a:gd name="T190" fmla="*/ 0 h 2268"/>
                  <a:gd name="T191" fmla="*/ 1024 w 1024"/>
                  <a:gd name="T192" fmla="*/ 2268 h 2268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024" h="2268">
                    <a:moveTo>
                      <a:pt x="976" y="2100"/>
                    </a:moveTo>
                    <a:lnTo>
                      <a:pt x="980" y="2094"/>
                    </a:lnTo>
                    <a:lnTo>
                      <a:pt x="982" y="2088"/>
                    </a:lnTo>
                    <a:lnTo>
                      <a:pt x="984" y="2082"/>
                    </a:lnTo>
                    <a:lnTo>
                      <a:pt x="982" y="2076"/>
                    </a:lnTo>
                    <a:lnTo>
                      <a:pt x="982" y="2068"/>
                    </a:lnTo>
                    <a:lnTo>
                      <a:pt x="980" y="2060"/>
                    </a:lnTo>
                    <a:lnTo>
                      <a:pt x="978" y="2050"/>
                    </a:lnTo>
                    <a:lnTo>
                      <a:pt x="972" y="2042"/>
                    </a:lnTo>
                    <a:lnTo>
                      <a:pt x="900" y="1962"/>
                    </a:lnTo>
                    <a:lnTo>
                      <a:pt x="708" y="1488"/>
                    </a:lnTo>
                    <a:lnTo>
                      <a:pt x="696" y="1224"/>
                    </a:lnTo>
                    <a:lnTo>
                      <a:pt x="714" y="1260"/>
                    </a:lnTo>
                    <a:lnTo>
                      <a:pt x="924" y="1092"/>
                    </a:lnTo>
                    <a:lnTo>
                      <a:pt x="670" y="540"/>
                    </a:lnTo>
                    <a:lnTo>
                      <a:pt x="700" y="542"/>
                    </a:lnTo>
                    <a:lnTo>
                      <a:pt x="728" y="544"/>
                    </a:lnTo>
                    <a:lnTo>
                      <a:pt x="736" y="542"/>
                    </a:lnTo>
                    <a:lnTo>
                      <a:pt x="744" y="542"/>
                    </a:lnTo>
                    <a:lnTo>
                      <a:pt x="758" y="542"/>
                    </a:lnTo>
                    <a:lnTo>
                      <a:pt x="788" y="540"/>
                    </a:lnTo>
                    <a:lnTo>
                      <a:pt x="818" y="534"/>
                    </a:lnTo>
                    <a:lnTo>
                      <a:pt x="848" y="528"/>
                    </a:lnTo>
                    <a:lnTo>
                      <a:pt x="878" y="518"/>
                    </a:lnTo>
                    <a:lnTo>
                      <a:pt x="908" y="510"/>
                    </a:lnTo>
                    <a:lnTo>
                      <a:pt x="916" y="494"/>
                    </a:lnTo>
                    <a:lnTo>
                      <a:pt x="914" y="172"/>
                    </a:lnTo>
                    <a:lnTo>
                      <a:pt x="862" y="66"/>
                    </a:lnTo>
                    <a:lnTo>
                      <a:pt x="828" y="52"/>
                    </a:lnTo>
                    <a:lnTo>
                      <a:pt x="822" y="28"/>
                    </a:lnTo>
                    <a:lnTo>
                      <a:pt x="818" y="14"/>
                    </a:lnTo>
                    <a:lnTo>
                      <a:pt x="812" y="0"/>
                    </a:lnTo>
                    <a:lnTo>
                      <a:pt x="732" y="0"/>
                    </a:lnTo>
                    <a:lnTo>
                      <a:pt x="726" y="8"/>
                    </a:lnTo>
                    <a:lnTo>
                      <a:pt x="714" y="18"/>
                    </a:lnTo>
                    <a:lnTo>
                      <a:pt x="706" y="32"/>
                    </a:lnTo>
                    <a:lnTo>
                      <a:pt x="704" y="42"/>
                    </a:lnTo>
                    <a:lnTo>
                      <a:pt x="700" y="56"/>
                    </a:lnTo>
                    <a:lnTo>
                      <a:pt x="700" y="66"/>
                    </a:lnTo>
                    <a:lnTo>
                      <a:pt x="696" y="74"/>
                    </a:lnTo>
                    <a:lnTo>
                      <a:pt x="694" y="82"/>
                    </a:lnTo>
                    <a:lnTo>
                      <a:pt x="688" y="90"/>
                    </a:lnTo>
                    <a:lnTo>
                      <a:pt x="706" y="96"/>
                    </a:lnTo>
                    <a:lnTo>
                      <a:pt x="720" y="102"/>
                    </a:lnTo>
                    <a:lnTo>
                      <a:pt x="728" y="106"/>
                    </a:lnTo>
                    <a:lnTo>
                      <a:pt x="734" y="110"/>
                    </a:lnTo>
                    <a:lnTo>
                      <a:pt x="740" y="106"/>
                    </a:lnTo>
                    <a:lnTo>
                      <a:pt x="742" y="106"/>
                    </a:lnTo>
                    <a:lnTo>
                      <a:pt x="758" y="110"/>
                    </a:lnTo>
                    <a:lnTo>
                      <a:pt x="744" y="128"/>
                    </a:lnTo>
                    <a:lnTo>
                      <a:pt x="782" y="372"/>
                    </a:lnTo>
                    <a:lnTo>
                      <a:pt x="774" y="364"/>
                    </a:lnTo>
                    <a:lnTo>
                      <a:pt x="766" y="362"/>
                    </a:lnTo>
                    <a:lnTo>
                      <a:pt x="760" y="358"/>
                    </a:lnTo>
                    <a:lnTo>
                      <a:pt x="754" y="358"/>
                    </a:lnTo>
                    <a:lnTo>
                      <a:pt x="752" y="358"/>
                    </a:lnTo>
                    <a:lnTo>
                      <a:pt x="750" y="362"/>
                    </a:lnTo>
                    <a:lnTo>
                      <a:pt x="750" y="364"/>
                    </a:lnTo>
                    <a:lnTo>
                      <a:pt x="750" y="372"/>
                    </a:lnTo>
                    <a:lnTo>
                      <a:pt x="746" y="374"/>
                    </a:lnTo>
                    <a:lnTo>
                      <a:pt x="746" y="370"/>
                    </a:lnTo>
                    <a:lnTo>
                      <a:pt x="714" y="358"/>
                    </a:lnTo>
                    <a:lnTo>
                      <a:pt x="682" y="346"/>
                    </a:lnTo>
                    <a:lnTo>
                      <a:pt x="648" y="330"/>
                    </a:lnTo>
                    <a:lnTo>
                      <a:pt x="612" y="314"/>
                    </a:lnTo>
                    <a:lnTo>
                      <a:pt x="600" y="318"/>
                    </a:lnTo>
                    <a:lnTo>
                      <a:pt x="586" y="328"/>
                    </a:lnTo>
                    <a:lnTo>
                      <a:pt x="570" y="346"/>
                    </a:lnTo>
                    <a:lnTo>
                      <a:pt x="564" y="376"/>
                    </a:lnTo>
                    <a:lnTo>
                      <a:pt x="562" y="392"/>
                    </a:lnTo>
                    <a:lnTo>
                      <a:pt x="558" y="412"/>
                    </a:lnTo>
                    <a:lnTo>
                      <a:pt x="556" y="428"/>
                    </a:lnTo>
                    <a:lnTo>
                      <a:pt x="552" y="448"/>
                    </a:lnTo>
                    <a:lnTo>
                      <a:pt x="546" y="490"/>
                    </a:lnTo>
                    <a:lnTo>
                      <a:pt x="546" y="512"/>
                    </a:lnTo>
                    <a:lnTo>
                      <a:pt x="544" y="534"/>
                    </a:lnTo>
                    <a:lnTo>
                      <a:pt x="538" y="582"/>
                    </a:lnTo>
                    <a:lnTo>
                      <a:pt x="536" y="632"/>
                    </a:lnTo>
                    <a:lnTo>
                      <a:pt x="532" y="688"/>
                    </a:lnTo>
                    <a:lnTo>
                      <a:pt x="532" y="740"/>
                    </a:lnTo>
                    <a:lnTo>
                      <a:pt x="532" y="764"/>
                    </a:lnTo>
                    <a:lnTo>
                      <a:pt x="532" y="774"/>
                    </a:lnTo>
                    <a:lnTo>
                      <a:pt x="532" y="788"/>
                    </a:lnTo>
                    <a:lnTo>
                      <a:pt x="532" y="808"/>
                    </a:lnTo>
                    <a:lnTo>
                      <a:pt x="532" y="828"/>
                    </a:lnTo>
                    <a:lnTo>
                      <a:pt x="532" y="866"/>
                    </a:lnTo>
                    <a:lnTo>
                      <a:pt x="534" y="896"/>
                    </a:lnTo>
                    <a:lnTo>
                      <a:pt x="536" y="924"/>
                    </a:lnTo>
                    <a:lnTo>
                      <a:pt x="538" y="934"/>
                    </a:lnTo>
                    <a:lnTo>
                      <a:pt x="540" y="944"/>
                    </a:lnTo>
                    <a:lnTo>
                      <a:pt x="542" y="952"/>
                    </a:lnTo>
                    <a:lnTo>
                      <a:pt x="544" y="960"/>
                    </a:lnTo>
                    <a:lnTo>
                      <a:pt x="544" y="962"/>
                    </a:lnTo>
                    <a:lnTo>
                      <a:pt x="566" y="1004"/>
                    </a:lnTo>
                    <a:lnTo>
                      <a:pt x="588" y="1046"/>
                    </a:lnTo>
                    <a:lnTo>
                      <a:pt x="590" y="1046"/>
                    </a:lnTo>
                    <a:lnTo>
                      <a:pt x="590" y="1048"/>
                    </a:lnTo>
                    <a:lnTo>
                      <a:pt x="586" y="1048"/>
                    </a:lnTo>
                    <a:lnTo>
                      <a:pt x="570" y="1050"/>
                    </a:lnTo>
                    <a:lnTo>
                      <a:pt x="568" y="1050"/>
                    </a:lnTo>
                    <a:lnTo>
                      <a:pt x="564" y="1050"/>
                    </a:lnTo>
                    <a:lnTo>
                      <a:pt x="556" y="1054"/>
                    </a:lnTo>
                    <a:lnTo>
                      <a:pt x="524" y="1058"/>
                    </a:lnTo>
                    <a:lnTo>
                      <a:pt x="494" y="1062"/>
                    </a:lnTo>
                    <a:lnTo>
                      <a:pt x="480" y="1064"/>
                    </a:lnTo>
                    <a:lnTo>
                      <a:pt x="464" y="1066"/>
                    </a:lnTo>
                    <a:lnTo>
                      <a:pt x="432" y="1066"/>
                    </a:lnTo>
                    <a:lnTo>
                      <a:pt x="398" y="1066"/>
                    </a:lnTo>
                    <a:lnTo>
                      <a:pt x="398" y="1074"/>
                    </a:lnTo>
                    <a:lnTo>
                      <a:pt x="282" y="1064"/>
                    </a:lnTo>
                    <a:lnTo>
                      <a:pt x="276" y="1108"/>
                    </a:lnTo>
                    <a:lnTo>
                      <a:pt x="308" y="1130"/>
                    </a:lnTo>
                    <a:lnTo>
                      <a:pt x="316" y="1132"/>
                    </a:lnTo>
                    <a:lnTo>
                      <a:pt x="316" y="1228"/>
                    </a:lnTo>
                    <a:lnTo>
                      <a:pt x="254" y="1092"/>
                    </a:lnTo>
                    <a:lnTo>
                      <a:pt x="212" y="1250"/>
                    </a:lnTo>
                    <a:lnTo>
                      <a:pt x="260" y="1314"/>
                    </a:lnTo>
                    <a:lnTo>
                      <a:pt x="192" y="1314"/>
                    </a:lnTo>
                    <a:lnTo>
                      <a:pt x="238" y="1366"/>
                    </a:lnTo>
                    <a:lnTo>
                      <a:pt x="198" y="1382"/>
                    </a:lnTo>
                    <a:lnTo>
                      <a:pt x="162" y="1670"/>
                    </a:lnTo>
                    <a:lnTo>
                      <a:pt x="138" y="1720"/>
                    </a:lnTo>
                    <a:lnTo>
                      <a:pt x="148" y="1752"/>
                    </a:lnTo>
                    <a:lnTo>
                      <a:pt x="142" y="1954"/>
                    </a:lnTo>
                    <a:lnTo>
                      <a:pt x="112" y="2016"/>
                    </a:lnTo>
                    <a:lnTo>
                      <a:pt x="136" y="2046"/>
                    </a:lnTo>
                    <a:lnTo>
                      <a:pt x="64" y="2026"/>
                    </a:lnTo>
                    <a:lnTo>
                      <a:pt x="0" y="2240"/>
                    </a:lnTo>
                    <a:lnTo>
                      <a:pt x="4" y="2244"/>
                    </a:lnTo>
                    <a:lnTo>
                      <a:pt x="10" y="2250"/>
                    </a:lnTo>
                    <a:lnTo>
                      <a:pt x="18" y="2254"/>
                    </a:lnTo>
                    <a:lnTo>
                      <a:pt x="26" y="2260"/>
                    </a:lnTo>
                    <a:lnTo>
                      <a:pt x="36" y="2262"/>
                    </a:lnTo>
                    <a:lnTo>
                      <a:pt x="44" y="2264"/>
                    </a:lnTo>
                    <a:lnTo>
                      <a:pt x="48" y="2266"/>
                    </a:lnTo>
                    <a:lnTo>
                      <a:pt x="56" y="2266"/>
                    </a:lnTo>
                    <a:lnTo>
                      <a:pt x="62" y="2266"/>
                    </a:lnTo>
                    <a:lnTo>
                      <a:pt x="76" y="2268"/>
                    </a:lnTo>
                    <a:lnTo>
                      <a:pt x="84" y="2268"/>
                    </a:lnTo>
                    <a:lnTo>
                      <a:pt x="90" y="2266"/>
                    </a:lnTo>
                    <a:lnTo>
                      <a:pt x="102" y="2260"/>
                    </a:lnTo>
                    <a:lnTo>
                      <a:pt x="116" y="2248"/>
                    </a:lnTo>
                    <a:lnTo>
                      <a:pt x="124" y="2240"/>
                    </a:lnTo>
                    <a:lnTo>
                      <a:pt x="130" y="2230"/>
                    </a:lnTo>
                    <a:lnTo>
                      <a:pt x="166" y="2160"/>
                    </a:lnTo>
                    <a:lnTo>
                      <a:pt x="182" y="2154"/>
                    </a:lnTo>
                    <a:lnTo>
                      <a:pt x="194" y="2148"/>
                    </a:lnTo>
                    <a:lnTo>
                      <a:pt x="200" y="2144"/>
                    </a:lnTo>
                    <a:lnTo>
                      <a:pt x="202" y="2140"/>
                    </a:lnTo>
                    <a:lnTo>
                      <a:pt x="204" y="2136"/>
                    </a:lnTo>
                    <a:lnTo>
                      <a:pt x="204" y="2134"/>
                    </a:lnTo>
                    <a:lnTo>
                      <a:pt x="210" y="2060"/>
                    </a:lnTo>
                    <a:lnTo>
                      <a:pt x="248" y="2022"/>
                    </a:lnTo>
                    <a:lnTo>
                      <a:pt x="256" y="1748"/>
                    </a:lnTo>
                    <a:lnTo>
                      <a:pt x="300" y="1712"/>
                    </a:lnTo>
                    <a:lnTo>
                      <a:pt x="358" y="1362"/>
                    </a:lnTo>
                    <a:lnTo>
                      <a:pt x="378" y="1404"/>
                    </a:lnTo>
                    <a:lnTo>
                      <a:pt x="376" y="1214"/>
                    </a:lnTo>
                    <a:lnTo>
                      <a:pt x="478" y="1132"/>
                    </a:lnTo>
                    <a:lnTo>
                      <a:pt x="402" y="1252"/>
                    </a:lnTo>
                    <a:lnTo>
                      <a:pt x="518" y="1222"/>
                    </a:lnTo>
                    <a:lnTo>
                      <a:pt x="430" y="1298"/>
                    </a:lnTo>
                    <a:lnTo>
                      <a:pt x="518" y="1308"/>
                    </a:lnTo>
                    <a:lnTo>
                      <a:pt x="470" y="1358"/>
                    </a:lnTo>
                    <a:lnTo>
                      <a:pt x="506" y="1382"/>
                    </a:lnTo>
                    <a:lnTo>
                      <a:pt x="628" y="1690"/>
                    </a:lnTo>
                    <a:lnTo>
                      <a:pt x="622" y="1746"/>
                    </a:lnTo>
                    <a:lnTo>
                      <a:pt x="704" y="1800"/>
                    </a:lnTo>
                    <a:lnTo>
                      <a:pt x="784" y="1960"/>
                    </a:lnTo>
                    <a:lnTo>
                      <a:pt x="764" y="2016"/>
                    </a:lnTo>
                    <a:lnTo>
                      <a:pt x="814" y="2010"/>
                    </a:lnTo>
                    <a:lnTo>
                      <a:pt x="808" y="2066"/>
                    </a:lnTo>
                    <a:lnTo>
                      <a:pt x="906" y="2132"/>
                    </a:lnTo>
                    <a:lnTo>
                      <a:pt x="862" y="2148"/>
                    </a:lnTo>
                    <a:lnTo>
                      <a:pt x="894" y="2218"/>
                    </a:lnTo>
                    <a:lnTo>
                      <a:pt x="910" y="2220"/>
                    </a:lnTo>
                    <a:lnTo>
                      <a:pt x="920" y="2220"/>
                    </a:lnTo>
                    <a:lnTo>
                      <a:pt x="924" y="2220"/>
                    </a:lnTo>
                    <a:lnTo>
                      <a:pt x="930" y="2222"/>
                    </a:lnTo>
                    <a:lnTo>
                      <a:pt x="948" y="2220"/>
                    </a:lnTo>
                    <a:lnTo>
                      <a:pt x="964" y="2220"/>
                    </a:lnTo>
                    <a:lnTo>
                      <a:pt x="978" y="2216"/>
                    </a:lnTo>
                    <a:lnTo>
                      <a:pt x="990" y="2214"/>
                    </a:lnTo>
                    <a:lnTo>
                      <a:pt x="1000" y="2210"/>
                    </a:lnTo>
                    <a:lnTo>
                      <a:pt x="1010" y="2206"/>
                    </a:lnTo>
                    <a:lnTo>
                      <a:pt x="1018" y="2200"/>
                    </a:lnTo>
                    <a:lnTo>
                      <a:pt x="1024" y="2196"/>
                    </a:lnTo>
                    <a:lnTo>
                      <a:pt x="976" y="210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a-DK" sz="900" ker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4" name="Gruppe 171"/>
            <p:cNvGrpSpPr>
              <a:grpSpLocks/>
            </p:cNvGrpSpPr>
            <p:nvPr/>
          </p:nvGrpSpPr>
          <p:grpSpPr bwMode="auto">
            <a:xfrm>
              <a:off x="6218503" y="1849623"/>
              <a:ext cx="331187" cy="802872"/>
              <a:chOff x="6045328" y="1849623"/>
              <a:chExt cx="331187" cy="802872"/>
            </a:xfrm>
          </p:grpSpPr>
          <p:grpSp>
            <p:nvGrpSpPr>
              <p:cNvPr id="25" name="Gruppe 70"/>
              <p:cNvGrpSpPr>
                <a:grpSpLocks/>
              </p:cNvGrpSpPr>
              <p:nvPr/>
            </p:nvGrpSpPr>
            <p:grpSpPr bwMode="auto">
              <a:xfrm>
                <a:off x="6045328" y="1849623"/>
                <a:ext cx="331187" cy="802872"/>
                <a:chOff x="7635792" y="4784725"/>
                <a:chExt cx="3402096" cy="8248650"/>
              </a:xfrm>
            </p:grpSpPr>
            <p:sp>
              <p:nvSpPr>
                <p:cNvPr id="30" name="淘宝网chenying0907出品 96"/>
                <p:cNvSpPr>
                  <a:spLocks noEditPoints="1"/>
                </p:cNvSpPr>
                <p:nvPr/>
              </p:nvSpPr>
              <p:spPr bwMode="auto">
                <a:xfrm>
                  <a:off x="7633088" y="4783014"/>
                  <a:ext cx="3404813" cy="8252728"/>
                </a:xfrm>
                <a:custGeom>
                  <a:avLst/>
                  <a:gdLst>
                    <a:gd name="T0" fmla="*/ 3187699 w 2148"/>
                    <a:gd name="T1" fmla="*/ 193675 h 5196"/>
                    <a:gd name="T2" fmla="*/ 3003549 w 2148"/>
                    <a:gd name="T3" fmla="*/ 234950 h 5196"/>
                    <a:gd name="T4" fmla="*/ 2943224 w 2148"/>
                    <a:gd name="T5" fmla="*/ 330200 h 5196"/>
                    <a:gd name="T6" fmla="*/ 2987674 w 2148"/>
                    <a:gd name="T7" fmla="*/ 479425 h 5196"/>
                    <a:gd name="T8" fmla="*/ 2832099 w 2148"/>
                    <a:gd name="T9" fmla="*/ 1012825 h 5196"/>
                    <a:gd name="T10" fmla="*/ 2574925 w 2148"/>
                    <a:gd name="T11" fmla="*/ 1492250 h 5196"/>
                    <a:gd name="T12" fmla="*/ 2339975 w 2148"/>
                    <a:gd name="T13" fmla="*/ 1885950 h 5196"/>
                    <a:gd name="T14" fmla="*/ 2165350 w 2148"/>
                    <a:gd name="T15" fmla="*/ 2127250 h 5196"/>
                    <a:gd name="T16" fmla="*/ 1968500 w 2148"/>
                    <a:gd name="T17" fmla="*/ 2152650 h 5196"/>
                    <a:gd name="T18" fmla="*/ 1882775 w 2148"/>
                    <a:gd name="T19" fmla="*/ 1612900 h 5196"/>
                    <a:gd name="T20" fmla="*/ 1485900 w 2148"/>
                    <a:gd name="T21" fmla="*/ 1476375 h 5196"/>
                    <a:gd name="T22" fmla="*/ 1260475 w 2148"/>
                    <a:gd name="T23" fmla="*/ 1676400 h 5196"/>
                    <a:gd name="T24" fmla="*/ 1165225 w 2148"/>
                    <a:gd name="T25" fmla="*/ 2168525 h 5196"/>
                    <a:gd name="T26" fmla="*/ 1231900 w 2148"/>
                    <a:gd name="T27" fmla="*/ 2336800 h 5196"/>
                    <a:gd name="T28" fmla="*/ 1060450 w 2148"/>
                    <a:gd name="T29" fmla="*/ 2184400 h 5196"/>
                    <a:gd name="T30" fmla="*/ 742950 w 2148"/>
                    <a:gd name="T31" fmla="*/ 1473200 h 5196"/>
                    <a:gd name="T32" fmla="*/ 561975 w 2148"/>
                    <a:gd name="T33" fmla="*/ 854075 h 5196"/>
                    <a:gd name="T34" fmla="*/ 438150 w 2148"/>
                    <a:gd name="T35" fmla="*/ 371475 h 5196"/>
                    <a:gd name="T36" fmla="*/ 527050 w 2148"/>
                    <a:gd name="T37" fmla="*/ 174625 h 5196"/>
                    <a:gd name="T38" fmla="*/ 282575 w 2148"/>
                    <a:gd name="T39" fmla="*/ 6350 h 5196"/>
                    <a:gd name="T40" fmla="*/ 123825 w 2148"/>
                    <a:gd name="T41" fmla="*/ 63500 h 5196"/>
                    <a:gd name="T42" fmla="*/ 25400 w 2148"/>
                    <a:gd name="T43" fmla="*/ 228600 h 5196"/>
                    <a:gd name="T44" fmla="*/ 53975 w 2148"/>
                    <a:gd name="T45" fmla="*/ 346075 h 5196"/>
                    <a:gd name="T46" fmla="*/ 117475 w 2148"/>
                    <a:gd name="T47" fmla="*/ 479425 h 5196"/>
                    <a:gd name="T48" fmla="*/ 101600 w 2148"/>
                    <a:gd name="T49" fmla="*/ 822325 h 5196"/>
                    <a:gd name="T50" fmla="*/ 390525 w 2148"/>
                    <a:gd name="T51" fmla="*/ 1812925 h 5196"/>
                    <a:gd name="T52" fmla="*/ 508000 w 2148"/>
                    <a:gd name="T53" fmla="*/ 2000250 h 5196"/>
                    <a:gd name="T54" fmla="*/ 828675 w 2148"/>
                    <a:gd name="T55" fmla="*/ 2930525 h 5196"/>
                    <a:gd name="T56" fmla="*/ 812800 w 2148"/>
                    <a:gd name="T57" fmla="*/ 3502025 h 5196"/>
                    <a:gd name="T58" fmla="*/ 946150 w 2148"/>
                    <a:gd name="T59" fmla="*/ 4152900 h 5196"/>
                    <a:gd name="T60" fmla="*/ 920750 w 2148"/>
                    <a:gd name="T61" fmla="*/ 4610100 h 5196"/>
                    <a:gd name="T62" fmla="*/ 939800 w 2148"/>
                    <a:gd name="T63" fmla="*/ 5038725 h 5196"/>
                    <a:gd name="T64" fmla="*/ 939800 w 2148"/>
                    <a:gd name="T65" fmla="*/ 5902324 h 5196"/>
                    <a:gd name="T66" fmla="*/ 996950 w 2148"/>
                    <a:gd name="T67" fmla="*/ 6394449 h 5196"/>
                    <a:gd name="T68" fmla="*/ 1111250 w 2148"/>
                    <a:gd name="T69" fmla="*/ 7019925 h 5196"/>
                    <a:gd name="T70" fmla="*/ 1247775 w 2148"/>
                    <a:gd name="T71" fmla="*/ 7629525 h 5196"/>
                    <a:gd name="T72" fmla="*/ 1273175 w 2148"/>
                    <a:gd name="T73" fmla="*/ 8086725 h 5196"/>
                    <a:gd name="T74" fmla="*/ 1447800 w 2148"/>
                    <a:gd name="T75" fmla="*/ 8235950 h 5196"/>
                    <a:gd name="T76" fmla="*/ 1647825 w 2148"/>
                    <a:gd name="T77" fmla="*/ 8178800 h 5196"/>
                    <a:gd name="T78" fmla="*/ 1876425 w 2148"/>
                    <a:gd name="T79" fmla="*/ 8191500 h 5196"/>
                    <a:gd name="T80" fmla="*/ 1806575 w 2148"/>
                    <a:gd name="T81" fmla="*/ 7947025 h 5196"/>
                    <a:gd name="T82" fmla="*/ 1778000 w 2148"/>
                    <a:gd name="T83" fmla="*/ 7600950 h 5196"/>
                    <a:gd name="T84" fmla="*/ 2152650 w 2148"/>
                    <a:gd name="T85" fmla="*/ 6267449 h 5196"/>
                    <a:gd name="T86" fmla="*/ 2247900 w 2148"/>
                    <a:gd name="T87" fmla="*/ 4978400 h 5196"/>
                    <a:gd name="T88" fmla="*/ 2244725 w 2148"/>
                    <a:gd name="T89" fmla="*/ 3673475 h 5196"/>
                    <a:gd name="T90" fmla="*/ 2263775 w 2148"/>
                    <a:gd name="T91" fmla="*/ 3352800 h 5196"/>
                    <a:gd name="T92" fmla="*/ 2292350 w 2148"/>
                    <a:gd name="T93" fmla="*/ 2879725 h 5196"/>
                    <a:gd name="T94" fmla="*/ 2416175 w 2148"/>
                    <a:gd name="T95" fmla="*/ 2644775 h 5196"/>
                    <a:gd name="T96" fmla="*/ 2574925 w 2148"/>
                    <a:gd name="T97" fmla="*/ 2225675 h 5196"/>
                    <a:gd name="T98" fmla="*/ 2781300 w 2148"/>
                    <a:gd name="T99" fmla="*/ 1958975 h 5196"/>
                    <a:gd name="T100" fmla="*/ 2886074 w 2148"/>
                    <a:gd name="T101" fmla="*/ 1657350 h 5196"/>
                    <a:gd name="T102" fmla="*/ 3105149 w 2148"/>
                    <a:gd name="T103" fmla="*/ 1292225 h 5196"/>
                    <a:gd name="T104" fmla="*/ 3197224 w 2148"/>
                    <a:gd name="T105" fmla="*/ 847725 h 5196"/>
                    <a:gd name="T106" fmla="*/ 3286125 w 2148"/>
                    <a:gd name="T107" fmla="*/ 647700 h 5196"/>
                    <a:gd name="T108" fmla="*/ 3403600 w 2148"/>
                    <a:gd name="T109" fmla="*/ 473075 h 5196"/>
                    <a:gd name="T110" fmla="*/ 1527175 w 2148"/>
                    <a:gd name="T111" fmla="*/ 7864475 h 5196"/>
                    <a:gd name="T112" fmla="*/ 1765300 w 2148"/>
                    <a:gd name="T113" fmla="*/ 6511926 h 5196"/>
                    <a:gd name="T114" fmla="*/ 1660525 w 2148"/>
                    <a:gd name="T115" fmla="*/ 7194550 h 5196"/>
                    <a:gd name="T116" fmla="*/ 1508125 w 2148"/>
                    <a:gd name="T117" fmla="*/ 7597775 h 5196"/>
                    <a:gd name="T118" fmla="*/ 1412875 w 2148"/>
                    <a:gd name="T119" fmla="*/ 7264400 h 5196"/>
                    <a:gd name="T120" fmla="*/ 1330325 w 2148"/>
                    <a:gd name="T121" fmla="*/ 6384924 h 5196"/>
                    <a:gd name="T122" fmla="*/ 1638300 w 2148"/>
                    <a:gd name="T123" fmla="*/ 6235699 h 519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w 2148"/>
                    <a:gd name="T187" fmla="*/ 0 h 5196"/>
                    <a:gd name="T188" fmla="*/ 2148 w 2148"/>
                    <a:gd name="T189" fmla="*/ 5196 h 5196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T186" t="T187" r="T188" b="T189"/>
                  <a:pathLst>
                    <a:path w="2148" h="5196">
                      <a:moveTo>
                        <a:pt x="2136" y="254"/>
                      </a:moveTo>
                      <a:lnTo>
                        <a:pt x="2086" y="166"/>
                      </a:lnTo>
                      <a:lnTo>
                        <a:pt x="2078" y="154"/>
                      </a:lnTo>
                      <a:lnTo>
                        <a:pt x="2068" y="142"/>
                      </a:lnTo>
                      <a:lnTo>
                        <a:pt x="2060" y="136"/>
                      </a:lnTo>
                      <a:lnTo>
                        <a:pt x="2054" y="132"/>
                      </a:lnTo>
                      <a:lnTo>
                        <a:pt x="2026" y="126"/>
                      </a:lnTo>
                      <a:lnTo>
                        <a:pt x="2008" y="122"/>
                      </a:lnTo>
                      <a:lnTo>
                        <a:pt x="1990" y="120"/>
                      </a:lnTo>
                      <a:lnTo>
                        <a:pt x="1976" y="120"/>
                      </a:lnTo>
                      <a:lnTo>
                        <a:pt x="1964" y="124"/>
                      </a:lnTo>
                      <a:lnTo>
                        <a:pt x="1938" y="130"/>
                      </a:lnTo>
                      <a:lnTo>
                        <a:pt x="1914" y="140"/>
                      </a:lnTo>
                      <a:lnTo>
                        <a:pt x="1892" y="148"/>
                      </a:lnTo>
                      <a:lnTo>
                        <a:pt x="1872" y="150"/>
                      </a:lnTo>
                      <a:lnTo>
                        <a:pt x="1868" y="152"/>
                      </a:lnTo>
                      <a:lnTo>
                        <a:pt x="1864" y="156"/>
                      </a:lnTo>
                      <a:lnTo>
                        <a:pt x="1858" y="164"/>
                      </a:lnTo>
                      <a:lnTo>
                        <a:pt x="1854" y="176"/>
                      </a:lnTo>
                      <a:lnTo>
                        <a:pt x="1852" y="184"/>
                      </a:lnTo>
                      <a:lnTo>
                        <a:pt x="1854" y="208"/>
                      </a:lnTo>
                      <a:lnTo>
                        <a:pt x="1856" y="234"/>
                      </a:lnTo>
                      <a:lnTo>
                        <a:pt x="1858" y="252"/>
                      </a:lnTo>
                      <a:lnTo>
                        <a:pt x="1860" y="258"/>
                      </a:lnTo>
                      <a:lnTo>
                        <a:pt x="1864" y="264"/>
                      </a:lnTo>
                      <a:lnTo>
                        <a:pt x="1872" y="270"/>
                      </a:lnTo>
                      <a:lnTo>
                        <a:pt x="1882" y="302"/>
                      </a:lnTo>
                      <a:lnTo>
                        <a:pt x="1888" y="330"/>
                      </a:lnTo>
                      <a:lnTo>
                        <a:pt x="1890" y="362"/>
                      </a:lnTo>
                      <a:lnTo>
                        <a:pt x="1888" y="394"/>
                      </a:lnTo>
                      <a:lnTo>
                        <a:pt x="1882" y="428"/>
                      </a:lnTo>
                      <a:lnTo>
                        <a:pt x="1876" y="450"/>
                      </a:lnTo>
                      <a:lnTo>
                        <a:pt x="1866" y="484"/>
                      </a:lnTo>
                      <a:lnTo>
                        <a:pt x="1850" y="516"/>
                      </a:lnTo>
                      <a:lnTo>
                        <a:pt x="1784" y="638"/>
                      </a:lnTo>
                      <a:lnTo>
                        <a:pt x="1752" y="702"/>
                      </a:lnTo>
                      <a:lnTo>
                        <a:pt x="1730" y="744"/>
                      </a:lnTo>
                      <a:lnTo>
                        <a:pt x="1712" y="776"/>
                      </a:lnTo>
                      <a:lnTo>
                        <a:pt x="1694" y="808"/>
                      </a:lnTo>
                      <a:lnTo>
                        <a:pt x="1648" y="878"/>
                      </a:lnTo>
                      <a:lnTo>
                        <a:pt x="1640" y="892"/>
                      </a:lnTo>
                      <a:lnTo>
                        <a:pt x="1632" y="908"/>
                      </a:lnTo>
                      <a:lnTo>
                        <a:pt x="1626" y="924"/>
                      </a:lnTo>
                      <a:lnTo>
                        <a:pt x="1622" y="940"/>
                      </a:lnTo>
                      <a:lnTo>
                        <a:pt x="1610" y="970"/>
                      </a:lnTo>
                      <a:lnTo>
                        <a:pt x="1596" y="1002"/>
                      </a:lnTo>
                      <a:lnTo>
                        <a:pt x="1584" y="1022"/>
                      </a:lnTo>
                      <a:lnTo>
                        <a:pt x="1548" y="1086"/>
                      </a:lnTo>
                      <a:lnTo>
                        <a:pt x="1532" y="1108"/>
                      </a:lnTo>
                      <a:lnTo>
                        <a:pt x="1512" y="1138"/>
                      </a:lnTo>
                      <a:lnTo>
                        <a:pt x="1490" y="1168"/>
                      </a:lnTo>
                      <a:lnTo>
                        <a:pt x="1474" y="1188"/>
                      </a:lnTo>
                      <a:lnTo>
                        <a:pt x="1458" y="1212"/>
                      </a:lnTo>
                      <a:lnTo>
                        <a:pt x="1448" y="1228"/>
                      </a:lnTo>
                      <a:lnTo>
                        <a:pt x="1440" y="1246"/>
                      </a:lnTo>
                      <a:lnTo>
                        <a:pt x="1424" y="1270"/>
                      </a:lnTo>
                      <a:lnTo>
                        <a:pt x="1402" y="1302"/>
                      </a:lnTo>
                      <a:lnTo>
                        <a:pt x="1392" y="1316"/>
                      </a:lnTo>
                      <a:lnTo>
                        <a:pt x="1378" y="1328"/>
                      </a:lnTo>
                      <a:lnTo>
                        <a:pt x="1364" y="1340"/>
                      </a:lnTo>
                      <a:lnTo>
                        <a:pt x="1350" y="1350"/>
                      </a:lnTo>
                      <a:lnTo>
                        <a:pt x="1306" y="1376"/>
                      </a:lnTo>
                      <a:lnTo>
                        <a:pt x="1292" y="1382"/>
                      </a:lnTo>
                      <a:lnTo>
                        <a:pt x="1278" y="1384"/>
                      </a:lnTo>
                      <a:lnTo>
                        <a:pt x="1264" y="1384"/>
                      </a:lnTo>
                      <a:lnTo>
                        <a:pt x="1260" y="1382"/>
                      </a:lnTo>
                      <a:lnTo>
                        <a:pt x="1256" y="1378"/>
                      </a:lnTo>
                      <a:lnTo>
                        <a:pt x="1248" y="1370"/>
                      </a:lnTo>
                      <a:lnTo>
                        <a:pt x="1240" y="1356"/>
                      </a:lnTo>
                      <a:lnTo>
                        <a:pt x="1236" y="1342"/>
                      </a:lnTo>
                      <a:lnTo>
                        <a:pt x="1234" y="1326"/>
                      </a:lnTo>
                      <a:lnTo>
                        <a:pt x="1230" y="1230"/>
                      </a:lnTo>
                      <a:lnTo>
                        <a:pt x="1226" y="1194"/>
                      </a:lnTo>
                      <a:lnTo>
                        <a:pt x="1222" y="1158"/>
                      </a:lnTo>
                      <a:lnTo>
                        <a:pt x="1204" y="1068"/>
                      </a:lnTo>
                      <a:lnTo>
                        <a:pt x="1200" y="1052"/>
                      </a:lnTo>
                      <a:lnTo>
                        <a:pt x="1194" y="1034"/>
                      </a:lnTo>
                      <a:lnTo>
                        <a:pt x="1186" y="1016"/>
                      </a:lnTo>
                      <a:lnTo>
                        <a:pt x="1176" y="1002"/>
                      </a:lnTo>
                      <a:lnTo>
                        <a:pt x="1148" y="962"/>
                      </a:lnTo>
                      <a:lnTo>
                        <a:pt x="1138" y="950"/>
                      </a:lnTo>
                      <a:lnTo>
                        <a:pt x="1124" y="940"/>
                      </a:lnTo>
                      <a:lnTo>
                        <a:pt x="1108" y="932"/>
                      </a:lnTo>
                      <a:lnTo>
                        <a:pt x="1092" y="930"/>
                      </a:lnTo>
                      <a:lnTo>
                        <a:pt x="972" y="926"/>
                      </a:lnTo>
                      <a:lnTo>
                        <a:pt x="954" y="926"/>
                      </a:lnTo>
                      <a:lnTo>
                        <a:pt x="936" y="930"/>
                      </a:lnTo>
                      <a:lnTo>
                        <a:pt x="918" y="936"/>
                      </a:lnTo>
                      <a:lnTo>
                        <a:pt x="904" y="942"/>
                      </a:lnTo>
                      <a:lnTo>
                        <a:pt x="890" y="952"/>
                      </a:lnTo>
                      <a:lnTo>
                        <a:pt x="876" y="960"/>
                      </a:lnTo>
                      <a:lnTo>
                        <a:pt x="860" y="972"/>
                      </a:lnTo>
                      <a:lnTo>
                        <a:pt x="846" y="986"/>
                      </a:lnTo>
                      <a:lnTo>
                        <a:pt x="836" y="998"/>
                      </a:lnTo>
                      <a:lnTo>
                        <a:pt x="804" y="1042"/>
                      </a:lnTo>
                      <a:lnTo>
                        <a:pt x="794" y="1056"/>
                      </a:lnTo>
                      <a:lnTo>
                        <a:pt x="784" y="1072"/>
                      </a:lnTo>
                      <a:lnTo>
                        <a:pt x="776" y="1090"/>
                      </a:lnTo>
                      <a:lnTo>
                        <a:pt x="770" y="1104"/>
                      </a:lnTo>
                      <a:lnTo>
                        <a:pt x="754" y="1152"/>
                      </a:lnTo>
                      <a:lnTo>
                        <a:pt x="746" y="1186"/>
                      </a:lnTo>
                      <a:lnTo>
                        <a:pt x="740" y="1222"/>
                      </a:lnTo>
                      <a:lnTo>
                        <a:pt x="738" y="1272"/>
                      </a:lnTo>
                      <a:lnTo>
                        <a:pt x="734" y="1346"/>
                      </a:lnTo>
                      <a:lnTo>
                        <a:pt x="734" y="1366"/>
                      </a:lnTo>
                      <a:lnTo>
                        <a:pt x="736" y="1382"/>
                      </a:lnTo>
                      <a:lnTo>
                        <a:pt x="742" y="1398"/>
                      </a:lnTo>
                      <a:lnTo>
                        <a:pt x="750" y="1416"/>
                      </a:lnTo>
                      <a:lnTo>
                        <a:pt x="758" y="1428"/>
                      </a:lnTo>
                      <a:lnTo>
                        <a:pt x="764" y="1436"/>
                      </a:lnTo>
                      <a:lnTo>
                        <a:pt x="772" y="1448"/>
                      </a:lnTo>
                      <a:lnTo>
                        <a:pt x="778" y="1458"/>
                      </a:lnTo>
                      <a:lnTo>
                        <a:pt x="778" y="1468"/>
                      </a:lnTo>
                      <a:lnTo>
                        <a:pt x="776" y="1472"/>
                      </a:lnTo>
                      <a:lnTo>
                        <a:pt x="774" y="1474"/>
                      </a:lnTo>
                      <a:lnTo>
                        <a:pt x="770" y="1476"/>
                      </a:lnTo>
                      <a:lnTo>
                        <a:pt x="766" y="1478"/>
                      </a:lnTo>
                      <a:lnTo>
                        <a:pt x="756" y="1474"/>
                      </a:lnTo>
                      <a:lnTo>
                        <a:pt x="744" y="1468"/>
                      </a:lnTo>
                      <a:lnTo>
                        <a:pt x="734" y="1458"/>
                      </a:lnTo>
                      <a:lnTo>
                        <a:pt x="690" y="1406"/>
                      </a:lnTo>
                      <a:lnTo>
                        <a:pt x="678" y="1392"/>
                      </a:lnTo>
                      <a:lnTo>
                        <a:pt x="668" y="1376"/>
                      </a:lnTo>
                      <a:lnTo>
                        <a:pt x="658" y="1360"/>
                      </a:lnTo>
                      <a:lnTo>
                        <a:pt x="650" y="1346"/>
                      </a:lnTo>
                      <a:lnTo>
                        <a:pt x="618" y="1272"/>
                      </a:lnTo>
                      <a:lnTo>
                        <a:pt x="588" y="1208"/>
                      </a:lnTo>
                      <a:lnTo>
                        <a:pt x="528" y="1088"/>
                      </a:lnTo>
                      <a:lnTo>
                        <a:pt x="512" y="1054"/>
                      </a:lnTo>
                      <a:lnTo>
                        <a:pt x="500" y="1020"/>
                      </a:lnTo>
                      <a:lnTo>
                        <a:pt x="468" y="928"/>
                      </a:lnTo>
                      <a:lnTo>
                        <a:pt x="444" y="858"/>
                      </a:lnTo>
                      <a:lnTo>
                        <a:pt x="408" y="758"/>
                      </a:lnTo>
                      <a:lnTo>
                        <a:pt x="398" y="722"/>
                      </a:lnTo>
                      <a:lnTo>
                        <a:pt x="390" y="688"/>
                      </a:lnTo>
                      <a:lnTo>
                        <a:pt x="378" y="606"/>
                      </a:lnTo>
                      <a:lnTo>
                        <a:pt x="374" y="588"/>
                      </a:lnTo>
                      <a:lnTo>
                        <a:pt x="368" y="570"/>
                      </a:lnTo>
                      <a:lnTo>
                        <a:pt x="362" y="554"/>
                      </a:lnTo>
                      <a:lnTo>
                        <a:pt x="354" y="538"/>
                      </a:lnTo>
                      <a:lnTo>
                        <a:pt x="318" y="476"/>
                      </a:lnTo>
                      <a:lnTo>
                        <a:pt x="258" y="362"/>
                      </a:lnTo>
                      <a:lnTo>
                        <a:pt x="252" y="348"/>
                      </a:lnTo>
                      <a:lnTo>
                        <a:pt x="250" y="330"/>
                      </a:lnTo>
                      <a:lnTo>
                        <a:pt x="250" y="312"/>
                      </a:lnTo>
                      <a:lnTo>
                        <a:pt x="254" y="296"/>
                      </a:lnTo>
                      <a:lnTo>
                        <a:pt x="276" y="234"/>
                      </a:lnTo>
                      <a:lnTo>
                        <a:pt x="292" y="188"/>
                      </a:lnTo>
                      <a:lnTo>
                        <a:pt x="300" y="178"/>
                      </a:lnTo>
                      <a:lnTo>
                        <a:pt x="308" y="170"/>
                      </a:lnTo>
                      <a:lnTo>
                        <a:pt x="312" y="164"/>
                      </a:lnTo>
                      <a:lnTo>
                        <a:pt x="318" y="156"/>
                      </a:lnTo>
                      <a:lnTo>
                        <a:pt x="322" y="146"/>
                      </a:lnTo>
                      <a:lnTo>
                        <a:pt x="326" y="134"/>
                      </a:lnTo>
                      <a:lnTo>
                        <a:pt x="332" y="110"/>
                      </a:lnTo>
                      <a:lnTo>
                        <a:pt x="334" y="92"/>
                      </a:lnTo>
                      <a:lnTo>
                        <a:pt x="332" y="84"/>
                      </a:lnTo>
                      <a:lnTo>
                        <a:pt x="330" y="76"/>
                      </a:lnTo>
                      <a:lnTo>
                        <a:pt x="322" y="58"/>
                      </a:lnTo>
                      <a:lnTo>
                        <a:pt x="314" y="50"/>
                      </a:lnTo>
                      <a:lnTo>
                        <a:pt x="304" y="42"/>
                      </a:lnTo>
                      <a:lnTo>
                        <a:pt x="290" y="36"/>
                      </a:lnTo>
                      <a:lnTo>
                        <a:pt x="276" y="30"/>
                      </a:lnTo>
                      <a:lnTo>
                        <a:pt x="178" y="4"/>
                      </a:lnTo>
                      <a:lnTo>
                        <a:pt x="162" y="2"/>
                      </a:lnTo>
                      <a:lnTo>
                        <a:pt x="150" y="0"/>
                      </a:lnTo>
                      <a:lnTo>
                        <a:pt x="138" y="0"/>
                      </a:lnTo>
                      <a:lnTo>
                        <a:pt x="132" y="2"/>
                      </a:lnTo>
                      <a:lnTo>
                        <a:pt x="106" y="18"/>
                      </a:lnTo>
                      <a:lnTo>
                        <a:pt x="92" y="28"/>
                      </a:lnTo>
                      <a:lnTo>
                        <a:pt x="78" y="40"/>
                      </a:lnTo>
                      <a:lnTo>
                        <a:pt x="68" y="50"/>
                      </a:lnTo>
                      <a:lnTo>
                        <a:pt x="60" y="60"/>
                      </a:lnTo>
                      <a:lnTo>
                        <a:pt x="48" y="84"/>
                      </a:lnTo>
                      <a:lnTo>
                        <a:pt x="38" y="108"/>
                      </a:lnTo>
                      <a:lnTo>
                        <a:pt x="28" y="128"/>
                      </a:lnTo>
                      <a:lnTo>
                        <a:pt x="16" y="144"/>
                      </a:lnTo>
                      <a:lnTo>
                        <a:pt x="4" y="158"/>
                      </a:lnTo>
                      <a:lnTo>
                        <a:pt x="2" y="160"/>
                      </a:lnTo>
                      <a:lnTo>
                        <a:pt x="0" y="166"/>
                      </a:lnTo>
                      <a:lnTo>
                        <a:pt x="2" y="174"/>
                      </a:lnTo>
                      <a:lnTo>
                        <a:pt x="6" y="184"/>
                      </a:lnTo>
                      <a:lnTo>
                        <a:pt x="16" y="196"/>
                      </a:lnTo>
                      <a:lnTo>
                        <a:pt x="26" y="206"/>
                      </a:lnTo>
                      <a:lnTo>
                        <a:pt x="34" y="218"/>
                      </a:lnTo>
                      <a:lnTo>
                        <a:pt x="40" y="228"/>
                      </a:lnTo>
                      <a:lnTo>
                        <a:pt x="50" y="240"/>
                      </a:lnTo>
                      <a:lnTo>
                        <a:pt x="60" y="254"/>
                      </a:lnTo>
                      <a:lnTo>
                        <a:pt x="68" y="272"/>
                      </a:lnTo>
                      <a:lnTo>
                        <a:pt x="74" y="292"/>
                      </a:lnTo>
                      <a:lnTo>
                        <a:pt x="74" y="298"/>
                      </a:lnTo>
                      <a:lnTo>
                        <a:pt x="74" y="302"/>
                      </a:lnTo>
                      <a:lnTo>
                        <a:pt x="74" y="316"/>
                      </a:lnTo>
                      <a:lnTo>
                        <a:pt x="76" y="344"/>
                      </a:lnTo>
                      <a:lnTo>
                        <a:pt x="84" y="426"/>
                      </a:lnTo>
                      <a:lnTo>
                        <a:pt x="84" y="442"/>
                      </a:lnTo>
                      <a:lnTo>
                        <a:pt x="82" y="458"/>
                      </a:lnTo>
                      <a:lnTo>
                        <a:pt x="78" y="474"/>
                      </a:lnTo>
                      <a:lnTo>
                        <a:pt x="72" y="488"/>
                      </a:lnTo>
                      <a:lnTo>
                        <a:pt x="66" y="502"/>
                      </a:lnTo>
                      <a:lnTo>
                        <a:pt x="64" y="518"/>
                      </a:lnTo>
                      <a:lnTo>
                        <a:pt x="64" y="534"/>
                      </a:lnTo>
                      <a:lnTo>
                        <a:pt x="66" y="550"/>
                      </a:lnTo>
                      <a:lnTo>
                        <a:pt x="100" y="666"/>
                      </a:lnTo>
                      <a:lnTo>
                        <a:pt x="122" y="734"/>
                      </a:lnTo>
                      <a:lnTo>
                        <a:pt x="230" y="1044"/>
                      </a:lnTo>
                      <a:lnTo>
                        <a:pt x="238" y="1078"/>
                      </a:lnTo>
                      <a:lnTo>
                        <a:pt x="244" y="1114"/>
                      </a:lnTo>
                      <a:lnTo>
                        <a:pt x="246" y="1142"/>
                      </a:lnTo>
                      <a:lnTo>
                        <a:pt x="250" y="1156"/>
                      </a:lnTo>
                      <a:lnTo>
                        <a:pt x="256" y="1170"/>
                      </a:lnTo>
                      <a:lnTo>
                        <a:pt x="264" y="1180"/>
                      </a:lnTo>
                      <a:lnTo>
                        <a:pt x="268" y="1184"/>
                      </a:lnTo>
                      <a:lnTo>
                        <a:pt x="272" y="1186"/>
                      </a:lnTo>
                      <a:lnTo>
                        <a:pt x="282" y="1192"/>
                      </a:lnTo>
                      <a:lnTo>
                        <a:pt x="292" y="1202"/>
                      </a:lnTo>
                      <a:lnTo>
                        <a:pt x="302" y="1214"/>
                      </a:lnTo>
                      <a:lnTo>
                        <a:pt x="308" y="1228"/>
                      </a:lnTo>
                      <a:lnTo>
                        <a:pt x="320" y="1260"/>
                      </a:lnTo>
                      <a:lnTo>
                        <a:pt x="332" y="1294"/>
                      </a:lnTo>
                      <a:lnTo>
                        <a:pt x="340" y="1330"/>
                      </a:lnTo>
                      <a:lnTo>
                        <a:pt x="344" y="1366"/>
                      </a:lnTo>
                      <a:lnTo>
                        <a:pt x="352" y="1400"/>
                      </a:lnTo>
                      <a:lnTo>
                        <a:pt x="364" y="1436"/>
                      </a:lnTo>
                      <a:lnTo>
                        <a:pt x="444" y="1622"/>
                      </a:lnTo>
                      <a:lnTo>
                        <a:pt x="470" y="1690"/>
                      </a:lnTo>
                      <a:lnTo>
                        <a:pt x="522" y="1846"/>
                      </a:lnTo>
                      <a:lnTo>
                        <a:pt x="528" y="1862"/>
                      </a:lnTo>
                      <a:lnTo>
                        <a:pt x="532" y="1880"/>
                      </a:lnTo>
                      <a:lnTo>
                        <a:pt x="534" y="1898"/>
                      </a:lnTo>
                      <a:lnTo>
                        <a:pt x="536" y="1916"/>
                      </a:lnTo>
                      <a:lnTo>
                        <a:pt x="540" y="2044"/>
                      </a:lnTo>
                      <a:lnTo>
                        <a:pt x="540" y="2080"/>
                      </a:lnTo>
                      <a:lnTo>
                        <a:pt x="534" y="2116"/>
                      </a:lnTo>
                      <a:lnTo>
                        <a:pt x="512" y="2206"/>
                      </a:lnTo>
                      <a:lnTo>
                        <a:pt x="502" y="2240"/>
                      </a:lnTo>
                      <a:lnTo>
                        <a:pt x="488" y="2274"/>
                      </a:lnTo>
                      <a:lnTo>
                        <a:pt x="442" y="2364"/>
                      </a:lnTo>
                      <a:lnTo>
                        <a:pt x="410" y="2428"/>
                      </a:lnTo>
                      <a:lnTo>
                        <a:pt x="382" y="2486"/>
                      </a:lnTo>
                      <a:lnTo>
                        <a:pt x="370" y="2508"/>
                      </a:lnTo>
                      <a:lnTo>
                        <a:pt x="588" y="2612"/>
                      </a:lnTo>
                      <a:lnTo>
                        <a:pt x="586" y="2614"/>
                      </a:lnTo>
                      <a:lnTo>
                        <a:pt x="596" y="2616"/>
                      </a:lnTo>
                      <a:lnTo>
                        <a:pt x="600" y="2618"/>
                      </a:lnTo>
                      <a:lnTo>
                        <a:pt x="602" y="2698"/>
                      </a:lnTo>
                      <a:lnTo>
                        <a:pt x="592" y="2740"/>
                      </a:lnTo>
                      <a:lnTo>
                        <a:pt x="594" y="2740"/>
                      </a:lnTo>
                      <a:lnTo>
                        <a:pt x="588" y="2756"/>
                      </a:lnTo>
                      <a:lnTo>
                        <a:pt x="584" y="2824"/>
                      </a:lnTo>
                      <a:lnTo>
                        <a:pt x="580" y="2904"/>
                      </a:lnTo>
                      <a:lnTo>
                        <a:pt x="586" y="2988"/>
                      </a:lnTo>
                      <a:lnTo>
                        <a:pt x="592" y="3056"/>
                      </a:lnTo>
                      <a:lnTo>
                        <a:pt x="592" y="3070"/>
                      </a:lnTo>
                      <a:lnTo>
                        <a:pt x="594" y="3072"/>
                      </a:lnTo>
                      <a:lnTo>
                        <a:pt x="594" y="3076"/>
                      </a:lnTo>
                      <a:lnTo>
                        <a:pt x="594" y="3086"/>
                      </a:lnTo>
                      <a:lnTo>
                        <a:pt x="592" y="3096"/>
                      </a:lnTo>
                      <a:lnTo>
                        <a:pt x="592" y="3102"/>
                      </a:lnTo>
                      <a:lnTo>
                        <a:pt x="592" y="3174"/>
                      </a:lnTo>
                      <a:lnTo>
                        <a:pt x="590" y="3250"/>
                      </a:lnTo>
                      <a:lnTo>
                        <a:pt x="582" y="3396"/>
                      </a:lnTo>
                      <a:lnTo>
                        <a:pt x="582" y="3460"/>
                      </a:lnTo>
                      <a:lnTo>
                        <a:pt x="584" y="3492"/>
                      </a:lnTo>
                      <a:lnTo>
                        <a:pt x="588" y="3526"/>
                      </a:lnTo>
                      <a:lnTo>
                        <a:pt x="592" y="3574"/>
                      </a:lnTo>
                      <a:lnTo>
                        <a:pt x="594" y="3622"/>
                      </a:lnTo>
                      <a:lnTo>
                        <a:pt x="594" y="3670"/>
                      </a:lnTo>
                      <a:lnTo>
                        <a:pt x="592" y="3718"/>
                      </a:lnTo>
                      <a:lnTo>
                        <a:pt x="590" y="3766"/>
                      </a:lnTo>
                      <a:lnTo>
                        <a:pt x="586" y="3814"/>
                      </a:lnTo>
                      <a:lnTo>
                        <a:pt x="576" y="3906"/>
                      </a:lnTo>
                      <a:lnTo>
                        <a:pt x="592" y="3912"/>
                      </a:lnTo>
                      <a:lnTo>
                        <a:pt x="608" y="3916"/>
                      </a:lnTo>
                      <a:lnTo>
                        <a:pt x="638" y="3916"/>
                      </a:lnTo>
                      <a:lnTo>
                        <a:pt x="632" y="3972"/>
                      </a:lnTo>
                      <a:lnTo>
                        <a:pt x="628" y="4000"/>
                      </a:lnTo>
                      <a:lnTo>
                        <a:pt x="628" y="4028"/>
                      </a:lnTo>
                      <a:lnTo>
                        <a:pt x="626" y="4060"/>
                      </a:lnTo>
                      <a:lnTo>
                        <a:pt x="628" y="4092"/>
                      </a:lnTo>
                      <a:lnTo>
                        <a:pt x="632" y="4126"/>
                      </a:lnTo>
                      <a:lnTo>
                        <a:pt x="636" y="4158"/>
                      </a:lnTo>
                      <a:lnTo>
                        <a:pt x="644" y="4202"/>
                      </a:lnTo>
                      <a:lnTo>
                        <a:pt x="652" y="4248"/>
                      </a:lnTo>
                      <a:lnTo>
                        <a:pt x="662" y="4292"/>
                      </a:lnTo>
                      <a:lnTo>
                        <a:pt x="674" y="4336"/>
                      </a:lnTo>
                      <a:lnTo>
                        <a:pt x="700" y="4422"/>
                      </a:lnTo>
                      <a:lnTo>
                        <a:pt x="730" y="4508"/>
                      </a:lnTo>
                      <a:lnTo>
                        <a:pt x="756" y="4578"/>
                      </a:lnTo>
                      <a:lnTo>
                        <a:pt x="768" y="4616"/>
                      </a:lnTo>
                      <a:lnTo>
                        <a:pt x="778" y="4656"/>
                      </a:lnTo>
                      <a:lnTo>
                        <a:pt x="786" y="4694"/>
                      </a:lnTo>
                      <a:lnTo>
                        <a:pt x="790" y="4734"/>
                      </a:lnTo>
                      <a:lnTo>
                        <a:pt x="792" y="4752"/>
                      </a:lnTo>
                      <a:lnTo>
                        <a:pt x="792" y="4770"/>
                      </a:lnTo>
                      <a:lnTo>
                        <a:pt x="790" y="4790"/>
                      </a:lnTo>
                      <a:lnTo>
                        <a:pt x="786" y="4806"/>
                      </a:lnTo>
                      <a:lnTo>
                        <a:pt x="780" y="4850"/>
                      </a:lnTo>
                      <a:lnTo>
                        <a:pt x="776" y="4894"/>
                      </a:lnTo>
                      <a:lnTo>
                        <a:pt x="776" y="4938"/>
                      </a:lnTo>
                      <a:lnTo>
                        <a:pt x="778" y="4980"/>
                      </a:lnTo>
                      <a:lnTo>
                        <a:pt x="782" y="5008"/>
                      </a:lnTo>
                      <a:lnTo>
                        <a:pt x="790" y="5038"/>
                      </a:lnTo>
                      <a:lnTo>
                        <a:pt x="798" y="5066"/>
                      </a:lnTo>
                      <a:lnTo>
                        <a:pt x="802" y="5094"/>
                      </a:lnTo>
                      <a:lnTo>
                        <a:pt x="804" y="5104"/>
                      </a:lnTo>
                      <a:lnTo>
                        <a:pt x="804" y="5114"/>
                      </a:lnTo>
                      <a:lnTo>
                        <a:pt x="802" y="5130"/>
                      </a:lnTo>
                      <a:lnTo>
                        <a:pt x="804" y="5138"/>
                      </a:lnTo>
                      <a:lnTo>
                        <a:pt x="806" y="5146"/>
                      </a:lnTo>
                      <a:lnTo>
                        <a:pt x="812" y="5152"/>
                      </a:lnTo>
                      <a:lnTo>
                        <a:pt x="822" y="5160"/>
                      </a:lnTo>
                      <a:lnTo>
                        <a:pt x="860" y="5174"/>
                      </a:lnTo>
                      <a:lnTo>
                        <a:pt x="886" y="5182"/>
                      </a:lnTo>
                      <a:lnTo>
                        <a:pt x="912" y="5188"/>
                      </a:lnTo>
                      <a:lnTo>
                        <a:pt x="940" y="5194"/>
                      </a:lnTo>
                      <a:lnTo>
                        <a:pt x="964" y="5196"/>
                      </a:lnTo>
                      <a:lnTo>
                        <a:pt x="986" y="5196"/>
                      </a:lnTo>
                      <a:lnTo>
                        <a:pt x="996" y="5194"/>
                      </a:lnTo>
                      <a:lnTo>
                        <a:pt x="1004" y="5190"/>
                      </a:lnTo>
                      <a:lnTo>
                        <a:pt x="1018" y="5182"/>
                      </a:lnTo>
                      <a:lnTo>
                        <a:pt x="1026" y="5172"/>
                      </a:lnTo>
                      <a:lnTo>
                        <a:pt x="1034" y="5162"/>
                      </a:lnTo>
                      <a:lnTo>
                        <a:pt x="1038" y="5152"/>
                      </a:lnTo>
                      <a:lnTo>
                        <a:pt x="1042" y="5160"/>
                      </a:lnTo>
                      <a:lnTo>
                        <a:pt x="1050" y="5166"/>
                      </a:lnTo>
                      <a:lnTo>
                        <a:pt x="1058" y="5170"/>
                      </a:lnTo>
                      <a:lnTo>
                        <a:pt x="1070" y="5174"/>
                      </a:lnTo>
                      <a:lnTo>
                        <a:pt x="1096" y="5176"/>
                      </a:lnTo>
                      <a:lnTo>
                        <a:pt x="1120" y="5176"/>
                      </a:lnTo>
                      <a:lnTo>
                        <a:pt x="1142" y="5172"/>
                      </a:lnTo>
                      <a:lnTo>
                        <a:pt x="1166" y="5166"/>
                      </a:lnTo>
                      <a:lnTo>
                        <a:pt x="1182" y="5160"/>
                      </a:lnTo>
                      <a:lnTo>
                        <a:pt x="1194" y="5154"/>
                      </a:lnTo>
                      <a:lnTo>
                        <a:pt x="1202" y="5146"/>
                      </a:lnTo>
                      <a:lnTo>
                        <a:pt x="1206" y="5136"/>
                      </a:lnTo>
                      <a:lnTo>
                        <a:pt x="1208" y="5128"/>
                      </a:lnTo>
                      <a:lnTo>
                        <a:pt x="1206" y="5118"/>
                      </a:lnTo>
                      <a:lnTo>
                        <a:pt x="1202" y="5108"/>
                      </a:lnTo>
                      <a:lnTo>
                        <a:pt x="1198" y="5096"/>
                      </a:lnTo>
                      <a:lnTo>
                        <a:pt x="1182" y="5074"/>
                      </a:lnTo>
                      <a:lnTo>
                        <a:pt x="1166" y="5052"/>
                      </a:lnTo>
                      <a:lnTo>
                        <a:pt x="1150" y="5028"/>
                      </a:lnTo>
                      <a:lnTo>
                        <a:pt x="1138" y="5006"/>
                      </a:lnTo>
                      <a:lnTo>
                        <a:pt x="1132" y="4990"/>
                      </a:lnTo>
                      <a:lnTo>
                        <a:pt x="1128" y="4970"/>
                      </a:lnTo>
                      <a:lnTo>
                        <a:pt x="1124" y="4928"/>
                      </a:lnTo>
                      <a:lnTo>
                        <a:pt x="1122" y="4892"/>
                      </a:lnTo>
                      <a:lnTo>
                        <a:pt x="1118" y="4864"/>
                      </a:lnTo>
                      <a:lnTo>
                        <a:pt x="1116" y="4840"/>
                      </a:lnTo>
                      <a:lnTo>
                        <a:pt x="1114" y="4814"/>
                      </a:lnTo>
                      <a:lnTo>
                        <a:pt x="1120" y="4788"/>
                      </a:lnTo>
                      <a:lnTo>
                        <a:pt x="1130" y="4746"/>
                      </a:lnTo>
                      <a:lnTo>
                        <a:pt x="1164" y="4632"/>
                      </a:lnTo>
                      <a:lnTo>
                        <a:pt x="1198" y="4522"/>
                      </a:lnTo>
                      <a:lnTo>
                        <a:pt x="1218" y="4462"/>
                      </a:lnTo>
                      <a:lnTo>
                        <a:pt x="1234" y="4410"/>
                      </a:lnTo>
                      <a:lnTo>
                        <a:pt x="1264" y="4318"/>
                      </a:lnTo>
                      <a:lnTo>
                        <a:pt x="1296" y="4226"/>
                      </a:lnTo>
                      <a:lnTo>
                        <a:pt x="1312" y="4172"/>
                      </a:lnTo>
                      <a:lnTo>
                        <a:pt x="1356" y="3948"/>
                      </a:lnTo>
                      <a:lnTo>
                        <a:pt x="1360" y="3942"/>
                      </a:lnTo>
                      <a:lnTo>
                        <a:pt x="1362" y="3926"/>
                      </a:lnTo>
                      <a:lnTo>
                        <a:pt x="1368" y="3870"/>
                      </a:lnTo>
                      <a:lnTo>
                        <a:pt x="1374" y="3690"/>
                      </a:lnTo>
                      <a:lnTo>
                        <a:pt x="1384" y="3470"/>
                      </a:lnTo>
                      <a:lnTo>
                        <a:pt x="1390" y="3364"/>
                      </a:lnTo>
                      <a:lnTo>
                        <a:pt x="1398" y="3270"/>
                      </a:lnTo>
                      <a:lnTo>
                        <a:pt x="1412" y="3164"/>
                      </a:lnTo>
                      <a:lnTo>
                        <a:pt x="1416" y="3136"/>
                      </a:lnTo>
                      <a:lnTo>
                        <a:pt x="1420" y="3128"/>
                      </a:lnTo>
                      <a:lnTo>
                        <a:pt x="1422" y="3120"/>
                      </a:lnTo>
                      <a:lnTo>
                        <a:pt x="1414" y="3024"/>
                      </a:lnTo>
                      <a:lnTo>
                        <a:pt x="1344" y="2810"/>
                      </a:lnTo>
                      <a:lnTo>
                        <a:pt x="1284" y="2690"/>
                      </a:lnTo>
                      <a:lnTo>
                        <a:pt x="1536" y="2594"/>
                      </a:lnTo>
                      <a:lnTo>
                        <a:pt x="1428" y="2368"/>
                      </a:lnTo>
                      <a:lnTo>
                        <a:pt x="1422" y="2352"/>
                      </a:lnTo>
                      <a:lnTo>
                        <a:pt x="1418" y="2334"/>
                      </a:lnTo>
                      <a:lnTo>
                        <a:pt x="1414" y="2314"/>
                      </a:lnTo>
                      <a:lnTo>
                        <a:pt x="1414" y="2298"/>
                      </a:lnTo>
                      <a:lnTo>
                        <a:pt x="1414" y="2244"/>
                      </a:lnTo>
                      <a:lnTo>
                        <a:pt x="1412" y="2210"/>
                      </a:lnTo>
                      <a:lnTo>
                        <a:pt x="1410" y="2178"/>
                      </a:lnTo>
                      <a:lnTo>
                        <a:pt x="1410" y="2164"/>
                      </a:lnTo>
                      <a:lnTo>
                        <a:pt x="1412" y="2148"/>
                      </a:lnTo>
                      <a:lnTo>
                        <a:pt x="1416" y="2132"/>
                      </a:lnTo>
                      <a:lnTo>
                        <a:pt x="1422" y="2118"/>
                      </a:lnTo>
                      <a:lnTo>
                        <a:pt x="1426" y="2112"/>
                      </a:lnTo>
                      <a:lnTo>
                        <a:pt x="1434" y="2096"/>
                      </a:lnTo>
                      <a:lnTo>
                        <a:pt x="1438" y="2078"/>
                      </a:lnTo>
                      <a:lnTo>
                        <a:pt x="1442" y="2060"/>
                      </a:lnTo>
                      <a:lnTo>
                        <a:pt x="1444" y="2044"/>
                      </a:lnTo>
                      <a:lnTo>
                        <a:pt x="1444" y="2032"/>
                      </a:lnTo>
                      <a:lnTo>
                        <a:pt x="1444" y="1958"/>
                      </a:lnTo>
                      <a:lnTo>
                        <a:pt x="1444" y="1878"/>
                      </a:lnTo>
                      <a:lnTo>
                        <a:pt x="1444" y="1814"/>
                      </a:lnTo>
                      <a:lnTo>
                        <a:pt x="1446" y="1802"/>
                      </a:lnTo>
                      <a:lnTo>
                        <a:pt x="1450" y="1786"/>
                      </a:lnTo>
                      <a:lnTo>
                        <a:pt x="1456" y="1772"/>
                      </a:lnTo>
                      <a:lnTo>
                        <a:pt x="1466" y="1758"/>
                      </a:lnTo>
                      <a:lnTo>
                        <a:pt x="1484" y="1732"/>
                      </a:lnTo>
                      <a:lnTo>
                        <a:pt x="1504" y="1702"/>
                      </a:lnTo>
                      <a:lnTo>
                        <a:pt x="1520" y="1668"/>
                      </a:lnTo>
                      <a:lnTo>
                        <a:pt x="1522" y="1666"/>
                      </a:lnTo>
                      <a:lnTo>
                        <a:pt x="1534" y="1634"/>
                      </a:lnTo>
                      <a:lnTo>
                        <a:pt x="1544" y="1602"/>
                      </a:lnTo>
                      <a:lnTo>
                        <a:pt x="1554" y="1570"/>
                      </a:lnTo>
                      <a:lnTo>
                        <a:pt x="1564" y="1538"/>
                      </a:lnTo>
                      <a:lnTo>
                        <a:pt x="1570" y="1520"/>
                      </a:lnTo>
                      <a:lnTo>
                        <a:pt x="1598" y="1454"/>
                      </a:lnTo>
                      <a:lnTo>
                        <a:pt x="1606" y="1434"/>
                      </a:lnTo>
                      <a:lnTo>
                        <a:pt x="1622" y="1402"/>
                      </a:lnTo>
                      <a:lnTo>
                        <a:pt x="1642" y="1372"/>
                      </a:lnTo>
                      <a:lnTo>
                        <a:pt x="1654" y="1354"/>
                      </a:lnTo>
                      <a:lnTo>
                        <a:pt x="1696" y="1296"/>
                      </a:lnTo>
                      <a:lnTo>
                        <a:pt x="1700" y="1292"/>
                      </a:lnTo>
                      <a:lnTo>
                        <a:pt x="1720" y="1268"/>
                      </a:lnTo>
                      <a:lnTo>
                        <a:pt x="1736" y="1252"/>
                      </a:lnTo>
                      <a:lnTo>
                        <a:pt x="1744" y="1244"/>
                      </a:lnTo>
                      <a:lnTo>
                        <a:pt x="1752" y="1234"/>
                      </a:lnTo>
                      <a:lnTo>
                        <a:pt x="1758" y="1220"/>
                      </a:lnTo>
                      <a:lnTo>
                        <a:pt x="1764" y="1206"/>
                      </a:lnTo>
                      <a:lnTo>
                        <a:pt x="1770" y="1190"/>
                      </a:lnTo>
                      <a:lnTo>
                        <a:pt x="1794" y="1124"/>
                      </a:lnTo>
                      <a:lnTo>
                        <a:pt x="1804" y="1096"/>
                      </a:lnTo>
                      <a:lnTo>
                        <a:pt x="1810" y="1070"/>
                      </a:lnTo>
                      <a:lnTo>
                        <a:pt x="1814" y="1058"/>
                      </a:lnTo>
                      <a:lnTo>
                        <a:pt x="1818" y="1044"/>
                      </a:lnTo>
                      <a:lnTo>
                        <a:pt x="1826" y="1030"/>
                      </a:lnTo>
                      <a:lnTo>
                        <a:pt x="1834" y="1016"/>
                      </a:lnTo>
                      <a:lnTo>
                        <a:pt x="1848" y="992"/>
                      </a:lnTo>
                      <a:lnTo>
                        <a:pt x="1886" y="930"/>
                      </a:lnTo>
                      <a:lnTo>
                        <a:pt x="1912" y="886"/>
                      </a:lnTo>
                      <a:lnTo>
                        <a:pt x="1930" y="856"/>
                      </a:lnTo>
                      <a:lnTo>
                        <a:pt x="1948" y="828"/>
                      </a:lnTo>
                      <a:lnTo>
                        <a:pt x="1956" y="814"/>
                      </a:lnTo>
                      <a:lnTo>
                        <a:pt x="1964" y="798"/>
                      </a:lnTo>
                      <a:lnTo>
                        <a:pt x="1970" y="780"/>
                      </a:lnTo>
                      <a:lnTo>
                        <a:pt x="1976" y="764"/>
                      </a:lnTo>
                      <a:lnTo>
                        <a:pt x="1984" y="720"/>
                      </a:lnTo>
                      <a:lnTo>
                        <a:pt x="1998" y="650"/>
                      </a:lnTo>
                      <a:lnTo>
                        <a:pt x="2008" y="598"/>
                      </a:lnTo>
                      <a:lnTo>
                        <a:pt x="2012" y="564"/>
                      </a:lnTo>
                      <a:lnTo>
                        <a:pt x="2014" y="534"/>
                      </a:lnTo>
                      <a:lnTo>
                        <a:pt x="2016" y="522"/>
                      </a:lnTo>
                      <a:lnTo>
                        <a:pt x="2018" y="506"/>
                      </a:lnTo>
                      <a:lnTo>
                        <a:pt x="2024" y="490"/>
                      </a:lnTo>
                      <a:lnTo>
                        <a:pt x="2030" y="476"/>
                      </a:lnTo>
                      <a:lnTo>
                        <a:pt x="2044" y="452"/>
                      </a:lnTo>
                      <a:lnTo>
                        <a:pt x="2056" y="434"/>
                      </a:lnTo>
                      <a:lnTo>
                        <a:pt x="2062" y="428"/>
                      </a:lnTo>
                      <a:lnTo>
                        <a:pt x="2066" y="418"/>
                      </a:lnTo>
                      <a:lnTo>
                        <a:pt x="2070" y="408"/>
                      </a:lnTo>
                      <a:lnTo>
                        <a:pt x="2074" y="398"/>
                      </a:lnTo>
                      <a:lnTo>
                        <a:pt x="2076" y="386"/>
                      </a:lnTo>
                      <a:lnTo>
                        <a:pt x="2082" y="374"/>
                      </a:lnTo>
                      <a:lnTo>
                        <a:pt x="2088" y="364"/>
                      </a:lnTo>
                      <a:lnTo>
                        <a:pt x="2096" y="354"/>
                      </a:lnTo>
                      <a:lnTo>
                        <a:pt x="2124" y="324"/>
                      </a:lnTo>
                      <a:lnTo>
                        <a:pt x="2144" y="298"/>
                      </a:lnTo>
                      <a:lnTo>
                        <a:pt x="2148" y="292"/>
                      </a:lnTo>
                      <a:lnTo>
                        <a:pt x="2146" y="280"/>
                      </a:lnTo>
                      <a:lnTo>
                        <a:pt x="2142" y="266"/>
                      </a:lnTo>
                      <a:lnTo>
                        <a:pt x="2136" y="254"/>
                      </a:lnTo>
                      <a:close/>
                      <a:moveTo>
                        <a:pt x="988" y="5046"/>
                      </a:moveTo>
                      <a:lnTo>
                        <a:pt x="988" y="5046"/>
                      </a:lnTo>
                      <a:lnTo>
                        <a:pt x="982" y="5032"/>
                      </a:lnTo>
                      <a:lnTo>
                        <a:pt x="976" y="5016"/>
                      </a:lnTo>
                      <a:lnTo>
                        <a:pt x="968" y="4986"/>
                      </a:lnTo>
                      <a:lnTo>
                        <a:pt x="962" y="4954"/>
                      </a:lnTo>
                      <a:lnTo>
                        <a:pt x="958" y="4922"/>
                      </a:lnTo>
                      <a:lnTo>
                        <a:pt x="974" y="4938"/>
                      </a:lnTo>
                      <a:lnTo>
                        <a:pt x="980" y="4948"/>
                      </a:lnTo>
                      <a:lnTo>
                        <a:pt x="984" y="4958"/>
                      </a:lnTo>
                      <a:lnTo>
                        <a:pt x="988" y="4980"/>
                      </a:lnTo>
                      <a:lnTo>
                        <a:pt x="990" y="5002"/>
                      </a:lnTo>
                      <a:lnTo>
                        <a:pt x="988" y="5046"/>
                      </a:lnTo>
                      <a:close/>
                      <a:moveTo>
                        <a:pt x="1112" y="4102"/>
                      </a:moveTo>
                      <a:lnTo>
                        <a:pt x="1112" y="4102"/>
                      </a:lnTo>
                      <a:lnTo>
                        <a:pt x="1106" y="4132"/>
                      </a:lnTo>
                      <a:lnTo>
                        <a:pt x="1096" y="4162"/>
                      </a:lnTo>
                      <a:lnTo>
                        <a:pt x="1078" y="4220"/>
                      </a:lnTo>
                      <a:lnTo>
                        <a:pt x="1068" y="4260"/>
                      </a:lnTo>
                      <a:lnTo>
                        <a:pt x="1062" y="4300"/>
                      </a:lnTo>
                      <a:lnTo>
                        <a:pt x="1056" y="4380"/>
                      </a:lnTo>
                      <a:lnTo>
                        <a:pt x="1052" y="4456"/>
                      </a:lnTo>
                      <a:lnTo>
                        <a:pt x="1046" y="4532"/>
                      </a:lnTo>
                      <a:lnTo>
                        <a:pt x="1042" y="4568"/>
                      </a:lnTo>
                      <a:lnTo>
                        <a:pt x="1036" y="4606"/>
                      </a:lnTo>
                      <a:lnTo>
                        <a:pt x="1026" y="4642"/>
                      </a:lnTo>
                      <a:lnTo>
                        <a:pt x="1016" y="4680"/>
                      </a:lnTo>
                      <a:lnTo>
                        <a:pt x="1004" y="4706"/>
                      </a:lnTo>
                      <a:lnTo>
                        <a:pt x="992" y="4730"/>
                      </a:lnTo>
                      <a:lnTo>
                        <a:pt x="976" y="4754"/>
                      </a:lnTo>
                      <a:lnTo>
                        <a:pt x="960" y="4776"/>
                      </a:lnTo>
                      <a:lnTo>
                        <a:pt x="950" y="4786"/>
                      </a:lnTo>
                      <a:lnTo>
                        <a:pt x="938" y="4800"/>
                      </a:lnTo>
                      <a:lnTo>
                        <a:pt x="936" y="4786"/>
                      </a:lnTo>
                      <a:lnTo>
                        <a:pt x="934" y="4778"/>
                      </a:lnTo>
                      <a:lnTo>
                        <a:pt x="930" y="4774"/>
                      </a:lnTo>
                      <a:lnTo>
                        <a:pt x="924" y="4754"/>
                      </a:lnTo>
                      <a:lnTo>
                        <a:pt x="912" y="4698"/>
                      </a:lnTo>
                      <a:lnTo>
                        <a:pt x="900" y="4636"/>
                      </a:lnTo>
                      <a:lnTo>
                        <a:pt x="890" y="4576"/>
                      </a:lnTo>
                      <a:lnTo>
                        <a:pt x="886" y="4550"/>
                      </a:lnTo>
                      <a:lnTo>
                        <a:pt x="884" y="4528"/>
                      </a:lnTo>
                      <a:lnTo>
                        <a:pt x="864" y="4252"/>
                      </a:lnTo>
                      <a:lnTo>
                        <a:pt x="860" y="4198"/>
                      </a:lnTo>
                      <a:lnTo>
                        <a:pt x="854" y="4144"/>
                      </a:lnTo>
                      <a:lnTo>
                        <a:pt x="842" y="4084"/>
                      </a:lnTo>
                      <a:lnTo>
                        <a:pt x="838" y="4054"/>
                      </a:lnTo>
                      <a:lnTo>
                        <a:pt x="838" y="4022"/>
                      </a:lnTo>
                      <a:lnTo>
                        <a:pt x="846" y="3974"/>
                      </a:lnTo>
                      <a:lnTo>
                        <a:pt x="854" y="3926"/>
                      </a:lnTo>
                      <a:lnTo>
                        <a:pt x="860" y="3924"/>
                      </a:lnTo>
                      <a:lnTo>
                        <a:pt x="870" y="3924"/>
                      </a:lnTo>
                      <a:lnTo>
                        <a:pt x="912" y="3922"/>
                      </a:lnTo>
                      <a:lnTo>
                        <a:pt x="952" y="3924"/>
                      </a:lnTo>
                      <a:lnTo>
                        <a:pt x="1032" y="3928"/>
                      </a:lnTo>
                      <a:lnTo>
                        <a:pt x="1112" y="3932"/>
                      </a:lnTo>
                      <a:lnTo>
                        <a:pt x="1114" y="3942"/>
                      </a:lnTo>
                      <a:lnTo>
                        <a:pt x="1116" y="3952"/>
                      </a:lnTo>
                      <a:lnTo>
                        <a:pt x="1120" y="3978"/>
                      </a:lnTo>
                      <a:lnTo>
                        <a:pt x="1120" y="3998"/>
                      </a:lnTo>
                      <a:lnTo>
                        <a:pt x="1120" y="4024"/>
                      </a:lnTo>
                      <a:lnTo>
                        <a:pt x="1118" y="4058"/>
                      </a:lnTo>
                      <a:lnTo>
                        <a:pt x="1112" y="410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a-DK" sz="900" ker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1" name="淘宝网chenying0907出品 97"/>
                <p:cNvSpPr>
                  <a:spLocks/>
                </p:cNvSpPr>
                <p:nvPr/>
              </p:nvSpPr>
              <p:spPr bwMode="auto">
                <a:xfrm>
                  <a:off x="7714478" y="5448666"/>
                  <a:ext cx="488340" cy="380373"/>
                </a:xfrm>
                <a:custGeom>
                  <a:avLst/>
                  <a:gdLst>
                    <a:gd name="T0" fmla="*/ 0 w 308"/>
                    <a:gd name="T1" fmla="*/ 136525 h 230"/>
                    <a:gd name="T2" fmla="*/ 66675 w 308"/>
                    <a:gd name="T3" fmla="*/ 365125 h 230"/>
                    <a:gd name="T4" fmla="*/ 257175 w 308"/>
                    <a:gd name="T5" fmla="*/ 307975 h 230"/>
                    <a:gd name="T6" fmla="*/ 406400 w 308"/>
                    <a:gd name="T7" fmla="*/ 244475 h 230"/>
                    <a:gd name="T8" fmla="*/ 488950 w 308"/>
                    <a:gd name="T9" fmla="*/ 158750 h 230"/>
                    <a:gd name="T10" fmla="*/ 406400 w 308"/>
                    <a:gd name="T11" fmla="*/ 0 h 230"/>
                    <a:gd name="T12" fmla="*/ 0 w 308"/>
                    <a:gd name="T13" fmla="*/ 136525 h 230"/>
                    <a:gd name="T14" fmla="*/ 0 w 308"/>
                    <a:gd name="T15" fmla="*/ 136525 h 23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08"/>
                    <a:gd name="T25" fmla="*/ 0 h 230"/>
                    <a:gd name="T26" fmla="*/ 308 w 308"/>
                    <a:gd name="T27" fmla="*/ 230 h 23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08" h="230">
                      <a:moveTo>
                        <a:pt x="0" y="86"/>
                      </a:moveTo>
                      <a:lnTo>
                        <a:pt x="42" y="230"/>
                      </a:lnTo>
                      <a:lnTo>
                        <a:pt x="162" y="194"/>
                      </a:lnTo>
                      <a:lnTo>
                        <a:pt x="256" y="154"/>
                      </a:lnTo>
                      <a:lnTo>
                        <a:pt x="308" y="100"/>
                      </a:lnTo>
                      <a:lnTo>
                        <a:pt x="256" y="0"/>
                      </a:lnTo>
                      <a:lnTo>
                        <a:pt x="0" y="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a-DK" sz="900" ker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" name="淘宝网chenying0907出品 98"/>
                <p:cNvSpPr>
                  <a:spLocks/>
                </p:cNvSpPr>
                <p:nvPr/>
              </p:nvSpPr>
              <p:spPr bwMode="auto">
                <a:xfrm>
                  <a:off x="10434256" y="5584513"/>
                  <a:ext cx="454429" cy="339619"/>
                </a:xfrm>
                <a:custGeom>
                  <a:avLst/>
                  <a:gdLst>
                    <a:gd name="T0" fmla="*/ 463550 w 292"/>
                    <a:gd name="T1" fmla="*/ 133350 h 216"/>
                    <a:gd name="T2" fmla="*/ 365125 w 292"/>
                    <a:gd name="T3" fmla="*/ 342900 h 216"/>
                    <a:gd name="T4" fmla="*/ 206375 w 292"/>
                    <a:gd name="T5" fmla="*/ 304800 h 216"/>
                    <a:gd name="T6" fmla="*/ 60325 w 292"/>
                    <a:gd name="T7" fmla="*/ 244475 h 216"/>
                    <a:gd name="T8" fmla="*/ 0 w 292"/>
                    <a:gd name="T9" fmla="*/ 158750 h 216"/>
                    <a:gd name="T10" fmla="*/ 60325 w 292"/>
                    <a:gd name="T11" fmla="*/ 0 h 216"/>
                    <a:gd name="T12" fmla="*/ 463550 w 292"/>
                    <a:gd name="T13" fmla="*/ 133350 h 216"/>
                    <a:gd name="T14" fmla="*/ 463550 w 292"/>
                    <a:gd name="T15" fmla="*/ 133350 h 21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92"/>
                    <a:gd name="T25" fmla="*/ 0 h 216"/>
                    <a:gd name="T26" fmla="*/ 292 w 292"/>
                    <a:gd name="T27" fmla="*/ 216 h 21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92" h="216">
                      <a:moveTo>
                        <a:pt x="292" y="84"/>
                      </a:moveTo>
                      <a:lnTo>
                        <a:pt x="230" y="216"/>
                      </a:lnTo>
                      <a:lnTo>
                        <a:pt x="130" y="192"/>
                      </a:lnTo>
                      <a:lnTo>
                        <a:pt x="38" y="154"/>
                      </a:lnTo>
                      <a:lnTo>
                        <a:pt x="0" y="100"/>
                      </a:lnTo>
                      <a:lnTo>
                        <a:pt x="38" y="0"/>
                      </a:lnTo>
                      <a:lnTo>
                        <a:pt x="292" y="8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a-DK" sz="900" ker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6" name="Gruppe 74"/>
              <p:cNvGrpSpPr>
                <a:grpSpLocks/>
              </p:cNvGrpSpPr>
              <p:nvPr/>
            </p:nvGrpSpPr>
            <p:grpSpPr bwMode="auto">
              <a:xfrm>
                <a:off x="6141994" y="2089215"/>
                <a:ext cx="95078" cy="150736"/>
                <a:chOff x="12261828" y="5789559"/>
                <a:chExt cx="866566" cy="1809769"/>
              </a:xfrm>
            </p:grpSpPr>
            <p:sp>
              <p:nvSpPr>
                <p:cNvPr id="27" name="淘宝网chenying0907出品 113"/>
                <p:cNvSpPr>
                  <a:spLocks/>
                </p:cNvSpPr>
                <p:nvPr/>
              </p:nvSpPr>
              <p:spPr bwMode="auto">
                <a:xfrm>
                  <a:off x="12263003" y="5792324"/>
                  <a:ext cx="866562" cy="1809779"/>
                </a:xfrm>
                <a:custGeom>
                  <a:avLst/>
                  <a:gdLst>
                    <a:gd name="T0" fmla="*/ 524 w 548"/>
                    <a:gd name="T1" fmla="*/ 1080 h 1142"/>
                    <a:gd name="T2" fmla="*/ 494 w 548"/>
                    <a:gd name="T3" fmla="*/ 1104 h 1142"/>
                    <a:gd name="T4" fmla="*/ 450 w 548"/>
                    <a:gd name="T5" fmla="*/ 1122 h 1142"/>
                    <a:gd name="T6" fmla="*/ 326 w 548"/>
                    <a:gd name="T7" fmla="*/ 1140 h 1142"/>
                    <a:gd name="T8" fmla="*/ 204 w 548"/>
                    <a:gd name="T9" fmla="*/ 1140 h 1142"/>
                    <a:gd name="T10" fmla="*/ 72 w 548"/>
                    <a:gd name="T11" fmla="*/ 1112 h 1142"/>
                    <a:gd name="T12" fmla="*/ 30 w 548"/>
                    <a:gd name="T13" fmla="*/ 1088 h 1142"/>
                    <a:gd name="T14" fmla="*/ 4 w 548"/>
                    <a:gd name="T15" fmla="*/ 1048 h 1142"/>
                    <a:gd name="T16" fmla="*/ 26 w 548"/>
                    <a:gd name="T17" fmla="*/ 580 h 1142"/>
                    <a:gd name="T18" fmla="*/ 36 w 548"/>
                    <a:gd name="T19" fmla="*/ 506 h 1142"/>
                    <a:gd name="T20" fmla="*/ 50 w 548"/>
                    <a:gd name="T21" fmla="*/ 440 h 1142"/>
                    <a:gd name="T22" fmla="*/ 74 w 548"/>
                    <a:gd name="T23" fmla="*/ 334 h 1142"/>
                    <a:gd name="T24" fmla="*/ 84 w 548"/>
                    <a:gd name="T25" fmla="*/ 272 h 1142"/>
                    <a:gd name="T26" fmla="*/ 112 w 548"/>
                    <a:gd name="T27" fmla="*/ 168 h 1142"/>
                    <a:gd name="T28" fmla="*/ 136 w 548"/>
                    <a:gd name="T29" fmla="*/ 120 h 1142"/>
                    <a:gd name="T30" fmla="*/ 166 w 548"/>
                    <a:gd name="T31" fmla="*/ 42 h 1142"/>
                    <a:gd name="T32" fmla="*/ 180 w 548"/>
                    <a:gd name="T33" fmla="*/ 10 h 1142"/>
                    <a:gd name="T34" fmla="*/ 194 w 548"/>
                    <a:gd name="T35" fmla="*/ 0 h 1142"/>
                    <a:gd name="T36" fmla="*/ 206 w 548"/>
                    <a:gd name="T37" fmla="*/ 6 h 1142"/>
                    <a:gd name="T38" fmla="*/ 236 w 548"/>
                    <a:gd name="T39" fmla="*/ 34 h 1142"/>
                    <a:gd name="T40" fmla="*/ 240 w 548"/>
                    <a:gd name="T41" fmla="*/ 50 h 1142"/>
                    <a:gd name="T42" fmla="*/ 234 w 548"/>
                    <a:gd name="T43" fmla="*/ 80 h 1142"/>
                    <a:gd name="T44" fmla="*/ 212 w 548"/>
                    <a:gd name="T45" fmla="*/ 112 h 1142"/>
                    <a:gd name="T46" fmla="*/ 206 w 548"/>
                    <a:gd name="T47" fmla="*/ 124 h 1142"/>
                    <a:gd name="T48" fmla="*/ 210 w 548"/>
                    <a:gd name="T49" fmla="*/ 158 h 1142"/>
                    <a:gd name="T50" fmla="*/ 238 w 548"/>
                    <a:gd name="T51" fmla="*/ 218 h 1142"/>
                    <a:gd name="T52" fmla="*/ 260 w 548"/>
                    <a:gd name="T53" fmla="*/ 248 h 1142"/>
                    <a:gd name="T54" fmla="*/ 282 w 548"/>
                    <a:gd name="T55" fmla="*/ 250 h 1142"/>
                    <a:gd name="T56" fmla="*/ 312 w 548"/>
                    <a:gd name="T57" fmla="*/ 230 h 1142"/>
                    <a:gd name="T58" fmla="*/ 364 w 548"/>
                    <a:gd name="T59" fmla="*/ 160 h 1142"/>
                    <a:gd name="T60" fmla="*/ 376 w 548"/>
                    <a:gd name="T61" fmla="*/ 128 h 1142"/>
                    <a:gd name="T62" fmla="*/ 374 w 548"/>
                    <a:gd name="T63" fmla="*/ 110 h 1142"/>
                    <a:gd name="T64" fmla="*/ 378 w 548"/>
                    <a:gd name="T65" fmla="*/ 34 h 1142"/>
                    <a:gd name="T66" fmla="*/ 384 w 548"/>
                    <a:gd name="T67" fmla="*/ 16 h 1142"/>
                    <a:gd name="T68" fmla="*/ 396 w 548"/>
                    <a:gd name="T69" fmla="*/ 10 h 1142"/>
                    <a:gd name="T70" fmla="*/ 410 w 548"/>
                    <a:gd name="T71" fmla="*/ 30 h 1142"/>
                    <a:gd name="T72" fmla="*/ 422 w 548"/>
                    <a:gd name="T73" fmla="*/ 78 h 1142"/>
                    <a:gd name="T74" fmla="*/ 416 w 548"/>
                    <a:gd name="T75" fmla="*/ 112 h 1142"/>
                    <a:gd name="T76" fmla="*/ 412 w 548"/>
                    <a:gd name="T77" fmla="*/ 128 h 1142"/>
                    <a:gd name="T78" fmla="*/ 418 w 548"/>
                    <a:gd name="T79" fmla="*/ 218 h 1142"/>
                    <a:gd name="T80" fmla="*/ 432 w 548"/>
                    <a:gd name="T81" fmla="*/ 274 h 1142"/>
                    <a:gd name="T82" fmla="*/ 470 w 548"/>
                    <a:gd name="T83" fmla="*/ 390 h 1142"/>
                    <a:gd name="T84" fmla="*/ 530 w 548"/>
                    <a:gd name="T85" fmla="*/ 540 h 1142"/>
                    <a:gd name="T86" fmla="*/ 548 w 548"/>
                    <a:gd name="T87" fmla="*/ 658 h 1142"/>
                    <a:gd name="T88" fmla="*/ 546 w 548"/>
                    <a:gd name="T89" fmla="*/ 980 h 1142"/>
                    <a:gd name="T90" fmla="*/ 530 w 548"/>
                    <a:gd name="T91" fmla="*/ 1070 h 1142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w 548"/>
                    <a:gd name="T139" fmla="*/ 0 h 1142"/>
                    <a:gd name="T140" fmla="*/ 548 w 548"/>
                    <a:gd name="T141" fmla="*/ 1142 h 1142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T138" t="T139" r="T140" b="T141"/>
                  <a:pathLst>
                    <a:path w="548" h="1142">
                      <a:moveTo>
                        <a:pt x="530" y="1070"/>
                      </a:moveTo>
                      <a:lnTo>
                        <a:pt x="530" y="1070"/>
                      </a:lnTo>
                      <a:lnTo>
                        <a:pt x="524" y="1080"/>
                      </a:lnTo>
                      <a:lnTo>
                        <a:pt x="516" y="1088"/>
                      </a:lnTo>
                      <a:lnTo>
                        <a:pt x="506" y="1098"/>
                      </a:lnTo>
                      <a:lnTo>
                        <a:pt x="494" y="1104"/>
                      </a:lnTo>
                      <a:lnTo>
                        <a:pt x="480" y="1112"/>
                      </a:lnTo>
                      <a:lnTo>
                        <a:pt x="464" y="1118"/>
                      </a:lnTo>
                      <a:lnTo>
                        <a:pt x="450" y="1122"/>
                      </a:lnTo>
                      <a:lnTo>
                        <a:pt x="432" y="1126"/>
                      </a:lnTo>
                      <a:lnTo>
                        <a:pt x="326" y="1140"/>
                      </a:lnTo>
                      <a:lnTo>
                        <a:pt x="288" y="1142"/>
                      </a:lnTo>
                      <a:lnTo>
                        <a:pt x="246" y="1142"/>
                      </a:lnTo>
                      <a:lnTo>
                        <a:pt x="204" y="1140"/>
                      </a:lnTo>
                      <a:lnTo>
                        <a:pt x="168" y="1134"/>
                      </a:lnTo>
                      <a:lnTo>
                        <a:pt x="72" y="1112"/>
                      </a:lnTo>
                      <a:lnTo>
                        <a:pt x="58" y="1106"/>
                      </a:lnTo>
                      <a:lnTo>
                        <a:pt x="42" y="1098"/>
                      </a:lnTo>
                      <a:lnTo>
                        <a:pt x="30" y="1088"/>
                      </a:lnTo>
                      <a:lnTo>
                        <a:pt x="20" y="1076"/>
                      </a:lnTo>
                      <a:lnTo>
                        <a:pt x="10" y="1062"/>
                      </a:lnTo>
                      <a:lnTo>
                        <a:pt x="4" y="1048"/>
                      </a:lnTo>
                      <a:lnTo>
                        <a:pt x="0" y="1032"/>
                      </a:lnTo>
                      <a:lnTo>
                        <a:pt x="0" y="1014"/>
                      </a:lnTo>
                      <a:lnTo>
                        <a:pt x="26" y="580"/>
                      </a:lnTo>
                      <a:lnTo>
                        <a:pt x="30" y="546"/>
                      </a:lnTo>
                      <a:lnTo>
                        <a:pt x="36" y="506"/>
                      </a:lnTo>
                      <a:lnTo>
                        <a:pt x="44" y="470"/>
                      </a:lnTo>
                      <a:lnTo>
                        <a:pt x="50" y="440"/>
                      </a:lnTo>
                      <a:lnTo>
                        <a:pt x="60" y="410"/>
                      </a:lnTo>
                      <a:lnTo>
                        <a:pt x="68" y="372"/>
                      </a:lnTo>
                      <a:lnTo>
                        <a:pt x="74" y="334"/>
                      </a:lnTo>
                      <a:lnTo>
                        <a:pt x="80" y="298"/>
                      </a:lnTo>
                      <a:lnTo>
                        <a:pt x="84" y="272"/>
                      </a:lnTo>
                      <a:lnTo>
                        <a:pt x="90" y="238"/>
                      </a:lnTo>
                      <a:lnTo>
                        <a:pt x="100" y="202"/>
                      </a:lnTo>
                      <a:lnTo>
                        <a:pt x="112" y="168"/>
                      </a:lnTo>
                      <a:lnTo>
                        <a:pt x="124" y="142"/>
                      </a:lnTo>
                      <a:lnTo>
                        <a:pt x="136" y="120"/>
                      </a:lnTo>
                      <a:lnTo>
                        <a:pt x="150" y="92"/>
                      </a:lnTo>
                      <a:lnTo>
                        <a:pt x="160" y="66"/>
                      </a:lnTo>
                      <a:lnTo>
                        <a:pt x="166" y="42"/>
                      </a:lnTo>
                      <a:lnTo>
                        <a:pt x="172" y="24"/>
                      </a:lnTo>
                      <a:lnTo>
                        <a:pt x="180" y="10"/>
                      </a:lnTo>
                      <a:lnTo>
                        <a:pt x="184" y="4"/>
                      </a:lnTo>
                      <a:lnTo>
                        <a:pt x="188" y="2"/>
                      </a:lnTo>
                      <a:lnTo>
                        <a:pt x="194" y="0"/>
                      </a:lnTo>
                      <a:lnTo>
                        <a:pt x="198" y="0"/>
                      </a:lnTo>
                      <a:lnTo>
                        <a:pt x="206" y="6"/>
                      </a:lnTo>
                      <a:lnTo>
                        <a:pt x="216" y="14"/>
                      </a:lnTo>
                      <a:lnTo>
                        <a:pt x="226" y="24"/>
                      </a:lnTo>
                      <a:lnTo>
                        <a:pt x="236" y="34"/>
                      </a:lnTo>
                      <a:lnTo>
                        <a:pt x="238" y="42"/>
                      </a:lnTo>
                      <a:lnTo>
                        <a:pt x="240" y="50"/>
                      </a:lnTo>
                      <a:lnTo>
                        <a:pt x="240" y="58"/>
                      </a:lnTo>
                      <a:lnTo>
                        <a:pt x="238" y="68"/>
                      </a:lnTo>
                      <a:lnTo>
                        <a:pt x="234" y="80"/>
                      </a:lnTo>
                      <a:lnTo>
                        <a:pt x="228" y="90"/>
                      </a:lnTo>
                      <a:lnTo>
                        <a:pt x="220" y="102"/>
                      </a:lnTo>
                      <a:lnTo>
                        <a:pt x="212" y="112"/>
                      </a:lnTo>
                      <a:lnTo>
                        <a:pt x="210" y="118"/>
                      </a:lnTo>
                      <a:lnTo>
                        <a:pt x="206" y="124"/>
                      </a:lnTo>
                      <a:lnTo>
                        <a:pt x="206" y="132"/>
                      </a:lnTo>
                      <a:lnTo>
                        <a:pt x="206" y="140"/>
                      </a:lnTo>
                      <a:lnTo>
                        <a:pt x="210" y="158"/>
                      </a:lnTo>
                      <a:lnTo>
                        <a:pt x="218" y="178"/>
                      </a:lnTo>
                      <a:lnTo>
                        <a:pt x="228" y="198"/>
                      </a:lnTo>
                      <a:lnTo>
                        <a:pt x="238" y="218"/>
                      </a:lnTo>
                      <a:lnTo>
                        <a:pt x="250" y="234"/>
                      </a:lnTo>
                      <a:lnTo>
                        <a:pt x="260" y="248"/>
                      </a:lnTo>
                      <a:lnTo>
                        <a:pt x="266" y="252"/>
                      </a:lnTo>
                      <a:lnTo>
                        <a:pt x="274" y="254"/>
                      </a:lnTo>
                      <a:lnTo>
                        <a:pt x="282" y="250"/>
                      </a:lnTo>
                      <a:lnTo>
                        <a:pt x="292" y="246"/>
                      </a:lnTo>
                      <a:lnTo>
                        <a:pt x="302" y="238"/>
                      </a:lnTo>
                      <a:lnTo>
                        <a:pt x="312" y="230"/>
                      </a:lnTo>
                      <a:lnTo>
                        <a:pt x="332" y="208"/>
                      </a:lnTo>
                      <a:lnTo>
                        <a:pt x="350" y="184"/>
                      </a:lnTo>
                      <a:lnTo>
                        <a:pt x="364" y="160"/>
                      </a:lnTo>
                      <a:lnTo>
                        <a:pt x="374" y="140"/>
                      </a:lnTo>
                      <a:lnTo>
                        <a:pt x="376" y="134"/>
                      </a:lnTo>
                      <a:lnTo>
                        <a:pt x="376" y="128"/>
                      </a:lnTo>
                      <a:lnTo>
                        <a:pt x="374" y="120"/>
                      </a:lnTo>
                      <a:lnTo>
                        <a:pt x="374" y="110"/>
                      </a:lnTo>
                      <a:lnTo>
                        <a:pt x="374" y="86"/>
                      </a:lnTo>
                      <a:lnTo>
                        <a:pt x="376" y="60"/>
                      </a:lnTo>
                      <a:lnTo>
                        <a:pt x="378" y="34"/>
                      </a:lnTo>
                      <a:lnTo>
                        <a:pt x="380" y="24"/>
                      </a:lnTo>
                      <a:lnTo>
                        <a:pt x="384" y="16"/>
                      </a:lnTo>
                      <a:lnTo>
                        <a:pt x="386" y="12"/>
                      </a:lnTo>
                      <a:lnTo>
                        <a:pt x="390" y="10"/>
                      </a:lnTo>
                      <a:lnTo>
                        <a:pt x="396" y="10"/>
                      </a:lnTo>
                      <a:lnTo>
                        <a:pt x="400" y="14"/>
                      </a:lnTo>
                      <a:lnTo>
                        <a:pt x="404" y="22"/>
                      </a:lnTo>
                      <a:lnTo>
                        <a:pt x="410" y="30"/>
                      </a:lnTo>
                      <a:lnTo>
                        <a:pt x="418" y="54"/>
                      </a:lnTo>
                      <a:lnTo>
                        <a:pt x="422" y="78"/>
                      </a:lnTo>
                      <a:lnTo>
                        <a:pt x="422" y="98"/>
                      </a:lnTo>
                      <a:lnTo>
                        <a:pt x="420" y="106"/>
                      </a:lnTo>
                      <a:lnTo>
                        <a:pt x="416" y="112"/>
                      </a:lnTo>
                      <a:lnTo>
                        <a:pt x="414" y="118"/>
                      </a:lnTo>
                      <a:lnTo>
                        <a:pt x="412" y="128"/>
                      </a:lnTo>
                      <a:lnTo>
                        <a:pt x="412" y="154"/>
                      </a:lnTo>
                      <a:lnTo>
                        <a:pt x="414" y="184"/>
                      </a:lnTo>
                      <a:lnTo>
                        <a:pt x="418" y="218"/>
                      </a:lnTo>
                      <a:lnTo>
                        <a:pt x="424" y="238"/>
                      </a:lnTo>
                      <a:lnTo>
                        <a:pt x="432" y="274"/>
                      </a:lnTo>
                      <a:lnTo>
                        <a:pt x="444" y="314"/>
                      </a:lnTo>
                      <a:lnTo>
                        <a:pt x="458" y="356"/>
                      </a:lnTo>
                      <a:lnTo>
                        <a:pt x="470" y="390"/>
                      </a:lnTo>
                      <a:lnTo>
                        <a:pt x="518" y="504"/>
                      </a:lnTo>
                      <a:lnTo>
                        <a:pt x="530" y="540"/>
                      </a:lnTo>
                      <a:lnTo>
                        <a:pt x="540" y="580"/>
                      </a:lnTo>
                      <a:lnTo>
                        <a:pt x="546" y="622"/>
                      </a:lnTo>
                      <a:lnTo>
                        <a:pt x="548" y="658"/>
                      </a:lnTo>
                      <a:lnTo>
                        <a:pt x="548" y="946"/>
                      </a:lnTo>
                      <a:lnTo>
                        <a:pt x="546" y="980"/>
                      </a:lnTo>
                      <a:lnTo>
                        <a:pt x="542" y="1014"/>
                      </a:lnTo>
                      <a:lnTo>
                        <a:pt x="538" y="1046"/>
                      </a:lnTo>
                      <a:lnTo>
                        <a:pt x="530" y="107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4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a-DK" sz="900" ker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8" name="淘宝网chenying0907出品 114"/>
                <p:cNvSpPr>
                  <a:spLocks/>
                </p:cNvSpPr>
                <p:nvPr/>
              </p:nvSpPr>
              <p:spPr bwMode="auto">
                <a:xfrm>
                  <a:off x="12870802" y="5808199"/>
                  <a:ext cx="126372" cy="254004"/>
                </a:xfrm>
                <a:custGeom>
                  <a:avLst/>
                  <a:gdLst>
                    <a:gd name="T0" fmla="*/ 6 w 80"/>
                    <a:gd name="T1" fmla="*/ 0 h 152"/>
                    <a:gd name="T2" fmla="*/ 6 w 80"/>
                    <a:gd name="T3" fmla="*/ 0 h 152"/>
                    <a:gd name="T4" fmla="*/ 2 w 80"/>
                    <a:gd name="T5" fmla="*/ 34 h 152"/>
                    <a:gd name="T6" fmla="*/ 0 w 80"/>
                    <a:gd name="T7" fmla="*/ 66 h 152"/>
                    <a:gd name="T8" fmla="*/ 0 w 80"/>
                    <a:gd name="T9" fmla="*/ 82 h 152"/>
                    <a:gd name="T10" fmla="*/ 2 w 80"/>
                    <a:gd name="T11" fmla="*/ 96 h 152"/>
                    <a:gd name="T12" fmla="*/ 2 w 80"/>
                    <a:gd name="T13" fmla="*/ 96 h 152"/>
                    <a:gd name="T14" fmla="*/ 4 w 80"/>
                    <a:gd name="T15" fmla="*/ 108 h 152"/>
                    <a:gd name="T16" fmla="*/ 10 w 80"/>
                    <a:gd name="T17" fmla="*/ 114 h 152"/>
                    <a:gd name="T18" fmla="*/ 16 w 80"/>
                    <a:gd name="T19" fmla="*/ 118 h 152"/>
                    <a:gd name="T20" fmla="*/ 26 w 80"/>
                    <a:gd name="T21" fmla="*/ 122 h 152"/>
                    <a:gd name="T22" fmla="*/ 36 w 80"/>
                    <a:gd name="T23" fmla="*/ 124 h 152"/>
                    <a:gd name="T24" fmla="*/ 48 w 80"/>
                    <a:gd name="T25" fmla="*/ 130 h 152"/>
                    <a:gd name="T26" fmla="*/ 64 w 80"/>
                    <a:gd name="T27" fmla="*/ 138 h 152"/>
                    <a:gd name="T28" fmla="*/ 80 w 80"/>
                    <a:gd name="T29" fmla="*/ 152 h 152"/>
                    <a:gd name="T30" fmla="*/ 80 w 80"/>
                    <a:gd name="T31" fmla="*/ 152 h 152"/>
                    <a:gd name="T32" fmla="*/ 74 w 80"/>
                    <a:gd name="T33" fmla="*/ 128 h 152"/>
                    <a:gd name="T34" fmla="*/ 56 w 80"/>
                    <a:gd name="T35" fmla="*/ 78 h 152"/>
                    <a:gd name="T36" fmla="*/ 44 w 80"/>
                    <a:gd name="T37" fmla="*/ 50 h 152"/>
                    <a:gd name="T38" fmla="*/ 32 w 80"/>
                    <a:gd name="T39" fmla="*/ 26 h 152"/>
                    <a:gd name="T40" fmla="*/ 26 w 80"/>
                    <a:gd name="T41" fmla="*/ 16 h 152"/>
                    <a:gd name="T42" fmla="*/ 20 w 80"/>
                    <a:gd name="T43" fmla="*/ 8 h 152"/>
                    <a:gd name="T44" fmla="*/ 12 w 80"/>
                    <a:gd name="T45" fmla="*/ 2 h 152"/>
                    <a:gd name="T46" fmla="*/ 6 w 80"/>
                    <a:gd name="T47" fmla="*/ 0 h 152"/>
                    <a:gd name="T48" fmla="*/ 6 w 80"/>
                    <a:gd name="T49" fmla="*/ 0 h 152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80"/>
                    <a:gd name="T76" fmla="*/ 0 h 152"/>
                    <a:gd name="T77" fmla="*/ 80 w 80"/>
                    <a:gd name="T78" fmla="*/ 152 h 152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80" h="152">
                      <a:moveTo>
                        <a:pt x="6" y="0"/>
                      </a:moveTo>
                      <a:lnTo>
                        <a:pt x="6" y="0"/>
                      </a:lnTo>
                      <a:lnTo>
                        <a:pt x="2" y="34"/>
                      </a:lnTo>
                      <a:lnTo>
                        <a:pt x="0" y="66"/>
                      </a:lnTo>
                      <a:lnTo>
                        <a:pt x="0" y="82"/>
                      </a:lnTo>
                      <a:lnTo>
                        <a:pt x="2" y="96"/>
                      </a:lnTo>
                      <a:lnTo>
                        <a:pt x="4" y="108"/>
                      </a:lnTo>
                      <a:lnTo>
                        <a:pt x="10" y="114"/>
                      </a:lnTo>
                      <a:lnTo>
                        <a:pt x="16" y="118"/>
                      </a:lnTo>
                      <a:lnTo>
                        <a:pt x="26" y="122"/>
                      </a:lnTo>
                      <a:lnTo>
                        <a:pt x="36" y="124"/>
                      </a:lnTo>
                      <a:lnTo>
                        <a:pt x="48" y="130"/>
                      </a:lnTo>
                      <a:lnTo>
                        <a:pt x="64" y="138"/>
                      </a:lnTo>
                      <a:lnTo>
                        <a:pt x="80" y="152"/>
                      </a:lnTo>
                      <a:lnTo>
                        <a:pt x="74" y="128"/>
                      </a:lnTo>
                      <a:lnTo>
                        <a:pt x="56" y="78"/>
                      </a:lnTo>
                      <a:lnTo>
                        <a:pt x="44" y="50"/>
                      </a:lnTo>
                      <a:lnTo>
                        <a:pt x="32" y="26"/>
                      </a:lnTo>
                      <a:lnTo>
                        <a:pt x="26" y="16"/>
                      </a:lnTo>
                      <a:lnTo>
                        <a:pt x="20" y="8"/>
                      </a:lnTo>
                      <a:lnTo>
                        <a:pt x="12" y="2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a-DK" sz="900" ker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9" name="淘宝网chenying0907出品 115"/>
                <p:cNvSpPr>
                  <a:spLocks/>
                </p:cNvSpPr>
                <p:nvPr/>
              </p:nvSpPr>
              <p:spPr bwMode="auto">
                <a:xfrm>
                  <a:off x="12395395" y="5792324"/>
                  <a:ext cx="198589" cy="246069"/>
                </a:xfrm>
                <a:custGeom>
                  <a:avLst/>
                  <a:gdLst>
                    <a:gd name="T0" fmla="*/ 112 w 122"/>
                    <a:gd name="T1" fmla="*/ 0 h 152"/>
                    <a:gd name="T2" fmla="*/ 112 w 122"/>
                    <a:gd name="T3" fmla="*/ 0 h 152"/>
                    <a:gd name="T4" fmla="*/ 114 w 122"/>
                    <a:gd name="T5" fmla="*/ 10 h 152"/>
                    <a:gd name="T6" fmla="*/ 118 w 122"/>
                    <a:gd name="T7" fmla="*/ 34 h 152"/>
                    <a:gd name="T8" fmla="*/ 122 w 122"/>
                    <a:gd name="T9" fmla="*/ 66 h 152"/>
                    <a:gd name="T10" fmla="*/ 122 w 122"/>
                    <a:gd name="T11" fmla="*/ 82 h 152"/>
                    <a:gd name="T12" fmla="*/ 120 w 122"/>
                    <a:gd name="T13" fmla="*/ 96 h 152"/>
                    <a:gd name="T14" fmla="*/ 120 w 122"/>
                    <a:gd name="T15" fmla="*/ 96 h 152"/>
                    <a:gd name="T16" fmla="*/ 118 w 122"/>
                    <a:gd name="T17" fmla="*/ 104 h 152"/>
                    <a:gd name="T18" fmla="*/ 114 w 122"/>
                    <a:gd name="T19" fmla="*/ 108 h 152"/>
                    <a:gd name="T20" fmla="*/ 108 w 122"/>
                    <a:gd name="T21" fmla="*/ 112 h 152"/>
                    <a:gd name="T22" fmla="*/ 102 w 122"/>
                    <a:gd name="T23" fmla="*/ 116 h 152"/>
                    <a:gd name="T24" fmla="*/ 86 w 122"/>
                    <a:gd name="T25" fmla="*/ 122 h 152"/>
                    <a:gd name="T26" fmla="*/ 66 w 122"/>
                    <a:gd name="T27" fmla="*/ 126 h 152"/>
                    <a:gd name="T28" fmla="*/ 48 w 122"/>
                    <a:gd name="T29" fmla="*/ 130 h 152"/>
                    <a:gd name="T30" fmla="*/ 30 w 122"/>
                    <a:gd name="T31" fmla="*/ 136 h 152"/>
                    <a:gd name="T32" fmla="*/ 12 w 122"/>
                    <a:gd name="T33" fmla="*/ 142 h 152"/>
                    <a:gd name="T34" fmla="*/ 6 w 122"/>
                    <a:gd name="T35" fmla="*/ 146 h 152"/>
                    <a:gd name="T36" fmla="*/ 0 w 122"/>
                    <a:gd name="T37" fmla="*/ 152 h 152"/>
                    <a:gd name="T38" fmla="*/ 0 w 122"/>
                    <a:gd name="T39" fmla="*/ 152 h 152"/>
                    <a:gd name="T40" fmla="*/ 10 w 122"/>
                    <a:gd name="T41" fmla="*/ 128 h 152"/>
                    <a:gd name="T42" fmla="*/ 22 w 122"/>
                    <a:gd name="T43" fmla="*/ 104 h 152"/>
                    <a:gd name="T44" fmla="*/ 38 w 122"/>
                    <a:gd name="T45" fmla="*/ 78 h 152"/>
                    <a:gd name="T46" fmla="*/ 54 w 122"/>
                    <a:gd name="T47" fmla="*/ 50 h 152"/>
                    <a:gd name="T48" fmla="*/ 72 w 122"/>
                    <a:gd name="T49" fmla="*/ 26 h 152"/>
                    <a:gd name="T50" fmla="*/ 82 w 122"/>
                    <a:gd name="T51" fmla="*/ 16 h 152"/>
                    <a:gd name="T52" fmla="*/ 92 w 122"/>
                    <a:gd name="T53" fmla="*/ 8 h 152"/>
                    <a:gd name="T54" fmla="*/ 102 w 122"/>
                    <a:gd name="T55" fmla="*/ 2 h 152"/>
                    <a:gd name="T56" fmla="*/ 112 w 122"/>
                    <a:gd name="T57" fmla="*/ 0 h 152"/>
                    <a:gd name="T58" fmla="*/ 112 w 122"/>
                    <a:gd name="T59" fmla="*/ 0 h 152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w 122"/>
                    <a:gd name="T91" fmla="*/ 0 h 152"/>
                    <a:gd name="T92" fmla="*/ 122 w 122"/>
                    <a:gd name="T93" fmla="*/ 152 h 152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T90" t="T91" r="T92" b="T93"/>
                  <a:pathLst>
                    <a:path w="122" h="152">
                      <a:moveTo>
                        <a:pt x="112" y="0"/>
                      </a:moveTo>
                      <a:lnTo>
                        <a:pt x="112" y="0"/>
                      </a:lnTo>
                      <a:lnTo>
                        <a:pt x="114" y="10"/>
                      </a:lnTo>
                      <a:lnTo>
                        <a:pt x="118" y="34"/>
                      </a:lnTo>
                      <a:lnTo>
                        <a:pt x="122" y="66"/>
                      </a:lnTo>
                      <a:lnTo>
                        <a:pt x="122" y="82"/>
                      </a:lnTo>
                      <a:lnTo>
                        <a:pt x="120" y="96"/>
                      </a:lnTo>
                      <a:lnTo>
                        <a:pt x="118" y="104"/>
                      </a:lnTo>
                      <a:lnTo>
                        <a:pt x="114" y="108"/>
                      </a:lnTo>
                      <a:lnTo>
                        <a:pt x="108" y="112"/>
                      </a:lnTo>
                      <a:lnTo>
                        <a:pt x="102" y="116"/>
                      </a:lnTo>
                      <a:lnTo>
                        <a:pt x="86" y="122"/>
                      </a:lnTo>
                      <a:lnTo>
                        <a:pt x="66" y="126"/>
                      </a:lnTo>
                      <a:lnTo>
                        <a:pt x="48" y="130"/>
                      </a:lnTo>
                      <a:lnTo>
                        <a:pt x="30" y="136"/>
                      </a:lnTo>
                      <a:lnTo>
                        <a:pt x="12" y="142"/>
                      </a:lnTo>
                      <a:lnTo>
                        <a:pt x="6" y="146"/>
                      </a:lnTo>
                      <a:lnTo>
                        <a:pt x="0" y="152"/>
                      </a:lnTo>
                      <a:lnTo>
                        <a:pt x="10" y="128"/>
                      </a:lnTo>
                      <a:lnTo>
                        <a:pt x="22" y="104"/>
                      </a:lnTo>
                      <a:lnTo>
                        <a:pt x="38" y="78"/>
                      </a:lnTo>
                      <a:lnTo>
                        <a:pt x="54" y="50"/>
                      </a:lnTo>
                      <a:lnTo>
                        <a:pt x="72" y="26"/>
                      </a:lnTo>
                      <a:lnTo>
                        <a:pt x="82" y="16"/>
                      </a:lnTo>
                      <a:lnTo>
                        <a:pt x="92" y="8"/>
                      </a:lnTo>
                      <a:lnTo>
                        <a:pt x="102" y="2"/>
                      </a:lnTo>
                      <a:lnTo>
                        <a:pt x="1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a-DK" sz="900" ker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45" name="Rektangel 76"/>
          <p:cNvSpPr>
            <a:spLocks noChangeArrowheads="1"/>
          </p:cNvSpPr>
          <p:nvPr/>
        </p:nvSpPr>
        <p:spPr bwMode="auto">
          <a:xfrm>
            <a:off x="9077287" y="5495102"/>
            <a:ext cx="988390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b="0" noProof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da-DK" altLang="id-ID" sz="8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Rektangel 76"/>
          <p:cNvSpPr>
            <a:spLocks noChangeArrowheads="1"/>
          </p:cNvSpPr>
          <p:nvPr/>
        </p:nvSpPr>
        <p:spPr bwMode="auto">
          <a:xfrm>
            <a:off x="2973715" y="5423117"/>
            <a:ext cx="1105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b="0" noProof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da-DK" altLang="id-ID" sz="8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Rektangel 76"/>
          <p:cNvSpPr>
            <a:spLocks noChangeArrowheads="1"/>
          </p:cNvSpPr>
          <p:nvPr/>
        </p:nvSpPr>
        <p:spPr bwMode="auto">
          <a:xfrm>
            <a:off x="9510561" y="3371021"/>
            <a:ext cx="11366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b="0" noProof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da-DK" altLang="id-ID" sz="8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Rektangel 76"/>
          <p:cNvSpPr>
            <a:spLocks noChangeArrowheads="1"/>
          </p:cNvSpPr>
          <p:nvPr/>
        </p:nvSpPr>
        <p:spPr bwMode="auto">
          <a:xfrm>
            <a:off x="1834211" y="3313830"/>
            <a:ext cx="112775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b="0" noProof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da-DK" altLang="id-ID" sz="8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9" name="Group 37"/>
          <p:cNvGrpSpPr/>
          <p:nvPr/>
        </p:nvGrpSpPr>
        <p:grpSpPr>
          <a:xfrm>
            <a:off x="8670533" y="3494644"/>
            <a:ext cx="702863" cy="1885773"/>
            <a:chOff x="6213477" y="1223964"/>
            <a:chExt cx="746125" cy="2001838"/>
          </a:xfrm>
        </p:grpSpPr>
        <p:sp>
          <p:nvSpPr>
            <p:cNvPr id="50" name="淘宝网chenying0907出品 7"/>
            <p:cNvSpPr>
              <a:spLocks noEditPoints="1"/>
            </p:cNvSpPr>
            <p:nvPr/>
          </p:nvSpPr>
          <p:spPr bwMode="auto">
            <a:xfrm>
              <a:off x="6213477" y="1223964"/>
              <a:ext cx="746125" cy="2001838"/>
            </a:xfrm>
            <a:custGeom>
              <a:avLst/>
              <a:gdLst/>
              <a:ahLst/>
              <a:cxnLst>
                <a:cxn ang="0">
                  <a:pos x="1780" y="171"/>
                </a:cxn>
                <a:cxn ang="0">
                  <a:pos x="1603" y="32"/>
                </a:cxn>
                <a:cxn ang="0">
                  <a:pos x="1299" y="31"/>
                </a:cxn>
                <a:cxn ang="0">
                  <a:pos x="1092" y="187"/>
                </a:cxn>
                <a:cxn ang="0">
                  <a:pos x="1038" y="406"/>
                </a:cxn>
                <a:cxn ang="0">
                  <a:pos x="1057" y="611"/>
                </a:cxn>
                <a:cxn ang="0">
                  <a:pos x="791" y="754"/>
                </a:cxn>
                <a:cxn ang="0">
                  <a:pos x="423" y="938"/>
                </a:cxn>
                <a:cxn ang="0">
                  <a:pos x="208" y="1439"/>
                </a:cxn>
                <a:cxn ang="0">
                  <a:pos x="41" y="2976"/>
                </a:cxn>
                <a:cxn ang="0">
                  <a:pos x="71" y="4016"/>
                </a:cxn>
                <a:cxn ang="0">
                  <a:pos x="331" y="4140"/>
                </a:cxn>
                <a:cxn ang="0">
                  <a:pos x="196" y="3888"/>
                </a:cxn>
                <a:cxn ang="0">
                  <a:pos x="262" y="3828"/>
                </a:cxn>
                <a:cxn ang="0">
                  <a:pos x="296" y="4000"/>
                </a:cxn>
                <a:cxn ang="0">
                  <a:pos x="382" y="3802"/>
                </a:cxn>
                <a:cxn ang="0">
                  <a:pos x="463" y="3412"/>
                </a:cxn>
                <a:cxn ang="0">
                  <a:pos x="518" y="3005"/>
                </a:cxn>
                <a:cxn ang="0">
                  <a:pos x="449" y="2823"/>
                </a:cxn>
                <a:cxn ang="0">
                  <a:pos x="601" y="3361"/>
                </a:cxn>
                <a:cxn ang="0">
                  <a:pos x="594" y="3993"/>
                </a:cxn>
                <a:cxn ang="0">
                  <a:pos x="653" y="4473"/>
                </a:cxn>
                <a:cxn ang="0">
                  <a:pos x="737" y="5207"/>
                </a:cxn>
                <a:cxn ang="0">
                  <a:pos x="785" y="5951"/>
                </a:cxn>
                <a:cxn ang="0">
                  <a:pos x="904" y="6710"/>
                </a:cxn>
                <a:cxn ang="0">
                  <a:pos x="1003" y="7099"/>
                </a:cxn>
                <a:cxn ang="0">
                  <a:pos x="883" y="7461"/>
                </a:cxn>
                <a:cxn ang="0">
                  <a:pos x="956" y="7551"/>
                </a:cxn>
                <a:cxn ang="0">
                  <a:pos x="1380" y="7493"/>
                </a:cxn>
                <a:cxn ang="0">
                  <a:pos x="1415" y="7263"/>
                </a:cxn>
                <a:cxn ang="0">
                  <a:pos x="1499" y="6952"/>
                </a:cxn>
                <a:cxn ang="0">
                  <a:pos x="1503" y="6721"/>
                </a:cxn>
                <a:cxn ang="0">
                  <a:pos x="1410" y="6470"/>
                </a:cxn>
                <a:cxn ang="0">
                  <a:pos x="1404" y="6104"/>
                </a:cxn>
                <a:cxn ang="0">
                  <a:pos x="1479" y="5726"/>
                </a:cxn>
                <a:cxn ang="0">
                  <a:pos x="1499" y="5016"/>
                </a:cxn>
                <a:cxn ang="0">
                  <a:pos x="1563" y="4420"/>
                </a:cxn>
                <a:cxn ang="0">
                  <a:pos x="1650" y="5016"/>
                </a:cxn>
                <a:cxn ang="0">
                  <a:pos x="1705" y="5632"/>
                </a:cxn>
                <a:cxn ang="0">
                  <a:pos x="1781" y="5965"/>
                </a:cxn>
                <a:cxn ang="0">
                  <a:pos x="1782" y="6209"/>
                </a:cxn>
                <a:cxn ang="0">
                  <a:pos x="1741" y="6523"/>
                </a:cxn>
                <a:cxn ang="0">
                  <a:pos x="1767" y="7181"/>
                </a:cxn>
                <a:cxn ang="0">
                  <a:pos x="1914" y="7271"/>
                </a:cxn>
                <a:cxn ang="0">
                  <a:pos x="2021" y="7428"/>
                </a:cxn>
                <a:cxn ang="0">
                  <a:pos x="2284" y="7508"/>
                </a:cxn>
                <a:cxn ang="0">
                  <a:pos x="2548" y="7459"/>
                </a:cxn>
                <a:cxn ang="0">
                  <a:pos x="2528" y="7314"/>
                </a:cxn>
                <a:cxn ang="0">
                  <a:pos x="2338" y="6908"/>
                </a:cxn>
                <a:cxn ang="0">
                  <a:pos x="2400" y="6428"/>
                </a:cxn>
                <a:cxn ang="0">
                  <a:pos x="2447" y="5649"/>
                </a:cxn>
                <a:cxn ang="0">
                  <a:pos x="2459" y="4698"/>
                </a:cxn>
                <a:cxn ang="0">
                  <a:pos x="2474" y="4297"/>
                </a:cxn>
                <a:cxn ang="0">
                  <a:pos x="2684" y="4134"/>
                </a:cxn>
                <a:cxn ang="0">
                  <a:pos x="2819" y="3222"/>
                </a:cxn>
                <a:cxn ang="0">
                  <a:pos x="2770" y="1735"/>
                </a:cxn>
                <a:cxn ang="0">
                  <a:pos x="2718" y="1138"/>
                </a:cxn>
                <a:cxn ang="0">
                  <a:pos x="2313" y="827"/>
                </a:cxn>
                <a:cxn ang="0">
                  <a:pos x="1906" y="714"/>
                </a:cxn>
                <a:cxn ang="0">
                  <a:pos x="2512" y="3943"/>
                </a:cxn>
                <a:cxn ang="0">
                  <a:pos x="2584" y="3943"/>
                </a:cxn>
                <a:cxn ang="0">
                  <a:pos x="2566" y="4039"/>
                </a:cxn>
              </a:cxnLst>
              <a:rect l="0" t="0" r="r" b="b"/>
              <a:pathLst>
                <a:path w="2819" h="7570">
                  <a:moveTo>
                    <a:pt x="1862" y="635"/>
                  </a:moveTo>
                  <a:lnTo>
                    <a:pt x="1866" y="608"/>
                  </a:lnTo>
                  <a:lnTo>
                    <a:pt x="1869" y="580"/>
                  </a:lnTo>
                  <a:lnTo>
                    <a:pt x="1872" y="553"/>
                  </a:lnTo>
                  <a:lnTo>
                    <a:pt x="1874" y="526"/>
                  </a:lnTo>
                  <a:lnTo>
                    <a:pt x="1874" y="499"/>
                  </a:lnTo>
                  <a:lnTo>
                    <a:pt x="1873" y="473"/>
                  </a:lnTo>
                  <a:lnTo>
                    <a:pt x="1869" y="449"/>
                  </a:lnTo>
                  <a:lnTo>
                    <a:pt x="1865" y="426"/>
                  </a:lnTo>
                  <a:lnTo>
                    <a:pt x="1809" y="233"/>
                  </a:lnTo>
                  <a:lnTo>
                    <a:pt x="1791" y="191"/>
                  </a:lnTo>
                  <a:lnTo>
                    <a:pt x="1787" y="182"/>
                  </a:lnTo>
                  <a:lnTo>
                    <a:pt x="1780" y="171"/>
                  </a:lnTo>
                  <a:lnTo>
                    <a:pt x="1772" y="160"/>
                  </a:lnTo>
                  <a:lnTo>
                    <a:pt x="1763" y="148"/>
                  </a:lnTo>
                  <a:lnTo>
                    <a:pt x="1751" y="137"/>
                  </a:lnTo>
                  <a:lnTo>
                    <a:pt x="1740" y="124"/>
                  </a:lnTo>
                  <a:lnTo>
                    <a:pt x="1727" y="113"/>
                  </a:lnTo>
                  <a:lnTo>
                    <a:pt x="1714" y="102"/>
                  </a:lnTo>
                  <a:lnTo>
                    <a:pt x="1687" y="80"/>
                  </a:lnTo>
                  <a:lnTo>
                    <a:pt x="1661" y="62"/>
                  </a:lnTo>
                  <a:lnTo>
                    <a:pt x="1650" y="54"/>
                  </a:lnTo>
                  <a:lnTo>
                    <a:pt x="1638" y="47"/>
                  </a:lnTo>
                  <a:lnTo>
                    <a:pt x="1628" y="41"/>
                  </a:lnTo>
                  <a:lnTo>
                    <a:pt x="1620" y="38"/>
                  </a:lnTo>
                  <a:lnTo>
                    <a:pt x="1603" y="32"/>
                  </a:lnTo>
                  <a:lnTo>
                    <a:pt x="1586" y="26"/>
                  </a:lnTo>
                  <a:lnTo>
                    <a:pt x="1570" y="23"/>
                  </a:lnTo>
                  <a:lnTo>
                    <a:pt x="1554" y="19"/>
                  </a:lnTo>
                  <a:lnTo>
                    <a:pt x="1523" y="15"/>
                  </a:lnTo>
                  <a:lnTo>
                    <a:pt x="1494" y="12"/>
                  </a:lnTo>
                  <a:lnTo>
                    <a:pt x="1467" y="10"/>
                  </a:lnTo>
                  <a:lnTo>
                    <a:pt x="1439" y="8"/>
                  </a:lnTo>
                  <a:lnTo>
                    <a:pt x="1427" y="7"/>
                  </a:lnTo>
                  <a:lnTo>
                    <a:pt x="1414" y="4"/>
                  </a:lnTo>
                  <a:lnTo>
                    <a:pt x="1400" y="2"/>
                  </a:lnTo>
                  <a:lnTo>
                    <a:pt x="1388" y="0"/>
                  </a:lnTo>
                  <a:lnTo>
                    <a:pt x="1310" y="20"/>
                  </a:lnTo>
                  <a:lnTo>
                    <a:pt x="1299" y="31"/>
                  </a:lnTo>
                  <a:lnTo>
                    <a:pt x="1287" y="40"/>
                  </a:lnTo>
                  <a:lnTo>
                    <a:pt x="1275" y="48"/>
                  </a:lnTo>
                  <a:lnTo>
                    <a:pt x="1262" y="54"/>
                  </a:lnTo>
                  <a:lnTo>
                    <a:pt x="1235" y="66"/>
                  </a:lnTo>
                  <a:lnTo>
                    <a:pt x="1206" y="80"/>
                  </a:lnTo>
                  <a:lnTo>
                    <a:pt x="1192" y="87"/>
                  </a:lnTo>
                  <a:lnTo>
                    <a:pt x="1177" y="96"/>
                  </a:lnTo>
                  <a:lnTo>
                    <a:pt x="1163" y="106"/>
                  </a:lnTo>
                  <a:lnTo>
                    <a:pt x="1148" y="118"/>
                  </a:lnTo>
                  <a:lnTo>
                    <a:pt x="1134" y="131"/>
                  </a:lnTo>
                  <a:lnTo>
                    <a:pt x="1119" y="147"/>
                  </a:lnTo>
                  <a:lnTo>
                    <a:pt x="1105" y="166"/>
                  </a:lnTo>
                  <a:lnTo>
                    <a:pt x="1092" y="187"/>
                  </a:lnTo>
                  <a:lnTo>
                    <a:pt x="1076" y="212"/>
                  </a:lnTo>
                  <a:lnTo>
                    <a:pt x="1062" y="239"/>
                  </a:lnTo>
                  <a:lnTo>
                    <a:pt x="1055" y="252"/>
                  </a:lnTo>
                  <a:lnTo>
                    <a:pt x="1048" y="266"/>
                  </a:lnTo>
                  <a:lnTo>
                    <a:pt x="1044" y="280"/>
                  </a:lnTo>
                  <a:lnTo>
                    <a:pt x="1039" y="294"/>
                  </a:lnTo>
                  <a:lnTo>
                    <a:pt x="1035" y="307"/>
                  </a:lnTo>
                  <a:lnTo>
                    <a:pt x="1032" y="322"/>
                  </a:lnTo>
                  <a:lnTo>
                    <a:pt x="1031" y="338"/>
                  </a:lnTo>
                  <a:lnTo>
                    <a:pt x="1030" y="354"/>
                  </a:lnTo>
                  <a:lnTo>
                    <a:pt x="1031" y="370"/>
                  </a:lnTo>
                  <a:lnTo>
                    <a:pt x="1035" y="387"/>
                  </a:lnTo>
                  <a:lnTo>
                    <a:pt x="1038" y="406"/>
                  </a:lnTo>
                  <a:lnTo>
                    <a:pt x="1044" y="424"/>
                  </a:lnTo>
                  <a:lnTo>
                    <a:pt x="1084" y="536"/>
                  </a:lnTo>
                  <a:lnTo>
                    <a:pt x="1078" y="540"/>
                  </a:lnTo>
                  <a:lnTo>
                    <a:pt x="1072" y="544"/>
                  </a:lnTo>
                  <a:lnTo>
                    <a:pt x="1067" y="548"/>
                  </a:lnTo>
                  <a:lnTo>
                    <a:pt x="1063" y="553"/>
                  </a:lnTo>
                  <a:lnTo>
                    <a:pt x="1060" y="558"/>
                  </a:lnTo>
                  <a:lnTo>
                    <a:pt x="1057" y="562"/>
                  </a:lnTo>
                  <a:lnTo>
                    <a:pt x="1055" y="567"/>
                  </a:lnTo>
                  <a:lnTo>
                    <a:pt x="1054" y="572"/>
                  </a:lnTo>
                  <a:lnTo>
                    <a:pt x="1053" y="584"/>
                  </a:lnTo>
                  <a:lnTo>
                    <a:pt x="1054" y="596"/>
                  </a:lnTo>
                  <a:lnTo>
                    <a:pt x="1057" y="611"/>
                  </a:lnTo>
                  <a:lnTo>
                    <a:pt x="1063" y="627"/>
                  </a:lnTo>
                  <a:lnTo>
                    <a:pt x="1078" y="670"/>
                  </a:lnTo>
                  <a:lnTo>
                    <a:pt x="1080" y="674"/>
                  </a:lnTo>
                  <a:lnTo>
                    <a:pt x="1057" y="687"/>
                  </a:lnTo>
                  <a:lnTo>
                    <a:pt x="1036" y="697"/>
                  </a:lnTo>
                  <a:lnTo>
                    <a:pt x="1013" y="706"/>
                  </a:lnTo>
                  <a:lnTo>
                    <a:pt x="989" y="713"/>
                  </a:lnTo>
                  <a:lnTo>
                    <a:pt x="966" y="720"/>
                  </a:lnTo>
                  <a:lnTo>
                    <a:pt x="942" y="726"/>
                  </a:lnTo>
                  <a:lnTo>
                    <a:pt x="918" y="730"/>
                  </a:lnTo>
                  <a:lnTo>
                    <a:pt x="893" y="735"/>
                  </a:lnTo>
                  <a:lnTo>
                    <a:pt x="842" y="744"/>
                  </a:lnTo>
                  <a:lnTo>
                    <a:pt x="791" y="754"/>
                  </a:lnTo>
                  <a:lnTo>
                    <a:pt x="766" y="760"/>
                  </a:lnTo>
                  <a:lnTo>
                    <a:pt x="740" y="766"/>
                  </a:lnTo>
                  <a:lnTo>
                    <a:pt x="712" y="774"/>
                  </a:lnTo>
                  <a:lnTo>
                    <a:pt x="686" y="783"/>
                  </a:lnTo>
                  <a:lnTo>
                    <a:pt x="660" y="794"/>
                  </a:lnTo>
                  <a:lnTo>
                    <a:pt x="632" y="806"/>
                  </a:lnTo>
                  <a:lnTo>
                    <a:pt x="606" y="819"/>
                  </a:lnTo>
                  <a:lnTo>
                    <a:pt x="578" y="834"/>
                  </a:lnTo>
                  <a:lnTo>
                    <a:pt x="552" y="850"/>
                  </a:lnTo>
                  <a:lnTo>
                    <a:pt x="525" y="866"/>
                  </a:lnTo>
                  <a:lnTo>
                    <a:pt x="498" y="883"/>
                  </a:lnTo>
                  <a:lnTo>
                    <a:pt x="473" y="902"/>
                  </a:lnTo>
                  <a:lnTo>
                    <a:pt x="423" y="938"/>
                  </a:lnTo>
                  <a:lnTo>
                    <a:pt x="375" y="977"/>
                  </a:lnTo>
                  <a:lnTo>
                    <a:pt x="329" y="1014"/>
                  </a:lnTo>
                  <a:lnTo>
                    <a:pt x="288" y="1050"/>
                  </a:lnTo>
                  <a:lnTo>
                    <a:pt x="282" y="1061"/>
                  </a:lnTo>
                  <a:lnTo>
                    <a:pt x="277" y="1075"/>
                  </a:lnTo>
                  <a:lnTo>
                    <a:pt x="270" y="1094"/>
                  </a:lnTo>
                  <a:lnTo>
                    <a:pt x="264" y="1117"/>
                  </a:lnTo>
                  <a:lnTo>
                    <a:pt x="250" y="1169"/>
                  </a:lnTo>
                  <a:lnTo>
                    <a:pt x="238" y="1229"/>
                  </a:lnTo>
                  <a:lnTo>
                    <a:pt x="226" y="1290"/>
                  </a:lnTo>
                  <a:lnTo>
                    <a:pt x="217" y="1349"/>
                  </a:lnTo>
                  <a:lnTo>
                    <a:pt x="210" y="1400"/>
                  </a:lnTo>
                  <a:lnTo>
                    <a:pt x="208" y="1439"/>
                  </a:lnTo>
                  <a:lnTo>
                    <a:pt x="204" y="1479"/>
                  </a:lnTo>
                  <a:lnTo>
                    <a:pt x="199" y="1547"/>
                  </a:lnTo>
                  <a:lnTo>
                    <a:pt x="188" y="1641"/>
                  </a:lnTo>
                  <a:lnTo>
                    <a:pt x="177" y="1754"/>
                  </a:lnTo>
                  <a:lnTo>
                    <a:pt x="163" y="1885"/>
                  </a:lnTo>
                  <a:lnTo>
                    <a:pt x="147" y="2026"/>
                  </a:lnTo>
                  <a:lnTo>
                    <a:pt x="131" y="2175"/>
                  </a:lnTo>
                  <a:lnTo>
                    <a:pt x="114" y="2327"/>
                  </a:lnTo>
                  <a:lnTo>
                    <a:pt x="97" y="2478"/>
                  </a:lnTo>
                  <a:lnTo>
                    <a:pt x="81" y="2622"/>
                  </a:lnTo>
                  <a:lnTo>
                    <a:pt x="66" y="2757"/>
                  </a:lnTo>
                  <a:lnTo>
                    <a:pt x="52" y="2876"/>
                  </a:lnTo>
                  <a:lnTo>
                    <a:pt x="41" y="2976"/>
                  </a:lnTo>
                  <a:lnTo>
                    <a:pt x="32" y="3054"/>
                  </a:lnTo>
                  <a:lnTo>
                    <a:pt x="26" y="3104"/>
                  </a:lnTo>
                  <a:lnTo>
                    <a:pt x="24" y="3121"/>
                  </a:lnTo>
                  <a:lnTo>
                    <a:pt x="0" y="3780"/>
                  </a:lnTo>
                  <a:lnTo>
                    <a:pt x="22" y="3791"/>
                  </a:lnTo>
                  <a:lnTo>
                    <a:pt x="23" y="3809"/>
                  </a:lnTo>
                  <a:lnTo>
                    <a:pt x="27" y="3836"/>
                  </a:lnTo>
                  <a:lnTo>
                    <a:pt x="33" y="3866"/>
                  </a:lnTo>
                  <a:lnTo>
                    <a:pt x="41" y="3901"/>
                  </a:lnTo>
                  <a:lnTo>
                    <a:pt x="50" y="3936"/>
                  </a:lnTo>
                  <a:lnTo>
                    <a:pt x="58" y="3968"/>
                  </a:lnTo>
                  <a:lnTo>
                    <a:pt x="65" y="3996"/>
                  </a:lnTo>
                  <a:lnTo>
                    <a:pt x="71" y="4016"/>
                  </a:lnTo>
                  <a:lnTo>
                    <a:pt x="74" y="4023"/>
                  </a:lnTo>
                  <a:lnTo>
                    <a:pt x="79" y="4031"/>
                  </a:lnTo>
                  <a:lnTo>
                    <a:pt x="87" y="4039"/>
                  </a:lnTo>
                  <a:lnTo>
                    <a:pt x="96" y="4048"/>
                  </a:lnTo>
                  <a:lnTo>
                    <a:pt x="119" y="4069"/>
                  </a:lnTo>
                  <a:lnTo>
                    <a:pt x="145" y="4088"/>
                  </a:lnTo>
                  <a:lnTo>
                    <a:pt x="174" y="4106"/>
                  </a:lnTo>
                  <a:lnTo>
                    <a:pt x="200" y="4121"/>
                  </a:lnTo>
                  <a:lnTo>
                    <a:pt x="212" y="4128"/>
                  </a:lnTo>
                  <a:lnTo>
                    <a:pt x="224" y="4133"/>
                  </a:lnTo>
                  <a:lnTo>
                    <a:pt x="234" y="4135"/>
                  </a:lnTo>
                  <a:lnTo>
                    <a:pt x="242" y="4136"/>
                  </a:lnTo>
                  <a:lnTo>
                    <a:pt x="331" y="4140"/>
                  </a:lnTo>
                  <a:lnTo>
                    <a:pt x="321" y="4047"/>
                  </a:lnTo>
                  <a:lnTo>
                    <a:pt x="270" y="4022"/>
                  </a:lnTo>
                  <a:lnTo>
                    <a:pt x="279" y="4015"/>
                  </a:lnTo>
                  <a:lnTo>
                    <a:pt x="212" y="3953"/>
                  </a:lnTo>
                  <a:lnTo>
                    <a:pt x="204" y="3960"/>
                  </a:lnTo>
                  <a:lnTo>
                    <a:pt x="204" y="3945"/>
                  </a:lnTo>
                  <a:lnTo>
                    <a:pt x="203" y="3935"/>
                  </a:lnTo>
                  <a:lnTo>
                    <a:pt x="202" y="3927"/>
                  </a:lnTo>
                  <a:lnTo>
                    <a:pt x="200" y="3920"/>
                  </a:lnTo>
                  <a:lnTo>
                    <a:pt x="199" y="3916"/>
                  </a:lnTo>
                  <a:lnTo>
                    <a:pt x="196" y="3909"/>
                  </a:lnTo>
                  <a:lnTo>
                    <a:pt x="196" y="3900"/>
                  </a:lnTo>
                  <a:lnTo>
                    <a:pt x="196" y="3888"/>
                  </a:lnTo>
                  <a:lnTo>
                    <a:pt x="196" y="3877"/>
                  </a:lnTo>
                  <a:lnTo>
                    <a:pt x="199" y="3868"/>
                  </a:lnTo>
                  <a:lnTo>
                    <a:pt x="200" y="3862"/>
                  </a:lnTo>
                  <a:lnTo>
                    <a:pt x="202" y="3856"/>
                  </a:lnTo>
                  <a:lnTo>
                    <a:pt x="204" y="3850"/>
                  </a:lnTo>
                  <a:lnTo>
                    <a:pt x="207" y="3842"/>
                  </a:lnTo>
                  <a:lnTo>
                    <a:pt x="208" y="3832"/>
                  </a:lnTo>
                  <a:lnTo>
                    <a:pt x="210" y="3816"/>
                  </a:lnTo>
                  <a:lnTo>
                    <a:pt x="243" y="3817"/>
                  </a:lnTo>
                  <a:lnTo>
                    <a:pt x="248" y="3818"/>
                  </a:lnTo>
                  <a:lnTo>
                    <a:pt x="254" y="3821"/>
                  </a:lnTo>
                  <a:lnTo>
                    <a:pt x="257" y="3823"/>
                  </a:lnTo>
                  <a:lnTo>
                    <a:pt x="262" y="3828"/>
                  </a:lnTo>
                  <a:lnTo>
                    <a:pt x="264" y="3832"/>
                  </a:lnTo>
                  <a:lnTo>
                    <a:pt x="267" y="3838"/>
                  </a:lnTo>
                  <a:lnTo>
                    <a:pt x="270" y="3844"/>
                  </a:lnTo>
                  <a:lnTo>
                    <a:pt x="272" y="3850"/>
                  </a:lnTo>
                  <a:lnTo>
                    <a:pt x="274" y="3866"/>
                  </a:lnTo>
                  <a:lnTo>
                    <a:pt x="277" y="3884"/>
                  </a:lnTo>
                  <a:lnTo>
                    <a:pt x="279" y="3903"/>
                  </a:lnTo>
                  <a:lnTo>
                    <a:pt x="280" y="3921"/>
                  </a:lnTo>
                  <a:lnTo>
                    <a:pt x="282" y="3941"/>
                  </a:lnTo>
                  <a:lnTo>
                    <a:pt x="285" y="3960"/>
                  </a:lnTo>
                  <a:lnTo>
                    <a:pt x="288" y="3977"/>
                  </a:lnTo>
                  <a:lnTo>
                    <a:pt x="293" y="3993"/>
                  </a:lnTo>
                  <a:lnTo>
                    <a:pt x="296" y="4000"/>
                  </a:lnTo>
                  <a:lnTo>
                    <a:pt x="299" y="4006"/>
                  </a:lnTo>
                  <a:lnTo>
                    <a:pt x="304" y="4012"/>
                  </a:lnTo>
                  <a:lnTo>
                    <a:pt x="309" y="4016"/>
                  </a:lnTo>
                  <a:lnTo>
                    <a:pt x="314" y="4021"/>
                  </a:lnTo>
                  <a:lnTo>
                    <a:pt x="321" y="4024"/>
                  </a:lnTo>
                  <a:lnTo>
                    <a:pt x="328" y="4025"/>
                  </a:lnTo>
                  <a:lnTo>
                    <a:pt x="335" y="4026"/>
                  </a:lnTo>
                  <a:lnTo>
                    <a:pt x="349" y="4026"/>
                  </a:lnTo>
                  <a:lnTo>
                    <a:pt x="355" y="4024"/>
                  </a:lnTo>
                  <a:lnTo>
                    <a:pt x="363" y="4022"/>
                  </a:lnTo>
                  <a:lnTo>
                    <a:pt x="381" y="4017"/>
                  </a:lnTo>
                  <a:lnTo>
                    <a:pt x="375" y="3812"/>
                  </a:lnTo>
                  <a:lnTo>
                    <a:pt x="382" y="3802"/>
                  </a:lnTo>
                  <a:lnTo>
                    <a:pt x="389" y="3791"/>
                  </a:lnTo>
                  <a:lnTo>
                    <a:pt x="394" y="3777"/>
                  </a:lnTo>
                  <a:lnTo>
                    <a:pt x="400" y="3764"/>
                  </a:lnTo>
                  <a:lnTo>
                    <a:pt x="406" y="3748"/>
                  </a:lnTo>
                  <a:lnTo>
                    <a:pt x="411" y="3730"/>
                  </a:lnTo>
                  <a:lnTo>
                    <a:pt x="417" y="3712"/>
                  </a:lnTo>
                  <a:lnTo>
                    <a:pt x="422" y="3693"/>
                  </a:lnTo>
                  <a:lnTo>
                    <a:pt x="431" y="3652"/>
                  </a:lnTo>
                  <a:lnTo>
                    <a:pt x="439" y="3607"/>
                  </a:lnTo>
                  <a:lnTo>
                    <a:pt x="446" y="3559"/>
                  </a:lnTo>
                  <a:lnTo>
                    <a:pt x="453" y="3511"/>
                  </a:lnTo>
                  <a:lnTo>
                    <a:pt x="457" y="3461"/>
                  </a:lnTo>
                  <a:lnTo>
                    <a:pt x="463" y="3412"/>
                  </a:lnTo>
                  <a:lnTo>
                    <a:pt x="466" y="3362"/>
                  </a:lnTo>
                  <a:lnTo>
                    <a:pt x="470" y="3316"/>
                  </a:lnTo>
                  <a:lnTo>
                    <a:pt x="475" y="3228"/>
                  </a:lnTo>
                  <a:lnTo>
                    <a:pt x="478" y="3156"/>
                  </a:lnTo>
                  <a:lnTo>
                    <a:pt x="487" y="3135"/>
                  </a:lnTo>
                  <a:lnTo>
                    <a:pt x="494" y="3116"/>
                  </a:lnTo>
                  <a:lnTo>
                    <a:pt x="501" y="3096"/>
                  </a:lnTo>
                  <a:lnTo>
                    <a:pt x="505" y="3079"/>
                  </a:lnTo>
                  <a:lnTo>
                    <a:pt x="510" y="3062"/>
                  </a:lnTo>
                  <a:lnTo>
                    <a:pt x="513" y="3047"/>
                  </a:lnTo>
                  <a:lnTo>
                    <a:pt x="515" y="3032"/>
                  </a:lnTo>
                  <a:lnTo>
                    <a:pt x="517" y="3017"/>
                  </a:lnTo>
                  <a:lnTo>
                    <a:pt x="518" y="3005"/>
                  </a:lnTo>
                  <a:lnTo>
                    <a:pt x="518" y="2992"/>
                  </a:lnTo>
                  <a:lnTo>
                    <a:pt x="517" y="2980"/>
                  </a:lnTo>
                  <a:lnTo>
                    <a:pt x="515" y="2968"/>
                  </a:lnTo>
                  <a:lnTo>
                    <a:pt x="514" y="2958"/>
                  </a:lnTo>
                  <a:lnTo>
                    <a:pt x="511" y="2948"/>
                  </a:lnTo>
                  <a:lnTo>
                    <a:pt x="509" y="2937"/>
                  </a:lnTo>
                  <a:lnTo>
                    <a:pt x="505" y="2928"/>
                  </a:lnTo>
                  <a:lnTo>
                    <a:pt x="497" y="2910"/>
                  </a:lnTo>
                  <a:lnTo>
                    <a:pt x="488" y="2893"/>
                  </a:lnTo>
                  <a:lnTo>
                    <a:pt x="478" y="2876"/>
                  </a:lnTo>
                  <a:lnTo>
                    <a:pt x="469" y="2858"/>
                  </a:lnTo>
                  <a:lnTo>
                    <a:pt x="458" y="2841"/>
                  </a:lnTo>
                  <a:lnTo>
                    <a:pt x="449" y="2823"/>
                  </a:lnTo>
                  <a:lnTo>
                    <a:pt x="440" y="2804"/>
                  </a:lnTo>
                  <a:lnTo>
                    <a:pt x="433" y="2782"/>
                  </a:lnTo>
                  <a:lnTo>
                    <a:pt x="598" y="2593"/>
                  </a:lnTo>
                  <a:lnTo>
                    <a:pt x="599" y="2669"/>
                  </a:lnTo>
                  <a:lnTo>
                    <a:pt x="598" y="2753"/>
                  </a:lnTo>
                  <a:lnTo>
                    <a:pt x="597" y="2846"/>
                  </a:lnTo>
                  <a:lnTo>
                    <a:pt x="596" y="2944"/>
                  </a:lnTo>
                  <a:lnTo>
                    <a:pt x="594" y="3047"/>
                  </a:lnTo>
                  <a:lnTo>
                    <a:pt x="594" y="3152"/>
                  </a:lnTo>
                  <a:lnTo>
                    <a:pt x="596" y="3205"/>
                  </a:lnTo>
                  <a:lnTo>
                    <a:pt x="597" y="3257"/>
                  </a:lnTo>
                  <a:lnTo>
                    <a:pt x="599" y="3310"/>
                  </a:lnTo>
                  <a:lnTo>
                    <a:pt x="601" y="3361"/>
                  </a:lnTo>
                  <a:lnTo>
                    <a:pt x="604" y="3401"/>
                  </a:lnTo>
                  <a:lnTo>
                    <a:pt x="605" y="3441"/>
                  </a:lnTo>
                  <a:lnTo>
                    <a:pt x="605" y="3479"/>
                  </a:lnTo>
                  <a:lnTo>
                    <a:pt x="605" y="3518"/>
                  </a:lnTo>
                  <a:lnTo>
                    <a:pt x="604" y="3591"/>
                  </a:lnTo>
                  <a:lnTo>
                    <a:pt x="601" y="3663"/>
                  </a:lnTo>
                  <a:lnTo>
                    <a:pt x="598" y="3730"/>
                  </a:lnTo>
                  <a:lnTo>
                    <a:pt x="594" y="3797"/>
                  </a:lnTo>
                  <a:lnTo>
                    <a:pt x="593" y="3858"/>
                  </a:lnTo>
                  <a:lnTo>
                    <a:pt x="592" y="3918"/>
                  </a:lnTo>
                  <a:lnTo>
                    <a:pt x="593" y="3980"/>
                  </a:lnTo>
                  <a:lnTo>
                    <a:pt x="593" y="3988"/>
                  </a:lnTo>
                  <a:lnTo>
                    <a:pt x="594" y="3993"/>
                  </a:lnTo>
                  <a:lnTo>
                    <a:pt x="597" y="3998"/>
                  </a:lnTo>
                  <a:lnTo>
                    <a:pt x="599" y="4001"/>
                  </a:lnTo>
                  <a:lnTo>
                    <a:pt x="606" y="4009"/>
                  </a:lnTo>
                  <a:lnTo>
                    <a:pt x="615" y="4021"/>
                  </a:lnTo>
                  <a:lnTo>
                    <a:pt x="616" y="4079"/>
                  </a:lnTo>
                  <a:lnTo>
                    <a:pt x="617" y="4133"/>
                  </a:lnTo>
                  <a:lnTo>
                    <a:pt x="620" y="4184"/>
                  </a:lnTo>
                  <a:lnTo>
                    <a:pt x="622" y="4233"/>
                  </a:lnTo>
                  <a:lnTo>
                    <a:pt x="626" y="4281"/>
                  </a:lnTo>
                  <a:lnTo>
                    <a:pt x="632" y="4328"/>
                  </a:lnTo>
                  <a:lnTo>
                    <a:pt x="638" y="4376"/>
                  </a:lnTo>
                  <a:lnTo>
                    <a:pt x="646" y="4424"/>
                  </a:lnTo>
                  <a:lnTo>
                    <a:pt x="653" y="4473"/>
                  </a:lnTo>
                  <a:lnTo>
                    <a:pt x="658" y="4522"/>
                  </a:lnTo>
                  <a:lnTo>
                    <a:pt x="663" y="4572"/>
                  </a:lnTo>
                  <a:lnTo>
                    <a:pt x="666" y="4621"/>
                  </a:lnTo>
                  <a:lnTo>
                    <a:pt x="670" y="4670"/>
                  </a:lnTo>
                  <a:lnTo>
                    <a:pt x="674" y="4719"/>
                  </a:lnTo>
                  <a:lnTo>
                    <a:pt x="680" y="4768"/>
                  </a:lnTo>
                  <a:lnTo>
                    <a:pt x="688" y="4817"/>
                  </a:lnTo>
                  <a:lnTo>
                    <a:pt x="695" y="4854"/>
                  </a:lnTo>
                  <a:lnTo>
                    <a:pt x="702" y="4896"/>
                  </a:lnTo>
                  <a:lnTo>
                    <a:pt x="709" y="4942"/>
                  </a:lnTo>
                  <a:lnTo>
                    <a:pt x="714" y="4991"/>
                  </a:lnTo>
                  <a:lnTo>
                    <a:pt x="727" y="5096"/>
                  </a:lnTo>
                  <a:lnTo>
                    <a:pt x="737" y="5207"/>
                  </a:lnTo>
                  <a:lnTo>
                    <a:pt x="746" y="5318"/>
                  </a:lnTo>
                  <a:lnTo>
                    <a:pt x="754" y="5424"/>
                  </a:lnTo>
                  <a:lnTo>
                    <a:pt x="757" y="5475"/>
                  </a:lnTo>
                  <a:lnTo>
                    <a:pt x="758" y="5521"/>
                  </a:lnTo>
                  <a:lnTo>
                    <a:pt x="759" y="5565"/>
                  </a:lnTo>
                  <a:lnTo>
                    <a:pt x="760" y="5605"/>
                  </a:lnTo>
                  <a:lnTo>
                    <a:pt x="760" y="5655"/>
                  </a:lnTo>
                  <a:lnTo>
                    <a:pt x="762" y="5705"/>
                  </a:lnTo>
                  <a:lnTo>
                    <a:pt x="765" y="5755"/>
                  </a:lnTo>
                  <a:lnTo>
                    <a:pt x="769" y="5805"/>
                  </a:lnTo>
                  <a:lnTo>
                    <a:pt x="774" y="5854"/>
                  </a:lnTo>
                  <a:lnTo>
                    <a:pt x="780" y="5903"/>
                  </a:lnTo>
                  <a:lnTo>
                    <a:pt x="785" y="5951"/>
                  </a:lnTo>
                  <a:lnTo>
                    <a:pt x="792" y="6000"/>
                  </a:lnTo>
                  <a:lnTo>
                    <a:pt x="807" y="6096"/>
                  </a:lnTo>
                  <a:lnTo>
                    <a:pt x="822" y="6191"/>
                  </a:lnTo>
                  <a:lnTo>
                    <a:pt x="836" y="6284"/>
                  </a:lnTo>
                  <a:lnTo>
                    <a:pt x="848" y="6376"/>
                  </a:lnTo>
                  <a:lnTo>
                    <a:pt x="854" y="6419"/>
                  </a:lnTo>
                  <a:lnTo>
                    <a:pt x="860" y="6465"/>
                  </a:lnTo>
                  <a:lnTo>
                    <a:pt x="866" y="6517"/>
                  </a:lnTo>
                  <a:lnTo>
                    <a:pt x="874" y="6568"/>
                  </a:lnTo>
                  <a:lnTo>
                    <a:pt x="884" y="6619"/>
                  </a:lnTo>
                  <a:lnTo>
                    <a:pt x="893" y="6667"/>
                  </a:lnTo>
                  <a:lnTo>
                    <a:pt x="899" y="6689"/>
                  </a:lnTo>
                  <a:lnTo>
                    <a:pt x="904" y="6710"/>
                  </a:lnTo>
                  <a:lnTo>
                    <a:pt x="910" y="6728"/>
                  </a:lnTo>
                  <a:lnTo>
                    <a:pt x="917" y="6745"/>
                  </a:lnTo>
                  <a:lnTo>
                    <a:pt x="927" y="6772"/>
                  </a:lnTo>
                  <a:lnTo>
                    <a:pt x="941" y="6811"/>
                  </a:lnTo>
                  <a:lnTo>
                    <a:pt x="957" y="6856"/>
                  </a:lnTo>
                  <a:lnTo>
                    <a:pt x="974" y="6908"/>
                  </a:lnTo>
                  <a:lnTo>
                    <a:pt x="989" y="6958"/>
                  </a:lnTo>
                  <a:lnTo>
                    <a:pt x="1003" y="7006"/>
                  </a:lnTo>
                  <a:lnTo>
                    <a:pt x="1007" y="7028"/>
                  </a:lnTo>
                  <a:lnTo>
                    <a:pt x="1012" y="7046"/>
                  </a:lnTo>
                  <a:lnTo>
                    <a:pt x="1014" y="7063"/>
                  </a:lnTo>
                  <a:lnTo>
                    <a:pt x="1015" y="7076"/>
                  </a:lnTo>
                  <a:lnTo>
                    <a:pt x="1003" y="7099"/>
                  </a:lnTo>
                  <a:lnTo>
                    <a:pt x="974" y="7148"/>
                  </a:lnTo>
                  <a:lnTo>
                    <a:pt x="943" y="7199"/>
                  </a:lnTo>
                  <a:lnTo>
                    <a:pt x="926" y="7230"/>
                  </a:lnTo>
                  <a:lnTo>
                    <a:pt x="923" y="7242"/>
                  </a:lnTo>
                  <a:lnTo>
                    <a:pt x="917" y="7264"/>
                  </a:lnTo>
                  <a:lnTo>
                    <a:pt x="909" y="7294"/>
                  </a:lnTo>
                  <a:lnTo>
                    <a:pt x="902" y="7328"/>
                  </a:lnTo>
                  <a:lnTo>
                    <a:pt x="894" y="7363"/>
                  </a:lnTo>
                  <a:lnTo>
                    <a:pt x="888" y="7392"/>
                  </a:lnTo>
                  <a:lnTo>
                    <a:pt x="884" y="7414"/>
                  </a:lnTo>
                  <a:lnTo>
                    <a:pt x="881" y="7426"/>
                  </a:lnTo>
                  <a:lnTo>
                    <a:pt x="881" y="7436"/>
                  </a:lnTo>
                  <a:lnTo>
                    <a:pt x="883" y="7461"/>
                  </a:lnTo>
                  <a:lnTo>
                    <a:pt x="886" y="7482"/>
                  </a:lnTo>
                  <a:lnTo>
                    <a:pt x="887" y="7491"/>
                  </a:lnTo>
                  <a:lnTo>
                    <a:pt x="891" y="7499"/>
                  </a:lnTo>
                  <a:lnTo>
                    <a:pt x="893" y="7507"/>
                  </a:lnTo>
                  <a:lnTo>
                    <a:pt x="896" y="7514"/>
                  </a:lnTo>
                  <a:lnTo>
                    <a:pt x="900" y="7519"/>
                  </a:lnTo>
                  <a:lnTo>
                    <a:pt x="903" y="7525"/>
                  </a:lnTo>
                  <a:lnTo>
                    <a:pt x="908" y="7530"/>
                  </a:lnTo>
                  <a:lnTo>
                    <a:pt x="912" y="7533"/>
                  </a:lnTo>
                  <a:lnTo>
                    <a:pt x="921" y="7540"/>
                  </a:lnTo>
                  <a:lnTo>
                    <a:pt x="933" y="7544"/>
                  </a:lnTo>
                  <a:lnTo>
                    <a:pt x="943" y="7548"/>
                  </a:lnTo>
                  <a:lnTo>
                    <a:pt x="956" y="7551"/>
                  </a:lnTo>
                  <a:lnTo>
                    <a:pt x="967" y="7552"/>
                  </a:lnTo>
                  <a:lnTo>
                    <a:pt x="980" y="7555"/>
                  </a:lnTo>
                  <a:lnTo>
                    <a:pt x="991" y="7557"/>
                  </a:lnTo>
                  <a:lnTo>
                    <a:pt x="1004" y="7560"/>
                  </a:lnTo>
                  <a:lnTo>
                    <a:pt x="1015" y="7564"/>
                  </a:lnTo>
                  <a:lnTo>
                    <a:pt x="1025" y="7570"/>
                  </a:lnTo>
                  <a:lnTo>
                    <a:pt x="1248" y="7570"/>
                  </a:lnTo>
                  <a:lnTo>
                    <a:pt x="1300" y="7541"/>
                  </a:lnTo>
                  <a:lnTo>
                    <a:pt x="1338" y="7523"/>
                  </a:lnTo>
                  <a:lnTo>
                    <a:pt x="1352" y="7515"/>
                  </a:lnTo>
                  <a:lnTo>
                    <a:pt x="1364" y="7508"/>
                  </a:lnTo>
                  <a:lnTo>
                    <a:pt x="1373" y="7501"/>
                  </a:lnTo>
                  <a:lnTo>
                    <a:pt x="1380" y="7493"/>
                  </a:lnTo>
                  <a:lnTo>
                    <a:pt x="1383" y="7490"/>
                  </a:lnTo>
                  <a:lnTo>
                    <a:pt x="1386" y="7484"/>
                  </a:lnTo>
                  <a:lnTo>
                    <a:pt x="1387" y="7479"/>
                  </a:lnTo>
                  <a:lnTo>
                    <a:pt x="1389" y="7472"/>
                  </a:lnTo>
                  <a:lnTo>
                    <a:pt x="1391" y="7459"/>
                  </a:lnTo>
                  <a:lnTo>
                    <a:pt x="1392" y="7442"/>
                  </a:lnTo>
                  <a:lnTo>
                    <a:pt x="1392" y="7392"/>
                  </a:lnTo>
                  <a:lnTo>
                    <a:pt x="1392" y="7323"/>
                  </a:lnTo>
                  <a:lnTo>
                    <a:pt x="1394" y="7311"/>
                  </a:lnTo>
                  <a:lnTo>
                    <a:pt x="1396" y="7301"/>
                  </a:lnTo>
                  <a:lnTo>
                    <a:pt x="1399" y="7291"/>
                  </a:lnTo>
                  <a:lnTo>
                    <a:pt x="1404" y="7282"/>
                  </a:lnTo>
                  <a:lnTo>
                    <a:pt x="1415" y="7263"/>
                  </a:lnTo>
                  <a:lnTo>
                    <a:pt x="1429" y="7246"/>
                  </a:lnTo>
                  <a:lnTo>
                    <a:pt x="1442" y="7228"/>
                  </a:lnTo>
                  <a:lnTo>
                    <a:pt x="1453" y="7210"/>
                  </a:lnTo>
                  <a:lnTo>
                    <a:pt x="1458" y="7200"/>
                  </a:lnTo>
                  <a:lnTo>
                    <a:pt x="1460" y="7190"/>
                  </a:lnTo>
                  <a:lnTo>
                    <a:pt x="1461" y="7180"/>
                  </a:lnTo>
                  <a:lnTo>
                    <a:pt x="1461" y="7168"/>
                  </a:lnTo>
                  <a:lnTo>
                    <a:pt x="1447" y="7055"/>
                  </a:lnTo>
                  <a:lnTo>
                    <a:pt x="1461" y="7036"/>
                  </a:lnTo>
                  <a:lnTo>
                    <a:pt x="1474" y="7014"/>
                  </a:lnTo>
                  <a:lnTo>
                    <a:pt x="1485" y="6990"/>
                  </a:lnTo>
                  <a:lnTo>
                    <a:pt x="1495" y="6965"/>
                  </a:lnTo>
                  <a:lnTo>
                    <a:pt x="1499" y="6952"/>
                  </a:lnTo>
                  <a:lnTo>
                    <a:pt x="1503" y="6939"/>
                  </a:lnTo>
                  <a:lnTo>
                    <a:pt x="1507" y="6925"/>
                  </a:lnTo>
                  <a:lnTo>
                    <a:pt x="1509" y="6911"/>
                  </a:lnTo>
                  <a:lnTo>
                    <a:pt x="1511" y="6896"/>
                  </a:lnTo>
                  <a:lnTo>
                    <a:pt x="1513" y="6882"/>
                  </a:lnTo>
                  <a:lnTo>
                    <a:pt x="1514" y="6866"/>
                  </a:lnTo>
                  <a:lnTo>
                    <a:pt x="1515" y="6850"/>
                  </a:lnTo>
                  <a:lnTo>
                    <a:pt x="1515" y="6777"/>
                  </a:lnTo>
                  <a:lnTo>
                    <a:pt x="1514" y="6768"/>
                  </a:lnTo>
                  <a:lnTo>
                    <a:pt x="1513" y="6759"/>
                  </a:lnTo>
                  <a:lnTo>
                    <a:pt x="1511" y="6750"/>
                  </a:lnTo>
                  <a:lnTo>
                    <a:pt x="1509" y="6741"/>
                  </a:lnTo>
                  <a:lnTo>
                    <a:pt x="1503" y="6721"/>
                  </a:lnTo>
                  <a:lnTo>
                    <a:pt x="1495" y="6702"/>
                  </a:lnTo>
                  <a:lnTo>
                    <a:pt x="1477" y="6662"/>
                  </a:lnTo>
                  <a:lnTo>
                    <a:pt x="1455" y="6621"/>
                  </a:lnTo>
                  <a:lnTo>
                    <a:pt x="1445" y="6601"/>
                  </a:lnTo>
                  <a:lnTo>
                    <a:pt x="1435" y="6581"/>
                  </a:lnTo>
                  <a:lnTo>
                    <a:pt x="1426" y="6561"/>
                  </a:lnTo>
                  <a:lnTo>
                    <a:pt x="1419" y="6542"/>
                  </a:lnTo>
                  <a:lnTo>
                    <a:pt x="1413" y="6523"/>
                  </a:lnTo>
                  <a:lnTo>
                    <a:pt x="1410" y="6504"/>
                  </a:lnTo>
                  <a:lnTo>
                    <a:pt x="1408" y="6495"/>
                  </a:lnTo>
                  <a:lnTo>
                    <a:pt x="1408" y="6487"/>
                  </a:lnTo>
                  <a:lnTo>
                    <a:pt x="1408" y="6478"/>
                  </a:lnTo>
                  <a:lnTo>
                    <a:pt x="1410" y="6470"/>
                  </a:lnTo>
                  <a:lnTo>
                    <a:pt x="1437" y="6201"/>
                  </a:lnTo>
                  <a:lnTo>
                    <a:pt x="1437" y="6181"/>
                  </a:lnTo>
                  <a:lnTo>
                    <a:pt x="1436" y="6172"/>
                  </a:lnTo>
                  <a:lnTo>
                    <a:pt x="1435" y="6163"/>
                  </a:lnTo>
                  <a:lnTo>
                    <a:pt x="1434" y="6156"/>
                  </a:lnTo>
                  <a:lnTo>
                    <a:pt x="1431" y="6150"/>
                  </a:lnTo>
                  <a:lnTo>
                    <a:pt x="1426" y="6140"/>
                  </a:lnTo>
                  <a:lnTo>
                    <a:pt x="1420" y="6132"/>
                  </a:lnTo>
                  <a:lnTo>
                    <a:pt x="1414" y="6125"/>
                  </a:lnTo>
                  <a:lnTo>
                    <a:pt x="1408" y="6118"/>
                  </a:lnTo>
                  <a:lnTo>
                    <a:pt x="1406" y="6115"/>
                  </a:lnTo>
                  <a:lnTo>
                    <a:pt x="1405" y="6110"/>
                  </a:lnTo>
                  <a:lnTo>
                    <a:pt x="1404" y="6104"/>
                  </a:lnTo>
                  <a:lnTo>
                    <a:pt x="1404" y="6099"/>
                  </a:lnTo>
                  <a:lnTo>
                    <a:pt x="1404" y="6078"/>
                  </a:lnTo>
                  <a:lnTo>
                    <a:pt x="1404" y="6057"/>
                  </a:lnTo>
                  <a:lnTo>
                    <a:pt x="1405" y="6038"/>
                  </a:lnTo>
                  <a:lnTo>
                    <a:pt x="1406" y="6017"/>
                  </a:lnTo>
                  <a:lnTo>
                    <a:pt x="1408" y="5998"/>
                  </a:lnTo>
                  <a:lnTo>
                    <a:pt x="1413" y="5960"/>
                  </a:lnTo>
                  <a:lnTo>
                    <a:pt x="1421" y="5924"/>
                  </a:lnTo>
                  <a:lnTo>
                    <a:pt x="1429" y="5888"/>
                  </a:lnTo>
                  <a:lnTo>
                    <a:pt x="1438" y="5854"/>
                  </a:lnTo>
                  <a:lnTo>
                    <a:pt x="1448" y="5820"/>
                  </a:lnTo>
                  <a:lnTo>
                    <a:pt x="1459" y="5788"/>
                  </a:lnTo>
                  <a:lnTo>
                    <a:pt x="1479" y="5726"/>
                  </a:lnTo>
                  <a:lnTo>
                    <a:pt x="1496" y="5668"/>
                  </a:lnTo>
                  <a:lnTo>
                    <a:pt x="1504" y="5640"/>
                  </a:lnTo>
                  <a:lnTo>
                    <a:pt x="1509" y="5614"/>
                  </a:lnTo>
                  <a:lnTo>
                    <a:pt x="1513" y="5589"/>
                  </a:lnTo>
                  <a:lnTo>
                    <a:pt x="1515" y="5564"/>
                  </a:lnTo>
                  <a:lnTo>
                    <a:pt x="1513" y="5504"/>
                  </a:lnTo>
                  <a:lnTo>
                    <a:pt x="1510" y="5428"/>
                  </a:lnTo>
                  <a:lnTo>
                    <a:pt x="1506" y="5340"/>
                  </a:lnTo>
                  <a:lnTo>
                    <a:pt x="1501" y="5247"/>
                  </a:lnTo>
                  <a:lnTo>
                    <a:pt x="1499" y="5158"/>
                  </a:lnTo>
                  <a:lnTo>
                    <a:pt x="1496" y="5079"/>
                  </a:lnTo>
                  <a:lnTo>
                    <a:pt x="1498" y="5045"/>
                  </a:lnTo>
                  <a:lnTo>
                    <a:pt x="1499" y="5016"/>
                  </a:lnTo>
                  <a:lnTo>
                    <a:pt x="1500" y="4993"/>
                  </a:lnTo>
                  <a:lnTo>
                    <a:pt x="1503" y="4977"/>
                  </a:lnTo>
                  <a:lnTo>
                    <a:pt x="1508" y="4958"/>
                  </a:lnTo>
                  <a:lnTo>
                    <a:pt x="1513" y="4932"/>
                  </a:lnTo>
                  <a:lnTo>
                    <a:pt x="1517" y="4902"/>
                  </a:lnTo>
                  <a:lnTo>
                    <a:pt x="1522" y="4868"/>
                  </a:lnTo>
                  <a:lnTo>
                    <a:pt x="1530" y="4789"/>
                  </a:lnTo>
                  <a:lnTo>
                    <a:pt x="1537" y="4704"/>
                  </a:lnTo>
                  <a:lnTo>
                    <a:pt x="1543" y="4617"/>
                  </a:lnTo>
                  <a:lnTo>
                    <a:pt x="1549" y="4536"/>
                  </a:lnTo>
                  <a:lnTo>
                    <a:pt x="1555" y="4465"/>
                  </a:lnTo>
                  <a:lnTo>
                    <a:pt x="1558" y="4412"/>
                  </a:lnTo>
                  <a:lnTo>
                    <a:pt x="1563" y="4420"/>
                  </a:lnTo>
                  <a:lnTo>
                    <a:pt x="1569" y="4430"/>
                  </a:lnTo>
                  <a:lnTo>
                    <a:pt x="1573" y="4442"/>
                  </a:lnTo>
                  <a:lnTo>
                    <a:pt x="1578" y="4458"/>
                  </a:lnTo>
                  <a:lnTo>
                    <a:pt x="1587" y="4495"/>
                  </a:lnTo>
                  <a:lnTo>
                    <a:pt x="1595" y="4541"/>
                  </a:lnTo>
                  <a:lnTo>
                    <a:pt x="1604" y="4592"/>
                  </a:lnTo>
                  <a:lnTo>
                    <a:pt x="1612" y="4648"/>
                  </a:lnTo>
                  <a:lnTo>
                    <a:pt x="1620" y="4709"/>
                  </a:lnTo>
                  <a:lnTo>
                    <a:pt x="1627" y="4771"/>
                  </a:lnTo>
                  <a:lnTo>
                    <a:pt x="1634" y="4835"/>
                  </a:lnTo>
                  <a:lnTo>
                    <a:pt x="1641" y="4897"/>
                  </a:lnTo>
                  <a:lnTo>
                    <a:pt x="1645" y="4958"/>
                  </a:lnTo>
                  <a:lnTo>
                    <a:pt x="1650" y="5016"/>
                  </a:lnTo>
                  <a:lnTo>
                    <a:pt x="1653" y="5071"/>
                  </a:lnTo>
                  <a:lnTo>
                    <a:pt x="1657" y="5119"/>
                  </a:lnTo>
                  <a:lnTo>
                    <a:pt x="1658" y="5160"/>
                  </a:lnTo>
                  <a:lnTo>
                    <a:pt x="1659" y="5193"/>
                  </a:lnTo>
                  <a:lnTo>
                    <a:pt x="1659" y="5252"/>
                  </a:lnTo>
                  <a:lnTo>
                    <a:pt x="1661" y="5305"/>
                  </a:lnTo>
                  <a:lnTo>
                    <a:pt x="1665" y="5356"/>
                  </a:lnTo>
                  <a:lnTo>
                    <a:pt x="1669" y="5405"/>
                  </a:lnTo>
                  <a:lnTo>
                    <a:pt x="1674" y="5452"/>
                  </a:lnTo>
                  <a:lnTo>
                    <a:pt x="1681" y="5500"/>
                  </a:lnTo>
                  <a:lnTo>
                    <a:pt x="1690" y="5548"/>
                  </a:lnTo>
                  <a:lnTo>
                    <a:pt x="1699" y="5599"/>
                  </a:lnTo>
                  <a:lnTo>
                    <a:pt x="1705" y="5632"/>
                  </a:lnTo>
                  <a:lnTo>
                    <a:pt x="1708" y="5663"/>
                  </a:lnTo>
                  <a:lnTo>
                    <a:pt x="1710" y="5689"/>
                  </a:lnTo>
                  <a:lnTo>
                    <a:pt x="1711" y="5715"/>
                  </a:lnTo>
                  <a:lnTo>
                    <a:pt x="1713" y="5758"/>
                  </a:lnTo>
                  <a:lnTo>
                    <a:pt x="1713" y="5797"/>
                  </a:lnTo>
                  <a:lnTo>
                    <a:pt x="1714" y="5815"/>
                  </a:lnTo>
                  <a:lnTo>
                    <a:pt x="1717" y="5833"/>
                  </a:lnTo>
                  <a:lnTo>
                    <a:pt x="1721" y="5852"/>
                  </a:lnTo>
                  <a:lnTo>
                    <a:pt x="1727" y="5871"/>
                  </a:lnTo>
                  <a:lnTo>
                    <a:pt x="1737" y="5892"/>
                  </a:lnTo>
                  <a:lnTo>
                    <a:pt x="1748" y="5915"/>
                  </a:lnTo>
                  <a:lnTo>
                    <a:pt x="1763" y="5939"/>
                  </a:lnTo>
                  <a:lnTo>
                    <a:pt x="1781" y="5965"/>
                  </a:lnTo>
                  <a:lnTo>
                    <a:pt x="1780" y="5989"/>
                  </a:lnTo>
                  <a:lnTo>
                    <a:pt x="1780" y="6014"/>
                  </a:lnTo>
                  <a:lnTo>
                    <a:pt x="1780" y="6038"/>
                  </a:lnTo>
                  <a:lnTo>
                    <a:pt x="1780" y="6062"/>
                  </a:lnTo>
                  <a:lnTo>
                    <a:pt x="1781" y="6086"/>
                  </a:lnTo>
                  <a:lnTo>
                    <a:pt x="1782" y="6109"/>
                  </a:lnTo>
                  <a:lnTo>
                    <a:pt x="1785" y="6132"/>
                  </a:lnTo>
                  <a:lnTo>
                    <a:pt x="1788" y="6155"/>
                  </a:lnTo>
                  <a:lnTo>
                    <a:pt x="1789" y="6164"/>
                  </a:lnTo>
                  <a:lnTo>
                    <a:pt x="1789" y="6173"/>
                  </a:lnTo>
                  <a:lnTo>
                    <a:pt x="1789" y="6182"/>
                  </a:lnTo>
                  <a:lnTo>
                    <a:pt x="1787" y="6191"/>
                  </a:lnTo>
                  <a:lnTo>
                    <a:pt x="1782" y="6209"/>
                  </a:lnTo>
                  <a:lnTo>
                    <a:pt x="1777" y="6228"/>
                  </a:lnTo>
                  <a:lnTo>
                    <a:pt x="1770" y="6248"/>
                  </a:lnTo>
                  <a:lnTo>
                    <a:pt x="1764" y="6271"/>
                  </a:lnTo>
                  <a:lnTo>
                    <a:pt x="1762" y="6283"/>
                  </a:lnTo>
                  <a:lnTo>
                    <a:pt x="1759" y="6296"/>
                  </a:lnTo>
                  <a:lnTo>
                    <a:pt x="1758" y="6310"/>
                  </a:lnTo>
                  <a:lnTo>
                    <a:pt x="1758" y="6325"/>
                  </a:lnTo>
                  <a:lnTo>
                    <a:pt x="1758" y="6353"/>
                  </a:lnTo>
                  <a:lnTo>
                    <a:pt x="1757" y="6381"/>
                  </a:lnTo>
                  <a:lnTo>
                    <a:pt x="1755" y="6406"/>
                  </a:lnTo>
                  <a:lnTo>
                    <a:pt x="1753" y="6431"/>
                  </a:lnTo>
                  <a:lnTo>
                    <a:pt x="1748" y="6478"/>
                  </a:lnTo>
                  <a:lnTo>
                    <a:pt x="1741" y="6523"/>
                  </a:lnTo>
                  <a:lnTo>
                    <a:pt x="1735" y="6565"/>
                  </a:lnTo>
                  <a:lnTo>
                    <a:pt x="1731" y="6607"/>
                  </a:lnTo>
                  <a:lnTo>
                    <a:pt x="1729" y="6629"/>
                  </a:lnTo>
                  <a:lnTo>
                    <a:pt x="1726" y="6651"/>
                  </a:lnTo>
                  <a:lnTo>
                    <a:pt x="1725" y="6672"/>
                  </a:lnTo>
                  <a:lnTo>
                    <a:pt x="1725" y="6695"/>
                  </a:lnTo>
                  <a:lnTo>
                    <a:pt x="1724" y="6798"/>
                  </a:lnTo>
                  <a:lnTo>
                    <a:pt x="1772" y="7095"/>
                  </a:lnTo>
                  <a:lnTo>
                    <a:pt x="1758" y="7096"/>
                  </a:lnTo>
                  <a:lnTo>
                    <a:pt x="1758" y="7148"/>
                  </a:lnTo>
                  <a:lnTo>
                    <a:pt x="1759" y="7159"/>
                  </a:lnTo>
                  <a:lnTo>
                    <a:pt x="1763" y="7170"/>
                  </a:lnTo>
                  <a:lnTo>
                    <a:pt x="1767" y="7181"/>
                  </a:lnTo>
                  <a:lnTo>
                    <a:pt x="1774" y="7191"/>
                  </a:lnTo>
                  <a:lnTo>
                    <a:pt x="1783" y="7203"/>
                  </a:lnTo>
                  <a:lnTo>
                    <a:pt x="1793" y="7213"/>
                  </a:lnTo>
                  <a:lnTo>
                    <a:pt x="1803" y="7222"/>
                  </a:lnTo>
                  <a:lnTo>
                    <a:pt x="1814" y="7231"/>
                  </a:lnTo>
                  <a:lnTo>
                    <a:pt x="1827" y="7240"/>
                  </a:lnTo>
                  <a:lnTo>
                    <a:pt x="1840" y="7247"/>
                  </a:lnTo>
                  <a:lnTo>
                    <a:pt x="1852" y="7254"/>
                  </a:lnTo>
                  <a:lnTo>
                    <a:pt x="1866" y="7260"/>
                  </a:lnTo>
                  <a:lnTo>
                    <a:pt x="1878" y="7266"/>
                  </a:lnTo>
                  <a:lnTo>
                    <a:pt x="1891" y="7269"/>
                  </a:lnTo>
                  <a:lnTo>
                    <a:pt x="1902" y="7270"/>
                  </a:lnTo>
                  <a:lnTo>
                    <a:pt x="1914" y="7271"/>
                  </a:lnTo>
                  <a:lnTo>
                    <a:pt x="1980" y="7271"/>
                  </a:lnTo>
                  <a:lnTo>
                    <a:pt x="1985" y="7288"/>
                  </a:lnTo>
                  <a:lnTo>
                    <a:pt x="1987" y="7304"/>
                  </a:lnTo>
                  <a:lnTo>
                    <a:pt x="1988" y="7318"/>
                  </a:lnTo>
                  <a:lnTo>
                    <a:pt x="1989" y="7332"/>
                  </a:lnTo>
                  <a:lnTo>
                    <a:pt x="1990" y="7355"/>
                  </a:lnTo>
                  <a:lnTo>
                    <a:pt x="1992" y="7375"/>
                  </a:lnTo>
                  <a:lnTo>
                    <a:pt x="1994" y="7384"/>
                  </a:lnTo>
                  <a:lnTo>
                    <a:pt x="1996" y="7394"/>
                  </a:lnTo>
                  <a:lnTo>
                    <a:pt x="2001" y="7402"/>
                  </a:lnTo>
                  <a:lnTo>
                    <a:pt x="2005" y="7411"/>
                  </a:lnTo>
                  <a:lnTo>
                    <a:pt x="2012" y="7419"/>
                  </a:lnTo>
                  <a:lnTo>
                    <a:pt x="2021" y="7428"/>
                  </a:lnTo>
                  <a:lnTo>
                    <a:pt x="2033" y="7437"/>
                  </a:lnTo>
                  <a:lnTo>
                    <a:pt x="2046" y="7446"/>
                  </a:lnTo>
                  <a:lnTo>
                    <a:pt x="2066" y="7459"/>
                  </a:lnTo>
                  <a:lnTo>
                    <a:pt x="2086" y="7469"/>
                  </a:lnTo>
                  <a:lnTo>
                    <a:pt x="2109" y="7479"/>
                  </a:lnTo>
                  <a:lnTo>
                    <a:pt x="2134" y="7490"/>
                  </a:lnTo>
                  <a:lnTo>
                    <a:pt x="2160" y="7496"/>
                  </a:lnTo>
                  <a:lnTo>
                    <a:pt x="2187" y="7503"/>
                  </a:lnTo>
                  <a:lnTo>
                    <a:pt x="2202" y="7506"/>
                  </a:lnTo>
                  <a:lnTo>
                    <a:pt x="2217" y="7507"/>
                  </a:lnTo>
                  <a:lnTo>
                    <a:pt x="2232" y="7508"/>
                  </a:lnTo>
                  <a:lnTo>
                    <a:pt x="2247" y="7508"/>
                  </a:lnTo>
                  <a:lnTo>
                    <a:pt x="2284" y="7508"/>
                  </a:lnTo>
                  <a:lnTo>
                    <a:pt x="2331" y="7507"/>
                  </a:lnTo>
                  <a:lnTo>
                    <a:pt x="2357" y="7504"/>
                  </a:lnTo>
                  <a:lnTo>
                    <a:pt x="2383" y="7503"/>
                  </a:lnTo>
                  <a:lnTo>
                    <a:pt x="2409" y="7500"/>
                  </a:lnTo>
                  <a:lnTo>
                    <a:pt x="2434" y="7498"/>
                  </a:lnTo>
                  <a:lnTo>
                    <a:pt x="2459" y="7493"/>
                  </a:lnTo>
                  <a:lnTo>
                    <a:pt x="2482" y="7488"/>
                  </a:lnTo>
                  <a:lnTo>
                    <a:pt x="2503" y="7483"/>
                  </a:lnTo>
                  <a:lnTo>
                    <a:pt x="2521" y="7476"/>
                  </a:lnTo>
                  <a:lnTo>
                    <a:pt x="2529" y="7471"/>
                  </a:lnTo>
                  <a:lnTo>
                    <a:pt x="2536" y="7468"/>
                  </a:lnTo>
                  <a:lnTo>
                    <a:pt x="2543" y="7463"/>
                  </a:lnTo>
                  <a:lnTo>
                    <a:pt x="2548" y="7459"/>
                  </a:lnTo>
                  <a:lnTo>
                    <a:pt x="2552" y="7453"/>
                  </a:lnTo>
                  <a:lnTo>
                    <a:pt x="2555" y="7447"/>
                  </a:lnTo>
                  <a:lnTo>
                    <a:pt x="2558" y="7442"/>
                  </a:lnTo>
                  <a:lnTo>
                    <a:pt x="2558" y="7436"/>
                  </a:lnTo>
                  <a:lnTo>
                    <a:pt x="2558" y="7426"/>
                  </a:lnTo>
                  <a:lnTo>
                    <a:pt x="2558" y="7412"/>
                  </a:lnTo>
                  <a:lnTo>
                    <a:pt x="2555" y="7398"/>
                  </a:lnTo>
                  <a:lnTo>
                    <a:pt x="2553" y="7383"/>
                  </a:lnTo>
                  <a:lnTo>
                    <a:pt x="2550" y="7370"/>
                  </a:lnTo>
                  <a:lnTo>
                    <a:pt x="2545" y="7356"/>
                  </a:lnTo>
                  <a:lnTo>
                    <a:pt x="2540" y="7342"/>
                  </a:lnTo>
                  <a:lnTo>
                    <a:pt x="2535" y="7328"/>
                  </a:lnTo>
                  <a:lnTo>
                    <a:pt x="2528" y="7314"/>
                  </a:lnTo>
                  <a:lnTo>
                    <a:pt x="2513" y="7286"/>
                  </a:lnTo>
                  <a:lnTo>
                    <a:pt x="2495" y="7259"/>
                  </a:lnTo>
                  <a:lnTo>
                    <a:pt x="2476" y="7232"/>
                  </a:lnTo>
                  <a:lnTo>
                    <a:pt x="2456" y="7205"/>
                  </a:lnTo>
                  <a:lnTo>
                    <a:pt x="2413" y="7155"/>
                  </a:lnTo>
                  <a:lnTo>
                    <a:pt x="2371" y="7107"/>
                  </a:lnTo>
                  <a:lnTo>
                    <a:pt x="2352" y="7085"/>
                  </a:lnTo>
                  <a:lnTo>
                    <a:pt x="2333" y="7063"/>
                  </a:lnTo>
                  <a:lnTo>
                    <a:pt x="2316" y="7043"/>
                  </a:lnTo>
                  <a:lnTo>
                    <a:pt x="2303" y="7024"/>
                  </a:lnTo>
                  <a:lnTo>
                    <a:pt x="2312" y="6992"/>
                  </a:lnTo>
                  <a:lnTo>
                    <a:pt x="2323" y="6952"/>
                  </a:lnTo>
                  <a:lnTo>
                    <a:pt x="2338" y="6908"/>
                  </a:lnTo>
                  <a:lnTo>
                    <a:pt x="2353" y="6862"/>
                  </a:lnTo>
                  <a:lnTo>
                    <a:pt x="2367" y="6816"/>
                  </a:lnTo>
                  <a:lnTo>
                    <a:pt x="2378" y="6775"/>
                  </a:lnTo>
                  <a:lnTo>
                    <a:pt x="2384" y="6757"/>
                  </a:lnTo>
                  <a:lnTo>
                    <a:pt x="2387" y="6741"/>
                  </a:lnTo>
                  <a:lnTo>
                    <a:pt x="2389" y="6727"/>
                  </a:lnTo>
                  <a:lnTo>
                    <a:pt x="2392" y="6716"/>
                  </a:lnTo>
                  <a:lnTo>
                    <a:pt x="2394" y="6663"/>
                  </a:lnTo>
                  <a:lnTo>
                    <a:pt x="2396" y="6613"/>
                  </a:lnTo>
                  <a:lnTo>
                    <a:pt x="2396" y="6566"/>
                  </a:lnTo>
                  <a:lnTo>
                    <a:pt x="2397" y="6519"/>
                  </a:lnTo>
                  <a:lnTo>
                    <a:pt x="2399" y="6473"/>
                  </a:lnTo>
                  <a:lnTo>
                    <a:pt x="2400" y="6428"/>
                  </a:lnTo>
                  <a:lnTo>
                    <a:pt x="2402" y="6405"/>
                  </a:lnTo>
                  <a:lnTo>
                    <a:pt x="2404" y="6381"/>
                  </a:lnTo>
                  <a:lnTo>
                    <a:pt x="2408" y="6357"/>
                  </a:lnTo>
                  <a:lnTo>
                    <a:pt x="2411" y="6333"/>
                  </a:lnTo>
                  <a:lnTo>
                    <a:pt x="2416" y="6300"/>
                  </a:lnTo>
                  <a:lnTo>
                    <a:pt x="2420" y="6262"/>
                  </a:lnTo>
                  <a:lnTo>
                    <a:pt x="2425" y="6219"/>
                  </a:lnTo>
                  <a:lnTo>
                    <a:pt x="2428" y="6171"/>
                  </a:lnTo>
                  <a:lnTo>
                    <a:pt x="2434" y="6068"/>
                  </a:lnTo>
                  <a:lnTo>
                    <a:pt x="2440" y="5957"/>
                  </a:lnTo>
                  <a:lnTo>
                    <a:pt x="2443" y="5847"/>
                  </a:lnTo>
                  <a:lnTo>
                    <a:pt x="2445" y="5742"/>
                  </a:lnTo>
                  <a:lnTo>
                    <a:pt x="2447" y="5649"/>
                  </a:lnTo>
                  <a:lnTo>
                    <a:pt x="2447" y="5574"/>
                  </a:lnTo>
                  <a:lnTo>
                    <a:pt x="2445" y="5477"/>
                  </a:lnTo>
                  <a:lnTo>
                    <a:pt x="2445" y="5377"/>
                  </a:lnTo>
                  <a:lnTo>
                    <a:pt x="2444" y="5277"/>
                  </a:lnTo>
                  <a:lnTo>
                    <a:pt x="2444" y="5177"/>
                  </a:lnTo>
                  <a:lnTo>
                    <a:pt x="2445" y="5078"/>
                  </a:lnTo>
                  <a:lnTo>
                    <a:pt x="2448" y="4980"/>
                  </a:lnTo>
                  <a:lnTo>
                    <a:pt x="2451" y="4885"/>
                  </a:lnTo>
                  <a:lnTo>
                    <a:pt x="2458" y="4792"/>
                  </a:lnTo>
                  <a:lnTo>
                    <a:pt x="2459" y="4771"/>
                  </a:lnTo>
                  <a:lnTo>
                    <a:pt x="2460" y="4748"/>
                  </a:lnTo>
                  <a:lnTo>
                    <a:pt x="2460" y="4724"/>
                  </a:lnTo>
                  <a:lnTo>
                    <a:pt x="2459" y="4698"/>
                  </a:lnTo>
                  <a:lnTo>
                    <a:pt x="2458" y="4647"/>
                  </a:lnTo>
                  <a:lnTo>
                    <a:pt x="2456" y="4596"/>
                  </a:lnTo>
                  <a:lnTo>
                    <a:pt x="2455" y="4543"/>
                  </a:lnTo>
                  <a:lnTo>
                    <a:pt x="2455" y="4494"/>
                  </a:lnTo>
                  <a:lnTo>
                    <a:pt x="2455" y="4470"/>
                  </a:lnTo>
                  <a:lnTo>
                    <a:pt x="2457" y="4447"/>
                  </a:lnTo>
                  <a:lnTo>
                    <a:pt x="2459" y="4425"/>
                  </a:lnTo>
                  <a:lnTo>
                    <a:pt x="2463" y="4406"/>
                  </a:lnTo>
                  <a:lnTo>
                    <a:pt x="2465" y="4386"/>
                  </a:lnTo>
                  <a:lnTo>
                    <a:pt x="2468" y="4367"/>
                  </a:lnTo>
                  <a:lnTo>
                    <a:pt x="2471" y="4344"/>
                  </a:lnTo>
                  <a:lnTo>
                    <a:pt x="2473" y="4321"/>
                  </a:lnTo>
                  <a:lnTo>
                    <a:pt x="2474" y="4297"/>
                  </a:lnTo>
                  <a:lnTo>
                    <a:pt x="2476" y="4271"/>
                  </a:lnTo>
                  <a:lnTo>
                    <a:pt x="2478" y="4245"/>
                  </a:lnTo>
                  <a:lnTo>
                    <a:pt x="2478" y="4218"/>
                  </a:lnTo>
                  <a:lnTo>
                    <a:pt x="2522" y="4221"/>
                  </a:lnTo>
                  <a:lnTo>
                    <a:pt x="2530" y="4220"/>
                  </a:lnTo>
                  <a:lnTo>
                    <a:pt x="2540" y="4217"/>
                  </a:lnTo>
                  <a:lnTo>
                    <a:pt x="2552" y="4214"/>
                  </a:lnTo>
                  <a:lnTo>
                    <a:pt x="2564" y="4208"/>
                  </a:lnTo>
                  <a:lnTo>
                    <a:pt x="2593" y="4194"/>
                  </a:lnTo>
                  <a:lnTo>
                    <a:pt x="2623" y="4178"/>
                  </a:lnTo>
                  <a:lnTo>
                    <a:pt x="2650" y="4160"/>
                  </a:lnTo>
                  <a:lnTo>
                    <a:pt x="2675" y="4142"/>
                  </a:lnTo>
                  <a:lnTo>
                    <a:pt x="2684" y="4134"/>
                  </a:lnTo>
                  <a:lnTo>
                    <a:pt x="2692" y="4126"/>
                  </a:lnTo>
                  <a:lnTo>
                    <a:pt x="2699" y="4118"/>
                  </a:lnTo>
                  <a:lnTo>
                    <a:pt x="2703" y="4112"/>
                  </a:lnTo>
                  <a:lnTo>
                    <a:pt x="2710" y="4092"/>
                  </a:lnTo>
                  <a:lnTo>
                    <a:pt x="2719" y="4064"/>
                  </a:lnTo>
                  <a:lnTo>
                    <a:pt x="2730" y="4033"/>
                  </a:lnTo>
                  <a:lnTo>
                    <a:pt x="2740" y="3999"/>
                  </a:lnTo>
                  <a:lnTo>
                    <a:pt x="2751" y="3965"/>
                  </a:lnTo>
                  <a:lnTo>
                    <a:pt x="2760" y="3934"/>
                  </a:lnTo>
                  <a:lnTo>
                    <a:pt x="2767" y="3909"/>
                  </a:lnTo>
                  <a:lnTo>
                    <a:pt x="2769" y="3890"/>
                  </a:lnTo>
                  <a:lnTo>
                    <a:pt x="2792" y="3880"/>
                  </a:lnTo>
                  <a:lnTo>
                    <a:pt x="2819" y="3222"/>
                  </a:lnTo>
                  <a:lnTo>
                    <a:pt x="2818" y="3205"/>
                  </a:lnTo>
                  <a:lnTo>
                    <a:pt x="2817" y="3154"/>
                  </a:lnTo>
                  <a:lnTo>
                    <a:pt x="2814" y="3077"/>
                  </a:lnTo>
                  <a:lnTo>
                    <a:pt x="2810" y="2976"/>
                  </a:lnTo>
                  <a:lnTo>
                    <a:pt x="2806" y="2855"/>
                  </a:lnTo>
                  <a:lnTo>
                    <a:pt x="2801" y="2720"/>
                  </a:lnTo>
                  <a:lnTo>
                    <a:pt x="2797" y="2575"/>
                  </a:lnTo>
                  <a:lnTo>
                    <a:pt x="2791" y="2424"/>
                  </a:lnTo>
                  <a:lnTo>
                    <a:pt x="2786" y="2271"/>
                  </a:lnTo>
                  <a:lnTo>
                    <a:pt x="2782" y="2121"/>
                  </a:lnTo>
                  <a:lnTo>
                    <a:pt x="2777" y="1979"/>
                  </a:lnTo>
                  <a:lnTo>
                    <a:pt x="2774" y="1849"/>
                  </a:lnTo>
                  <a:lnTo>
                    <a:pt x="2770" y="1735"/>
                  </a:lnTo>
                  <a:lnTo>
                    <a:pt x="2768" y="1640"/>
                  </a:lnTo>
                  <a:lnTo>
                    <a:pt x="2767" y="1571"/>
                  </a:lnTo>
                  <a:lnTo>
                    <a:pt x="2768" y="1531"/>
                  </a:lnTo>
                  <a:lnTo>
                    <a:pt x="2768" y="1493"/>
                  </a:lnTo>
                  <a:lnTo>
                    <a:pt x="2764" y="1441"/>
                  </a:lnTo>
                  <a:lnTo>
                    <a:pt x="2760" y="1382"/>
                  </a:lnTo>
                  <a:lnTo>
                    <a:pt x="2754" y="1320"/>
                  </a:lnTo>
                  <a:lnTo>
                    <a:pt x="2746" y="1259"/>
                  </a:lnTo>
                  <a:lnTo>
                    <a:pt x="2737" y="1206"/>
                  </a:lnTo>
                  <a:lnTo>
                    <a:pt x="2732" y="1184"/>
                  </a:lnTo>
                  <a:lnTo>
                    <a:pt x="2728" y="1165"/>
                  </a:lnTo>
                  <a:lnTo>
                    <a:pt x="2722" y="1150"/>
                  </a:lnTo>
                  <a:lnTo>
                    <a:pt x="2718" y="1138"/>
                  </a:lnTo>
                  <a:lnTo>
                    <a:pt x="2712" y="1130"/>
                  </a:lnTo>
                  <a:lnTo>
                    <a:pt x="2702" y="1119"/>
                  </a:lnTo>
                  <a:lnTo>
                    <a:pt x="2690" y="1106"/>
                  </a:lnTo>
                  <a:lnTo>
                    <a:pt x="2674" y="1091"/>
                  </a:lnTo>
                  <a:lnTo>
                    <a:pt x="2636" y="1057"/>
                  </a:lnTo>
                  <a:lnTo>
                    <a:pt x="2588" y="1018"/>
                  </a:lnTo>
                  <a:lnTo>
                    <a:pt x="2532" y="975"/>
                  </a:lnTo>
                  <a:lnTo>
                    <a:pt x="2471" y="930"/>
                  </a:lnTo>
                  <a:lnTo>
                    <a:pt x="2436" y="906"/>
                  </a:lnTo>
                  <a:lnTo>
                    <a:pt x="2402" y="883"/>
                  </a:lnTo>
                  <a:lnTo>
                    <a:pt x="2367" y="861"/>
                  </a:lnTo>
                  <a:lnTo>
                    <a:pt x="2329" y="838"/>
                  </a:lnTo>
                  <a:lnTo>
                    <a:pt x="2313" y="827"/>
                  </a:lnTo>
                  <a:lnTo>
                    <a:pt x="2296" y="818"/>
                  </a:lnTo>
                  <a:lnTo>
                    <a:pt x="2277" y="809"/>
                  </a:lnTo>
                  <a:lnTo>
                    <a:pt x="2259" y="801"/>
                  </a:lnTo>
                  <a:lnTo>
                    <a:pt x="2221" y="785"/>
                  </a:lnTo>
                  <a:lnTo>
                    <a:pt x="2184" y="771"/>
                  </a:lnTo>
                  <a:lnTo>
                    <a:pt x="2145" y="760"/>
                  </a:lnTo>
                  <a:lnTo>
                    <a:pt x="2106" y="750"/>
                  </a:lnTo>
                  <a:lnTo>
                    <a:pt x="2068" y="741"/>
                  </a:lnTo>
                  <a:lnTo>
                    <a:pt x="2032" y="733"/>
                  </a:lnTo>
                  <a:lnTo>
                    <a:pt x="1996" y="727"/>
                  </a:lnTo>
                  <a:lnTo>
                    <a:pt x="1963" y="721"/>
                  </a:lnTo>
                  <a:lnTo>
                    <a:pt x="1933" y="717"/>
                  </a:lnTo>
                  <a:lnTo>
                    <a:pt x="1906" y="714"/>
                  </a:lnTo>
                  <a:lnTo>
                    <a:pt x="1864" y="710"/>
                  </a:lnTo>
                  <a:lnTo>
                    <a:pt x="1842" y="709"/>
                  </a:lnTo>
                  <a:lnTo>
                    <a:pt x="1862" y="635"/>
                  </a:lnTo>
                  <a:close/>
                  <a:moveTo>
                    <a:pt x="2480" y="4113"/>
                  </a:moveTo>
                  <a:lnTo>
                    <a:pt x="2480" y="4078"/>
                  </a:lnTo>
                  <a:lnTo>
                    <a:pt x="2486" y="4068"/>
                  </a:lnTo>
                  <a:lnTo>
                    <a:pt x="2490" y="4055"/>
                  </a:lnTo>
                  <a:lnTo>
                    <a:pt x="2494" y="4041"/>
                  </a:lnTo>
                  <a:lnTo>
                    <a:pt x="2497" y="4028"/>
                  </a:lnTo>
                  <a:lnTo>
                    <a:pt x="2502" y="3998"/>
                  </a:lnTo>
                  <a:lnTo>
                    <a:pt x="2507" y="3969"/>
                  </a:lnTo>
                  <a:lnTo>
                    <a:pt x="2510" y="3956"/>
                  </a:lnTo>
                  <a:lnTo>
                    <a:pt x="2512" y="3943"/>
                  </a:lnTo>
                  <a:lnTo>
                    <a:pt x="2515" y="3932"/>
                  </a:lnTo>
                  <a:lnTo>
                    <a:pt x="2520" y="3921"/>
                  </a:lnTo>
                  <a:lnTo>
                    <a:pt x="2524" y="3913"/>
                  </a:lnTo>
                  <a:lnTo>
                    <a:pt x="2531" y="3906"/>
                  </a:lnTo>
                  <a:lnTo>
                    <a:pt x="2535" y="3904"/>
                  </a:lnTo>
                  <a:lnTo>
                    <a:pt x="2538" y="3903"/>
                  </a:lnTo>
                  <a:lnTo>
                    <a:pt x="2542" y="3902"/>
                  </a:lnTo>
                  <a:lnTo>
                    <a:pt x="2546" y="3902"/>
                  </a:lnTo>
                  <a:lnTo>
                    <a:pt x="2579" y="3903"/>
                  </a:lnTo>
                  <a:lnTo>
                    <a:pt x="2579" y="3919"/>
                  </a:lnTo>
                  <a:lnTo>
                    <a:pt x="2580" y="3929"/>
                  </a:lnTo>
                  <a:lnTo>
                    <a:pt x="2582" y="3937"/>
                  </a:lnTo>
                  <a:lnTo>
                    <a:pt x="2584" y="3943"/>
                  </a:lnTo>
                  <a:lnTo>
                    <a:pt x="2585" y="3949"/>
                  </a:lnTo>
                  <a:lnTo>
                    <a:pt x="2587" y="3956"/>
                  </a:lnTo>
                  <a:lnTo>
                    <a:pt x="2587" y="3964"/>
                  </a:lnTo>
                  <a:lnTo>
                    <a:pt x="2587" y="3976"/>
                  </a:lnTo>
                  <a:lnTo>
                    <a:pt x="2586" y="3988"/>
                  </a:lnTo>
                  <a:lnTo>
                    <a:pt x="2585" y="3996"/>
                  </a:lnTo>
                  <a:lnTo>
                    <a:pt x="2583" y="4002"/>
                  </a:lnTo>
                  <a:lnTo>
                    <a:pt x="2580" y="4008"/>
                  </a:lnTo>
                  <a:lnTo>
                    <a:pt x="2579" y="4014"/>
                  </a:lnTo>
                  <a:lnTo>
                    <a:pt x="2577" y="4021"/>
                  </a:lnTo>
                  <a:lnTo>
                    <a:pt x="2575" y="4032"/>
                  </a:lnTo>
                  <a:lnTo>
                    <a:pt x="2574" y="4047"/>
                  </a:lnTo>
                  <a:lnTo>
                    <a:pt x="2566" y="4039"/>
                  </a:lnTo>
                  <a:lnTo>
                    <a:pt x="2495" y="4096"/>
                  </a:lnTo>
                  <a:lnTo>
                    <a:pt x="2503" y="4104"/>
                  </a:lnTo>
                  <a:lnTo>
                    <a:pt x="2480" y="4113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淘宝网chenying0907出品 9"/>
            <p:cNvSpPr>
              <a:spLocks/>
            </p:cNvSpPr>
            <p:nvPr/>
          </p:nvSpPr>
          <p:spPr bwMode="auto">
            <a:xfrm>
              <a:off x="6556377" y="1581152"/>
              <a:ext cx="88900" cy="638175"/>
            </a:xfrm>
            <a:custGeom>
              <a:avLst/>
              <a:gdLst/>
              <a:ahLst/>
              <a:cxnLst>
                <a:cxn ang="0">
                  <a:pos x="105" y="0"/>
                </a:cxn>
                <a:cxn ang="0">
                  <a:pos x="0" y="2012"/>
                </a:cxn>
                <a:cxn ang="0">
                  <a:pos x="187" y="2412"/>
                </a:cxn>
                <a:cxn ang="0">
                  <a:pos x="334" y="2129"/>
                </a:cxn>
                <a:cxn ang="0">
                  <a:pos x="229" y="8"/>
                </a:cxn>
                <a:cxn ang="0">
                  <a:pos x="105" y="0"/>
                </a:cxn>
              </a:cxnLst>
              <a:rect l="0" t="0" r="r" b="b"/>
              <a:pathLst>
                <a:path w="334" h="2412">
                  <a:moveTo>
                    <a:pt x="105" y="0"/>
                  </a:moveTo>
                  <a:lnTo>
                    <a:pt x="0" y="2012"/>
                  </a:lnTo>
                  <a:lnTo>
                    <a:pt x="187" y="2412"/>
                  </a:lnTo>
                  <a:lnTo>
                    <a:pt x="334" y="2129"/>
                  </a:lnTo>
                  <a:lnTo>
                    <a:pt x="229" y="8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Group 36"/>
          <p:cNvGrpSpPr/>
          <p:nvPr/>
        </p:nvGrpSpPr>
        <p:grpSpPr>
          <a:xfrm>
            <a:off x="3108025" y="3398090"/>
            <a:ext cx="1123091" cy="1981482"/>
            <a:chOff x="1285875" y="1247776"/>
            <a:chExt cx="1192213" cy="2103438"/>
          </a:xfrm>
        </p:grpSpPr>
        <p:sp>
          <p:nvSpPr>
            <p:cNvPr id="57" name="淘宝网chenying0907出品 8"/>
            <p:cNvSpPr>
              <a:spLocks/>
            </p:cNvSpPr>
            <p:nvPr/>
          </p:nvSpPr>
          <p:spPr bwMode="auto">
            <a:xfrm>
              <a:off x="1285875" y="1247776"/>
              <a:ext cx="1192213" cy="2103438"/>
            </a:xfrm>
            <a:custGeom>
              <a:avLst/>
              <a:gdLst/>
              <a:ahLst/>
              <a:cxnLst>
                <a:cxn ang="0">
                  <a:pos x="1146" y="1113"/>
                </a:cxn>
                <a:cxn ang="0">
                  <a:pos x="941" y="1112"/>
                </a:cxn>
                <a:cxn ang="0">
                  <a:pos x="744" y="1099"/>
                </a:cxn>
                <a:cxn ang="0">
                  <a:pos x="729" y="797"/>
                </a:cxn>
                <a:cxn ang="0">
                  <a:pos x="1028" y="377"/>
                </a:cxn>
                <a:cxn ang="0">
                  <a:pos x="1350" y="435"/>
                </a:cxn>
                <a:cxn ang="0">
                  <a:pos x="1262" y="312"/>
                </a:cxn>
                <a:cxn ang="0">
                  <a:pos x="1335" y="100"/>
                </a:cxn>
                <a:cxn ang="0">
                  <a:pos x="745" y="180"/>
                </a:cxn>
                <a:cxn ang="0">
                  <a:pos x="473" y="232"/>
                </a:cxn>
                <a:cxn ang="0">
                  <a:pos x="298" y="461"/>
                </a:cxn>
                <a:cxn ang="0">
                  <a:pos x="112" y="1306"/>
                </a:cxn>
                <a:cxn ang="0">
                  <a:pos x="1237" y="2095"/>
                </a:cxn>
                <a:cxn ang="0">
                  <a:pos x="1323" y="2926"/>
                </a:cxn>
                <a:cxn ang="0">
                  <a:pos x="1245" y="3975"/>
                </a:cxn>
                <a:cxn ang="0">
                  <a:pos x="1743" y="4852"/>
                </a:cxn>
                <a:cxn ang="0">
                  <a:pos x="1833" y="5787"/>
                </a:cxn>
                <a:cxn ang="0">
                  <a:pos x="1938" y="6864"/>
                </a:cxn>
                <a:cxn ang="0">
                  <a:pos x="2068" y="7466"/>
                </a:cxn>
                <a:cxn ang="0">
                  <a:pos x="1967" y="7895"/>
                </a:cxn>
                <a:cxn ang="0">
                  <a:pos x="2403" y="7896"/>
                </a:cxn>
                <a:cxn ang="0">
                  <a:pos x="2504" y="7572"/>
                </a:cxn>
                <a:cxn ang="0">
                  <a:pos x="2549" y="7077"/>
                </a:cxn>
                <a:cxn ang="0">
                  <a:pos x="2481" y="6491"/>
                </a:cxn>
                <a:cxn ang="0">
                  <a:pos x="2505" y="6111"/>
                </a:cxn>
                <a:cxn ang="0">
                  <a:pos x="2558" y="5226"/>
                </a:cxn>
                <a:cxn ang="0">
                  <a:pos x="2667" y="5059"/>
                </a:cxn>
                <a:cxn ang="0">
                  <a:pos x="2745" y="5982"/>
                </a:cxn>
                <a:cxn ang="0">
                  <a:pos x="2815" y="6442"/>
                </a:cxn>
                <a:cxn ang="0">
                  <a:pos x="2788" y="6776"/>
                </a:cxn>
                <a:cxn ang="0">
                  <a:pos x="2825" y="7584"/>
                </a:cxn>
                <a:cxn ang="0">
                  <a:pos x="3019" y="7761"/>
                </a:cxn>
                <a:cxn ang="0">
                  <a:pos x="3297" y="7889"/>
                </a:cxn>
                <a:cxn ang="0">
                  <a:pos x="3559" y="7805"/>
                </a:cxn>
                <a:cxn ang="0">
                  <a:pos x="3315" y="7390"/>
                </a:cxn>
                <a:cxn ang="0">
                  <a:pos x="3412" y="6723"/>
                </a:cxn>
                <a:cxn ang="0">
                  <a:pos x="3451" y="5583"/>
                </a:cxn>
                <a:cxn ang="0">
                  <a:pos x="3462" y="4724"/>
                </a:cxn>
                <a:cxn ang="0">
                  <a:pos x="3634" y="4116"/>
                </a:cxn>
                <a:cxn ang="0">
                  <a:pos x="3507" y="3088"/>
                </a:cxn>
                <a:cxn ang="0">
                  <a:pos x="3718" y="1776"/>
                </a:cxn>
                <a:cxn ang="0">
                  <a:pos x="4504" y="1210"/>
                </a:cxn>
                <a:cxn ang="0">
                  <a:pos x="4164" y="358"/>
                </a:cxn>
                <a:cxn ang="0">
                  <a:pos x="3969" y="259"/>
                </a:cxn>
                <a:cxn ang="0">
                  <a:pos x="3527" y="57"/>
                </a:cxn>
                <a:cxn ang="0">
                  <a:pos x="3115" y="254"/>
                </a:cxn>
                <a:cxn ang="0">
                  <a:pos x="3153" y="434"/>
                </a:cxn>
                <a:cxn ang="0">
                  <a:pos x="3230" y="451"/>
                </a:cxn>
                <a:cxn ang="0">
                  <a:pos x="3548" y="406"/>
                </a:cxn>
                <a:cxn ang="0">
                  <a:pos x="3785" y="936"/>
                </a:cxn>
                <a:cxn ang="0">
                  <a:pos x="3739" y="1168"/>
                </a:cxn>
                <a:cxn ang="0">
                  <a:pos x="3483" y="1154"/>
                </a:cxn>
                <a:cxn ang="0">
                  <a:pos x="3291" y="1082"/>
                </a:cxn>
                <a:cxn ang="0">
                  <a:pos x="2738" y="1151"/>
                </a:cxn>
                <a:cxn ang="0">
                  <a:pos x="2599" y="921"/>
                </a:cxn>
                <a:cxn ang="0">
                  <a:pos x="2661" y="576"/>
                </a:cxn>
                <a:cxn ang="0">
                  <a:pos x="2510" y="269"/>
                </a:cxn>
                <a:cxn ang="0">
                  <a:pos x="2196" y="213"/>
                </a:cxn>
                <a:cxn ang="0">
                  <a:pos x="1985" y="414"/>
                </a:cxn>
                <a:cxn ang="0">
                  <a:pos x="2017" y="965"/>
                </a:cxn>
                <a:cxn ang="0">
                  <a:pos x="1737" y="1099"/>
                </a:cxn>
              </a:cxnLst>
              <a:rect l="0" t="0" r="r" b="b"/>
              <a:pathLst>
                <a:path w="4505" h="7953">
                  <a:moveTo>
                    <a:pt x="1305" y="1068"/>
                  </a:moveTo>
                  <a:lnTo>
                    <a:pt x="1294" y="1069"/>
                  </a:lnTo>
                  <a:lnTo>
                    <a:pt x="1283" y="1071"/>
                  </a:lnTo>
                  <a:lnTo>
                    <a:pt x="1273" y="1073"/>
                  </a:lnTo>
                  <a:lnTo>
                    <a:pt x="1263" y="1075"/>
                  </a:lnTo>
                  <a:lnTo>
                    <a:pt x="1254" y="1079"/>
                  </a:lnTo>
                  <a:lnTo>
                    <a:pt x="1246" y="1083"/>
                  </a:lnTo>
                  <a:lnTo>
                    <a:pt x="1238" y="1087"/>
                  </a:lnTo>
                  <a:lnTo>
                    <a:pt x="1231" y="1092"/>
                  </a:lnTo>
                  <a:lnTo>
                    <a:pt x="1219" y="1101"/>
                  </a:lnTo>
                  <a:lnTo>
                    <a:pt x="1206" y="1108"/>
                  </a:lnTo>
                  <a:lnTo>
                    <a:pt x="1196" y="1113"/>
                  </a:lnTo>
                  <a:lnTo>
                    <a:pt x="1186" y="1116"/>
                  </a:lnTo>
                  <a:lnTo>
                    <a:pt x="1177" y="1117"/>
                  </a:lnTo>
                  <a:lnTo>
                    <a:pt x="1169" y="1117"/>
                  </a:lnTo>
                  <a:lnTo>
                    <a:pt x="1161" y="1116"/>
                  </a:lnTo>
                  <a:lnTo>
                    <a:pt x="1153" y="1115"/>
                  </a:lnTo>
                  <a:lnTo>
                    <a:pt x="1146" y="1113"/>
                  </a:lnTo>
                  <a:lnTo>
                    <a:pt x="1139" y="1113"/>
                  </a:lnTo>
                  <a:lnTo>
                    <a:pt x="1132" y="1112"/>
                  </a:lnTo>
                  <a:lnTo>
                    <a:pt x="1124" y="1113"/>
                  </a:lnTo>
                  <a:lnTo>
                    <a:pt x="1117" y="1116"/>
                  </a:lnTo>
                  <a:lnTo>
                    <a:pt x="1109" y="1121"/>
                  </a:lnTo>
                  <a:lnTo>
                    <a:pt x="1101" y="1128"/>
                  </a:lnTo>
                  <a:lnTo>
                    <a:pt x="1092" y="1137"/>
                  </a:lnTo>
                  <a:lnTo>
                    <a:pt x="1075" y="1128"/>
                  </a:lnTo>
                  <a:lnTo>
                    <a:pt x="1060" y="1121"/>
                  </a:lnTo>
                  <a:lnTo>
                    <a:pt x="1046" y="1116"/>
                  </a:lnTo>
                  <a:lnTo>
                    <a:pt x="1034" y="1114"/>
                  </a:lnTo>
                  <a:lnTo>
                    <a:pt x="1022" y="1112"/>
                  </a:lnTo>
                  <a:lnTo>
                    <a:pt x="1012" y="1112"/>
                  </a:lnTo>
                  <a:lnTo>
                    <a:pt x="1003" y="1112"/>
                  </a:lnTo>
                  <a:lnTo>
                    <a:pt x="994" y="1113"/>
                  </a:lnTo>
                  <a:lnTo>
                    <a:pt x="974" y="1114"/>
                  </a:lnTo>
                  <a:lnTo>
                    <a:pt x="952" y="1114"/>
                  </a:lnTo>
                  <a:lnTo>
                    <a:pt x="941" y="1112"/>
                  </a:lnTo>
                  <a:lnTo>
                    <a:pt x="927" y="1108"/>
                  </a:lnTo>
                  <a:lnTo>
                    <a:pt x="911" y="1104"/>
                  </a:lnTo>
                  <a:lnTo>
                    <a:pt x="894" y="1096"/>
                  </a:lnTo>
                  <a:lnTo>
                    <a:pt x="860" y="1111"/>
                  </a:lnTo>
                  <a:lnTo>
                    <a:pt x="830" y="1120"/>
                  </a:lnTo>
                  <a:lnTo>
                    <a:pt x="818" y="1123"/>
                  </a:lnTo>
                  <a:lnTo>
                    <a:pt x="806" y="1125"/>
                  </a:lnTo>
                  <a:lnTo>
                    <a:pt x="796" y="1128"/>
                  </a:lnTo>
                  <a:lnTo>
                    <a:pt x="787" y="1128"/>
                  </a:lnTo>
                  <a:lnTo>
                    <a:pt x="779" y="1128"/>
                  </a:lnTo>
                  <a:lnTo>
                    <a:pt x="772" y="1128"/>
                  </a:lnTo>
                  <a:lnTo>
                    <a:pt x="766" y="1125"/>
                  </a:lnTo>
                  <a:lnTo>
                    <a:pt x="760" y="1124"/>
                  </a:lnTo>
                  <a:lnTo>
                    <a:pt x="756" y="1121"/>
                  </a:lnTo>
                  <a:lnTo>
                    <a:pt x="752" y="1117"/>
                  </a:lnTo>
                  <a:lnTo>
                    <a:pt x="749" y="1114"/>
                  </a:lnTo>
                  <a:lnTo>
                    <a:pt x="747" y="1109"/>
                  </a:lnTo>
                  <a:lnTo>
                    <a:pt x="744" y="1099"/>
                  </a:lnTo>
                  <a:lnTo>
                    <a:pt x="743" y="1088"/>
                  </a:lnTo>
                  <a:lnTo>
                    <a:pt x="743" y="1075"/>
                  </a:lnTo>
                  <a:lnTo>
                    <a:pt x="744" y="1061"/>
                  </a:lnTo>
                  <a:lnTo>
                    <a:pt x="748" y="1033"/>
                  </a:lnTo>
                  <a:lnTo>
                    <a:pt x="750" y="1004"/>
                  </a:lnTo>
                  <a:lnTo>
                    <a:pt x="749" y="992"/>
                  </a:lnTo>
                  <a:lnTo>
                    <a:pt x="747" y="979"/>
                  </a:lnTo>
                  <a:lnTo>
                    <a:pt x="743" y="967"/>
                  </a:lnTo>
                  <a:lnTo>
                    <a:pt x="740" y="955"/>
                  </a:lnTo>
                  <a:lnTo>
                    <a:pt x="731" y="931"/>
                  </a:lnTo>
                  <a:lnTo>
                    <a:pt x="723" y="907"/>
                  </a:lnTo>
                  <a:lnTo>
                    <a:pt x="720" y="895"/>
                  </a:lnTo>
                  <a:lnTo>
                    <a:pt x="718" y="881"/>
                  </a:lnTo>
                  <a:lnTo>
                    <a:pt x="717" y="866"/>
                  </a:lnTo>
                  <a:lnTo>
                    <a:pt x="717" y="851"/>
                  </a:lnTo>
                  <a:lnTo>
                    <a:pt x="719" y="834"/>
                  </a:lnTo>
                  <a:lnTo>
                    <a:pt x="723" y="817"/>
                  </a:lnTo>
                  <a:lnTo>
                    <a:pt x="729" y="797"/>
                  </a:lnTo>
                  <a:lnTo>
                    <a:pt x="737" y="777"/>
                  </a:lnTo>
                  <a:lnTo>
                    <a:pt x="904" y="410"/>
                  </a:lnTo>
                  <a:lnTo>
                    <a:pt x="909" y="402"/>
                  </a:lnTo>
                  <a:lnTo>
                    <a:pt x="912" y="395"/>
                  </a:lnTo>
                  <a:lnTo>
                    <a:pt x="917" y="388"/>
                  </a:lnTo>
                  <a:lnTo>
                    <a:pt x="923" y="382"/>
                  </a:lnTo>
                  <a:lnTo>
                    <a:pt x="927" y="378"/>
                  </a:lnTo>
                  <a:lnTo>
                    <a:pt x="933" y="374"/>
                  </a:lnTo>
                  <a:lnTo>
                    <a:pt x="939" y="371"/>
                  </a:lnTo>
                  <a:lnTo>
                    <a:pt x="944" y="369"/>
                  </a:lnTo>
                  <a:lnTo>
                    <a:pt x="950" y="366"/>
                  </a:lnTo>
                  <a:lnTo>
                    <a:pt x="957" y="365"/>
                  </a:lnTo>
                  <a:lnTo>
                    <a:pt x="963" y="364"/>
                  </a:lnTo>
                  <a:lnTo>
                    <a:pt x="970" y="364"/>
                  </a:lnTo>
                  <a:lnTo>
                    <a:pt x="983" y="364"/>
                  </a:lnTo>
                  <a:lnTo>
                    <a:pt x="998" y="368"/>
                  </a:lnTo>
                  <a:lnTo>
                    <a:pt x="1013" y="371"/>
                  </a:lnTo>
                  <a:lnTo>
                    <a:pt x="1028" y="377"/>
                  </a:lnTo>
                  <a:lnTo>
                    <a:pt x="1044" y="384"/>
                  </a:lnTo>
                  <a:lnTo>
                    <a:pt x="1060" y="390"/>
                  </a:lnTo>
                  <a:lnTo>
                    <a:pt x="1093" y="406"/>
                  </a:lnTo>
                  <a:lnTo>
                    <a:pt x="1126" y="422"/>
                  </a:lnTo>
                  <a:lnTo>
                    <a:pt x="1150" y="418"/>
                  </a:lnTo>
                  <a:lnTo>
                    <a:pt x="1174" y="413"/>
                  </a:lnTo>
                  <a:lnTo>
                    <a:pt x="1198" y="410"/>
                  </a:lnTo>
                  <a:lnTo>
                    <a:pt x="1222" y="408"/>
                  </a:lnTo>
                  <a:lnTo>
                    <a:pt x="1235" y="406"/>
                  </a:lnTo>
                  <a:lnTo>
                    <a:pt x="1247" y="406"/>
                  </a:lnTo>
                  <a:lnTo>
                    <a:pt x="1261" y="408"/>
                  </a:lnTo>
                  <a:lnTo>
                    <a:pt x="1274" y="410"/>
                  </a:lnTo>
                  <a:lnTo>
                    <a:pt x="1287" y="412"/>
                  </a:lnTo>
                  <a:lnTo>
                    <a:pt x="1302" y="416"/>
                  </a:lnTo>
                  <a:lnTo>
                    <a:pt x="1316" y="421"/>
                  </a:lnTo>
                  <a:lnTo>
                    <a:pt x="1332" y="427"/>
                  </a:lnTo>
                  <a:lnTo>
                    <a:pt x="1341" y="432"/>
                  </a:lnTo>
                  <a:lnTo>
                    <a:pt x="1350" y="435"/>
                  </a:lnTo>
                  <a:lnTo>
                    <a:pt x="1357" y="437"/>
                  </a:lnTo>
                  <a:lnTo>
                    <a:pt x="1363" y="438"/>
                  </a:lnTo>
                  <a:lnTo>
                    <a:pt x="1367" y="438"/>
                  </a:lnTo>
                  <a:lnTo>
                    <a:pt x="1371" y="437"/>
                  </a:lnTo>
                  <a:lnTo>
                    <a:pt x="1373" y="435"/>
                  </a:lnTo>
                  <a:lnTo>
                    <a:pt x="1374" y="433"/>
                  </a:lnTo>
                  <a:lnTo>
                    <a:pt x="1374" y="429"/>
                  </a:lnTo>
                  <a:lnTo>
                    <a:pt x="1373" y="426"/>
                  </a:lnTo>
                  <a:lnTo>
                    <a:pt x="1372" y="421"/>
                  </a:lnTo>
                  <a:lnTo>
                    <a:pt x="1370" y="417"/>
                  </a:lnTo>
                  <a:lnTo>
                    <a:pt x="1362" y="405"/>
                  </a:lnTo>
                  <a:lnTo>
                    <a:pt x="1351" y="392"/>
                  </a:lnTo>
                  <a:lnTo>
                    <a:pt x="1339" y="378"/>
                  </a:lnTo>
                  <a:lnTo>
                    <a:pt x="1325" y="364"/>
                  </a:lnTo>
                  <a:lnTo>
                    <a:pt x="1310" y="349"/>
                  </a:lnTo>
                  <a:lnTo>
                    <a:pt x="1294" y="336"/>
                  </a:lnTo>
                  <a:lnTo>
                    <a:pt x="1278" y="323"/>
                  </a:lnTo>
                  <a:lnTo>
                    <a:pt x="1262" y="312"/>
                  </a:lnTo>
                  <a:lnTo>
                    <a:pt x="1249" y="302"/>
                  </a:lnTo>
                  <a:lnTo>
                    <a:pt x="1235" y="294"/>
                  </a:lnTo>
                  <a:lnTo>
                    <a:pt x="1267" y="299"/>
                  </a:lnTo>
                  <a:lnTo>
                    <a:pt x="1294" y="299"/>
                  </a:lnTo>
                  <a:lnTo>
                    <a:pt x="1318" y="297"/>
                  </a:lnTo>
                  <a:lnTo>
                    <a:pt x="1339" y="291"/>
                  </a:lnTo>
                  <a:lnTo>
                    <a:pt x="1355" y="283"/>
                  </a:lnTo>
                  <a:lnTo>
                    <a:pt x="1369" y="273"/>
                  </a:lnTo>
                  <a:lnTo>
                    <a:pt x="1379" y="260"/>
                  </a:lnTo>
                  <a:lnTo>
                    <a:pt x="1386" y="245"/>
                  </a:lnTo>
                  <a:lnTo>
                    <a:pt x="1389" y="229"/>
                  </a:lnTo>
                  <a:lnTo>
                    <a:pt x="1390" y="212"/>
                  </a:lnTo>
                  <a:lnTo>
                    <a:pt x="1388" y="195"/>
                  </a:lnTo>
                  <a:lnTo>
                    <a:pt x="1383" y="176"/>
                  </a:lnTo>
                  <a:lnTo>
                    <a:pt x="1375" y="156"/>
                  </a:lnTo>
                  <a:lnTo>
                    <a:pt x="1365" y="138"/>
                  </a:lnTo>
                  <a:lnTo>
                    <a:pt x="1351" y="118"/>
                  </a:lnTo>
                  <a:lnTo>
                    <a:pt x="1335" y="100"/>
                  </a:lnTo>
                  <a:lnTo>
                    <a:pt x="1317" y="82"/>
                  </a:lnTo>
                  <a:lnTo>
                    <a:pt x="1297" y="65"/>
                  </a:lnTo>
                  <a:lnTo>
                    <a:pt x="1274" y="50"/>
                  </a:lnTo>
                  <a:lnTo>
                    <a:pt x="1249" y="36"/>
                  </a:lnTo>
                  <a:lnTo>
                    <a:pt x="1221" y="24"/>
                  </a:lnTo>
                  <a:lnTo>
                    <a:pt x="1191" y="13"/>
                  </a:lnTo>
                  <a:lnTo>
                    <a:pt x="1161" y="6"/>
                  </a:lnTo>
                  <a:lnTo>
                    <a:pt x="1127" y="2"/>
                  </a:lnTo>
                  <a:lnTo>
                    <a:pt x="1092" y="0"/>
                  </a:lnTo>
                  <a:lnTo>
                    <a:pt x="1055" y="1"/>
                  </a:lnTo>
                  <a:lnTo>
                    <a:pt x="1018" y="6"/>
                  </a:lnTo>
                  <a:lnTo>
                    <a:pt x="978" y="14"/>
                  </a:lnTo>
                  <a:lnTo>
                    <a:pt x="935" y="27"/>
                  </a:lnTo>
                  <a:lnTo>
                    <a:pt x="893" y="44"/>
                  </a:lnTo>
                  <a:lnTo>
                    <a:pt x="848" y="67"/>
                  </a:lnTo>
                  <a:lnTo>
                    <a:pt x="804" y="93"/>
                  </a:lnTo>
                  <a:lnTo>
                    <a:pt x="771" y="144"/>
                  </a:lnTo>
                  <a:lnTo>
                    <a:pt x="745" y="180"/>
                  </a:lnTo>
                  <a:lnTo>
                    <a:pt x="736" y="194"/>
                  </a:lnTo>
                  <a:lnTo>
                    <a:pt x="727" y="204"/>
                  </a:lnTo>
                  <a:lnTo>
                    <a:pt x="718" y="212"/>
                  </a:lnTo>
                  <a:lnTo>
                    <a:pt x="710" y="218"/>
                  </a:lnTo>
                  <a:lnTo>
                    <a:pt x="700" y="222"/>
                  </a:lnTo>
                  <a:lnTo>
                    <a:pt x="689" y="225"/>
                  </a:lnTo>
                  <a:lnTo>
                    <a:pt x="677" y="225"/>
                  </a:lnTo>
                  <a:lnTo>
                    <a:pt x="663" y="225"/>
                  </a:lnTo>
                  <a:lnTo>
                    <a:pt x="625" y="222"/>
                  </a:lnTo>
                  <a:lnTo>
                    <a:pt x="573" y="219"/>
                  </a:lnTo>
                  <a:lnTo>
                    <a:pt x="553" y="218"/>
                  </a:lnTo>
                  <a:lnTo>
                    <a:pt x="535" y="218"/>
                  </a:lnTo>
                  <a:lnTo>
                    <a:pt x="519" y="219"/>
                  </a:lnTo>
                  <a:lnTo>
                    <a:pt x="503" y="221"/>
                  </a:lnTo>
                  <a:lnTo>
                    <a:pt x="495" y="224"/>
                  </a:lnTo>
                  <a:lnTo>
                    <a:pt x="488" y="226"/>
                  </a:lnTo>
                  <a:lnTo>
                    <a:pt x="480" y="228"/>
                  </a:lnTo>
                  <a:lnTo>
                    <a:pt x="473" y="232"/>
                  </a:lnTo>
                  <a:lnTo>
                    <a:pt x="466" y="236"/>
                  </a:lnTo>
                  <a:lnTo>
                    <a:pt x="460" y="241"/>
                  </a:lnTo>
                  <a:lnTo>
                    <a:pt x="453" y="246"/>
                  </a:lnTo>
                  <a:lnTo>
                    <a:pt x="446" y="253"/>
                  </a:lnTo>
                  <a:lnTo>
                    <a:pt x="426" y="273"/>
                  </a:lnTo>
                  <a:lnTo>
                    <a:pt x="412" y="285"/>
                  </a:lnTo>
                  <a:lnTo>
                    <a:pt x="401" y="292"/>
                  </a:lnTo>
                  <a:lnTo>
                    <a:pt x="393" y="296"/>
                  </a:lnTo>
                  <a:lnTo>
                    <a:pt x="384" y="297"/>
                  </a:lnTo>
                  <a:lnTo>
                    <a:pt x="374" y="300"/>
                  </a:lnTo>
                  <a:lnTo>
                    <a:pt x="360" y="306"/>
                  </a:lnTo>
                  <a:lnTo>
                    <a:pt x="340" y="317"/>
                  </a:lnTo>
                  <a:lnTo>
                    <a:pt x="326" y="348"/>
                  </a:lnTo>
                  <a:lnTo>
                    <a:pt x="320" y="366"/>
                  </a:lnTo>
                  <a:lnTo>
                    <a:pt x="314" y="385"/>
                  </a:lnTo>
                  <a:lnTo>
                    <a:pt x="310" y="403"/>
                  </a:lnTo>
                  <a:lnTo>
                    <a:pt x="306" y="422"/>
                  </a:lnTo>
                  <a:lnTo>
                    <a:pt x="298" y="461"/>
                  </a:lnTo>
                  <a:lnTo>
                    <a:pt x="292" y="501"/>
                  </a:lnTo>
                  <a:lnTo>
                    <a:pt x="284" y="542"/>
                  </a:lnTo>
                  <a:lnTo>
                    <a:pt x="273" y="584"/>
                  </a:lnTo>
                  <a:lnTo>
                    <a:pt x="268" y="604"/>
                  </a:lnTo>
                  <a:lnTo>
                    <a:pt x="261" y="625"/>
                  </a:lnTo>
                  <a:lnTo>
                    <a:pt x="253" y="645"/>
                  </a:lnTo>
                  <a:lnTo>
                    <a:pt x="245" y="666"/>
                  </a:lnTo>
                  <a:lnTo>
                    <a:pt x="177" y="812"/>
                  </a:lnTo>
                  <a:lnTo>
                    <a:pt x="58" y="1010"/>
                  </a:lnTo>
                  <a:lnTo>
                    <a:pt x="5" y="1137"/>
                  </a:lnTo>
                  <a:lnTo>
                    <a:pt x="0" y="1154"/>
                  </a:lnTo>
                  <a:lnTo>
                    <a:pt x="1" y="1171"/>
                  </a:lnTo>
                  <a:lnTo>
                    <a:pt x="8" y="1191"/>
                  </a:lnTo>
                  <a:lnTo>
                    <a:pt x="21" y="1211"/>
                  </a:lnTo>
                  <a:lnTo>
                    <a:pt x="37" y="1233"/>
                  </a:lnTo>
                  <a:lnTo>
                    <a:pt x="58" y="1257"/>
                  </a:lnTo>
                  <a:lnTo>
                    <a:pt x="83" y="1281"/>
                  </a:lnTo>
                  <a:lnTo>
                    <a:pt x="112" y="1306"/>
                  </a:lnTo>
                  <a:lnTo>
                    <a:pt x="145" y="1333"/>
                  </a:lnTo>
                  <a:lnTo>
                    <a:pt x="181" y="1360"/>
                  </a:lnTo>
                  <a:lnTo>
                    <a:pt x="221" y="1388"/>
                  </a:lnTo>
                  <a:lnTo>
                    <a:pt x="262" y="1417"/>
                  </a:lnTo>
                  <a:lnTo>
                    <a:pt x="306" y="1447"/>
                  </a:lnTo>
                  <a:lnTo>
                    <a:pt x="352" y="1476"/>
                  </a:lnTo>
                  <a:lnTo>
                    <a:pt x="401" y="1506"/>
                  </a:lnTo>
                  <a:lnTo>
                    <a:pt x="450" y="1537"/>
                  </a:lnTo>
                  <a:lnTo>
                    <a:pt x="553" y="1599"/>
                  </a:lnTo>
                  <a:lnTo>
                    <a:pt x="660" y="1661"/>
                  </a:lnTo>
                  <a:lnTo>
                    <a:pt x="766" y="1722"/>
                  </a:lnTo>
                  <a:lnTo>
                    <a:pt x="871" y="1783"/>
                  </a:lnTo>
                  <a:lnTo>
                    <a:pt x="972" y="1841"/>
                  </a:lnTo>
                  <a:lnTo>
                    <a:pt x="1067" y="1897"/>
                  </a:lnTo>
                  <a:lnTo>
                    <a:pt x="1153" y="1948"/>
                  </a:lnTo>
                  <a:lnTo>
                    <a:pt x="1227" y="1996"/>
                  </a:lnTo>
                  <a:lnTo>
                    <a:pt x="1231" y="2047"/>
                  </a:lnTo>
                  <a:lnTo>
                    <a:pt x="1237" y="2095"/>
                  </a:lnTo>
                  <a:lnTo>
                    <a:pt x="1245" y="2143"/>
                  </a:lnTo>
                  <a:lnTo>
                    <a:pt x="1254" y="2189"/>
                  </a:lnTo>
                  <a:lnTo>
                    <a:pt x="1265" y="2236"/>
                  </a:lnTo>
                  <a:lnTo>
                    <a:pt x="1275" y="2281"/>
                  </a:lnTo>
                  <a:lnTo>
                    <a:pt x="1284" y="2324"/>
                  </a:lnTo>
                  <a:lnTo>
                    <a:pt x="1293" y="2367"/>
                  </a:lnTo>
                  <a:lnTo>
                    <a:pt x="1298" y="2388"/>
                  </a:lnTo>
                  <a:lnTo>
                    <a:pt x="1301" y="2412"/>
                  </a:lnTo>
                  <a:lnTo>
                    <a:pt x="1305" y="2437"/>
                  </a:lnTo>
                  <a:lnTo>
                    <a:pt x="1307" y="2465"/>
                  </a:lnTo>
                  <a:lnTo>
                    <a:pt x="1311" y="2524"/>
                  </a:lnTo>
                  <a:lnTo>
                    <a:pt x="1314" y="2588"/>
                  </a:lnTo>
                  <a:lnTo>
                    <a:pt x="1316" y="2652"/>
                  </a:lnTo>
                  <a:lnTo>
                    <a:pt x="1317" y="2715"/>
                  </a:lnTo>
                  <a:lnTo>
                    <a:pt x="1317" y="2773"/>
                  </a:lnTo>
                  <a:lnTo>
                    <a:pt x="1317" y="2826"/>
                  </a:lnTo>
                  <a:lnTo>
                    <a:pt x="1317" y="2884"/>
                  </a:lnTo>
                  <a:lnTo>
                    <a:pt x="1323" y="2926"/>
                  </a:lnTo>
                  <a:lnTo>
                    <a:pt x="1327" y="2966"/>
                  </a:lnTo>
                  <a:lnTo>
                    <a:pt x="1331" y="3007"/>
                  </a:lnTo>
                  <a:lnTo>
                    <a:pt x="1333" y="3047"/>
                  </a:lnTo>
                  <a:lnTo>
                    <a:pt x="1334" y="3088"/>
                  </a:lnTo>
                  <a:lnTo>
                    <a:pt x="1334" y="3128"/>
                  </a:lnTo>
                  <a:lnTo>
                    <a:pt x="1334" y="3169"/>
                  </a:lnTo>
                  <a:lnTo>
                    <a:pt x="1333" y="3209"/>
                  </a:lnTo>
                  <a:lnTo>
                    <a:pt x="1331" y="3249"/>
                  </a:lnTo>
                  <a:lnTo>
                    <a:pt x="1329" y="3290"/>
                  </a:lnTo>
                  <a:lnTo>
                    <a:pt x="1325" y="3330"/>
                  </a:lnTo>
                  <a:lnTo>
                    <a:pt x="1322" y="3371"/>
                  </a:lnTo>
                  <a:lnTo>
                    <a:pt x="1313" y="3454"/>
                  </a:lnTo>
                  <a:lnTo>
                    <a:pt x="1302" y="3536"/>
                  </a:lnTo>
                  <a:lnTo>
                    <a:pt x="1291" y="3620"/>
                  </a:lnTo>
                  <a:lnTo>
                    <a:pt x="1279" y="3706"/>
                  </a:lnTo>
                  <a:lnTo>
                    <a:pt x="1267" y="3794"/>
                  </a:lnTo>
                  <a:lnTo>
                    <a:pt x="1255" y="3883"/>
                  </a:lnTo>
                  <a:lnTo>
                    <a:pt x="1245" y="3975"/>
                  </a:lnTo>
                  <a:lnTo>
                    <a:pt x="1236" y="4070"/>
                  </a:lnTo>
                  <a:lnTo>
                    <a:pt x="1231" y="4118"/>
                  </a:lnTo>
                  <a:lnTo>
                    <a:pt x="1229" y="4167"/>
                  </a:lnTo>
                  <a:lnTo>
                    <a:pt x="1226" y="4216"/>
                  </a:lnTo>
                  <a:lnTo>
                    <a:pt x="1223" y="4267"/>
                  </a:lnTo>
                  <a:lnTo>
                    <a:pt x="1685" y="4351"/>
                  </a:lnTo>
                  <a:lnTo>
                    <a:pt x="1676" y="4241"/>
                  </a:lnTo>
                  <a:lnTo>
                    <a:pt x="1677" y="4256"/>
                  </a:lnTo>
                  <a:lnTo>
                    <a:pt x="1681" y="4295"/>
                  </a:lnTo>
                  <a:lnTo>
                    <a:pt x="1686" y="4352"/>
                  </a:lnTo>
                  <a:lnTo>
                    <a:pt x="1693" y="4420"/>
                  </a:lnTo>
                  <a:lnTo>
                    <a:pt x="1701" y="4496"/>
                  </a:lnTo>
                  <a:lnTo>
                    <a:pt x="1709" y="4572"/>
                  </a:lnTo>
                  <a:lnTo>
                    <a:pt x="1718" y="4642"/>
                  </a:lnTo>
                  <a:lnTo>
                    <a:pt x="1726" y="4700"/>
                  </a:lnTo>
                  <a:lnTo>
                    <a:pt x="1733" y="4751"/>
                  </a:lnTo>
                  <a:lnTo>
                    <a:pt x="1738" y="4802"/>
                  </a:lnTo>
                  <a:lnTo>
                    <a:pt x="1743" y="4852"/>
                  </a:lnTo>
                  <a:lnTo>
                    <a:pt x="1746" y="4904"/>
                  </a:lnTo>
                  <a:lnTo>
                    <a:pt x="1749" y="4955"/>
                  </a:lnTo>
                  <a:lnTo>
                    <a:pt x="1754" y="5006"/>
                  </a:lnTo>
                  <a:lnTo>
                    <a:pt x="1760" y="5057"/>
                  </a:lnTo>
                  <a:lnTo>
                    <a:pt x="1768" y="5106"/>
                  </a:lnTo>
                  <a:lnTo>
                    <a:pt x="1773" y="5145"/>
                  </a:lnTo>
                  <a:lnTo>
                    <a:pt x="1780" y="5189"/>
                  </a:lnTo>
                  <a:lnTo>
                    <a:pt x="1786" y="5237"/>
                  </a:lnTo>
                  <a:lnTo>
                    <a:pt x="1793" y="5287"/>
                  </a:lnTo>
                  <a:lnTo>
                    <a:pt x="1799" y="5341"/>
                  </a:lnTo>
                  <a:lnTo>
                    <a:pt x="1804" y="5395"/>
                  </a:lnTo>
                  <a:lnTo>
                    <a:pt x="1809" y="5453"/>
                  </a:lnTo>
                  <a:lnTo>
                    <a:pt x="1815" y="5510"/>
                  </a:lnTo>
                  <a:lnTo>
                    <a:pt x="1819" y="5568"/>
                  </a:lnTo>
                  <a:lnTo>
                    <a:pt x="1824" y="5625"/>
                  </a:lnTo>
                  <a:lnTo>
                    <a:pt x="1827" y="5681"/>
                  </a:lnTo>
                  <a:lnTo>
                    <a:pt x="1829" y="5735"/>
                  </a:lnTo>
                  <a:lnTo>
                    <a:pt x="1833" y="5787"/>
                  </a:lnTo>
                  <a:lnTo>
                    <a:pt x="1834" y="5835"/>
                  </a:lnTo>
                  <a:lnTo>
                    <a:pt x="1835" y="5881"/>
                  </a:lnTo>
                  <a:lnTo>
                    <a:pt x="1835" y="5921"/>
                  </a:lnTo>
                  <a:lnTo>
                    <a:pt x="1836" y="5974"/>
                  </a:lnTo>
                  <a:lnTo>
                    <a:pt x="1837" y="6025"/>
                  </a:lnTo>
                  <a:lnTo>
                    <a:pt x="1841" y="6077"/>
                  </a:lnTo>
                  <a:lnTo>
                    <a:pt x="1844" y="6128"/>
                  </a:lnTo>
                  <a:lnTo>
                    <a:pt x="1849" y="6179"/>
                  </a:lnTo>
                  <a:lnTo>
                    <a:pt x="1855" y="6230"/>
                  </a:lnTo>
                  <a:lnTo>
                    <a:pt x="1860" y="6280"/>
                  </a:lnTo>
                  <a:lnTo>
                    <a:pt x="1867" y="6330"/>
                  </a:lnTo>
                  <a:lnTo>
                    <a:pt x="1881" y="6430"/>
                  </a:lnTo>
                  <a:lnTo>
                    <a:pt x="1895" y="6527"/>
                  </a:lnTo>
                  <a:lnTo>
                    <a:pt x="1908" y="6624"/>
                  </a:lnTo>
                  <a:lnTo>
                    <a:pt x="1921" y="6719"/>
                  </a:lnTo>
                  <a:lnTo>
                    <a:pt x="1925" y="6762"/>
                  </a:lnTo>
                  <a:lnTo>
                    <a:pt x="1931" y="6811"/>
                  </a:lnTo>
                  <a:lnTo>
                    <a:pt x="1938" y="6864"/>
                  </a:lnTo>
                  <a:lnTo>
                    <a:pt x="1946" y="6918"/>
                  </a:lnTo>
                  <a:lnTo>
                    <a:pt x="1954" y="6970"/>
                  </a:lnTo>
                  <a:lnTo>
                    <a:pt x="1963" y="7020"/>
                  </a:lnTo>
                  <a:lnTo>
                    <a:pt x="1969" y="7042"/>
                  </a:lnTo>
                  <a:lnTo>
                    <a:pt x="1973" y="7064"/>
                  </a:lnTo>
                  <a:lnTo>
                    <a:pt x="1979" y="7084"/>
                  </a:lnTo>
                  <a:lnTo>
                    <a:pt x="1986" y="7101"/>
                  </a:lnTo>
                  <a:lnTo>
                    <a:pt x="1995" y="7128"/>
                  </a:lnTo>
                  <a:lnTo>
                    <a:pt x="2009" y="7168"/>
                  </a:lnTo>
                  <a:lnTo>
                    <a:pt x="2025" y="7216"/>
                  </a:lnTo>
                  <a:lnTo>
                    <a:pt x="2041" y="7269"/>
                  </a:lnTo>
                  <a:lnTo>
                    <a:pt x="2056" y="7321"/>
                  </a:lnTo>
                  <a:lnTo>
                    <a:pt x="2068" y="7370"/>
                  </a:lnTo>
                  <a:lnTo>
                    <a:pt x="2073" y="7392"/>
                  </a:lnTo>
                  <a:lnTo>
                    <a:pt x="2076" y="7413"/>
                  </a:lnTo>
                  <a:lnTo>
                    <a:pt x="2080" y="7429"/>
                  </a:lnTo>
                  <a:lnTo>
                    <a:pt x="2080" y="7442"/>
                  </a:lnTo>
                  <a:lnTo>
                    <a:pt x="2068" y="7466"/>
                  </a:lnTo>
                  <a:lnTo>
                    <a:pt x="2041" y="7517"/>
                  </a:lnTo>
                  <a:lnTo>
                    <a:pt x="2011" y="7570"/>
                  </a:lnTo>
                  <a:lnTo>
                    <a:pt x="1995" y="7602"/>
                  </a:lnTo>
                  <a:lnTo>
                    <a:pt x="1992" y="7614"/>
                  </a:lnTo>
                  <a:lnTo>
                    <a:pt x="1986" y="7637"/>
                  </a:lnTo>
                  <a:lnTo>
                    <a:pt x="1979" y="7669"/>
                  </a:lnTo>
                  <a:lnTo>
                    <a:pt x="1971" y="7703"/>
                  </a:lnTo>
                  <a:lnTo>
                    <a:pt x="1964" y="7738"/>
                  </a:lnTo>
                  <a:lnTo>
                    <a:pt x="1959" y="7769"/>
                  </a:lnTo>
                  <a:lnTo>
                    <a:pt x="1954" y="7793"/>
                  </a:lnTo>
                  <a:lnTo>
                    <a:pt x="1953" y="7805"/>
                  </a:lnTo>
                  <a:lnTo>
                    <a:pt x="1953" y="7815"/>
                  </a:lnTo>
                  <a:lnTo>
                    <a:pt x="1953" y="7840"/>
                  </a:lnTo>
                  <a:lnTo>
                    <a:pt x="1956" y="7862"/>
                  </a:lnTo>
                  <a:lnTo>
                    <a:pt x="1959" y="7872"/>
                  </a:lnTo>
                  <a:lnTo>
                    <a:pt x="1961" y="7880"/>
                  </a:lnTo>
                  <a:lnTo>
                    <a:pt x="1963" y="7888"/>
                  </a:lnTo>
                  <a:lnTo>
                    <a:pt x="1967" y="7895"/>
                  </a:lnTo>
                  <a:lnTo>
                    <a:pt x="1970" y="7901"/>
                  </a:lnTo>
                  <a:lnTo>
                    <a:pt x="1973" y="7906"/>
                  </a:lnTo>
                  <a:lnTo>
                    <a:pt x="1977" y="7911"/>
                  </a:lnTo>
                  <a:lnTo>
                    <a:pt x="1981" y="7916"/>
                  </a:lnTo>
                  <a:lnTo>
                    <a:pt x="1991" y="7922"/>
                  </a:lnTo>
                  <a:lnTo>
                    <a:pt x="2001" y="7927"/>
                  </a:lnTo>
                  <a:lnTo>
                    <a:pt x="2011" y="7930"/>
                  </a:lnTo>
                  <a:lnTo>
                    <a:pt x="2023" y="7934"/>
                  </a:lnTo>
                  <a:lnTo>
                    <a:pt x="2034" y="7936"/>
                  </a:lnTo>
                  <a:lnTo>
                    <a:pt x="2045" y="7938"/>
                  </a:lnTo>
                  <a:lnTo>
                    <a:pt x="2058" y="7941"/>
                  </a:lnTo>
                  <a:lnTo>
                    <a:pt x="2070" y="7943"/>
                  </a:lnTo>
                  <a:lnTo>
                    <a:pt x="2080" y="7948"/>
                  </a:lnTo>
                  <a:lnTo>
                    <a:pt x="2091" y="7953"/>
                  </a:lnTo>
                  <a:lnTo>
                    <a:pt x="2304" y="7953"/>
                  </a:lnTo>
                  <a:lnTo>
                    <a:pt x="2353" y="7924"/>
                  </a:lnTo>
                  <a:lnTo>
                    <a:pt x="2390" y="7904"/>
                  </a:lnTo>
                  <a:lnTo>
                    <a:pt x="2403" y="7896"/>
                  </a:lnTo>
                  <a:lnTo>
                    <a:pt x="2415" y="7889"/>
                  </a:lnTo>
                  <a:lnTo>
                    <a:pt x="2424" y="7882"/>
                  </a:lnTo>
                  <a:lnTo>
                    <a:pt x="2430" y="7874"/>
                  </a:lnTo>
                  <a:lnTo>
                    <a:pt x="2435" y="7865"/>
                  </a:lnTo>
                  <a:lnTo>
                    <a:pt x="2439" y="7853"/>
                  </a:lnTo>
                  <a:lnTo>
                    <a:pt x="2441" y="7838"/>
                  </a:lnTo>
                  <a:lnTo>
                    <a:pt x="2442" y="7820"/>
                  </a:lnTo>
                  <a:lnTo>
                    <a:pt x="2442" y="7770"/>
                  </a:lnTo>
                  <a:lnTo>
                    <a:pt x="2442" y="7697"/>
                  </a:lnTo>
                  <a:lnTo>
                    <a:pt x="2442" y="7686"/>
                  </a:lnTo>
                  <a:lnTo>
                    <a:pt x="2445" y="7676"/>
                  </a:lnTo>
                  <a:lnTo>
                    <a:pt x="2448" y="7665"/>
                  </a:lnTo>
                  <a:lnTo>
                    <a:pt x="2453" y="7655"/>
                  </a:lnTo>
                  <a:lnTo>
                    <a:pt x="2464" y="7637"/>
                  </a:lnTo>
                  <a:lnTo>
                    <a:pt x="2477" y="7618"/>
                  </a:lnTo>
                  <a:lnTo>
                    <a:pt x="2489" y="7600"/>
                  </a:lnTo>
                  <a:lnTo>
                    <a:pt x="2501" y="7581"/>
                  </a:lnTo>
                  <a:lnTo>
                    <a:pt x="2504" y="7572"/>
                  </a:lnTo>
                  <a:lnTo>
                    <a:pt x="2507" y="7560"/>
                  </a:lnTo>
                  <a:lnTo>
                    <a:pt x="2509" y="7550"/>
                  </a:lnTo>
                  <a:lnTo>
                    <a:pt x="2509" y="7538"/>
                  </a:lnTo>
                  <a:lnTo>
                    <a:pt x="2495" y="7422"/>
                  </a:lnTo>
                  <a:lnTo>
                    <a:pt x="2507" y="7400"/>
                  </a:lnTo>
                  <a:lnTo>
                    <a:pt x="2520" y="7378"/>
                  </a:lnTo>
                  <a:lnTo>
                    <a:pt x="2530" y="7354"/>
                  </a:lnTo>
                  <a:lnTo>
                    <a:pt x="2541" y="7328"/>
                  </a:lnTo>
                  <a:lnTo>
                    <a:pt x="2547" y="7301"/>
                  </a:lnTo>
                  <a:lnTo>
                    <a:pt x="2554" y="7272"/>
                  </a:lnTo>
                  <a:lnTo>
                    <a:pt x="2557" y="7256"/>
                  </a:lnTo>
                  <a:lnTo>
                    <a:pt x="2558" y="7241"/>
                  </a:lnTo>
                  <a:lnTo>
                    <a:pt x="2559" y="7225"/>
                  </a:lnTo>
                  <a:lnTo>
                    <a:pt x="2559" y="7208"/>
                  </a:lnTo>
                  <a:lnTo>
                    <a:pt x="2559" y="7134"/>
                  </a:lnTo>
                  <a:lnTo>
                    <a:pt x="2558" y="7116"/>
                  </a:lnTo>
                  <a:lnTo>
                    <a:pt x="2554" y="7096"/>
                  </a:lnTo>
                  <a:lnTo>
                    <a:pt x="2549" y="7077"/>
                  </a:lnTo>
                  <a:lnTo>
                    <a:pt x="2541" y="7056"/>
                  </a:lnTo>
                  <a:lnTo>
                    <a:pt x="2522" y="7015"/>
                  </a:lnTo>
                  <a:lnTo>
                    <a:pt x="2503" y="6973"/>
                  </a:lnTo>
                  <a:lnTo>
                    <a:pt x="2493" y="6952"/>
                  </a:lnTo>
                  <a:lnTo>
                    <a:pt x="2483" y="6930"/>
                  </a:lnTo>
                  <a:lnTo>
                    <a:pt x="2474" y="6910"/>
                  </a:lnTo>
                  <a:lnTo>
                    <a:pt x="2467" y="6890"/>
                  </a:lnTo>
                  <a:lnTo>
                    <a:pt x="2462" y="6871"/>
                  </a:lnTo>
                  <a:lnTo>
                    <a:pt x="2458" y="6851"/>
                  </a:lnTo>
                  <a:lnTo>
                    <a:pt x="2457" y="6842"/>
                  </a:lnTo>
                  <a:lnTo>
                    <a:pt x="2457" y="6833"/>
                  </a:lnTo>
                  <a:lnTo>
                    <a:pt x="2457" y="6824"/>
                  </a:lnTo>
                  <a:lnTo>
                    <a:pt x="2458" y="6816"/>
                  </a:lnTo>
                  <a:lnTo>
                    <a:pt x="2485" y="6538"/>
                  </a:lnTo>
                  <a:lnTo>
                    <a:pt x="2485" y="6517"/>
                  </a:lnTo>
                  <a:lnTo>
                    <a:pt x="2485" y="6507"/>
                  </a:lnTo>
                  <a:lnTo>
                    <a:pt x="2483" y="6498"/>
                  </a:lnTo>
                  <a:lnTo>
                    <a:pt x="2481" y="6491"/>
                  </a:lnTo>
                  <a:lnTo>
                    <a:pt x="2480" y="6485"/>
                  </a:lnTo>
                  <a:lnTo>
                    <a:pt x="2474" y="6474"/>
                  </a:lnTo>
                  <a:lnTo>
                    <a:pt x="2469" y="6466"/>
                  </a:lnTo>
                  <a:lnTo>
                    <a:pt x="2463" y="6459"/>
                  </a:lnTo>
                  <a:lnTo>
                    <a:pt x="2457" y="6451"/>
                  </a:lnTo>
                  <a:lnTo>
                    <a:pt x="2456" y="6448"/>
                  </a:lnTo>
                  <a:lnTo>
                    <a:pt x="2454" y="6443"/>
                  </a:lnTo>
                  <a:lnTo>
                    <a:pt x="2453" y="6438"/>
                  </a:lnTo>
                  <a:lnTo>
                    <a:pt x="2453" y="6432"/>
                  </a:lnTo>
                  <a:lnTo>
                    <a:pt x="2453" y="6410"/>
                  </a:lnTo>
                  <a:lnTo>
                    <a:pt x="2454" y="6369"/>
                  </a:lnTo>
                  <a:lnTo>
                    <a:pt x="2457" y="6328"/>
                  </a:lnTo>
                  <a:lnTo>
                    <a:pt x="2463" y="6289"/>
                  </a:lnTo>
                  <a:lnTo>
                    <a:pt x="2469" y="6251"/>
                  </a:lnTo>
                  <a:lnTo>
                    <a:pt x="2478" y="6214"/>
                  </a:lnTo>
                  <a:lnTo>
                    <a:pt x="2486" y="6178"/>
                  </a:lnTo>
                  <a:lnTo>
                    <a:pt x="2496" y="6144"/>
                  </a:lnTo>
                  <a:lnTo>
                    <a:pt x="2505" y="6111"/>
                  </a:lnTo>
                  <a:lnTo>
                    <a:pt x="2526" y="6047"/>
                  </a:lnTo>
                  <a:lnTo>
                    <a:pt x="2542" y="5986"/>
                  </a:lnTo>
                  <a:lnTo>
                    <a:pt x="2549" y="5959"/>
                  </a:lnTo>
                  <a:lnTo>
                    <a:pt x="2554" y="5931"/>
                  </a:lnTo>
                  <a:lnTo>
                    <a:pt x="2558" y="5904"/>
                  </a:lnTo>
                  <a:lnTo>
                    <a:pt x="2559" y="5879"/>
                  </a:lnTo>
                  <a:lnTo>
                    <a:pt x="2558" y="5817"/>
                  </a:lnTo>
                  <a:lnTo>
                    <a:pt x="2554" y="5738"/>
                  </a:lnTo>
                  <a:lnTo>
                    <a:pt x="2551" y="5647"/>
                  </a:lnTo>
                  <a:lnTo>
                    <a:pt x="2546" y="5552"/>
                  </a:lnTo>
                  <a:lnTo>
                    <a:pt x="2544" y="5459"/>
                  </a:lnTo>
                  <a:lnTo>
                    <a:pt x="2542" y="5377"/>
                  </a:lnTo>
                  <a:lnTo>
                    <a:pt x="2543" y="5343"/>
                  </a:lnTo>
                  <a:lnTo>
                    <a:pt x="2544" y="5313"/>
                  </a:lnTo>
                  <a:lnTo>
                    <a:pt x="2545" y="5289"/>
                  </a:lnTo>
                  <a:lnTo>
                    <a:pt x="2549" y="5273"/>
                  </a:lnTo>
                  <a:lnTo>
                    <a:pt x="2553" y="5253"/>
                  </a:lnTo>
                  <a:lnTo>
                    <a:pt x="2558" y="5226"/>
                  </a:lnTo>
                  <a:lnTo>
                    <a:pt x="2561" y="5194"/>
                  </a:lnTo>
                  <a:lnTo>
                    <a:pt x="2566" y="5159"/>
                  </a:lnTo>
                  <a:lnTo>
                    <a:pt x="2574" y="5078"/>
                  </a:lnTo>
                  <a:lnTo>
                    <a:pt x="2581" y="4990"/>
                  </a:lnTo>
                  <a:lnTo>
                    <a:pt x="2586" y="4901"/>
                  </a:lnTo>
                  <a:lnTo>
                    <a:pt x="2592" y="4816"/>
                  </a:lnTo>
                  <a:lnTo>
                    <a:pt x="2598" y="4743"/>
                  </a:lnTo>
                  <a:lnTo>
                    <a:pt x="2601" y="4688"/>
                  </a:lnTo>
                  <a:lnTo>
                    <a:pt x="2606" y="4696"/>
                  </a:lnTo>
                  <a:lnTo>
                    <a:pt x="2610" y="4706"/>
                  </a:lnTo>
                  <a:lnTo>
                    <a:pt x="2615" y="4720"/>
                  </a:lnTo>
                  <a:lnTo>
                    <a:pt x="2619" y="4736"/>
                  </a:lnTo>
                  <a:lnTo>
                    <a:pt x="2627" y="4775"/>
                  </a:lnTo>
                  <a:lnTo>
                    <a:pt x="2637" y="4820"/>
                  </a:lnTo>
                  <a:lnTo>
                    <a:pt x="2645" y="4874"/>
                  </a:lnTo>
                  <a:lnTo>
                    <a:pt x="2653" y="4933"/>
                  </a:lnTo>
                  <a:lnTo>
                    <a:pt x="2661" y="4994"/>
                  </a:lnTo>
                  <a:lnTo>
                    <a:pt x="2667" y="5059"/>
                  </a:lnTo>
                  <a:lnTo>
                    <a:pt x="2673" y="5125"/>
                  </a:lnTo>
                  <a:lnTo>
                    <a:pt x="2680" y="5190"/>
                  </a:lnTo>
                  <a:lnTo>
                    <a:pt x="2685" y="5253"/>
                  </a:lnTo>
                  <a:lnTo>
                    <a:pt x="2689" y="5313"/>
                  </a:lnTo>
                  <a:lnTo>
                    <a:pt x="2693" y="5369"/>
                  </a:lnTo>
                  <a:lnTo>
                    <a:pt x="2695" y="5419"/>
                  </a:lnTo>
                  <a:lnTo>
                    <a:pt x="2697" y="5462"/>
                  </a:lnTo>
                  <a:lnTo>
                    <a:pt x="2697" y="5496"/>
                  </a:lnTo>
                  <a:lnTo>
                    <a:pt x="2698" y="5555"/>
                  </a:lnTo>
                  <a:lnTo>
                    <a:pt x="2700" y="5611"/>
                  </a:lnTo>
                  <a:lnTo>
                    <a:pt x="2703" y="5664"/>
                  </a:lnTo>
                  <a:lnTo>
                    <a:pt x="2706" y="5714"/>
                  </a:lnTo>
                  <a:lnTo>
                    <a:pt x="2712" y="5763"/>
                  </a:lnTo>
                  <a:lnTo>
                    <a:pt x="2719" y="5813"/>
                  </a:lnTo>
                  <a:lnTo>
                    <a:pt x="2727" y="5863"/>
                  </a:lnTo>
                  <a:lnTo>
                    <a:pt x="2736" y="5915"/>
                  </a:lnTo>
                  <a:lnTo>
                    <a:pt x="2741" y="5950"/>
                  </a:lnTo>
                  <a:lnTo>
                    <a:pt x="2745" y="5982"/>
                  </a:lnTo>
                  <a:lnTo>
                    <a:pt x="2746" y="6009"/>
                  </a:lnTo>
                  <a:lnTo>
                    <a:pt x="2748" y="6035"/>
                  </a:lnTo>
                  <a:lnTo>
                    <a:pt x="2749" y="6080"/>
                  </a:lnTo>
                  <a:lnTo>
                    <a:pt x="2749" y="6120"/>
                  </a:lnTo>
                  <a:lnTo>
                    <a:pt x="2751" y="6138"/>
                  </a:lnTo>
                  <a:lnTo>
                    <a:pt x="2753" y="6158"/>
                  </a:lnTo>
                  <a:lnTo>
                    <a:pt x="2757" y="6177"/>
                  </a:lnTo>
                  <a:lnTo>
                    <a:pt x="2764" y="6197"/>
                  </a:lnTo>
                  <a:lnTo>
                    <a:pt x="2772" y="6218"/>
                  </a:lnTo>
                  <a:lnTo>
                    <a:pt x="2783" y="6241"/>
                  </a:lnTo>
                  <a:lnTo>
                    <a:pt x="2797" y="6266"/>
                  </a:lnTo>
                  <a:lnTo>
                    <a:pt x="2814" y="6294"/>
                  </a:lnTo>
                  <a:lnTo>
                    <a:pt x="2814" y="6319"/>
                  </a:lnTo>
                  <a:lnTo>
                    <a:pt x="2814" y="6344"/>
                  </a:lnTo>
                  <a:lnTo>
                    <a:pt x="2814" y="6369"/>
                  </a:lnTo>
                  <a:lnTo>
                    <a:pt x="2814" y="6394"/>
                  </a:lnTo>
                  <a:lnTo>
                    <a:pt x="2814" y="6418"/>
                  </a:lnTo>
                  <a:lnTo>
                    <a:pt x="2815" y="6442"/>
                  </a:lnTo>
                  <a:lnTo>
                    <a:pt x="2817" y="6466"/>
                  </a:lnTo>
                  <a:lnTo>
                    <a:pt x="2821" y="6490"/>
                  </a:lnTo>
                  <a:lnTo>
                    <a:pt x="2822" y="6499"/>
                  </a:lnTo>
                  <a:lnTo>
                    <a:pt x="2823" y="6510"/>
                  </a:lnTo>
                  <a:lnTo>
                    <a:pt x="2822" y="6519"/>
                  </a:lnTo>
                  <a:lnTo>
                    <a:pt x="2821" y="6528"/>
                  </a:lnTo>
                  <a:lnTo>
                    <a:pt x="2816" y="6546"/>
                  </a:lnTo>
                  <a:lnTo>
                    <a:pt x="2810" y="6566"/>
                  </a:lnTo>
                  <a:lnTo>
                    <a:pt x="2805" y="6587"/>
                  </a:lnTo>
                  <a:lnTo>
                    <a:pt x="2799" y="6610"/>
                  </a:lnTo>
                  <a:lnTo>
                    <a:pt x="2796" y="6623"/>
                  </a:lnTo>
                  <a:lnTo>
                    <a:pt x="2794" y="6637"/>
                  </a:lnTo>
                  <a:lnTo>
                    <a:pt x="2793" y="6650"/>
                  </a:lnTo>
                  <a:lnTo>
                    <a:pt x="2793" y="6666"/>
                  </a:lnTo>
                  <a:lnTo>
                    <a:pt x="2792" y="6695"/>
                  </a:lnTo>
                  <a:lnTo>
                    <a:pt x="2791" y="6723"/>
                  </a:lnTo>
                  <a:lnTo>
                    <a:pt x="2790" y="6750"/>
                  </a:lnTo>
                  <a:lnTo>
                    <a:pt x="2788" y="6776"/>
                  </a:lnTo>
                  <a:lnTo>
                    <a:pt x="2783" y="6824"/>
                  </a:lnTo>
                  <a:lnTo>
                    <a:pt x="2777" y="6870"/>
                  </a:lnTo>
                  <a:lnTo>
                    <a:pt x="2772" y="6914"/>
                  </a:lnTo>
                  <a:lnTo>
                    <a:pt x="2766" y="6958"/>
                  </a:lnTo>
                  <a:lnTo>
                    <a:pt x="2764" y="6980"/>
                  </a:lnTo>
                  <a:lnTo>
                    <a:pt x="2762" y="7002"/>
                  </a:lnTo>
                  <a:lnTo>
                    <a:pt x="2761" y="7025"/>
                  </a:lnTo>
                  <a:lnTo>
                    <a:pt x="2761" y="7049"/>
                  </a:lnTo>
                  <a:lnTo>
                    <a:pt x="2760" y="7156"/>
                  </a:lnTo>
                  <a:lnTo>
                    <a:pt x="2806" y="7462"/>
                  </a:lnTo>
                  <a:lnTo>
                    <a:pt x="2793" y="7464"/>
                  </a:lnTo>
                  <a:lnTo>
                    <a:pt x="2793" y="7517"/>
                  </a:lnTo>
                  <a:lnTo>
                    <a:pt x="2794" y="7528"/>
                  </a:lnTo>
                  <a:lnTo>
                    <a:pt x="2797" y="7540"/>
                  </a:lnTo>
                  <a:lnTo>
                    <a:pt x="2802" y="7551"/>
                  </a:lnTo>
                  <a:lnTo>
                    <a:pt x="2808" y="7562"/>
                  </a:lnTo>
                  <a:lnTo>
                    <a:pt x="2816" y="7573"/>
                  </a:lnTo>
                  <a:lnTo>
                    <a:pt x="2825" y="7584"/>
                  </a:lnTo>
                  <a:lnTo>
                    <a:pt x="2836" y="7594"/>
                  </a:lnTo>
                  <a:lnTo>
                    <a:pt x="2847" y="7604"/>
                  </a:lnTo>
                  <a:lnTo>
                    <a:pt x="2858" y="7612"/>
                  </a:lnTo>
                  <a:lnTo>
                    <a:pt x="2871" y="7620"/>
                  </a:lnTo>
                  <a:lnTo>
                    <a:pt x="2882" y="7628"/>
                  </a:lnTo>
                  <a:lnTo>
                    <a:pt x="2895" y="7633"/>
                  </a:lnTo>
                  <a:lnTo>
                    <a:pt x="2908" y="7638"/>
                  </a:lnTo>
                  <a:lnTo>
                    <a:pt x="2920" y="7641"/>
                  </a:lnTo>
                  <a:lnTo>
                    <a:pt x="2932" y="7644"/>
                  </a:lnTo>
                  <a:lnTo>
                    <a:pt x="2942" y="7645"/>
                  </a:lnTo>
                  <a:lnTo>
                    <a:pt x="3006" y="7645"/>
                  </a:lnTo>
                  <a:lnTo>
                    <a:pt x="3009" y="7662"/>
                  </a:lnTo>
                  <a:lnTo>
                    <a:pt x="3012" y="7678"/>
                  </a:lnTo>
                  <a:lnTo>
                    <a:pt x="3014" y="7693"/>
                  </a:lnTo>
                  <a:lnTo>
                    <a:pt x="3014" y="7706"/>
                  </a:lnTo>
                  <a:lnTo>
                    <a:pt x="3015" y="7730"/>
                  </a:lnTo>
                  <a:lnTo>
                    <a:pt x="3017" y="7752"/>
                  </a:lnTo>
                  <a:lnTo>
                    <a:pt x="3019" y="7761"/>
                  </a:lnTo>
                  <a:lnTo>
                    <a:pt x="3021" y="7770"/>
                  </a:lnTo>
                  <a:lnTo>
                    <a:pt x="3024" y="7780"/>
                  </a:lnTo>
                  <a:lnTo>
                    <a:pt x="3030" y="7789"/>
                  </a:lnTo>
                  <a:lnTo>
                    <a:pt x="3037" y="7798"/>
                  </a:lnTo>
                  <a:lnTo>
                    <a:pt x="3045" y="7807"/>
                  </a:lnTo>
                  <a:lnTo>
                    <a:pt x="3056" y="7816"/>
                  </a:lnTo>
                  <a:lnTo>
                    <a:pt x="3069" y="7825"/>
                  </a:lnTo>
                  <a:lnTo>
                    <a:pt x="3088" y="7838"/>
                  </a:lnTo>
                  <a:lnTo>
                    <a:pt x="3108" y="7849"/>
                  </a:lnTo>
                  <a:lnTo>
                    <a:pt x="3129" y="7860"/>
                  </a:lnTo>
                  <a:lnTo>
                    <a:pt x="3153" y="7870"/>
                  </a:lnTo>
                  <a:lnTo>
                    <a:pt x="3177" y="7878"/>
                  </a:lnTo>
                  <a:lnTo>
                    <a:pt x="3204" y="7884"/>
                  </a:lnTo>
                  <a:lnTo>
                    <a:pt x="3217" y="7886"/>
                  </a:lnTo>
                  <a:lnTo>
                    <a:pt x="3232" y="7888"/>
                  </a:lnTo>
                  <a:lnTo>
                    <a:pt x="3246" y="7889"/>
                  </a:lnTo>
                  <a:lnTo>
                    <a:pt x="3261" y="7889"/>
                  </a:lnTo>
                  <a:lnTo>
                    <a:pt x="3297" y="7889"/>
                  </a:lnTo>
                  <a:lnTo>
                    <a:pt x="3342" y="7887"/>
                  </a:lnTo>
                  <a:lnTo>
                    <a:pt x="3366" y="7886"/>
                  </a:lnTo>
                  <a:lnTo>
                    <a:pt x="3391" y="7884"/>
                  </a:lnTo>
                  <a:lnTo>
                    <a:pt x="3416" y="7881"/>
                  </a:lnTo>
                  <a:lnTo>
                    <a:pt x="3440" y="7878"/>
                  </a:lnTo>
                  <a:lnTo>
                    <a:pt x="3464" y="7874"/>
                  </a:lnTo>
                  <a:lnTo>
                    <a:pt x="3486" y="7869"/>
                  </a:lnTo>
                  <a:lnTo>
                    <a:pt x="3507" y="7863"/>
                  </a:lnTo>
                  <a:lnTo>
                    <a:pt x="3524" y="7856"/>
                  </a:lnTo>
                  <a:lnTo>
                    <a:pt x="3532" y="7852"/>
                  </a:lnTo>
                  <a:lnTo>
                    <a:pt x="3539" y="7847"/>
                  </a:lnTo>
                  <a:lnTo>
                    <a:pt x="3544" y="7842"/>
                  </a:lnTo>
                  <a:lnTo>
                    <a:pt x="3550" y="7838"/>
                  </a:lnTo>
                  <a:lnTo>
                    <a:pt x="3554" y="7832"/>
                  </a:lnTo>
                  <a:lnTo>
                    <a:pt x="3557" y="7828"/>
                  </a:lnTo>
                  <a:lnTo>
                    <a:pt x="3558" y="7821"/>
                  </a:lnTo>
                  <a:lnTo>
                    <a:pt x="3559" y="7815"/>
                  </a:lnTo>
                  <a:lnTo>
                    <a:pt x="3559" y="7805"/>
                  </a:lnTo>
                  <a:lnTo>
                    <a:pt x="3558" y="7790"/>
                  </a:lnTo>
                  <a:lnTo>
                    <a:pt x="3557" y="7775"/>
                  </a:lnTo>
                  <a:lnTo>
                    <a:pt x="3555" y="7761"/>
                  </a:lnTo>
                  <a:lnTo>
                    <a:pt x="3551" y="7746"/>
                  </a:lnTo>
                  <a:lnTo>
                    <a:pt x="3547" y="7732"/>
                  </a:lnTo>
                  <a:lnTo>
                    <a:pt x="3542" y="7718"/>
                  </a:lnTo>
                  <a:lnTo>
                    <a:pt x="3536" y="7703"/>
                  </a:lnTo>
                  <a:lnTo>
                    <a:pt x="3531" y="7688"/>
                  </a:lnTo>
                  <a:lnTo>
                    <a:pt x="3516" y="7660"/>
                  </a:lnTo>
                  <a:lnTo>
                    <a:pt x="3499" y="7632"/>
                  </a:lnTo>
                  <a:lnTo>
                    <a:pt x="3480" y="7604"/>
                  </a:lnTo>
                  <a:lnTo>
                    <a:pt x="3462" y="7576"/>
                  </a:lnTo>
                  <a:lnTo>
                    <a:pt x="3421" y="7524"/>
                  </a:lnTo>
                  <a:lnTo>
                    <a:pt x="3381" y="7474"/>
                  </a:lnTo>
                  <a:lnTo>
                    <a:pt x="3362" y="7452"/>
                  </a:lnTo>
                  <a:lnTo>
                    <a:pt x="3344" y="7430"/>
                  </a:lnTo>
                  <a:lnTo>
                    <a:pt x="3328" y="7408"/>
                  </a:lnTo>
                  <a:lnTo>
                    <a:pt x="3315" y="7390"/>
                  </a:lnTo>
                  <a:lnTo>
                    <a:pt x="3323" y="7357"/>
                  </a:lnTo>
                  <a:lnTo>
                    <a:pt x="3334" y="7316"/>
                  </a:lnTo>
                  <a:lnTo>
                    <a:pt x="3348" y="7270"/>
                  </a:lnTo>
                  <a:lnTo>
                    <a:pt x="3363" y="7222"/>
                  </a:lnTo>
                  <a:lnTo>
                    <a:pt x="3375" y="7175"/>
                  </a:lnTo>
                  <a:lnTo>
                    <a:pt x="3388" y="7132"/>
                  </a:lnTo>
                  <a:lnTo>
                    <a:pt x="3392" y="7113"/>
                  </a:lnTo>
                  <a:lnTo>
                    <a:pt x="3396" y="7096"/>
                  </a:lnTo>
                  <a:lnTo>
                    <a:pt x="3398" y="7081"/>
                  </a:lnTo>
                  <a:lnTo>
                    <a:pt x="3399" y="7071"/>
                  </a:lnTo>
                  <a:lnTo>
                    <a:pt x="3403" y="7016"/>
                  </a:lnTo>
                  <a:lnTo>
                    <a:pt x="3404" y="6965"/>
                  </a:lnTo>
                  <a:lnTo>
                    <a:pt x="3405" y="6914"/>
                  </a:lnTo>
                  <a:lnTo>
                    <a:pt x="3405" y="6866"/>
                  </a:lnTo>
                  <a:lnTo>
                    <a:pt x="3406" y="6819"/>
                  </a:lnTo>
                  <a:lnTo>
                    <a:pt x="3408" y="6773"/>
                  </a:lnTo>
                  <a:lnTo>
                    <a:pt x="3410" y="6749"/>
                  </a:lnTo>
                  <a:lnTo>
                    <a:pt x="3412" y="6723"/>
                  </a:lnTo>
                  <a:lnTo>
                    <a:pt x="3415" y="6699"/>
                  </a:lnTo>
                  <a:lnTo>
                    <a:pt x="3419" y="6674"/>
                  </a:lnTo>
                  <a:lnTo>
                    <a:pt x="3423" y="6640"/>
                  </a:lnTo>
                  <a:lnTo>
                    <a:pt x="3428" y="6600"/>
                  </a:lnTo>
                  <a:lnTo>
                    <a:pt x="3431" y="6555"/>
                  </a:lnTo>
                  <a:lnTo>
                    <a:pt x="3435" y="6506"/>
                  </a:lnTo>
                  <a:lnTo>
                    <a:pt x="3440" y="6400"/>
                  </a:lnTo>
                  <a:lnTo>
                    <a:pt x="3446" y="6286"/>
                  </a:lnTo>
                  <a:lnTo>
                    <a:pt x="3450" y="6171"/>
                  </a:lnTo>
                  <a:lnTo>
                    <a:pt x="3452" y="6063"/>
                  </a:lnTo>
                  <a:lnTo>
                    <a:pt x="3453" y="5967"/>
                  </a:lnTo>
                  <a:lnTo>
                    <a:pt x="3453" y="5889"/>
                  </a:lnTo>
                  <a:lnTo>
                    <a:pt x="3452" y="5839"/>
                  </a:lnTo>
                  <a:lnTo>
                    <a:pt x="3452" y="5789"/>
                  </a:lnTo>
                  <a:lnTo>
                    <a:pt x="3452" y="5737"/>
                  </a:lnTo>
                  <a:lnTo>
                    <a:pt x="3451" y="5686"/>
                  </a:lnTo>
                  <a:lnTo>
                    <a:pt x="3451" y="5634"/>
                  </a:lnTo>
                  <a:lnTo>
                    <a:pt x="3451" y="5583"/>
                  </a:lnTo>
                  <a:lnTo>
                    <a:pt x="3451" y="5530"/>
                  </a:lnTo>
                  <a:lnTo>
                    <a:pt x="3451" y="5479"/>
                  </a:lnTo>
                  <a:lnTo>
                    <a:pt x="3451" y="5427"/>
                  </a:lnTo>
                  <a:lnTo>
                    <a:pt x="3452" y="5376"/>
                  </a:lnTo>
                  <a:lnTo>
                    <a:pt x="3452" y="5326"/>
                  </a:lnTo>
                  <a:lnTo>
                    <a:pt x="3454" y="5275"/>
                  </a:lnTo>
                  <a:lnTo>
                    <a:pt x="3455" y="5225"/>
                  </a:lnTo>
                  <a:lnTo>
                    <a:pt x="3458" y="5177"/>
                  </a:lnTo>
                  <a:lnTo>
                    <a:pt x="3460" y="5128"/>
                  </a:lnTo>
                  <a:lnTo>
                    <a:pt x="3463" y="5081"/>
                  </a:lnTo>
                  <a:lnTo>
                    <a:pt x="3466" y="5035"/>
                  </a:lnTo>
                  <a:lnTo>
                    <a:pt x="3466" y="4985"/>
                  </a:lnTo>
                  <a:lnTo>
                    <a:pt x="3463" y="4931"/>
                  </a:lnTo>
                  <a:lnTo>
                    <a:pt x="3461" y="4878"/>
                  </a:lnTo>
                  <a:lnTo>
                    <a:pt x="3460" y="4824"/>
                  </a:lnTo>
                  <a:lnTo>
                    <a:pt x="3460" y="4772"/>
                  </a:lnTo>
                  <a:lnTo>
                    <a:pt x="3461" y="4747"/>
                  </a:lnTo>
                  <a:lnTo>
                    <a:pt x="3462" y="4724"/>
                  </a:lnTo>
                  <a:lnTo>
                    <a:pt x="3464" y="4702"/>
                  </a:lnTo>
                  <a:lnTo>
                    <a:pt x="3468" y="4681"/>
                  </a:lnTo>
                  <a:lnTo>
                    <a:pt x="3474" y="4641"/>
                  </a:lnTo>
                  <a:lnTo>
                    <a:pt x="3478" y="4594"/>
                  </a:lnTo>
                  <a:lnTo>
                    <a:pt x="3480" y="4542"/>
                  </a:lnTo>
                  <a:lnTo>
                    <a:pt x="3483" y="4487"/>
                  </a:lnTo>
                  <a:lnTo>
                    <a:pt x="3484" y="4432"/>
                  </a:lnTo>
                  <a:lnTo>
                    <a:pt x="3484" y="4378"/>
                  </a:lnTo>
                  <a:lnTo>
                    <a:pt x="3485" y="4328"/>
                  </a:lnTo>
                  <a:lnTo>
                    <a:pt x="3485" y="4283"/>
                  </a:lnTo>
                  <a:lnTo>
                    <a:pt x="3485" y="4155"/>
                  </a:lnTo>
                  <a:lnTo>
                    <a:pt x="3499" y="4154"/>
                  </a:lnTo>
                  <a:lnTo>
                    <a:pt x="3514" y="4152"/>
                  </a:lnTo>
                  <a:lnTo>
                    <a:pt x="3530" y="4148"/>
                  </a:lnTo>
                  <a:lnTo>
                    <a:pt x="3546" y="4145"/>
                  </a:lnTo>
                  <a:lnTo>
                    <a:pt x="3581" y="4135"/>
                  </a:lnTo>
                  <a:lnTo>
                    <a:pt x="3616" y="4123"/>
                  </a:lnTo>
                  <a:lnTo>
                    <a:pt x="3634" y="4116"/>
                  </a:lnTo>
                  <a:lnTo>
                    <a:pt x="3650" y="4110"/>
                  </a:lnTo>
                  <a:lnTo>
                    <a:pt x="3666" y="4102"/>
                  </a:lnTo>
                  <a:lnTo>
                    <a:pt x="3679" y="4094"/>
                  </a:lnTo>
                  <a:lnTo>
                    <a:pt x="3692" y="4086"/>
                  </a:lnTo>
                  <a:lnTo>
                    <a:pt x="3703" y="4076"/>
                  </a:lnTo>
                  <a:lnTo>
                    <a:pt x="3713" y="4068"/>
                  </a:lnTo>
                  <a:lnTo>
                    <a:pt x="3721" y="4059"/>
                  </a:lnTo>
                  <a:lnTo>
                    <a:pt x="3701" y="3947"/>
                  </a:lnTo>
                  <a:lnTo>
                    <a:pt x="3682" y="3843"/>
                  </a:lnTo>
                  <a:lnTo>
                    <a:pt x="3662" y="3745"/>
                  </a:lnTo>
                  <a:lnTo>
                    <a:pt x="3643" y="3652"/>
                  </a:lnTo>
                  <a:lnTo>
                    <a:pt x="3622" y="3564"/>
                  </a:lnTo>
                  <a:lnTo>
                    <a:pt x="3603" y="3480"/>
                  </a:lnTo>
                  <a:lnTo>
                    <a:pt x="3583" y="3400"/>
                  </a:lnTo>
                  <a:lnTo>
                    <a:pt x="3564" y="3321"/>
                  </a:lnTo>
                  <a:lnTo>
                    <a:pt x="3544" y="3243"/>
                  </a:lnTo>
                  <a:lnTo>
                    <a:pt x="3525" y="3166"/>
                  </a:lnTo>
                  <a:lnTo>
                    <a:pt x="3507" y="3088"/>
                  </a:lnTo>
                  <a:lnTo>
                    <a:pt x="3487" y="3009"/>
                  </a:lnTo>
                  <a:lnTo>
                    <a:pt x="3469" y="2928"/>
                  </a:lnTo>
                  <a:lnTo>
                    <a:pt x="3451" y="2843"/>
                  </a:lnTo>
                  <a:lnTo>
                    <a:pt x="3434" y="2754"/>
                  </a:lnTo>
                  <a:lnTo>
                    <a:pt x="3416" y="2661"/>
                  </a:lnTo>
                  <a:lnTo>
                    <a:pt x="3410" y="2624"/>
                  </a:lnTo>
                  <a:lnTo>
                    <a:pt x="3400" y="2562"/>
                  </a:lnTo>
                  <a:lnTo>
                    <a:pt x="3388" y="2483"/>
                  </a:lnTo>
                  <a:lnTo>
                    <a:pt x="3375" y="2396"/>
                  </a:lnTo>
                  <a:lnTo>
                    <a:pt x="3362" y="2313"/>
                  </a:lnTo>
                  <a:lnTo>
                    <a:pt x="3351" y="2241"/>
                  </a:lnTo>
                  <a:lnTo>
                    <a:pt x="3342" y="2191"/>
                  </a:lnTo>
                  <a:lnTo>
                    <a:pt x="3339" y="2170"/>
                  </a:lnTo>
                  <a:lnTo>
                    <a:pt x="3359" y="1986"/>
                  </a:lnTo>
                  <a:lnTo>
                    <a:pt x="3439" y="1937"/>
                  </a:lnTo>
                  <a:lnTo>
                    <a:pt x="3527" y="1885"/>
                  </a:lnTo>
                  <a:lnTo>
                    <a:pt x="3621" y="1832"/>
                  </a:lnTo>
                  <a:lnTo>
                    <a:pt x="3718" y="1776"/>
                  </a:lnTo>
                  <a:lnTo>
                    <a:pt x="3818" y="1719"/>
                  </a:lnTo>
                  <a:lnTo>
                    <a:pt x="3917" y="1660"/>
                  </a:lnTo>
                  <a:lnTo>
                    <a:pt x="4014" y="1603"/>
                  </a:lnTo>
                  <a:lnTo>
                    <a:pt x="4108" y="1545"/>
                  </a:lnTo>
                  <a:lnTo>
                    <a:pt x="4153" y="1517"/>
                  </a:lnTo>
                  <a:lnTo>
                    <a:pt x="4196" y="1489"/>
                  </a:lnTo>
                  <a:lnTo>
                    <a:pt x="4237" y="1461"/>
                  </a:lnTo>
                  <a:lnTo>
                    <a:pt x="4277" y="1435"/>
                  </a:lnTo>
                  <a:lnTo>
                    <a:pt x="4314" y="1409"/>
                  </a:lnTo>
                  <a:lnTo>
                    <a:pt x="4348" y="1383"/>
                  </a:lnTo>
                  <a:lnTo>
                    <a:pt x="4380" y="1359"/>
                  </a:lnTo>
                  <a:lnTo>
                    <a:pt x="4409" y="1335"/>
                  </a:lnTo>
                  <a:lnTo>
                    <a:pt x="4434" y="1311"/>
                  </a:lnTo>
                  <a:lnTo>
                    <a:pt x="4456" y="1289"/>
                  </a:lnTo>
                  <a:lnTo>
                    <a:pt x="4474" y="1267"/>
                  </a:lnTo>
                  <a:lnTo>
                    <a:pt x="4488" y="1247"/>
                  </a:lnTo>
                  <a:lnTo>
                    <a:pt x="4498" y="1228"/>
                  </a:lnTo>
                  <a:lnTo>
                    <a:pt x="4504" y="1210"/>
                  </a:lnTo>
                  <a:lnTo>
                    <a:pt x="4505" y="1194"/>
                  </a:lnTo>
                  <a:lnTo>
                    <a:pt x="4500" y="1179"/>
                  </a:lnTo>
                  <a:lnTo>
                    <a:pt x="4447" y="1051"/>
                  </a:lnTo>
                  <a:lnTo>
                    <a:pt x="4327" y="853"/>
                  </a:lnTo>
                  <a:lnTo>
                    <a:pt x="4260" y="707"/>
                  </a:lnTo>
                  <a:lnTo>
                    <a:pt x="4251" y="686"/>
                  </a:lnTo>
                  <a:lnTo>
                    <a:pt x="4244" y="666"/>
                  </a:lnTo>
                  <a:lnTo>
                    <a:pt x="4237" y="645"/>
                  </a:lnTo>
                  <a:lnTo>
                    <a:pt x="4232" y="625"/>
                  </a:lnTo>
                  <a:lnTo>
                    <a:pt x="4221" y="584"/>
                  </a:lnTo>
                  <a:lnTo>
                    <a:pt x="4213" y="542"/>
                  </a:lnTo>
                  <a:lnTo>
                    <a:pt x="4206" y="502"/>
                  </a:lnTo>
                  <a:lnTo>
                    <a:pt x="4198" y="464"/>
                  </a:lnTo>
                  <a:lnTo>
                    <a:pt x="4195" y="444"/>
                  </a:lnTo>
                  <a:lnTo>
                    <a:pt x="4190" y="426"/>
                  </a:lnTo>
                  <a:lnTo>
                    <a:pt x="4185" y="408"/>
                  </a:lnTo>
                  <a:lnTo>
                    <a:pt x="4179" y="390"/>
                  </a:lnTo>
                  <a:lnTo>
                    <a:pt x="4164" y="358"/>
                  </a:lnTo>
                  <a:lnTo>
                    <a:pt x="4145" y="347"/>
                  </a:lnTo>
                  <a:lnTo>
                    <a:pt x="4130" y="341"/>
                  </a:lnTo>
                  <a:lnTo>
                    <a:pt x="4120" y="339"/>
                  </a:lnTo>
                  <a:lnTo>
                    <a:pt x="4112" y="337"/>
                  </a:lnTo>
                  <a:lnTo>
                    <a:pt x="4104" y="333"/>
                  </a:lnTo>
                  <a:lnTo>
                    <a:pt x="4093" y="328"/>
                  </a:lnTo>
                  <a:lnTo>
                    <a:pt x="4078" y="315"/>
                  </a:lnTo>
                  <a:lnTo>
                    <a:pt x="4058" y="294"/>
                  </a:lnTo>
                  <a:lnTo>
                    <a:pt x="4052" y="289"/>
                  </a:lnTo>
                  <a:lnTo>
                    <a:pt x="4045" y="283"/>
                  </a:lnTo>
                  <a:lnTo>
                    <a:pt x="4038" y="277"/>
                  </a:lnTo>
                  <a:lnTo>
                    <a:pt x="4032" y="274"/>
                  </a:lnTo>
                  <a:lnTo>
                    <a:pt x="4025" y="270"/>
                  </a:lnTo>
                  <a:lnTo>
                    <a:pt x="4017" y="267"/>
                  </a:lnTo>
                  <a:lnTo>
                    <a:pt x="4010" y="265"/>
                  </a:lnTo>
                  <a:lnTo>
                    <a:pt x="4002" y="262"/>
                  </a:lnTo>
                  <a:lnTo>
                    <a:pt x="3986" y="260"/>
                  </a:lnTo>
                  <a:lnTo>
                    <a:pt x="3969" y="259"/>
                  </a:lnTo>
                  <a:lnTo>
                    <a:pt x="3952" y="259"/>
                  </a:lnTo>
                  <a:lnTo>
                    <a:pt x="3932" y="260"/>
                  </a:lnTo>
                  <a:lnTo>
                    <a:pt x="3879" y="264"/>
                  </a:lnTo>
                  <a:lnTo>
                    <a:pt x="3842" y="267"/>
                  </a:lnTo>
                  <a:lnTo>
                    <a:pt x="3828" y="267"/>
                  </a:lnTo>
                  <a:lnTo>
                    <a:pt x="3815" y="266"/>
                  </a:lnTo>
                  <a:lnTo>
                    <a:pt x="3804" y="264"/>
                  </a:lnTo>
                  <a:lnTo>
                    <a:pt x="3795" y="260"/>
                  </a:lnTo>
                  <a:lnTo>
                    <a:pt x="3786" y="253"/>
                  </a:lnTo>
                  <a:lnTo>
                    <a:pt x="3778" y="245"/>
                  </a:lnTo>
                  <a:lnTo>
                    <a:pt x="3769" y="235"/>
                  </a:lnTo>
                  <a:lnTo>
                    <a:pt x="3758" y="221"/>
                  </a:lnTo>
                  <a:lnTo>
                    <a:pt x="3734" y="186"/>
                  </a:lnTo>
                  <a:lnTo>
                    <a:pt x="3701" y="134"/>
                  </a:lnTo>
                  <a:lnTo>
                    <a:pt x="3655" y="108"/>
                  </a:lnTo>
                  <a:lnTo>
                    <a:pt x="3612" y="86"/>
                  </a:lnTo>
                  <a:lnTo>
                    <a:pt x="3568" y="69"/>
                  </a:lnTo>
                  <a:lnTo>
                    <a:pt x="3527" y="57"/>
                  </a:lnTo>
                  <a:lnTo>
                    <a:pt x="3487" y="48"/>
                  </a:lnTo>
                  <a:lnTo>
                    <a:pt x="3450" y="43"/>
                  </a:lnTo>
                  <a:lnTo>
                    <a:pt x="3413" y="41"/>
                  </a:lnTo>
                  <a:lnTo>
                    <a:pt x="3378" y="43"/>
                  </a:lnTo>
                  <a:lnTo>
                    <a:pt x="3344" y="48"/>
                  </a:lnTo>
                  <a:lnTo>
                    <a:pt x="3312" y="56"/>
                  </a:lnTo>
                  <a:lnTo>
                    <a:pt x="3284" y="65"/>
                  </a:lnTo>
                  <a:lnTo>
                    <a:pt x="3256" y="77"/>
                  </a:lnTo>
                  <a:lnTo>
                    <a:pt x="3231" y="91"/>
                  </a:lnTo>
                  <a:lnTo>
                    <a:pt x="3208" y="107"/>
                  </a:lnTo>
                  <a:lnTo>
                    <a:pt x="3188" y="124"/>
                  </a:lnTo>
                  <a:lnTo>
                    <a:pt x="3169" y="141"/>
                  </a:lnTo>
                  <a:lnTo>
                    <a:pt x="3153" y="160"/>
                  </a:lnTo>
                  <a:lnTo>
                    <a:pt x="3140" y="179"/>
                  </a:lnTo>
                  <a:lnTo>
                    <a:pt x="3129" y="198"/>
                  </a:lnTo>
                  <a:lnTo>
                    <a:pt x="3121" y="217"/>
                  </a:lnTo>
                  <a:lnTo>
                    <a:pt x="3117" y="236"/>
                  </a:lnTo>
                  <a:lnTo>
                    <a:pt x="3115" y="254"/>
                  </a:lnTo>
                  <a:lnTo>
                    <a:pt x="3115" y="272"/>
                  </a:lnTo>
                  <a:lnTo>
                    <a:pt x="3119" y="288"/>
                  </a:lnTo>
                  <a:lnTo>
                    <a:pt x="3126" y="301"/>
                  </a:lnTo>
                  <a:lnTo>
                    <a:pt x="3136" y="314"/>
                  </a:lnTo>
                  <a:lnTo>
                    <a:pt x="3150" y="324"/>
                  </a:lnTo>
                  <a:lnTo>
                    <a:pt x="3166" y="332"/>
                  </a:lnTo>
                  <a:lnTo>
                    <a:pt x="3187" y="338"/>
                  </a:lnTo>
                  <a:lnTo>
                    <a:pt x="3211" y="341"/>
                  </a:lnTo>
                  <a:lnTo>
                    <a:pt x="3238" y="340"/>
                  </a:lnTo>
                  <a:lnTo>
                    <a:pt x="3270" y="337"/>
                  </a:lnTo>
                  <a:lnTo>
                    <a:pt x="3256" y="344"/>
                  </a:lnTo>
                  <a:lnTo>
                    <a:pt x="3241" y="353"/>
                  </a:lnTo>
                  <a:lnTo>
                    <a:pt x="3227" y="364"/>
                  </a:lnTo>
                  <a:lnTo>
                    <a:pt x="3211" y="377"/>
                  </a:lnTo>
                  <a:lnTo>
                    <a:pt x="3195" y="390"/>
                  </a:lnTo>
                  <a:lnTo>
                    <a:pt x="3180" y="405"/>
                  </a:lnTo>
                  <a:lnTo>
                    <a:pt x="3166" y="420"/>
                  </a:lnTo>
                  <a:lnTo>
                    <a:pt x="3153" y="434"/>
                  </a:lnTo>
                  <a:lnTo>
                    <a:pt x="3143" y="446"/>
                  </a:lnTo>
                  <a:lnTo>
                    <a:pt x="3135" y="458"/>
                  </a:lnTo>
                  <a:lnTo>
                    <a:pt x="3133" y="462"/>
                  </a:lnTo>
                  <a:lnTo>
                    <a:pt x="3131" y="467"/>
                  </a:lnTo>
                  <a:lnTo>
                    <a:pt x="3131" y="472"/>
                  </a:lnTo>
                  <a:lnTo>
                    <a:pt x="3131" y="475"/>
                  </a:lnTo>
                  <a:lnTo>
                    <a:pt x="3132" y="477"/>
                  </a:lnTo>
                  <a:lnTo>
                    <a:pt x="3133" y="478"/>
                  </a:lnTo>
                  <a:lnTo>
                    <a:pt x="3136" y="480"/>
                  </a:lnTo>
                  <a:lnTo>
                    <a:pt x="3141" y="480"/>
                  </a:lnTo>
                  <a:lnTo>
                    <a:pt x="3148" y="478"/>
                  </a:lnTo>
                  <a:lnTo>
                    <a:pt x="3155" y="476"/>
                  </a:lnTo>
                  <a:lnTo>
                    <a:pt x="3163" y="473"/>
                  </a:lnTo>
                  <a:lnTo>
                    <a:pt x="3173" y="469"/>
                  </a:lnTo>
                  <a:lnTo>
                    <a:pt x="3188" y="462"/>
                  </a:lnTo>
                  <a:lnTo>
                    <a:pt x="3203" y="458"/>
                  </a:lnTo>
                  <a:lnTo>
                    <a:pt x="3216" y="453"/>
                  </a:lnTo>
                  <a:lnTo>
                    <a:pt x="3230" y="451"/>
                  </a:lnTo>
                  <a:lnTo>
                    <a:pt x="3244" y="449"/>
                  </a:lnTo>
                  <a:lnTo>
                    <a:pt x="3256" y="449"/>
                  </a:lnTo>
                  <a:lnTo>
                    <a:pt x="3270" y="448"/>
                  </a:lnTo>
                  <a:lnTo>
                    <a:pt x="3283" y="449"/>
                  </a:lnTo>
                  <a:lnTo>
                    <a:pt x="3307" y="451"/>
                  </a:lnTo>
                  <a:lnTo>
                    <a:pt x="3331" y="456"/>
                  </a:lnTo>
                  <a:lnTo>
                    <a:pt x="3355" y="460"/>
                  </a:lnTo>
                  <a:lnTo>
                    <a:pt x="3379" y="464"/>
                  </a:lnTo>
                  <a:lnTo>
                    <a:pt x="3412" y="449"/>
                  </a:lnTo>
                  <a:lnTo>
                    <a:pt x="3444" y="433"/>
                  </a:lnTo>
                  <a:lnTo>
                    <a:pt x="3460" y="425"/>
                  </a:lnTo>
                  <a:lnTo>
                    <a:pt x="3476" y="419"/>
                  </a:lnTo>
                  <a:lnTo>
                    <a:pt x="3492" y="413"/>
                  </a:lnTo>
                  <a:lnTo>
                    <a:pt x="3507" y="409"/>
                  </a:lnTo>
                  <a:lnTo>
                    <a:pt x="3522" y="406"/>
                  </a:lnTo>
                  <a:lnTo>
                    <a:pt x="3535" y="405"/>
                  </a:lnTo>
                  <a:lnTo>
                    <a:pt x="3542" y="405"/>
                  </a:lnTo>
                  <a:lnTo>
                    <a:pt x="3548" y="406"/>
                  </a:lnTo>
                  <a:lnTo>
                    <a:pt x="3555" y="408"/>
                  </a:lnTo>
                  <a:lnTo>
                    <a:pt x="3560" y="410"/>
                  </a:lnTo>
                  <a:lnTo>
                    <a:pt x="3566" y="412"/>
                  </a:lnTo>
                  <a:lnTo>
                    <a:pt x="3572" y="416"/>
                  </a:lnTo>
                  <a:lnTo>
                    <a:pt x="3578" y="420"/>
                  </a:lnTo>
                  <a:lnTo>
                    <a:pt x="3582" y="425"/>
                  </a:lnTo>
                  <a:lnTo>
                    <a:pt x="3587" y="430"/>
                  </a:lnTo>
                  <a:lnTo>
                    <a:pt x="3591" y="436"/>
                  </a:lnTo>
                  <a:lnTo>
                    <a:pt x="3596" y="443"/>
                  </a:lnTo>
                  <a:lnTo>
                    <a:pt x="3600" y="451"/>
                  </a:lnTo>
                  <a:lnTo>
                    <a:pt x="3767" y="818"/>
                  </a:lnTo>
                  <a:lnTo>
                    <a:pt x="3775" y="839"/>
                  </a:lnTo>
                  <a:lnTo>
                    <a:pt x="3782" y="858"/>
                  </a:lnTo>
                  <a:lnTo>
                    <a:pt x="3786" y="876"/>
                  </a:lnTo>
                  <a:lnTo>
                    <a:pt x="3788" y="892"/>
                  </a:lnTo>
                  <a:lnTo>
                    <a:pt x="3788" y="908"/>
                  </a:lnTo>
                  <a:lnTo>
                    <a:pt x="3787" y="922"/>
                  </a:lnTo>
                  <a:lnTo>
                    <a:pt x="3785" y="936"/>
                  </a:lnTo>
                  <a:lnTo>
                    <a:pt x="3782" y="948"/>
                  </a:lnTo>
                  <a:lnTo>
                    <a:pt x="3774" y="973"/>
                  </a:lnTo>
                  <a:lnTo>
                    <a:pt x="3765" y="996"/>
                  </a:lnTo>
                  <a:lnTo>
                    <a:pt x="3762" y="1008"/>
                  </a:lnTo>
                  <a:lnTo>
                    <a:pt x="3758" y="1020"/>
                  </a:lnTo>
                  <a:lnTo>
                    <a:pt x="3756" y="1033"/>
                  </a:lnTo>
                  <a:lnTo>
                    <a:pt x="3755" y="1047"/>
                  </a:lnTo>
                  <a:lnTo>
                    <a:pt x="3757" y="1074"/>
                  </a:lnTo>
                  <a:lnTo>
                    <a:pt x="3761" y="1103"/>
                  </a:lnTo>
                  <a:lnTo>
                    <a:pt x="3762" y="1116"/>
                  </a:lnTo>
                  <a:lnTo>
                    <a:pt x="3762" y="1129"/>
                  </a:lnTo>
                  <a:lnTo>
                    <a:pt x="3761" y="1141"/>
                  </a:lnTo>
                  <a:lnTo>
                    <a:pt x="3757" y="1151"/>
                  </a:lnTo>
                  <a:lnTo>
                    <a:pt x="3755" y="1155"/>
                  </a:lnTo>
                  <a:lnTo>
                    <a:pt x="3753" y="1160"/>
                  </a:lnTo>
                  <a:lnTo>
                    <a:pt x="3749" y="1162"/>
                  </a:lnTo>
                  <a:lnTo>
                    <a:pt x="3745" y="1165"/>
                  </a:lnTo>
                  <a:lnTo>
                    <a:pt x="3739" y="1168"/>
                  </a:lnTo>
                  <a:lnTo>
                    <a:pt x="3733" y="1169"/>
                  </a:lnTo>
                  <a:lnTo>
                    <a:pt x="3726" y="1170"/>
                  </a:lnTo>
                  <a:lnTo>
                    <a:pt x="3718" y="1170"/>
                  </a:lnTo>
                  <a:lnTo>
                    <a:pt x="3709" y="1169"/>
                  </a:lnTo>
                  <a:lnTo>
                    <a:pt x="3699" y="1167"/>
                  </a:lnTo>
                  <a:lnTo>
                    <a:pt x="3687" y="1164"/>
                  </a:lnTo>
                  <a:lnTo>
                    <a:pt x="3675" y="1161"/>
                  </a:lnTo>
                  <a:lnTo>
                    <a:pt x="3645" y="1152"/>
                  </a:lnTo>
                  <a:lnTo>
                    <a:pt x="3611" y="1138"/>
                  </a:lnTo>
                  <a:lnTo>
                    <a:pt x="3592" y="1145"/>
                  </a:lnTo>
                  <a:lnTo>
                    <a:pt x="3578" y="1151"/>
                  </a:lnTo>
                  <a:lnTo>
                    <a:pt x="3564" y="1153"/>
                  </a:lnTo>
                  <a:lnTo>
                    <a:pt x="3552" y="1155"/>
                  </a:lnTo>
                  <a:lnTo>
                    <a:pt x="3531" y="1156"/>
                  </a:lnTo>
                  <a:lnTo>
                    <a:pt x="3511" y="1154"/>
                  </a:lnTo>
                  <a:lnTo>
                    <a:pt x="3502" y="1154"/>
                  </a:lnTo>
                  <a:lnTo>
                    <a:pt x="3493" y="1153"/>
                  </a:lnTo>
                  <a:lnTo>
                    <a:pt x="3483" y="1154"/>
                  </a:lnTo>
                  <a:lnTo>
                    <a:pt x="3471" y="1155"/>
                  </a:lnTo>
                  <a:lnTo>
                    <a:pt x="3459" y="1159"/>
                  </a:lnTo>
                  <a:lnTo>
                    <a:pt x="3445" y="1163"/>
                  </a:lnTo>
                  <a:lnTo>
                    <a:pt x="3430" y="1170"/>
                  </a:lnTo>
                  <a:lnTo>
                    <a:pt x="3413" y="1178"/>
                  </a:lnTo>
                  <a:lnTo>
                    <a:pt x="3403" y="1168"/>
                  </a:lnTo>
                  <a:lnTo>
                    <a:pt x="3395" y="1161"/>
                  </a:lnTo>
                  <a:lnTo>
                    <a:pt x="3387" y="1156"/>
                  </a:lnTo>
                  <a:lnTo>
                    <a:pt x="3379" y="1154"/>
                  </a:lnTo>
                  <a:lnTo>
                    <a:pt x="3371" y="1154"/>
                  </a:lnTo>
                  <a:lnTo>
                    <a:pt x="3363" y="1154"/>
                  </a:lnTo>
                  <a:lnTo>
                    <a:pt x="3356" y="1155"/>
                  </a:lnTo>
                  <a:lnTo>
                    <a:pt x="3348" y="1157"/>
                  </a:lnTo>
                  <a:lnTo>
                    <a:pt x="3347" y="1097"/>
                  </a:lnTo>
                  <a:lnTo>
                    <a:pt x="3333" y="1092"/>
                  </a:lnTo>
                  <a:lnTo>
                    <a:pt x="3319" y="1089"/>
                  </a:lnTo>
                  <a:lnTo>
                    <a:pt x="3305" y="1085"/>
                  </a:lnTo>
                  <a:lnTo>
                    <a:pt x="3291" y="1082"/>
                  </a:lnTo>
                  <a:lnTo>
                    <a:pt x="3261" y="1079"/>
                  </a:lnTo>
                  <a:lnTo>
                    <a:pt x="3230" y="1076"/>
                  </a:lnTo>
                  <a:lnTo>
                    <a:pt x="3199" y="1076"/>
                  </a:lnTo>
                  <a:lnTo>
                    <a:pt x="3168" y="1077"/>
                  </a:lnTo>
                  <a:lnTo>
                    <a:pt x="3137" y="1081"/>
                  </a:lnTo>
                  <a:lnTo>
                    <a:pt x="3108" y="1085"/>
                  </a:lnTo>
                  <a:lnTo>
                    <a:pt x="3075" y="1090"/>
                  </a:lnTo>
                  <a:lnTo>
                    <a:pt x="3041" y="1095"/>
                  </a:lnTo>
                  <a:lnTo>
                    <a:pt x="3011" y="1098"/>
                  </a:lnTo>
                  <a:lnTo>
                    <a:pt x="2981" y="1101"/>
                  </a:lnTo>
                  <a:lnTo>
                    <a:pt x="2950" y="1105"/>
                  </a:lnTo>
                  <a:lnTo>
                    <a:pt x="2919" y="1108"/>
                  </a:lnTo>
                  <a:lnTo>
                    <a:pt x="2887" y="1113"/>
                  </a:lnTo>
                  <a:lnTo>
                    <a:pt x="2854" y="1119"/>
                  </a:lnTo>
                  <a:lnTo>
                    <a:pt x="2821" y="1127"/>
                  </a:lnTo>
                  <a:lnTo>
                    <a:pt x="2791" y="1135"/>
                  </a:lnTo>
                  <a:lnTo>
                    <a:pt x="2764" y="1143"/>
                  </a:lnTo>
                  <a:lnTo>
                    <a:pt x="2738" y="1151"/>
                  </a:lnTo>
                  <a:lnTo>
                    <a:pt x="2714" y="1160"/>
                  </a:lnTo>
                  <a:lnTo>
                    <a:pt x="2690" y="1168"/>
                  </a:lnTo>
                  <a:lnTo>
                    <a:pt x="2666" y="1175"/>
                  </a:lnTo>
                  <a:lnTo>
                    <a:pt x="2640" y="1181"/>
                  </a:lnTo>
                  <a:lnTo>
                    <a:pt x="2625" y="1153"/>
                  </a:lnTo>
                  <a:lnTo>
                    <a:pt x="2606" y="1115"/>
                  </a:lnTo>
                  <a:lnTo>
                    <a:pt x="2598" y="1096"/>
                  </a:lnTo>
                  <a:lnTo>
                    <a:pt x="2590" y="1076"/>
                  </a:lnTo>
                  <a:lnTo>
                    <a:pt x="2587" y="1068"/>
                  </a:lnTo>
                  <a:lnTo>
                    <a:pt x="2585" y="1059"/>
                  </a:lnTo>
                  <a:lnTo>
                    <a:pt x="2584" y="1051"/>
                  </a:lnTo>
                  <a:lnTo>
                    <a:pt x="2583" y="1043"/>
                  </a:lnTo>
                  <a:lnTo>
                    <a:pt x="2583" y="997"/>
                  </a:lnTo>
                  <a:lnTo>
                    <a:pt x="2584" y="980"/>
                  </a:lnTo>
                  <a:lnTo>
                    <a:pt x="2585" y="967"/>
                  </a:lnTo>
                  <a:lnTo>
                    <a:pt x="2587" y="954"/>
                  </a:lnTo>
                  <a:lnTo>
                    <a:pt x="2591" y="943"/>
                  </a:lnTo>
                  <a:lnTo>
                    <a:pt x="2599" y="921"/>
                  </a:lnTo>
                  <a:lnTo>
                    <a:pt x="2606" y="895"/>
                  </a:lnTo>
                  <a:lnTo>
                    <a:pt x="2641" y="905"/>
                  </a:lnTo>
                  <a:lnTo>
                    <a:pt x="2642" y="893"/>
                  </a:lnTo>
                  <a:lnTo>
                    <a:pt x="2645" y="882"/>
                  </a:lnTo>
                  <a:lnTo>
                    <a:pt x="2647" y="871"/>
                  </a:lnTo>
                  <a:lnTo>
                    <a:pt x="2650" y="860"/>
                  </a:lnTo>
                  <a:lnTo>
                    <a:pt x="2657" y="840"/>
                  </a:lnTo>
                  <a:lnTo>
                    <a:pt x="2665" y="818"/>
                  </a:lnTo>
                  <a:lnTo>
                    <a:pt x="2673" y="796"/>
                  </a:lnTo>
                  <a:lnTo>
                    <a:pt x="2680" y="771"/>
                  </a:lnTo>
                  <a:lnTo>
                    <a:pt x="2682" y="757"/>
                  </a:lnTo>
                  <a:lnTo>
                    <a:pt x="2685" y="742"/>
                  </a:lnTo>
                  <a:lnTo>
                    <a:pt x="2686" y="728"/>
                  </a:lnTo>
                  <a:lnTo>
                    <a:pt x="2687" y="710"/>
                  </a:lnTo>
                  <a:lnTo>
                    <a:pt x="2687" y="675"/>
                  </a:lnTo>
                  <a:lnTo>
                    <a:pt x="2664" y="675"/>
                  </a:lnTo>
                  <a:lnTo>
                    <a:pt x="2663" y="625"/>
                  </a:lnTo>
                  <a:lnTo>
                    <a:pt x="2661" y="576"/>
                  </a:lnTo>
                  <a:lnTo>
                    <a:pt x="2658" y="553"/>
                  </a:lnTo>
                  <a:lnTo>
                    <a:pt x="2656" y="530"/>
                  </a:lnTo>
                  <a:lnTo>
                    <a:pt x="2653" y="507"/>
                  </a:lnTo>
                  <a:lnTo>
                    <a:pt x="2649" y="486"/>
                  </a:lnTo>
                  <a:lnTo>
                    <a:pt x="2643" y="465"/>
                  </a:lnTo>
                  <a:lnTo>
                    <a:pt x="2639" y="445"/>
                  </a:lnTo>
                  <a:lnTo>
                    <a:pt x="2632" y="426"/>
                  </a:lnTo>
                  <a:lnTo>
                    <a:pt x="2625" y="406"/>
                  </a:lnTo>
                  <a:lnTo>
                    <a:pt x="2616" y="389"/>
                  </a:lnTo>
                  <a:lnTo>
                    <a:pt x="2607" y="372"/>
                  </a:lnTo>
                  <a:lnTo>
                    <a:pt x="2597" y="355"/>
                  </a:lnTo>
                  <a:lnTo>
                    <a:pt x="2585" y="340"/>
                  </a:lnTo>
                  <a:lnTo>
                    <a:pt x="2576" y="329"/>
                  </a:lnTo>
                  <a:lnTo>
                    <a:pt x="2566" y="317"/>
                  </a:lnTo>
                  <a:lnTo>
                    <a:pt x="2553" y="306"/>
                  </a:lnTo>
                  <a:lnTo>
                    <a:pt x="2541" y="293"/>
                  </a:lnTo>
                  <a:lnTo>
                    <a:pt x="2526" y="282"/>
                  </a:lnTo>
                  <a:lnTo>
                    <a:pt x="2510" y="269"/>
                  </a:lnTo>
                  <a:lnTo>
                    <a:pt x="2494" y="257"/>
                  </a:lnTo>
                  <a:lnTo>
                    <a:pt x="2477" y="245"/>
                  </a:lnTo>
                  <a:lnTo>
                    <a:pt x="2458" y="235"/>
                  </a:lnTo>
                  <a:lnTo>
                    <a:pt x="2440" y="225"/>
                  </a:lnTo>
                  <a:lnTo>
                    <a:pt x="2422" y="216"/>
                  </a:lnTo>
                  <a:lnTo>
                    <a:pt x="2402" y="208"/>
                  </a:lnTo>
                  <a:lnTo>
                    <a:pt x="2384" y="201"/>
                  </a:lnTo>
                  <a:lnTo>
                    <a:pt x="2366" y="196"/>
                  </a:lnTo>
                  <a:lnTo>
                    <a:pt x="2347" y="194"/>
                  </a:lnTo>
                  <a:lnTo>
                    <a:pt x="2330" y="193"/>
                  </a:lnTo>
                  <a:lnTo>
                    <a:pt x="2307" y="193"/>
                  </a:lnTo>
                  <a:lnTo>
                    <a:pt x="2291" y="193"/>
                  </a:lnTo>
                  <a:lnTo>
                    <a:pt x="2275" y="194"/>
                  </a:lnTo>
                  <a:lnTo>
                    <a:pt x="2259" y="196"/>
                  </a:lnTo>
                  <a:lnTo>
                    <a:pt x="2243" y="200"/>
                  </a:lnTo>
                  <a:lnTo>
                    <a:pt x="2227" y="203"/>
                  </a:lnTo>
                  <a:lnTo>
                    <a:pt x="2212" y="208"/>
                  </a:lnTo>
                  <a:lnTo>
                    <a:pt x="2196" y="213"/>
                  </a:lnTo>
                  <a:lnTo>
                    <a:pt x="2182" y="220"/>
                  </a:lnTo>
                  <a:lnTo>
                    <a:pt x="2167" y="227"/>
                  </a:lnTo>
                  <a:lnTo>
                    <a:pt x="2152" y="235"/>
                  </a:lnTo>
                  <a:lnTo>
                    <a:pt x="2137" y="243"/>
                  </a:lnTo>
                  <a:lnTo>
                    <a:pt x="2123" y="252"/>
                  </a:lnTo>
                  <a:lnTo>
                    <a:pt x="2110" y="261"/>
                  </a:lnTo>
                  <a:lnTo>
                    <a:pt x="2096" y="272"/>
                  </a:lnTo>
                  <a:lnTo>
                    <a:pt x="2083" y="282"/>
                  </a:lnTo>
                  <a:lnTo>
                    <a:pt x="2071" y="293"/>
                  </a:lnTo>
                  <a:lnTo>
                    <a:pt x="2059" y="306"/>
                  </a:lnTo>
                  <a:lnTo>
                    <a:pt x="2048" y="317"/>
                  </a:lnTo>
                  <a:lnTo>
                    <a:pt x="2036" y="330"/>
                  </a:lnTo>
                  <a:lnTo>
                    <a:pt x="2026" y="344"/>
                  </a:lnTo>
                  <a:lnTo>
                    <a:pt x="2017" y="357"/>
                  </a:lnTo>
                  <a:lnTo>
                    <a:pt x="2008" y="371"/>
                  </a:lnTo>
                  <a:lnTo>
                    <a:pt x="2000" y="386"/>
                  </a:lnTo>
                  <a:lnTo>
                    <a:pt x="1992" y="400"/>
                  </a:lnTo>
                  <a:lnTo>
                    <a:pt x="1985" y="414"/>
                  </a:lnTo>
                  <a:lnTo>
                    <a:pt x="1979" y="430"/>
                  </a:lnTo>
                  <a:lnTo>
                    <a:pt x="1973" y="445"/>
                  </a:lnTo>
                  <a:lnTo>
                    <a:pt x="1970" y="461"/>
                  </a:lnTo>
                  <a:lnTo>
                    <a:pt x="1967" y="477"/>
                  </a:lnTo>
                  <a:lnTo>
                    <a:pt x="1964" y="493"/>
                  </a:lnTo>
                  <a:lnTo>
                    <a:pt x="1962" y="509"/>
                  </a:lnTo>
                  <a:lnTo>
                    <a:pt x="1962" y="525"/>
                  </a:lnTo>
                  <a:lnTo>
                    <a:pt x="1962" y="652"/>
                  </a:lnTo>
                  <a:lnTo>
                    <a:pt x="1924" y="670"/>
                  </a:lnTo>
                  <a:lnTo>
                    <a:pt x="1979" y="881"/>
                  </a:lnTo>
                  <a:lnTo>
                    <a:pt x="2007" y="876"/>
                  </a:lnTo>
                  <a:lnTo>
                    <a:pt x="2012" y="890"/>
                  </a:lnTo>
                  <a:lnTo>
                    <a:pt x="2017" y="900"/>
                  </a:lnTo>
                  <a:lnTo>
                    <a:pt x="2019" y="912"/>
                  </a:lnTo>
                  <a:lnTo>
                    <a:pt x="2019" y="929"/>
                  </a:lnTo>
                  <a:lnTo>
                    <a:pt x="2019" y="952"/>
                  </a:lnTo>
                  <a:lnTo>
                    <a:pt x="2019" y="959"/>
                  </a:lnTo>
                  <a:lnTo>
                    <a:pt x="2017" y="965"/>
                  </a:lnTo>
                  <a:lnTo>
                    <a:pt x="2015" y="972"/>
                  </a:lnTo>
                  <a:lnTo>
                    <a:pt x="2011" y="979"/>
                  </a:lnTo>
                  <a:lnTo>
                    <a:pt x="2007" y="986"/>
                  </a:lnTo>
                  <a:lnTo>
                    <a:pt x="2002" y="993"/>
                  </a:lnTo>
                  <a:lnTo>
                    <a:pt x="1995" y="1000"/>
                  </a:lnTo>
                  <a:lnTo>
                    <a:pt x="1988" y="1007"/>
                  </a:lnTo>
                  <a:lnTo>
                    <a:pt x="1973" y="1020"/>
                  </a:lnTo>
                  <a:lnTo>
                    <a:pt x="1955" y="1034"/>
                  </a:lnTo>
                  <a:lnTo>
                    <a:pt x="1935" y="1047"/>
                  </a:lnTo>
                  <a:lnTo>
                    <a:pt x="1912" y="1058"/>
                  </a:lnTo>
                  <a:lnTo>
                    <a:pt x="1889" y="1069"/>
                  </a:lnTo>
                  <a:lnTo>
                    <a:pt x="1864" y="1079"/>
                  </a:lnTo>
                  <a:lnTo>
                    <a:pt x="1839" y="1087"/>
                  </a:lnTo>
                  <a:lnTo>
                    <a:pt x="1812" y="1093"/>
                  </a:lnTo>
                  <a:lnTo>
                    <a:pt x="1787" y="1097"/>
                  </a:lnTo>
                  <a:lnTo>
                    <a:pt x="1762" y="1099"/>
                  </a:lnTo>
                  <a:lnTo>
                    <a:pt x="1749" y="1100"/>
                  </a:lnTo>
                  <a:lnTo>
                    <a:pt x="1737" y="1099"/>
                  </a:lnTo>
                  <a:lnTo>
                    <a:pt x="1725" y="1098"/>
                  </a:lnTo>
                  <a:lnTo>
                    <a:pt x="1713" y="1097"/>
                  </a:lnTo>
                  <a:lnTo>
                    <a:pt x="1673" y="1090"/>
                  </a:lnTo>
                  <a:lnTo>
                    <a:pt x="1624" y="1083"/>
                  </a:lnTo>
                  <a:lnTo>
                    <a:pt x="1568" y="1076"/>
                  </a:lnTo>
                  <a:lnTo>
                    <a:pt x="1508" y="1069"/>
                  </a:lnTo>
                  <a:lnTo>
                    <a:pt x="1449" y="1064"/>
                  </a:lnTo>
                  <a:lnTo>
                    <a:pt x="1394" y="1059"/>
                  </a:lnTo>
                  <a:lnTo>
                    <a:pt x="1345" y="1056"/>
                  </a:lnTo>
                  <a:lnTo>
                    <a:pt x="1306" y="1055"/>
                  </a:lnTo>
                  <a:lnTo>
                    <a:pt x="1305" y="1068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淘宝网chenying0907出品 15"/>
            <p:cNvSpPr>
              <a:spLocks/>
            </p:cNvSpPr>
            <p:nvPr/>
          </p:nvSpPr>
          <p:spPr bwMode="auto">
            <a:xfrm>
              <a:off x="1851025" y="1609726"/>
              <a:ext cx="88900" cy="525463"/>
            </a:xfrm>
            <a:custGeom>
              <a:avLst/>
              <a:gdLst/>
              <a:ahLst/>
              <a:cxnLst>
                <a:cxn ang="0">
                  <a:pos x="73" y="1"/>
                </a:cxn>
                <a:cxn ang="0">
                  <a:pos x="0" y="1667"/>
                </a:cxn>
                <a:cxn ang="0">
                  <a:pos x="185" y="1983"/>
                </a:cxn>
                <a:cxn ang="0">
                  <a:pos x="333" y="1759"/>
                </a:cxn>
                <a:cxn ang="0">
                  <a:pos x="218" y="0"/>
                </a:cxn>
                <a:cxn ang="0">
                  <a:pos x="73" y="1"/>
                </a:cxn>
              </a:cxnLst>
              <a:rect l="0" t="0" r="r" b="b"/>
              <a:pathLst>
                <a:path w="333" h="1983">
                  <a:moveTo>
                    <a:pt x="73" y="1"/>
                  </a:moveTo>
                  <a:lnTo>
                    <a:pt x="0" y="1667"/>
                  </a:lnTo>
                  <a:lnTo>
                    <a:pt x="185" y="1983"/>
                  </a:lnTo>
                  <a:lnTo>
                    <a:pt x="333" y="1759"/>
                  </a:lnTo>
                  <a:lnTo>
                    <a:pt x="218" y="0"/>
                  </a:lnTo>
                  <a:lnTo>
                    <a:pt x="73" y="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41"/>
          <p:cNvGrpSpPr/>
          <p:nvPr/>
        </p:nvGrpSpPr>
        <p:grpSpPr>
          <a:xfrm>
            <a:off x="10245799" y="4906161"/>
            <a:ext cx="973543" cy="1957555"/>
            <a:chOff x="6213477" y="3922716"/>
            <a:chExt cx="1033463" cy="2078038"/>
          </a:xfrm>
        </p:grpSpPr>
        <p:sp>
          <p:nvSpPr>
            <p:cNvPr id="60" name="淘宝网chenying0907出品 59"/>
            <p:cNvSpPr>
              <a:spLocks noEditPoints="1"/>
            </p:cNvSpPr>
            <p:nvPr/>
          </p:nvSpPr>
          <p:spPr bwMode="auto">
            <a:xfrm>
              <a:off x="6213477" y="3922716"/>
              <a:ext cx="1033463" cy="2078038"/>
            </a:xfrm>
            <a:custGeom>
              <a:avLst/>
              <a:gdLst/>
              <a:ahLst/>
              <a:cxnLst>
                <a:cxn ang="0">
                  <a:pos x="970" y="2314"/>
                </a:cxn>
                <a:cxn ang="0">
                  <a:pos x="825" y="2381"/>
                </a:cxn>
                <a:cxn ang="0">
                  <a:pos x="652" y="2431"/>
                </a:cxn>
                <a:cxn ang="0">
                  <a:pos x="698" y="2670"/>
                </a:cxn>
                <a:cxn ang="0">
                  <a:pos x="1096" y="2913"/>
                </a:cxn>
                <a:cxn ang="0">
                  <a:pos x="1091" y="4316"/>
                </a:cxn>
                <a:cxn ang="0">
                  <a:pos x="1054" y="5056"/>
                </a:cxn>
                <a:cxn ang="0">
                  <a:pos x="991" y="5995"/>
                </a:cxn>
                <a:cxn ang="0">
                  <a:pos x="979" y="6915"/>
                </a:cxn>
                <a:cxn ang="0">
                  <a:pos x="1018" y="7356"/>
                </a:cxn>
                <a:cxn ang="0">
                  <a:pos x="858" y="7730"/>
                </a:cxn>
                <a:cxn ang="0">
                  <a:pos x="954" y="7813"/>
                </a:cxn>
                <a:cxn ang="0">
                  <a:pos x="1345" y="7629"/>
                </a:cxn>
                <a:cxn ang="0">
                  <a:pos x="1463" y="7334"/>
                </a:cxn>
                <a:cxn ang="0">
                  <a:pos x="1502" y="6943"/>
                </a:cxn>
                <a:cxn ang="0">
                  <a:pos x="1548" y="6479"/>
                </a:cxn>
                <a:cxn ang="0">
                  <a:pos x="1582" y="6214"/>
                </a:cxn>
                <a:cxn ang="0">
                  <a:pos x="1758" y="5421"/>
                </a:cxn>
                <a:cxn ang="0">
                  <a:pos x="1989" y="4776"/>
                </a:cxn>
                <a:cxn ang="0">
                  <a:pos x="2369" y="5093"/>
                </a:cxn>
                <a:cxn ang="0">
                  <a:pos x="2589" y="5958"/>
                </a:cxn>
                <a:cxn ang="0">
                  <a:pos x="2730" y="6331"/>
                </a:cxn>
                <a:cxn ang="0">
                  <a:pos x="2762" y="6611"/>
                </a:cxn>
                <a:cxn ang="0">
                  <a:pos x="2813" y="7138"/>
                </a:cxn>
                <a:cxn ang="0">
                  <a:pos x="3019" y="7571"/>
                </a:cxn>
                <a:cxn ang="0">
                  <a:pos x="3172" y="7698"/>
                </a:cxn>
                <a:cxn ang="0">
                  <a:pos x="3443" y="7750"/>
                </a:cxn>
                <a:cxn ang="0">
                  <a:pos x="3681" y="7650"/>
                </a:cxn>
                <a:cxn ang="0">
                  <a:pos x="3550" y="7426"/>
                </a:cxn>
                <a:cxn ang="0">
                  <a:pos x="3403" y="6901"/>
                </a:cxn>
                <a:cxn ang="0">
                  <a:pos x="3296" y="5984"/>
                </a:cxn>
                <a:cxn ang="0">
                  <a:pos x="3104" y="4801"/>
                </a:cxn>
                <a:cxn ang="0">
                  <a:pos x="3152" y="3407"/>
                </a:cxn>
                <a:cxn ang="0">
                  <a:pos x="3328" y="3385"/>
                </a:cxn>
                <a:cxn ang="0">
                  <a:pos x="3526" y="3164"/>
                </a:cxn>
                <a:cxn ang="0">
                  <a:pos x="3830" y="2231"/>
                </a:cxn>
                <a:cxn ang="0">
                  <a:pos x="3082" y="1227"/>
                </a:cxn>
                <a:cxn ang="0">
                  <a:pos x="2752" y="1019"/>
                </a:cxn>
                <a:cxn ang="0">
                  <a:pos x="2391" y="1007"/>
                </a:cxn>
                <a:cxn ang="0">
                  <a:pos x="2211" y="851"/>
                </a:cxn>
                <a:cxn ang="0">
                  <a:pos x="2301" y="604"/>
                </a:cxn>
                <a:cxn ang="0">
                  <a:pos x="2267" y="254"/>
                </a:cxn>
                <a:cxn ang="0">
                  <a:pos x="2086" y="43"/>
                </a:cxn>
                <a:cxn ang="0">
                  <a:pos x="1824" y="22"/>
                </a:cxn>
                <a:cxn ang="0">
                  <a:pos x="1636" y="179"/>
                </a:cxn>
                <a:cxn ang="0">
                  <a:pos x="1640" y="698"/>
                </a:cxn>
                <a:cxn ang="0">
                  <a:pos x="1675" y="947"/>
                </a:cxn>
                <a:cxn ang="0">
                  <a:pos x="1461" y="1003"/>
                </a:cxn>
                <a:cxn ang="0">
                  <a:pos x="1136" y="1074"/>
                </a:cxn>
                <a:cxn ang="0">
                  <a:pos x="608" y="1575"/>
                </a:cxn>
                <a:cxn ang="0">
                  <a:pos x="70" y="2274"/>
                </a:cxn>
                <a:cxn ang="0">
                  <a:pos x="58" y="2751"/>
                </a:cxn>
                <a:cxn ang="0">
                  <a:pos x="549" y="3376"/>
                </a:cxn>
                <a:cxn ang="0">
                  <a:pos x="707" y="3425"/>
                </a:cxn>
                <a:cxn ang="0">
                  <a:pos x="938" y="3372"/>
                </a:cxn>
                <a:cxn ang="0">
                  <a:pos x="1073" y="4130"/>
                </a:cxn>
                <a:cxn ang="0">
                  <a:pos x="2970" y="2829"/>
                </a:cxn>
                <a:cxn ang="0">
                  <a:pos x="3051" y="2310"/>
                </a:cxn>
                <a:cxn ang="0">
                  <a:pos x="3292" y="2426"/>
                </a:cxn>
                <a:cxn ang="0">
                  <a:pos x="3250" y="2656"/>
                </a:cxn>
              </a:cxnLst>
              <a:rect l="0" t="0" r="r" b="b"/>
              <a:pathLst>
                <a:path w="3903" h="7854">
                  <a:moveTo>
                    <a:pt x="1058" y="2210"/>
                  </a:moveTo>
                  <a:lnTo>
                    <a:pt x="1054" y="2213"/>
                  </a:lnTo>
                  <a:lnTo>
                    <a:pt x="1048" y="2218"/>
                  </a:lnTo>
                  <a:lnTo>
                    <a:pt x="1042" y="2225"/>
                  </a:lnTo>
                  <a:lnTo>
                    <a:pt x="1037" y="2233"/>
                  </a:lnTo>
                  <a:lnTo>
                    <a:pt x="1024" y="2254"/>
                  </a:lnTo>
                  <a:lnTo>
                    <a:pt x="1013" y="2274"/>
                  </a:lnTo>
                  <a:lnTo>
                    <a:pt x="1006" y="2285"/>
                  </a:lnTo>
                  <a:lnTo>
                    <a:pt x="999" y="2294"/>
                  </a:lnTo>
                  <a:lnTo>
                    <a:pt x="992" y="2302"/>
                  </a:lnTo>
                  <a:lnTo>
                    <a:pt x="985" y="2309"/>
                  </a:lnTo>
                  <a:lnTo>
                    <a:pt x="982" y="2311"/>
                  </a:lnTo>
                  <a:lnTo>
                    <a:pt x="978" y="2312"/>
                  </a:lnTo>
                  <a:lnTo>
                    <a:pt x="974" y="2313"/>
                  </a:lnTo>
                  <a:lnTo>
                    <a:pt x="970" y="2314"/>
                  </a:lnTo>
                  <a:lnTo>
                    <a:pt x="967" y="2314"/>
                  </a:lnTo>
                  <a:lnTo>
                    <a:pt x="962" y="2313"/>
                  </a:lnTo>
                  <a:lnTo>
                    <a:pt x="959" y="2311"/>
                  </a:lnTo>
                  <a:lnTo>
                    <a:pt x="954" y="2309"/>
                  </a:lnTo>
                  <a:lnTo>
                    <a:pt x="942" y="2323"/>
                  </a:lnTo>
                  <a:lnTo>
                    <a:pt x="930" y="2335"/>
                  </a:lnTo>
                  <a:lnTo>
                    <a:pt x="919" y="2344"/>
                  </a:lnTo>
                  <a:lnTo>
                    <a:pt x="909" y="2351"/>
                  </a:lnTo>
                  <a:lnTo>
                    <a:pt x="899" y="2355"/>
                  </a:lnTo>
                  <a:lnTo>
                    <a:pt x="890" y="2359"/>
                  </a:lnTo>
                  <a:lnTo>
                    <a:pt x="881" y="2361"/>
                  </a:lnTo>
                  <a:lnTo>
                    <a:pt x="873" y="2363"/>
                  </a:lnTo>
                  <a:lnTo>
                    <a:pt x="855" y="2368"/>
                  </a:lnTo>
                  <a:lnTo>
                    <a:pt x="835" y="2375"/>
                  </a:lnTo>
                  <a:lnTo>
                    <a:pt x="825" y="2381"/>
                  </a:lnTo>
                  <a:lnTo>
                    <a:pt x="814" y="2387"/>
                  </a:lnTo>
                  <a:lnTo>
                    <a:pt x="802" y="2398"/>
                  </a:lnTo>
                  <a:lnTo>
                    <a:pt x="788" y="2410"/>
                  </a:lnTo>
                  <a:lnTo>
                    <a:pt x="752" y="2407"/>
                  </a:lnTo>
                  <a:lnTo>
                    <a:pt x="722" y="2406"/>
                  </a:lnTo>
                  <a:lnTo>
                    <a:pt x="710" y="2406"/>
                  </a:lnTo>
                  <a:lnTo>
                    <a:pt x="698" y="2407"/>
                  </a:lnTo>
                  <a:lnTo>
                    <a:pt x="689" y="2408"/>
                  </a:lnTo>
                  <a:lnTo>
                    <a:pt x="680" y="2410"/>
                  </a:lnTo>
                  <a:lnTo>
                    <a:pt x="673" y="2413"/>
                  </a:lnTo>
                  <a:lnTo>
                    <a:pt x="666" y="2415"/>
                  </a:lnTo>
                  <a:lnTo>
                    <a:pt x="662" y="2418"/>
                  </a:lnTo>
                  <a:lnTo>
                    <a:pt x="657" y="2423"/>
                  </a:lnTo>
                  <a:lnTo>
                    <a:pt x="655" y="2426"/>
                  </a:lnTo>
                  <a:lnTo>
                    <a:pt x="652" y="2431"/>
                  </a:lnTo>
                  <a:lnTo>
                    <a:pt x="651" y="2435"/>
                  </a:lnTo>
                  <a:lnTo>
                    <a:pt x="650" y="2441"/>
                  </a:lnTo>
                  <a:lnTo>
                    <a:pt x="651" y="2453"/>
                  </a:lnTo>
                  <a:lnTo>
                    <a:pt x="654" y="2465"/>
                  </a:lnTo>
                  <a:lnTo>
                    <a:pt x="658" y="2478"/>
                  </a:lnTo>
                  <a:lnTo>
                    <a:pt x="664" y="2491"/>
                  </a:lnTo>
                  <a:lnTo>
                    <a:pt x="678" y="2520"/>
                  </a:lnTo>
                  <a:lnTo>
                    <a:pt x="688" y="2547"/>
                  </a:lnTo>
                  <a:lnTo>
                    <a:pt x="691" y="2562"/>
                  </a:lnTo>
                  <a:lnTo>
                    <a:pt x="694" y="2575"/>
                  </a:lnTo>
                  <a:lnTo>
                    <a:pt x="695" y="2589"/>
                  </a:lnTo>
                  <a:lnTo>
                    <a:pt x="696" y="2602"/>
                  </a:lnTo>
                  <a:lnTo>
                    <a:pt x="696" y="2629"/>
                  </a:lnTo>
                  <a:lnTo>
                    <a:pt x="697" y="2656"/>
                  </a:lnTo>
                  <a:lnTo>
                    <a:pt x="698" y="2670"/>
                  </a:lnTo>
                  <a:lnTo>
                    <a:pt x="702" y="2685"/>
                  </a:lnTo>
                  <a:lnTo>
                    <a:pt x="705" y="2699"/>
                  </a:lnTo>
                  <a:lnTo>
                    <a:pt x="711" y="2715"/>
                  </a:lnTo>
                  <a:lnTo>
                    <a:pt x="718" y="2731"/>
                  </a:lnTo>
                  <a:lnTo>
                    <a:pt x="728" y="2749"/>
                  </a:lnTo>
                  <a:lnTo>
                    <a:pt x="740" y="2767"/>
                  </a:lnTo>
                  <a:lnTo>
                    <a:pt x="755" y="2785"/>
                  </a:lnTo>
                  <a:lnTo>
                    <a:pt x="1094" y="3121"/>
                  </a:lnTo>
                  <a:lnTo>
                    <a:pt x="1096" y="3114"/>
                  </a:lnTo>
                  <a:lnTo>
                    <a:pt x="1096" y="3096"/>
                  </a:lnTo>
                  <a:lnTo>
                    <a:pt x="1097" y="3078"/>
                  </a:lnTo>
                  <a:lnTo>
                    <a:pt x="1098" y="3070"/>
                  </a:lnTo>
                  <a:lnTo>
                    <a:pt x="1098" y="3018"/>
                  </a:lnTo>
                  <a:lnTo>
                    <a:pt x="1098" y="2966"/>
                  </a:lnTo>
                  <a:lnTo>
                    <a:pt x="1096" y="2913"/>
                  </a:lnTo>
                  <a:lnTo>
                    <a:pt x="1095" y="2860"/>
                  </a:lnTo>
                  <a:lnTo>
                    <a:pt x="1091" y="2805"/>
                  </a:lnTo>
                  <a:lnTo>
                    <a:pt x="1089" y="2750"/>
                  </a:lnTo>
                  <a:lnTo>
                    <a:pt x="1086" y="2695"/>
                  </a:lnTo>
                  <a:lnTo>
                    <a:pt x="1082" y="2640"/>
                  </a:lnTo>
                  <a:lnTo>
                    <a:pt x="1079" y="2585"/>
                  </a:lnTo>
                  <a:lnTo>
                    <a:pt x="1075" y="2530"/>
                  </a:lnTo>
                  <a:lnTo>
                    <a:pt x="1072" y="2475"/>
                  </a:lnTo>
                  <a:lnTo>
                    <a:pt x="1069" y="2422"/>
                  </a:lnTo>
                  <a:lnTo>
                    <a:pt x="1065" y="2368"/>
                  </a:lnTo>
                  <a:lnTo>
                    <a:pt x="1063" y="2314"/>
                  </a:lnTo>
                  <a:lnTo>
                    <a:pt x="1061" y="2262"/>
                  </a:lnTo>
                  <a:lnTo>
                    <a:pt x="1058" y="2210"/>
                  </a:lnTo>
                  <a:close/>
                  <a:moveTo>
                    <a:pt x="1099" y="4258"/>
                  </a:moveTo>
                  <a:lnTo>
                    <a:pt x="1091" y="4316"/>
                  </a:lnTo>
                  <a:lnTo>
                    <a:pt x="1085" y="4369"/>
                  </a:lnTo>
                  <a:lnTo>
                    <a:pt x="1079" y="4421"/>
                  </a:lnTo>
                  <a:lnTo>
                    <a:pt x="1075" y="4470"/>
                  </a:lnTo>
                  <a:lnTo>
                    <a:pt x="1072" y="4518"/>
                  </a:lnTo>
                  <a:lnTo>
                    <a:pt x="1071" y="4565"/>
                  </a:lnTo>
                  <a:lnTo>
                    <a:pt x="1070" y="4613"/>
                  </a:lnTo>
                  <a:lnTo>
                    <a:pt x="1070" y="4662"/>
                  </a:lnTo>
                  <a:lnTo>
                    <a:pt x="1070" y="4711"/>
                  </a:lnTo>
                  <a:lnTo>
                    <a:pt x="1067" y="4760"/>
                  </a:lnTo>
                  <a:lnTo>
                    <a:pt x="1064" y="4809"/>
                  </a:lnTo>
                  <a:lnTo>
                    <a:pt x="1061" y="4859"/>
                  </a:lnTo>
                  <a:lnTo>
                    <a:pt x="1057" y="4909"/>
                  </a:lnTo>
                  <a:lnTo>
                    <a:pt x="1055" y="4958"/>
                  </a:lnTo>
                  <a:lnTo>
                    <a:pt x="1053" y="5007"/>
                  </a:lnTo>
                  <a:lnTo>
                    <a:pt x="1054" y="5056"/>
                  </a:lnTo>
                  <a:lnTo>
                    <a:pt x="1055" y="5094"/>
                  </a:lnTo>
                  <a:lnTo>
                    <a:pt x="1055" y="5136"/>
                  </a:lnTo>
                  <a:lnTo>
                    <a:pt x="1054" y="5183"/>
                  </a:lnTo>
                  <a:lnTo>
                    <a:pt x="1053" y="5232"/>
                  </a:lnTo>
                  <a:lnTo>
                    <a:pt x="1049" y="5337"/>
                  </a:lnTo>
                  <a:lnTo>
                    <a:pt x="1043" y="5448"/>
                  </a:lnTo>
                  <a:lnTo>
                    <a:pt x="1037" y="5560"/>
                  </a:lnTo>
                  <a:lnTo>
                    <a:pt x="1027" y="5667"/>
                  </a:lnTo>
                  <a:lnTo>
                    <a:pt x="1023" y="5716"/>
                  </a:lnTo>
                  <a:lnTo>
                    <a:pt x="1018" y="5763"/>
                  </a:lnTo>
                  <a:lnTo>
                    <a:pt x="1013" y="5806"/>
                  </a:lnTo>
                  <a:lnTo>
                    <a:pt x="1008" y="5845"/>
                  </a:lnTo>
                  <a:lnTo>
                    <a:pt x="1001" y="5895"/>
                  </a:lnTo>
                  <a:lnTo>
                    <a:pt x="995" y="5945"/>
                  </a:lnTo>
                  <a:lnTo>
                    <a:pt x="991" y="5995"/>
                  </a:lnTo>
                  <a:lnTo>
                    <a:pt x="987" y="6045"/>
                  </a:lnTo>
                  <a:lnTo>
                    <a:pt x="985" y="6094"/>
                  </a:lnTo>
                  <a:lnTo>
                    <a:pt x="983" y="6143"/>
                  </a:lnTo>
                  <a:lnTo>
                    <a:pt x="982" y="6192"/>
                  </a:lnTo>
                  <a:lnTo>
                    <a:pt x="982" y="6240"/>
                  </a:lnTo>
                  <a:lnTo>
                    <a:pt x="981" y="6337"/>
                  </a:lnTo>
                  <a:lnTo>
                    <a:pt x="982" y="6433"/>
                  </a:lnTo>
                  <a:lnTo>
                    <a:pt x="982" y="6527"/>
                  </a:lnTo>
                  <a:lnTo>
                    <a:pt x="979" y="6621"/>
                  </a:lnTo>
                  <a:lnTo>
                    <a:pt x="979" y="6663"/>
                  </a:lnTo>
                  <a:lnTo>
                    <a:pt x="978" y="6711"/>
                  </a:lnTo>
                  <a:lnTo>
                    <a:pt x="977" y="6761"/>
                  </a:lnTo>
                  <a:lnTo>
                    <a:pt x="977" y="6814"/>
                  </a:lnTo>
                  <a:lnTo>
                    <a:pt x="977" y="6865"/>
                  </a:lnTo>
                  <a:lnTo>
                    <a:pt x="979" y="6915"/>
                  </a:lnTo>
                  <a:lnTo>
                    <a:pt x="982" y="6938"/>
                  </a:lnTo>
                  <a:lnTo>
                    <a:pt x="984" y="6958"/>
                  </a:lnTo>
                  <a:lnTo>
                    <a:pt x="986" y="6978"/>
                  </a:lnTo>
                  <a:lnTo>
                    <a:pt x="990" y="6995"/>
                  </a:lnTo>
                  <a:lnTo>
                    <a:pt x="995" y="7023"/>
                  </a:lnTo>
                  <a:lnTo>
                    <a:pt x="1003" y="7062"/>
                  </a:lnTo>
                  <a:lnTo>
                    <a:pt x="1011" y="7111"/>
                  </a:lnTo>
                  <a:lnTo>
                    <a:pt x="1019" y="7163"/>
                  </a:lnTo>
                  <a:lnTo>
                    <a:pt x="1026" y="7215"/>
                  </a:lnTo>
                  <a:lnTo>
                    <a:pt x="1032" y="7264"/>
                  </a:lnTo>
                  <a:lnTo>
                    <a:pt x="1033" y="7286"/>
                  </a:lnTo>
                  <a:lnTo>
                    <a:pt x="1034" y="7306"/>
                  </a:lnTo>
                  <a:lnTo>
                    <a:pt x="1034" y="7322"/>
                  </a:lnTo>
                  <a:lnTo>
                    <a:pt x="1033" y="7335"/>
                  </a:lnTo>
                  <a:lnTo>
                    <a:pt x="1018" y="7356"/>
                  </a:lnTo>
                  <a:lnTo>
                    <a:pt x="985" y="7400"/>
                  </a:lnTo>
                  <a:lnTo>
                    <a:pt x="951" y="7447"/>
                  </a:lnTo>
                  <a:lnTo>
                    <a:pt x="930" y="7476"/>
                  </a:lnTo>
                  <a:lnTo>
                    <a:pt x="925" y="7487"/>
                  </a:lnTo>
                  <a:lnTo>
                    <a:pt x="917" y="7509"/>
                  </a:lnTo>
                  <a:lnTo>
                    <a:pt x="905" y="7538"/>
                  </a:lnTo>
                  <a:lnTo>
                    <a:pt x="894" y="7570"/>
                  </a:lnTo>
                  <a:lnTo>
                    <a:pt x="882" y="7603"/>
                  </a:lnTo>
                  <a:lnTo>
                    <a:pt x="872" y="7631"/>
                  </a:lnTo>
                  <a:lnTo>
                    <a:pt x="865" y="7653"/>
                  </a:lnTo>
                  <a:lnTo>
                    <a:pt x="862" y="7664"/>
                  </a:lnTo>
                  <a:lnTo>
                    <a:pt x="860" y="7674"/>
                  </a:lnTo>
                  <a:lnTo>
                    <a:pt x="857" y="7699"/>
                  </a:lnTo>
                  <a:lnTo>
                    <a:pt x="857" y="7720"/>
                  </a:lnTo>
                  <a:lnTo>
                    <a:pt x="858" y="7730"/>
                  </a:lnTo>
                  <a:lnTo>
                    <a:pt x="859" y="7738"/>
                  </a:lnTo>
                  <a:lnTo>
                    <a:pt x="860" y="7746"/>
                  </a:lnTo>
                  <a:lnTo>
                    <a:pt x="863" y="7752"/>
                  </a:lnTo>
                  <a:lnTo>
                    <a:pt x="865" y="7759"/>
                  </a:lnTo>
                  <a:lnTo>
                    <a:pt x="867" y="7765"/>
                  </a:lnTo>
                  <a:lnTo>
                    <a:pt x="871" y="7770"/>
                  </a:lnTo>
                  <a:lnTo>
                    <a:pt x="874" y="7774"/>
                  </a:lnTo>
                  <a:lnTo>
                    <a:pt x="882" y="7782"/>
                  </a:lnTo>
                  <a:lnTo>
                    <a:pt x="891" y="7788"/>
                  </a:lnTo>
                  <a:lnTo>
                    <a:pt x="902" y="7794"/>
                  </a:lnTo>
                  <a:lnTo>
                    <a:pt x="912" y="7797"/>
                  </a:lnTo>
                  <a:lnTo>
                    <a:pt x="922" y="7802"/>
                  </a:lnTo>
                  <a:lnTo>
                    <a:pt x="933" y="7805"/>
                  </a:lnTo>
                  <a:lnTo>
                    <a:pt x="944" y="7808"/>
                  </a:lnTo>
                  <a:lnTo>
                    <a:pt x="954" y="7813"/>
                  </a:lnTo>
                  <a:lnTo>
                    <a:pt x="965" y="7819"/>
                  </a:lnTo>
                  <a:lnTo>
                    <a:pt x="974" y="7826"/>
                  </a:lnTo>
                  <a:lnTo>
                    <a:pt x="1177" y="7854"/>
                  </a:lnTo>
                  <a:lnTo>
                    <a:pt x="1230" y="7834"/>
                  </a:lnTo>
                  <a:lnTo>
                    <a:pt x="1266" y="7820"/>
                  </a:lnTo>
                  <a:lnTo>
                    <a:pt x="1281" y="7814"/>
                  </a:lnTo>
                  <a:lnTo>
                    <a:pt x="1293" y="7808"/>
                  </a:lnTo>
                  <a:lnTo>
                    <a:pt x="1302" y="7803"/>
                  </a:lnTo>
                  <a:lnTo>
                    <a:pt x="1310" y="7796"/>
                  </a:lnTo>
                  <a:lnTo>
                    <a:pt x="1316" y="7788"/>
                  </a:lnTo>
                  <a:lnTo>
                    <a:pt x="1320" y="7778"/>
                  </a:lnTo>
                  <a:lnTo>
                    <a:pt x="1325" y="7764"/>
                  </a:lnTo>
                  <a:lnTo>
                    <a:pt x="1328" y="7746"/>
                  </a:lnTo>
                  <a:lnTo>
                    <a:pt x="1335" y="7699"/>
                  </a:lnTo>
                  <a:lnTo>
                    <a:pt x="1345" y="7629"/>
                  </a:lnTo>
                  <a:lnTo>
                    <a:pt x="1348" y="7618"/>
                  </a:lnTo>
                  <a:lnTo>
                    <a:pt x="1351" y="7608"/>
                  </a:lnTo>
                  <a:lnTo>
                    <a:pt x="1356" y="7598"/>
                  </a:lnTo>
                  <a:lnTo>
                    <a:pt x="1361" y="7589"/>
                  </a:lnTo>
                  <a:lnTo>
                    <a:pt x="1375" y="7573"/>
                  </a:lnTo>
                  <a:lnTo>
                    <a:pt x="1390" y="7557"/>
                  </a:lnTo>
                  <a:lnTo>
                    <a:pt x="1404" y="7542"/>
                  </a:lnTo>
                  <a:lnTo>
                    <a:pt x="1416" y="7525"/>
                  </a:lnTo>
                  <a:lnTo>
                    <a:pt x="1422" y="7516"/>
                  </a:lnTo>
                  <a:lnTo>
                    <a:pt x="1425" y="7507"/>
                  </a:lnTo>
                  <a:lnTo>
                    <a:pt x="1429" y="7496"/>
                  </a:lnTo>
                  <a:lnTo>
                    <a:pt x="1430" y="7485"/>
                  </a:lnTo>
                  <a:lnTo>
                    <a:pt x="1433" y="7372"/>
                  </a:lnTo>
                  <a:lnTo>
                    <a:pt x="1449" y="7354"/>
                  </a:lnTo>
                  <a:lnTo>
                    <a:pt x="1463" y="7334"/>
                  </a:lnTo>
                  <a:lnTo>
                    <a:pt x="1477" y="7312"/>
                  </a:lnTo>
                  <a:lnTo>
                    <a:pt x="1489" y="7288"/>
                  </a:lnTo>
                  <a:lnTo>
                    <a:pt x="1501" y="7263"/>
                  </a:lnTo>
                  <a:lnTo>
                    <a:pt x="1510" y="7236"/>
                  </a:lnTo>
                  <a:lnTo>
                    <a:pt x="1514" y="7222"/>
                  </a:lnTo>
                  <a:lnTo>
                    <a:pt x="1518" y="7207"/>
                  </a:lnTo>
                  <a:lnTo>
                    <a:pt x="1521" y="7192"/>
                  </a:lnTo>
                  <a:lnTo>
                    <a:pt x="1524" y="7176"/>
                  </a:lnTo>
                  <a:lnTo>
                    <a:pt x="1534" y="7106"/>
                  </a:lnTo>
                  <a:lnTo>
                    <a:pt x="1535" y="7087"/>
                  </a:lnTo>
                  <a:lnTo>
                    <a:pt x="1534" y="7068"/>
                  </a:lnTo>
                  <a:lnTo>
                    <a:pt x="1532" y="7048"/>
                  </a:lnTo>
                  <a:lnTo>
                    <a:pt x="1527" y="7028"/>
                  </a:lnTo>
                  <a:lnTo>
                    <a:pt x="1516" y="6986"/>
                  </a:lnTo>
                  <a:lnTo>
                    <a:pt x="1502" y="6943"/>
                  </a:lnTo>
                  <a:lnTo>
                    <a:pt x="1495" y="6922"/>
                  </a:lnTo>
                  <a:lnTo>
                    <a:pt x="1489" y="6900"/>
                  </a:lnTo>
                  <a:lnTo>
                    <a:pt x="1484" y="6879"/>
                  </a:lnTo>
                  <a:lnTo>
                    <a:pt x="1479" y="6859"/>
                  </a:lnTo>
                  <a:lnTo>
                    <a:pt x="1477" y="6839"/>
                  </a:lnTo>
                  <a:lnTo>
                    <a:pt x="1476" y="6821"/>
                  </a:lnTo>
                  <a:lnTo>
                    <a:pt x="1477" y="6812"/>
                  </a:lnTo>
                  <a:lnTo>
                    <a:pt x="1478" y="6804"/>
                  </a:lnTo>
                  <a:lnTo>
                    <a:pt x="1479" y="6795"/>
                  </a:lnTo>
                  <a:lnTo>
                    <a:pt x="1481" y="6787"/>
                  </a:lnTo>
                  <a:lnTo>
                    <a:pt x="1544" y="6525"/>
                  </a:lnTo>
                  <a:lnTo>
                    <a:pt x="1548" y="6504"/>
                  </a:lnTo>
                  <a:lnTo>
                    <a:pt x="1548" y="6495"/>
                  </a:lnTo>
                  <a:lnTo>
                    <a:pt x="1549" y="6486"/>
                  </a:lnTo>
                  <a:lnTo>
                    <a:pt x="1548" y="6479"/>
                  </a:lnTo>
                  <a:lnTo>
                    <a:pt x="1547" y="6472"/>
                  </a:lnTo>
                  <a:lnTo>
                    <a:pt x="1543" y="6462"/>
                  </a:lnTo>
                  <a:lnTo>
                    <a:pt x="1539" y="6454"/>
                  </a:lnTo>
                  <a:lnTo>
                    <a:pt x="1534" y="6446"/>
                  </a:lnTo>
                  <a:lnTo>
                    <a:pt x="1530" y="6438"/>
                  </a:lnTo>
                  <a:lnTo>
                    <a:pt x="1529" y="6435"/>
                  </a:lnTo>
                  <a:lnTo>
                    <a:pt x="1528" y="6430"/>
                  </a:lnTo>
                  <a:lnTo>
                    <a:pt x="1528" y="6424"/>
                  </a:lnTo>
                  <a:lnTo>
                    <a:pt x="1528" y="6419"/>
                  </a:lnTo>
                  <a:lnTo>
                    <a:pt x="1532" y="6398"/>
                  </a:lnTo>
                  <a:lnTo>
                    <a:pt x="1539" y="6358"/>
                  </a:lnTo>
                  <a:lnTo>
                    <a:pt x="1547" y="6320"/>
                  </a:lnTo>
                  <a:lnTo>
                    <a:pt x="1557" y="6284"/>
                  </a:lnTo>
                  <a:lnTo>
                    <a:pt x="1569" y="6247"/>
                  </a:lnTo>
                  <a:lnTo>
                    <a:pt x="1582" y="6214"/>
                  </a:lnTo>
                  <a:lnTo>
                    <a:pt x="1596" y="6181"/>
                  </a:lnTo>
                  <a:lnTo>
                    <a:pt x="1609" y="6149"/>
                  </a:lnTo>
                  <a:lnTo>
                    <a:pt x="1623" y="6118"/>
                  </a:lnTo>
                  <a:lnTo>
                    <a:pt x="1651" y="6060"/>
                  </a:lnTo>
                  <a:lnTo>
                    <a:pt x="1675" y="6005"/>
                  </a:lnTo>
                  <a:lnTo>
                    <a:pt x="1686" y="5979"/>
                  </a:lnTo>
                  <a:lnTo>
                    <a:pt x="1694" y="5952"/>
                  </a:lnTo>
                  <a:lnTo>
                    <a:pt x="1701" y="5928"/>
                  </a:lnTo>
                  <a:lnTo>
                    <a:pt x="1705" y="5903"/>
                  </a:lnTo>
                  <a:lnTo>
                    <a:pt x="1713" y="5845"/>
                  </a:lnTo>
                  <a:lnTo>
                    <a:pt x="1721" y="5768"/>
                  </a:lnTo>
                  <a:lnTo>
                    <a:pt x="1729" y="5680"/>
                  </a:lnTo>
                  <a:lnTo>
                    <a:pt x="1739" y="5589"/>
                  </a:lnTo>
                  <a:lnTo>
                    <a:pt x="1749" y="5500"/>
                  </a:lnTo>
                  <a:lnTo>
                    <a:pt x="1758" y="5421"/>
                  </a:lnTo>
                  <a:lnTo>
                    <a:pt x="1764" y="5388"/>
                  </a:lnTo>
                  <a:lnTo>
                    <a:pt x="1768" y="5359"/>
                  </a:lnTo>
                  <a:lnTo>
                    <a:pt x="1774" y="5337"/>
                  </a:lnTo>
                  <a:lnTo>
                    <a:pt x="1779" y="5321"/>
                  </a:lnTo>
                  <a:lnTo>
                    <a:pt x="1799" y="5273"/>
                  </a:lnTo>
                  <a:lnTo>
                    <a:pt x="1820" y="5224"/>
                  </a:lnTo>
                  <a:lnTo>
                    <a:pt x="1839" y="5175"/>
                  </a:lnTo>
                  <a:lnTo>
                    <a:pt x="1859" y="5126"/>
                  </a:lnTo>
                  <a:lnTo>
                    <a:pt x="1878" y="5077"/>
                  </a:lnTo>
                  <a:lnTo>
                    <a:pt x="1898" y="5027"/>
                  </a:lnTo>
                  <a:lnTo>
                    <a:pt x="1916" y="4977"/>
                  </a:lnTo>
                  <a:lnTo>
                    <a:pt x="1934" y="4927"/>
                  </a:lnTo>
                  <a:lnTo>
                    <a:pt x="1952" y="4877"/>
                  </a:lnTo>
                  <a:lnTo>
                    <a:pt x="1971" y="4826"/>
                  </a:lnTo>
                  <a:lnTo>
                    <a:pt x="1989" y="4776"/>
                  </a:lnTo>
                  <a:lnTo>
                    <a:pt x="2006" y="4726"/>
                  </a:lnTo>
                  <a:lnTo>
                    <a:pt x="2024" y="4674"/>
                  </a:lnTo>
                  <a:lnTo>
                    <a:pt x="2042" y="4623"/>
                  </a:lnTo>
                  <a:lnTo>
                    <a:pt x="2060" y="4572"/>
                  </a:lnTo>
                  <a:lnTo>
                    <a:pt x="2077" y="4520"/>
                  </a:lnTo>
                  <a:lnTo>
                    <a:pt x="2263" y="4809"/>
                  </a:lnTo>
                  <a:lnTo>
                    <a:pt x="2269" y="4816"/>
                  </a:lnTo>
                  <a:lnTo>
                    <a:pt x="2275" y="4825"/>
                  </a:lnTo>
                  <a:lnTo>
                    <a:pt x="2282" y="4838"/>
                  </a:lnTo>
                  <a:lnTo>
                    <a:pt x="2289" y="4853"/>
                  </a:lnTo>
                  <a:lnTo>
                    <a:pt x="2303" y="4888"/>
                  </a:lnTo>
                  <a:lnTo>
                    <a:pt x="2318" y="4931"/>
                  </a:lnTo>
                  <a:lnTo>
                    <a:pt x="2335" y="4980"/>
                  </a:lnTo>
                  <a:lnTo>
                    <a:pt x="2351" y="5035"/>
                  </a:lnTo>
                  <a:lnTo>
                    <a:pt x="2369" y="5093"/>
                  </a:lnTo>
                  <a:lnTo>
                    <a:pt x="2386" y="5152"/>
                  </a:lnTo>
                  <a:lnTo>
                    <a:pt x="2419" y="5276"/>
                  </a:lnTo>
                  <a:lnTo>
                    <a:pt x="2447" y="5392"/>
                  </a:lnTo>
                  <a:lnTo>
                    <a:pt x="2460" y="5445"/>
                  </a:lnTo>
                  <a:lnTo>
                    <a:pt x="2470" y="5492"/>
                  </a:lnTo>
                  <a:lnTo>
                    <a:pt x="2479" y="5533"/>
                  </a:lnTo>
                  <a:lnTo>
                    <a:pt x="2485" y="5565"/>
                  </a:lnTo>
                  <a:lnTo>
                    <a:pt x="2496" y="5622"/>
                  </a:lnTo>
                  <a:lnTo>
                    <a:pt x="2506" y="5675"/>
                  </a:lnTo>
                  <a:lnTo>
                    <a:pt x="2517" y="5724"/>
                  </a:lnTo>
                  <a:lnTo>
                    <a:pt x="2530" y="5772"/>
                  </a:lnTo>
                  <a:lnTo>
                    <a:pt x="2542" y="5817"/>
                  </a:lnTo>
                  <a:lnTo>
                    <a:pt x="2557" y="5863"/>
                  </a:lnTo>
                  <a:lnTo>
                    <a:pt x="2572" y="5910"/>
                  </a:lnTo>
                  <a:lnTo>
                    <a:pt x="2589" y="5958"/>
                  </a:lnTo>
                  <a:lnTo>
                    <a:pt x="2601" y="5990"/>
                  </a:lnTo>
                  <a:lnTo>
                    <a:pt x="2609" y="6020"/>
                  </a:lnTo>
                  <a:lnTo>
                    <a:pt x="2616" y="6046"/>
                  </a:lnTo>
                  <a:lnTo>
                    <a:pt x="2620" y="6070"/>
                  </a:lnTo>
                  <a:lnTo>
                    <a:pt x="2628" y="6113"/>
                  </a:lnTo>
                  <a:lnTo>
                    <a:pt x="2635" y="6151"/>
                  </a:lnTo>
                  <a:lnTo>
                    <a:pt x="2640" y="6169"/>
                  </a:lnTo>
                  <a:lnTo>
                    <a:pt x="2645" y="6187"/>
                  </a:lnTo>
                  <a:lnTo>
                    <a:pt x="2652" y="6204"/>
                  </a:lnTo>
                  <a:lnTo>
                    <a:pt x="2661" y="6222"/>
                  </a:lnTo>
                  <a:lnTo>
                    <a:pt x="2673" y="6241"/>
                  </a:lnTo>
                  <a:lnTo>
                    <a:pt x="2686" y="6262"/>
                  </a:lnTo>
                  <a:lnTo>
                    <a:pt x="2705" y="6283"/>
                  </a:lnTo>
                  <a:lnTo>
                    <a:pt x="2725" y="6307"/>
                  </a:lnTo>
                  <a:lnTo>
                    <a:pt x="2730" y="6331"/>
                  </a:lnTo>
                  <a:lnTo>
                    <a:pt x="2733" y="6355"/>
                  </a:lnTo>
                  <a:lnTo>
                    <a:pt x="2737" y="6379"/>
                  </a:lnTo>
                  <a:lnTo>
                    <a:pt x="2741" y="6403"/>
                  </a:lnTo>
                  <a:lnTo>
                    <a:pt x="2746" y="6425"/>
                  </a:lnTo>
                  <a:lnTo>
                    <a:pt x="2750" y="6448"/>
                  </a:lnTo>
                  <a:lnTo>
                    <a:pt x="2756" y="6471"/>
                  </a:lnTo>
                  <a:lnTo>
                    <a:pt x="2764" y="6493"/>
                  </a:lnTo>
                  <a:lnTo>
                    <a:pt x="2766" y="6502"/>
                  </a:lnTo>
                  <a:lnTo>
                    <a:pt x="2768" y="6511"/>
                  </a:lnTo>
                  <a:lnTo>
                    <a:pt x="2769" y="6520"/>
                  </a:lnTo>
                  <a:lnTo>
                    <a:pt x="2769" y="6528"/>
                  </a:lnTo>
                  <a:lnTo>
                    <a:pt x="2768" y="6548"/>
                  </a:lnTo>
                  <a:lnTo>
                    <a:pt x="2765" y="6567"/>
                  </a:lnTo>
                  <a:lnTo>
                    <a:pt x="2763" y="6588"/>
                  </a:lnTo>
                  <a:lnTo>
                    <a:pt x="2762" y="6611"/>
                  </a:lnTo>
                  <a:lnTo>
                    <a:pt x="2761" y="6623"/>
                  </a:lnTo>
                  <a:lnTo>
                    <a:pt x="2762" y="6636"/>
                  </a:lnTo>
                  <a:lnTo>
                    <a:pt x="2763" y="6651"/>
                  </a:lnTo>
                  <a:lnTo>
                    <a:pt x="2765" y="6664"/>
                  </a:lnTo>
                  <a:lnTo>
                    <a:pt x="2770" y="6693"/>
                  </a:lnTo>
                  <a:lnTo>
                    <a:pt x="2773" y="6720"/>
                  </a:lnTo>
                  <a:lnTo>
                    <a:pt x="2776" y="6745"/>
                  </a:lnTo>
                  <a:lnTo>
                    <a:pt x="2778" y="6771"/>
                  </a:lnTo>
                  <a:lnTo>
                    <a:pt x="2781" y="6817"/>
                  </a:lnTo>
                  <a:lnTo>
                    <a:pt x="2782" y="6862"/>
                  </a:lnTo>
                  <a:lnTo>
                    <a:pt x="2785" y="6905"/>
                  </a:lnTo>
                  <a:lnTo>
                    <a:pt x="2787" y="6948"/>
                  </a:lnTo>
                  <a:lnTo>
                    <a:pt x="2790" y="6991"/>
                  </a:lnTo>
                  <a:lnTo>
                    <a:pt x="2796" y="7036"/>
                  </a:lnTo>
                  <a:lnTo>
                    <a:pt x="2813" y="7138"/>
                  </a:lnTo>
                  <a:lnTo>
                    <a:pt x="2906" y="7422"/>
                  </a:lnTo>
                  <a:lnTo>
                    <a:pt x="2893" y="7426"/>
                  </a:lnTo>
                  <a:lnTo>
                    <a:pt x="2903" y="7477"/>
                  </a:lnTo>
                  <a:lnTo>
                    <a:pt x="2905" y="7487"/>
                  </a:lnTo>
                  <a:lnTo>
                    <a:pt x="2911" y="7498"/>
                  </a:lnTo>
                  <a:lnTo>
                    <a:pt x="2916" y="7508"/>
                  </a:lnTo>
                  <a:lnTo>
                    <a:pt x="2924" y="7517"/>
                  </a:lnTo>
                  <a:lnTo>
                    <a:pt x="2933" y="7526"/>
                  </a:lnTo>
                  <a:lnTo>
                    <a:pt x="2945" y="7535"/>
                  </a:lnTo>
                  <a:lnTo>
                    <a:pt x="2955" y="7543"/>
                  </a:lnTo>
                  <a:lnTo>
                    <a:pt x="2968" y="7550"/>
                  </a:lnTo>
                  <a:lnTo>
                    <a:pt x="2980" y="7557"/>
                  </a:lnTo>
                  <a:lnTo>
                    <a:pt x="2993" y="7563"/>
                  </a:lnTo>
                  <a:lnTo>
                    <a:pt x="3005" y="7567"/>
                  </a:lnTo>
                  <a:lnTo>
                    <a:pt x="3019" y="7571"/>
                  </a:lnTo>
                  <a:lnTo>
                    <a:pt x="3032" y="7573"/>
                  </a:lnTo>
                  <a:lnTo>
                    <a:pt x="3043" y="7575"/>
                  </a:lnTo>
                  <a:lnTo>
                    <a:pt x="3055" y="7575"/>
                  </a:lnTo>
                  <a:lnTo>
                    <a:pt x="3065" y="7574"/>
                  </a:lnTo>
                  <a:lnTo>
                    <a:pt x="3126" y="7564"/>
                  </a:lnTo>
                  <a:lnTo>
                    <a:pt x="3132" y="7580"/>
                  </a:lnTo>
                  <a:lnTo>
                    <a:pt x="3137" y="7595"/>
                  </a:lnTo>
                  <a:lnTo>
                    <a:pt x="3142" y="7608"/>
                  </a:lnTo>
                  <a:lnTo>
                    <a:pt x="3144" y="7622"/>
                  </a:lnTo>
                  <a:lnTo>
                    <a:pt x="3150" y="7645"/>
                  </a:lnTo>
                  <a:lnTo>
                    <a:pt x="3154" y="7664"/>
                  </a:lnTo>
                  <a:lnTo>
                    <a:pt x="3156" y="7674"/>
                  </a:lnTo>
                  <a:lnTo>
                    <a:pt x="3161" y="7682"/>
                  </a:lnTo>
                  <a:lnTo>
                    <a:pt x="3166" y="7690"/>
                  </a:lnTo>
                  <a:lnTo>
                    <a:pt x="3172" y="7698"/>
                  </a:lnTo>
                  <a:lnTo>
                    <a:pt x="3180" y="7704"/>
                  </a:lnTo>
                  <a:lnTo>
                    <a:pt x="3190" y="7712"/>
                  </a:lnTo>
                  <a:lnTo>
                    <a:pt x="3201" y="7719"/>
                  </a:lnTo>
                  <a:lnTo>
                    <a:pt x="3216" y="7726"/>
                  </a:lnTo>
                  <a:lnTo>
                    <a:pt x="3235" y="7735"/>
                  </a:lnTo>
                  <a:lnTo>
                    <a:pt x="3256" y="7742"/>
                  </a:lnTo>
                  <a:lnTo>
                    <a:pt x="3279" y="7749"/>
                  </a:lnTo>
                  <a:lnTo>
                    <a:pt x="3303" y="7755"/>
                  </a:lnTo>
                  <a:lnTo>
                    <a:pt x="3328" y="7758"/>
                  </a:lnTo>
                  <a:lnTo>
                    <a:pt x="3354" y="7760"/>
                  </a:lnTo>
                  <a:lnTo>
                    <a:pt x="3367" y="7760"/>
                  </a:lnTo>
                  <a:lnTo>
                    <a:pt x="3380" y="7759"/>
                  </a:lnTo>
                  <a:lnTo>
                    <a:pt x="3395" y="7758"/>
                  </a:lnTo>
                  <a:lnTo>
                    <a:pt x="3409" y="7756"/>
                  </a:lnTo>
                  <a:lnTo>
                    <a:pt x="3443" y="7750"/>
                  </a:lnTo>
                  <a:lnTo>
                    <a:pt x="3486" y="7741"/>
                  </a:lnTo>
                  <a:lnTo>
                    <a:pt x="3509" y="7736"/>
                  </a:lnTo>
                  <a:lnTo>
                    <a:pt x="3533" y="7730"/>
                  </a:lnTo>
                  <a:lnTo>
                    <a:pt x="3555" y="7724"/>
                  </a:lnTo>
                  <a:lnTo>
                    <a:pt x="3578" y="7716"/>
                  </a:lnTo>
                  <a:lnTo>
                    <a:pt x="3600" y="7709"/>
                  </a:lnTo>
                  <a:lnTo>
                    <a:pt x="3621" y="7700"/>
                  </a:lnTo>
                  <a:lnTo>
                    <a:pt x="3639" y="7691"/>
                  </a:lnTo>
                  <a:lnTo>
                    <a:pt x="3654" y="7682"/>
                  </a:lnTo>
                  <a:lnTo>
                    <a:pt x="3661" y="7677"/>
                  </a:lnTo>
                  <a:lnTo>
                    <a:pt x="3666" y="7671"/>
                  </a:lnTo>
                  <a:lnTo>
                    <a:pt x="3672" y="7666"/>
                  </a:lnTo>
                  <a:lnTo>
                    <a:pt x="3675" y="7661"/>
                  </a:lnTo>
                  <a:lnTo>
                    <a:pt x="3679" y="7655"/>
                  </a:lnTo>
                  <a:lnTo>
                    <a:pt x="3681" y="7650"/>
                  </a:lnTo>
                  <a:lnTo>
                    <a:pt x="3681" y="7643"/>
                  </a:lnTo>
                  <a:lnTo>
                    <a:pt x="3681" y="7637"/>
                  </a:lnTo>
                  <a:lnTo>
                    <a:pt x="3679" y="7627"/>
                  </a:lnTo>
                  <a:lnTo>
                    <a:pt x="3677" y="7613"/>
                  </a:lnTo>
                  <a:lnTo>
                    <a:pt x="3673" y="7599"/>
                  </a:lnTo>
                  <a:lnTo>
                    <a:pt x="3669" y="7587"/>
                  </a:lnTo>
                  <a:lnTo>
                    <a:pt x="3663" y="7573"/>
                  </a:lnTo>
                  <a:lnTo>
                    <a:pt x="3656" y="7560"/>
                  </a:lnTo>
                  <a:lnTo>
                    <a:pt x="3649" y="7547"/>
                  </a:lnTo>
                  <a:lnTo>
                    <a:pt x="3641" y="7534"/>
                  </a:lnTo>
                  <a:lnTo>
                    <a:pt x="3633" y="7522"/>
                  </a:lnTo>
                  <a:lnTo>
                    <a:pt x="3615" y="7496"/>
                  </a:lnTo>
                  <a:lnTo>
                    <a:pt x="3594" y="7472"/>
                  </a:lnTo>
                  <a:lnTo>
                    <a:pt x="3573" y="7448"/>
                  </a:lnTo>
                  <a:lnTo>
                    <a:pt x="3550" y="7426"/>
                  </a:lnTo>
                  <a:lnTo>
                    <a:pt x="3503" y="7382"/>
                  </a:lnTo>
                  <a:lnTo>
                    <a:pt x="3456" y="7341"/>
                  </a:lnTo>
                  <a:lnTo>
                    <a:pt x="3434" y="7323"/>
                  </a:lnTo>
                  <a:lnTo>
                    <a:pt x="3414" y="7304"/>
                  </a:lnTo>
                  <a:lnTo>
                    <a:pt x="3395" y="7287"/>
                  </a:lnTo>
                  <a:lnTo>
                    <a:pt x="3379" y="7271"/>
                  </a:lnTo>
                  <a:lnTo>
                    <a:pt x="3382" y="7238"/>
                  </a:lnTo>
                  <a:lnTo>
                    <a:pt x="3386" y="7197"/>
                  </a:lnTo>
                  <a:lnTo>
                    <a:pt x="3392" y="7151"/>
                  </a:lnTo>
                  <a:lnTo>
                    <a:pt x="3398" y="7103"/>
                  </a:lnTo>
                  <a:lnTo>
                    <a:pt x="3403" y="7056"/>
                  </a:lnTo>
                  <a:lnTo>
                    <a:pt x="3407" y="7013"/>
                  </a:lnTo>
                  <a:lnTo>
                    <a:pt x="3409" y="6978"/>
                  </a:lnTo>
                  <a:lnTo>
                    <a:pt x="3409" y="6952"/>
                  </a:lnTo>
                  <a:lnTo>
                    <a:pt x="3403" y="6901"/>
                  </a:lnTo>
                  <a:lnTo>
                    <a:pt x="3396" y="6851"/>
                  </a:lnTo>
                  <a:lnTo>
                    <a:pt x="3388" y="6804"/>
                  </a:lnTo>
                  <a:lnTo>
                    <a:pt x="3382" y="6758"/>
                  </a:lnTo>
                  <a:lnTo>
                    <a:pt x="3375" y="6712"/>
                  </a:lnTo>
                  <a:lnTo>
                    <a:pt x="3369" y="6667"/>
                  </a:lnTo>
                  <a:lnTo>
                    <a:pt x="3364" y="6621"/>
                  </a:lnTo>
                  <a:lnTo>
                    <a:pt x="3363" y="6572"/>
                  </a:lnTo>
                  <a:lnTo>
                    <a:pt x="3362" y="6539"/>
                  </a:lnTo>
                  <a:lnTo>
                    <a:pt x="3360" y="6500"/>
                  </a:lnTo>
                  <a:lnTo>
                    <a:pt x="3356" y="6456"/>
                  </a:lnTo>
                  <a:lnTo>
                    <a:pt x="3352" y="6409"/>
                  </a:lnTo>
                  <a:lnTo>
                    <a:pt x="3340" y="6307"/>
                  </a:lnTo>
                  <a:lnTo>
                    <a:pt x="3327" y="6197"/>
                  </a:lnTo>
                  <a:lnTo>
                    <a:pt x="3311" y="6087"/>
                  </a:lnTo>
                  <a:lnTo>
                    <a:pt x="3296" y="5984"/>
                  </a:lnTo>
                  <a:lnTo>
                    <a:pt x="3281" y="5892"/>
                  </a:lnTo>
                  <a:lnTo>
                    <a:pt x="3270" y="5819"/>
                  </a:lnTo>
                  <a:lnTo>
                    <a:pt x="3252" y="5723"/>
                  </a:lnTo>
                  <a:lnTo>
                    <a:pt x="3235" y="5624"/>
                  </a:lnTo>
                  <a:lnTo>
                    <a:pt x="3218" y="5526"/>
                  </a:lnTo>
                  <a:lnTo>
                    <a:pt x="3201" y="5427"/>
                  </a:lnTo>
                  <a:lnTo>
                    <a:pt x="3185" y="5329"/>
                  </a:lnTo>
                  <a:lnTo>
                    <a:pt x="3171" y="5232"/>
                  </a:lnTo>
                  <a:lnTo>
                    <a:pt x="3159" y="5137"/>
                  </a:lnTo>
                  <a:lnTo>
                    <a:pt x="3150" y="5046"/>
                  </a:lnTo>
                  <a:lnTo>
                    <a:pt x="3144" y="5001"/>
                  </a:lnTo>
                  <a:lnTo>
                    <a:pt x="3135" y="4953"/>
                  </a:lnTo>
                  <a:lnTo>
                    <a:pt x="3124" y="4903"/>
                  </a:lnTo>
                  <a:lnTo>
                    <a:pt x="3114" y="4852"/>
                  </a:lnTo>
                  <a:lnTo>
                    <a:pt x="3104" y="4801"/>
                  </a:lnTo>
                  <a:lnTo>
                    <a:pt x="3096" y="4752"/>
                  </a:lnTo>
                  <a:lnTo>
                    <a:pt x="3092" y="4728"/>
                  </a:lnTo>
                  <a:lnTo>
                    <a:pt x="3090" y="4705"/>
                  </a:lnTo>
                  <a:lnTo>
                    <a:pt x="3089" y="4684"/>
                  </a:lnTo>
                  <a:lnTo>
                    <a:pt x="3089" y="4663"/>
                  </a:lnTo>
                  <a:lnTo>
                    <a:pt x="3009" y="3868"/>
                  </a:lnTo>
                  <a:lnTo>
                    <a:pt x="3023" y="3368"/>
                  </a:lnTo>
                  <a:lnTo>
                    <a:pt x="3028" y="3366"/>
                  </a:lnTo>
                  <a:lnTo>
                    <a:pt x="3033" y="3366"/>
                  </a:lnTo>
                  <a:lnTo>
                    <a:pt x="3039" y="3366"/>
                  </a:lnTo>
                  <a:lnTo>
                    <a:pt x="3044" y="3366"/>
                  </a:lnTo>
                  <a:lnTo>
                    <a:pt x="3056" y="3368"/>
                  </a:lnTo>
                  <a:lnTo>
                    <a:pt x="3069" y="3373"/>
                  </a:lnTo>
                  <a:lnTo>
                    <a:pt x="3104" y="3386"/>
                  </a:lnTo>
                  <a:lnTo>
                    <a:pt x="3152" y="3407"/>
                  </a:lnTo>
                  <a:lnTo>
                    <a:pt x="3169" y="3414"/>
                  </a:lnTo>
                  <a:lnTo>
                    <a:pt x="3185" y="3420"/>
                  </a:lnTo>
                  <a:lnTo>
                    <a:pt x="3201" y="3423"/>
                  </a:lnTo>
                  <a:lnTo>
                    <a:pt x="3216" y="3425"/>
                  </a:lnTo>
                  <a:lnTo>
                    <a:pt x="3224" y="3426"/>
                  </a:lnTo>
                  <a:lnTo>
                    <a:pt x="3232" y="3425"/>
                  </a:lnTo>
                  <a:lnTo>
                    <a:pt x="3239" y="3425"/>
                  </a:lnTo>
                  <a:lnTo>
                    <a:pt x="3247" y="3423"/>
                  </a:lnTo>
                  <a:lnTo>
                    <a:pt x="3255" y="3421"/>
                  </a:lnTo>
                  <a:lnTo>
                    <a:pt x="3263" y="3418"/>
                  </a:lnTo>
                  <a:lnTo>
                    <a:pt x="3271" y="3415"/>
                  </a:lnTo>
                  <a:lnTo>
                    <a:pt x="3279" y="3410"/>
                  </a:lnTo>
                  <a:lnTo>
                    <a:pt x="3304" y="3396"/>
                  </a:lnTo>
                  <a:lnTo>
                    <a:pt x="3321" y="3388"/>
                  </a:lnTo>
                  <a:lnTo>
                    <a:pt x="3328" y="3385"/>
                  </a:lnTo>
                  <a:lnTo>
                    <a:pt x="3332" y="3383"/>
                  </a:lnTo>
                  <a:lnTo>
                    <a:pt x="3337" y="3383"/>
                  </a:lnTo>
                  <a:lnTo>
                    <a:pt x="3342" y="3383"/>
                  </a:lnTo>
                  <a:lnTo>
                    <a:pt x="3350" y="3383"/>
                  </a:lnTo>
                  <a:lnTo>
                    <a:pt x="3360" y="3384"/>
                  </a:lnTo>
                  <a:lnTo>
                    <a:pt x="3375" y="3382"/>
                  </a:lnTo>
                  <a:lnTo>
                    <a:pt x="3396" y="3376"/>
                  </a:lnTo>
                  <a:lnTo>
                    <a:pt x="3420" y="3349"/>
                  </a:lnTo>
                  <a:lnTo>
                    <a:pt x="3432" y="3333"/>
                  </a:lnTo>
                  <a:lnTo>
                    <a:pt x="3443" y="3316"/>
                  </a:lnTo>
                  <a:lnTo>
                    <a:pt x="3454" y="3297"/>
                  </a:lnTo>
                  <a:lnTo>
                    <a:pt x="3464" y="3279"/>
                  </a:lnTo>
                  <a:lnTo>
                    <a:pt x="3483" y="3241"/>
                  </a:lnTo>
                  <a:lnTo>
                    <a:pt x="3504" y="3202"/>
                  </a:lnTo>
                  <a:lnTo>
                    <a:pt x="3526" y="3164"/>
                  </a:lnTo>
                  <a:lnTo>
                    <a:pt x="3549" y="3124"/>
                  </a:lnTo>
                  <a:lnTo>
                    <a:pt x="3561" y="3104"/>
                  </a:lnTo>
                  <a:lnTo>
                    <a:pt x="3574" y="3085"/>
                  </a:lnTo>
                  <a:lnTo>
                    <a:pt x="3587" y="3066"/>
                  </a:lnTo>
                  <a:lnTo>
                    <a:pt x="3602" y="3048"/>
                  </a:lnTo>
                  <a:lnTo>
                    <a:pt x="3713" y="2918"/>
                  </a:lnTo>
                  <a:lnTo>
                    <a:pt x="3898" y="2408"/>
                  </a:lnTo>
                  <a:lnTo>
                    <a:pt x="3903" y="2399"/>
                  </a:lnTo>
                  <a:lnTo>
                    <a:pt x="3903" y="2385"/>
                  </a:lnTo>
                  <a:lnTo>
                    <a:pt x="3900" y="2368"/>
                  </a:lnTo>
                  <a:lnTo>
                    <a:pt x="3892" y="2346"/>
                  </a:lnTo>
                  <a:lnTo>
                    <a:pt x="3881" y="2322"/>
                  </a:lnTo>
                  <a:lnTo>
                    <a:pt x="3866" y="2295"/>
                  </a:lnTo>
                  <a:lnTo>
                    <a:pt x="3849" y="2264"/>
                  </a:lnTo>
                  <a:lnTo>
                    <a:pt x="3830" y="2231"/>
                  </a:lnTo>
                  <a:lnTo>
                    <a:pt x="3807" y="2195"/>
                  </a:lnTo>
                  <a:lnTo>
                    <a:pt x="3783" y="2158"/>
                  </a:lnTo>
                  <a:lnTo>
                    <a:pt x="3756" y="2118"/>
                  </a:lnTo>
                  <a:lnTo>
                    <a:pt x="3727" y="2077"/>
                  </a:lnTo>
                  <a:lnTo>
                    <a:pt x="3665" y="1990"/>
                  </a:lnTo>
                  <a:lnTo>
                    <a:pt x="3598" y="1899"/>
                  </a:lnTo>
                  <a:lnTo>
                    <a:pt x="3528" y="1806"/>
                  </a:lnTo>
                  <a:lnTo>
                    <a:pt x="3456" y="1712"/>
                  </a:lnTo>
                  <a:lnTo>
                    <a:pt x="3385" y="1621"/>
                  </a:lnTo>
                  <a:lnTo>
                    <a:pt x="3316" y="1533"/>
                  </a:lnTo>
                  <a:lnTo>
                    <a:pt x="3252" y="1449"/>
                  </a:lnTo>
                  <a:lnTo>
                    <a:pt x="3194" y="1374"/>
                  </a:lnTo>
                  <a:lnTo>
                    <a:pt x="3143" y="1307"/>
                  </a:lnTo>
                  <a:lnTo>
                    <a:pt x="3101" y="1251"/>
                  </a:lnTo>
                  <a:lnTo>
                    <a:pt x="3082" y="1227"/>
                  </a:lnTo>
                  <a:lnTo>
                    <a:pt x="3064" y="1205"/>
                  </a:lnTo>
                  <a:lnTo>
                    <a:pt x="3045" y="1183"/>
                  </a:lnTo>
                  <a:lnTo>
                    <a:pt x="3027" y="1162"/>
                  </a:lnTo>
                  <a:lnTo>
                    <a:pt x="3010" y="1143"/>
                  </a:lnTo>
                  <a:lnTo>
                    <a:pt x="2991" y="1126"/>
                  </a:lnTo>
                  <a:lnTo>
                    <a:pt x="2972" y="1109"/>
                  </a:lnTo>
                  <a:lnTo>
                    <a:pt x="2953" y="1094"/>
                  </a:lnTo>
                  <a:lnTo>
                    <a:pt x="2932" y="1080"/>
                  </a:lnTo>
                  <a:lnTo>
                    <a:pt x="2911" y="1067"/>
                  </a:lnTo>
                  <a:lnTo>
                    <a:pt x="2889" y="1056"/>
                  </a:lnTo>
                  <a:lnTo>
                    <a:pt x="2865" y="1046"/>
                  </a:lnTo>
                  <a:lnTo>
                    <a:pt x="2839" y="1038"/>
                  </a:lnTo>
                  <a:lnTo>
                    <a:pt x="2812" y="1030"/>
                  </a:lnTo>
                  <a:lnTo>
                    <a:pt x="2782" y="1024"/>
                  </a:lnTo>
                  <a:lnTo>
                    <a:pt x="2752" y="1019"/>
                  </a:lnTo>
                  <a:lnTo>
                    <a:pt x="2725" y="1016"/>
                  </a:lnTo>
                  <a:lnTo>
                    <a:pt x="2692" y="1013"/>
                  </a:lnTo>
                  <a:lnTo>
                    <a:pt x="2657" y="1010"/>
                  </a:lnTo>
                  <a:lnTo>
                    <a:pt x="2618" y="1007"/>
                  </a:lnTo>
                  <a:lnTo>
                    <a:pt x="2580" y="1006"/>
                  </a:lnTo>
                  <a:lnTo>
                    <a:pt x="2544" y="1006"/>
                  </a:lnTo>
                  <a:lnTo>
                    <a:pt x="2526" y="1006"/>
                  </a:lnTo>
                  <a:lnTo>
                    <a:pt x="2510" y="1007"/>
                  </a:lnTo>
                  <a:lnTo>
                    <a:pt x="2496" y="1008"/>
                  </a:lnTo>
                  <a:lnTo>
                    <a:pt x="2482" y="1010"/>
                  </a:lnTo>
                  <a:lnTo>
                    <a:pt x="2465" y="1013"/>
                  </a:lnTo>
                  <a:lnTo>
                    <a:pt x="2449" y="1014"/>
                  </a:lnTo>
                  <a:lnTo>
                    <a:pt x="2434" y="1014"/>
                  </a:lnTo>
                  <a:lnTo>
                    <a:pt x="2419" y="1013"/>
                  </a:lnTo>
                  <a:lnTo>
                    <a:pt x="2391" y="1007"/>
                  </a:lnTo>
                  <a:lnTo>
                    <a:pt x="2366" y="1000"/>
                  </a:lnTo>
                  <a:lnTo>
                    <a:pt x="2342" y="994"/>
                  </a:lnTo>
                  <a:lnTo>
                    <a:pt x="2318" y="989"/>
                  </a:lnTo>
                  <a:lnTo>
                    <a:pt x="2307" y="987"/>
                  </a:lnTo>
                  <a:lnTo>
                    <a:pt x="2294" y="986"/>
                  </a:lnTo>
                  <a:lnTo>
                    <a:pt x="2282" y="987"/>
                  </a:lnTo>
                  <a:lnTo>
                    <a:pt x="2269" y="990"/>
                  </a:lnTo>
                  <a:lnTo>
                    <a:pt x="2253" y="961"/>
                  </a:lnTo>
                  <a:lnTo>
                    <a:pt x="2234" y="923"/>
                  </a:lnTo>
                  <a:lnTo>
                    <a:pt x="2226" y="904"/>
                  </a:lnTo>
                  <a:lnTo>
                    <a:pt x="2218" y="885"/>
                  </a:lnTo>
                  <a:lnTo>
                    <a:pt x="2215" y="875"/>
                  </a:lnTo>
                  <a:lnTo>
                    <a:pt x="2213" y="867"/>
                  </a:lnTo>
                  <a:lnTo>
                    <a:pt x="2212" y="859"/>
                  </a:lnTo>
                  <a:lnTo>
                    <a:pt x="2211" y="851"/>
                  </a:lnTo>
                  <a:lnTo>
                    <a:pt x="2211" y="806"/>
                  </a:lnTo>
                  <a:lnTo>
                    <a:pt x="2212" y="789"/>
                  </a:lnTo>
                  <a:lnTo>
                    <a:pt x="2213" y="775"/>
                  </a:lnTo>
                  <a:lnTo>
                    <a:pt x="2215" y="762"/>
                  </a:lnTo>
                  <a:lnTo>
                    <a:pt x="2219" y="751"/>
                  </a:lnTo>
                  <a:lnTo>
                    <a:pt x="2227" y="729"/>
                  </a:lnTo>
                  <a:lnTo>
                    <a:pt x="2234" y="702"/>
                  </a:lnTo>
                  <a:lnTo>
                    <a:pt x="2269" y="713"/>
                  </a:lnTo>
                  <a:lnTo>
                    <a:pt x="2270" y="700"/>
                  </a:lnTo>
                  <a:lnTo>
                    <a:pt x="2273" y="689"/>
                  </a:lnTo>
                  <a:lnTo>
                    <a:pt x="2275" y="679"/>
                  </a:lnTo>
                  <a:lnTo>
                    <a:pt x="2278" y="668"/>
                  </a:lnTo>
                  <a:lnTo>
                    <a:pt x="2286" y="648"/>
                  </a:lnTo>
                  <a:lnTo>
                    <a:pt x="2294" y="626"/>
                  </a:lnTo>
                  <a:lnTo>
                    <a:pt x="2301" y="604"/>
                  </a:lnTo>
                  <a:lnTo>
                    <a:pt x="2308" y="579"/>
                  </a:lnTo>
                  <a:lnTo>
                    <a:pt x="2311" y="566"/>
                  </a:lnTo>
                  <a:lnTo>
                    <a:pt x="2313" y="551"/>
                  </a:lnTo>
                  <a:lnTo>
                    <a:pt x="2314" y="535"/>
                  </a:lnTo>
                  <a:lnTo>
                    <a:pt x="2315" y="518"/>
                  </a:lnTo>
                  <a:lnTo>
                    <a:pt x="2315" y="483"/>
                  </a:lnTo>
                  <a:lnTo>
                    <a:pt x="2292" y="483"/>
                  </a:lnTo>
                  <a:lnTo>
                    <a:pt x="2291" y="433"/>
                  </a:lnTo>
                  <a:lnTo>
                    <a:pt x="2289" y="384"/>
                  </a:lnTo>
                  <a:lnTo>
                    <a:pt x="2286" y="360"/>
                  </a:lnTo>
                  <a:lnTo>
                    <a:pt x="2284" y="338"/>
                  </a:lnTo>
                  <a:lnTo>
                    <a:pt x="2281" y="315"/>
                  </a:lnTo>
                  <a:lnTo>
                    <a:pt x="2277" y="294"/>
                  </a:lnTo>
                  <a:lnTo>
                    <a:pt x="2271" y="273"/>
                  </a:lnTo>
                  <a:lnTo>
                    <a:pt x="2267" y="254"/>
                  </a:lnTo>
                  <a:lnTo>
                    <a:pt x="2260" y="234"/>
                  </a:lnTo>
                  <a:lnTo>
                    <a:pt x="2253" y="215"/>
                  </a:lnTo>
                  <a:lnTo>
                    <a:pt x="2244" y="196"/>
                  </a:lnTo>
                  <a:lnTo>
                    <a:pt x="2235" y="179"/>
                  </a:lnTo>
                  <a:lnTo>
                    <a:pt x="2225" y="163"/>
                  </a:lnTo>
                  <a:lnTo>
                    <a:pt x="2213" y="147"/>
                  </a:lnTo>
                  <a:lnTo>
                    <a:pt x="2204" y="137"/>
                  </a:lnTo>
                  <a:lnTo>
                    <a:pt x="2194" y="126"/>
                  </a:lnTo>
                  <a:lnTo>
                    <a:pt x="2182" y="114"/>
                  </a:lnTo>
                  <a:lnTo>
                    <a:pt x="2169" y="102"/>
                  </a:lnTo>
                  <a:lnTo>
                    <a:pt x="2154" y="89"/>
                  </a:lnTo>
                  <a:lnTo>
                    <a:pt x="2138" y="78"/>
                  </a:lnTo>
                  <a:lnTo>
                    <a:pt x="2122" y="65"/>
                  </a:lnTo>
                  <a:lnTo>
                    <a:pt x="2104" y="54"/>
                  </a:lnTo>
                  <a:lnTo>
                    <a:pt x="2086" y="43"/>
                  </a:lnTo>
                  <a:lnTo>
                    <a:pt x="2068" y="33"/>
                  </a:lnTo>
                  <a:lnTo>
                    <a:pt x="2050" y="24"/>
                  </a:lnTo>
                  <a:lnTo>
                    <a:pt x="2030" y="16"/>
                  </a:lnTo>
                  <a:lnTo>
                    <a:pt x="2012" y="9"/>
                  </a:lnTo>
                  <a:lnTo>
                    <a:pt x="1994" y="4"/>
                  </a:lnTo>
                  <a:lnTo>
                    <a:pt x="1975" y="1"/>
                  </a:lnTo>
                  <a:lnTo>
                    <a:pt x="1958" y="0"/>
                  </a:lnTo>
                  <a:lnTo>
                    <a:pt x="1935" y="0"/>
                  </a:lnTo>
                  <a:lnTo>
                    <a:pt x="1919" y="1"/>
                  </a:lnTo>
                  <a:lnTo>
                    <a:pt x="1903" y="2"/>
                  </a:lnTo>
                  <a:lnTo>
                    <a:pt x="1887" y="4"/>
                  </a:lnTo>
                  <a:lnTo>
                    <a:pt x="1871" y="8"/>
                  </a:lnTo>
                  <a:lnTo>
                    <a:pt x="1855" y="11"/>
                  </a:lnTo>
                  <a:lnTo>
                    <a:pt x="1840" y="16"/>
                  </a:lnTo>
                  <a:lnTo>
                    <a:pt x="1824" y="22"/>
                  </a:lnTo>
                  <a:lnTo>
                    <a:pt x="1809" y="28"/>
                  </a:lnTo>
                  <a:lnTo>
                    <a:pt x="1795" y="35"/>
                  </a:lnTo>
                  <a:lnTo>
                    <a:pt x="1780" y="42"/>
                  </a:lnTo>
                  <a:lnTo>
                    <a:pt x="1765" y="51"/>
                  </a:lnTo>
                  <a:lnTo>
                    <a:pt x="1751" y="60"/>
                  </a:lnTo>
                  <a:lnTo>
                    <a:pt x="1737" y="70"/>
                  </a:lnTo>
                  <a:lnTo>
                    <a:pt x="1724" y="80"/>
                  </a:lnTo>
                  <a:lnTo>
                    <a:pt x="1711" y="90"/>
                  </a:lnTo>
                  <a:lnTo>
                    <a:pt x="1699" y="102"/>
                  </a:lnTo>
                  <a:lnTo>
                    <a:pt x="1687" y="113"/>
                  </a:lnTo>
                  <a:lnTo>
                    <a:pt x="1676" y="126"/>
                  </a:lnTo>
                  <a:lnTo>
                    <a:pt x="1664" y="138"/>
                  </a:lnTo>
                  <a:lnTo>
                    <a:pt x="1654" y="152"/>
                  </a:lnTo>
                  <a:lnTo>
                    <a:pt x="1645" y="166"/>
                  </a:lnTo>
                  <a:lnTo>
                    <a:pt x="1636" y="179"/>
                  </a:lnTo>
                  <a:lnTo>
                    <a:pt x="1628" y="193"/>
                  </a:lnTo>
                  <a:lnTo>
                    <a:pt x="1620" y="208"/>
                  </a:lnTo>
                  <a:lnTo>
                    <a:pt x="1613" y="223"/>
                  </a:lnTo>
                  <a:lnTo>
                    <a:pt x="1607" y="239"/>
                  </a:lnTo>
                  <a:lnTo>
                    <a:pt x="1603" y="254"/>
                  </a:lnTo>
                  <a:lnTo>
                    <a:pt x="1598" y="270"/>
                  </a:lnTo>
                  <a:lnTo>
                    <a:pt x="1595" y="286"/>
                  </a:lnTo>
                  <a:lnTo>
                    <a:pt x="1592" y="302"/>
                  </a:lnTo>
                  <a:lnTo>
                    <a:pt x="1590" y="318"/>
                  </a:lnTo>
                  <a:lnTo>
                    <a:pt x="1590" y="334"/>
                  </a:lnTo>
                  <a:lnTo>
                    <a:pt x="1590" y="460"/>
                  </a:lnTo>
                  <a:lnTo>
                    <a:pt x="1552" y="479"/>
                  </a:lnTo>
                  <a:lnTo>
                    <a:pt x="1607" y="689"/>
                  </a:lnTo>
                  <a:lnTo>
                    <a:pt x="1635" y="684"/>
                  </a:lnTo>
                  <a:lnTo>
                    <a:pt x="1640" y="698"/>
                  </a:lnTo>
                  <a:lnTo>
                    <a:pt x="1645" y="708"/>
                  </a:lnTo>
                  <a:lnTo>
                    <a:pt x="1647" y="720"/>
                  </a:lnTo>
                  <a:lnTo>
                    <a:pt x="1647" y="737"/>
                  </a:lnTo>
                  <a:lnTo>
                    <a:pt x="1647" y="760"/>
                  </a:lnTo>
                  <a:lnTo>
                    <a:pt x="1649" y="774"/>
                  </a:lnTo>
                  <a:lnTo>
                    <a:pt x="1655" y="797"/>
                  </a:lnTo>
                  <a:lnTo>
                    <a:pt x="1663" y="824"/>
                  </a:lnTo>
                  <a:lnTo>
                    <a:pt x="1671" y="855"/>
                  </a:lnTo>
                  <a:lnTo>
                    <a:pt x="1675" y="871"/>
                  </a:lnTo>
                  <a:lnTo>
                    <a:pt x="1677" y="887"/>
                  </a:lnTo>
                  <a:lnTo>
                    <a:pt x="1679" y="902"/>
                  </a:lnTo>
                  <a:lnTo>
                    <a:pt x="1679" y="917"/>
                  </a:lnTo>
                  <a:lnTo>
                    <a:pt x="1678" y="930"/>
                  </a:lnTo>
                  <a:lnTo>
                    <a:pt x="1676" y="943"/>
                  </a:lnTo>
                  <a:lnTo>
                    <a:pt x="1675" y="947"/>
                  </a:lnTo>
                  <a:lnTo>
                    <a:pt x="1672" y="953"/>
                  </a:lnTo>
                  <a:lnTo>
                    <a:pt x="1669" y="958"/>
                  </a:lnTo>
                  <a:lnTo>
                    <a:pt x="1665" y="961"/>
                  </a:lnTo>
                  <a:lnTo>
                    <a:pt x="1660" y="968"/>
                  </a:lnTo>
                  <a:lnTo>
                    <a:pt x="1653" y="974"/>
                  </a:lnTo>
                  <a:lnTo>
                    <a:pt x="1645" y="978"/>
                  </a:lnTo>
                  <a:lnTo>
                    <a:pt x="1637" y="983"/>
                  </a:lnTo>
                  <a:lnTo>
                    <a:pt x="1619" y="991"/>
                  </a:lnTo>
                  <a:lnTo>
                    <a:pt x="1599" y="997"/>
                  </a:lnTo>
                  <a:lnTo>
                    <a:pt x="1577" y="1001"/>
                  </a:lnTo>
                  <a:lnTo>
                    <a:pt x="1555" y="1003"/>
                  </a:lnTo>
                  <a:lnTo>
                    <a:pt x="1532" y="1005"/>
                  </a:lnTo>
                  <a:lnTo>
                    <a:pt x="1508" y="1006"/>
                  </a:lnTo>
                  <a:lnTo>
                    <a:pt x="1485" y="1005"/>
                  </a:lnTo>
                  <a:lnTo>
                    <a:pt x="1461" y="1003"/>
                  </a:lnTo>
                  <a:lnTo>
                    <a:pt x="1438" y="1001"/>
                  </a:lnTo>
                  <a:lnTo>
                    <a:pt x="1415" y="999"/>
                  </a:lnTo>
                  <a:lnTo>
                    <a:pt x="1375" y="993"/>
                  </a:lnTo>
                  <a:lnTo>
                    <a:pt x="1341" y="987"/>
                  </a:lnTo>
                  <a:lnTo>
                    <a:pt x="1332" y="986"/>
                  </a:lnTo>
                  <a:lnTo>
                    <a:pt x="1321" y="987"/>
                  </a:lnTo>
                  <a:lnTo>
                    <a:pt x="1310" y="989"/>
                  </a:lnTo>
                  <a:lnTo>
                    <a:pt x="1297" y="992"/>
                  </a:lnTo>
                  <a:lnTo>
                    <a:pt x="1284" y="997"/>
                  </a:lnTo>
                  <a:lnTo>
                    <a:pt x="1270" y="1002"/>
                  </a:lnTo>
                  <a:lnTo>
                    <a:pt x="1255" y="1008"/>
                  </a:lnTo>
                  <a:lnTo>
                    <a:pt x="1239" y="1015"/>
                  </a:lnTo>
                  <a:lnTo>
                    <a:pt x="1206" y="1032"/>
                  </a:lnTo>
                  <a:lnTo>
                    <a:pt x="1171" y="1053"/>
                  </a:lnTo>
                  <a:lnTo>
                    <a:pt x="1136" y="1074"/>
                  </a:lnTo>
                  <a:lnTo>
                    <a:pt x="1099" y="1097"/>
                  </a:lnTo>
                  <a:lnTo>
                    <a:pt x="1064" y="1122"/>
                  </a:lnTo>
                  <a:lnTo>
                    <a:pt x="1030" y="1146"/>
                  </a:lnTo>
                  <a:lnTo>
                    <a:pt x="997" y="1171"/>
                  </a:lnTo>
                  <a:lnTo>
                    <a:pt x="966" y="1194"/>
                  </a:lnTo>
                  <a:lnTo>
                    <a:pt x="913" y="1235"/>
                  </a:lnTo>
                  <a:lnTo>
                    <a:pt x="876" y="1266"/>
                  </a:lnTo>
                  <a:lnTo>
                    <a:pt x="803" y="1358"/>
                  </a:lnTo>
                  <a:lnTo>
                    <a:pt x="790" y="1378"/>
                  </a:lnTo>
                  <a:lnTo>
                    <a:pt x="774" y="1399"/>
                  </a:lnTo>
                  <a:lnTo>
                    <a:pt x="756" y="1419"/>
                  </a:lnTo>
                  <a:lnTo>
                    <a:pt x="738" y="1440"/>
                  </a:lnTo>
                  <a:lnTo>
                    <a:pt x="698" y="1483"/>
                  </a:lnTo>
                  <a:lnTo>
                    <a:pt x="654" y="1528"/>
                  </a:lnTo>
                  <a:lnTo>
                    <a:pt x="608" y="1575"/>
                  </a:lnTo>
                  <a:lnTo>
                    <a:pt x="559" y="1625"/>
                  </a:lnTo>
                  <a:lnTo>
                    <a:pt x="535" y="1651"/>
                  </a:lnTo>
                  <a:lnTo>
                    <a:pt x="509" y="1679"/>
                  </a:lnTo>
                  <a:lnTo>
                    <a:pt x="485" y="1707"/>
                  </a:lnTo>
                  <a:lnTo>
                    <a:pt x="461" y="1737"/>
                  </a:lnTo>
                  <a:lnTo>
                    <a:pt x="409" y="1802"/>
                  </a:lnTo>
                  <a:lnTo>
                    <a:pt x="357" y="1867"/>
                  </a:lnTo>
                  <a:lnTo>
                    <a:pt x="307" y="1931"/>
                  </a:lnTo>
                  <a:lnTo>
                    <a:pt x="260" y="1994"/>
                  </a:lnTo>
                  <a:lnTo>
                    <a:pt x="214" y="2055"/>
                  </a:lnTo>
                  <a:lnTo>
                    <a:pt x="173" y="2114"/>
                  </a:lnTo>
                  <a:lnTo>
                    <a:pt x="134" y="2170"/>
                  </a:lnTo>
                  <a:lnTo>
                    <a:pt x="100" y="2224"/>
                  </a:lnTo>
                  <a:lnTo>
                    <a:pt x="84" y="2249"/>
                  </a:lnTo>
                  <a:lnTo>
                    <a:pt x="70" y="2274"/>
                  </a:lnTo>
                  <a:lnTo>
                    <a:pt x="57" y="2298"/>
                  </a:lnTo>
                  <a:lnTo>
                    <a:pt x="44" y="2322"/>
                  </a:lnTo>
                  <a:lnTo>
                    <a:pt x="34" y="2344"/>
                  </a:lnTo>
                  <a:lnTo>
                    <a:pt x="25" y="2366"/>
                  </a:lnTo>
                  <a:lnTo>
                    <a:pt x="17" y="2386"/>
                  </a:lnTo>
                  <a:lnTo>
                    <a:pt x="10" y="2406"/>
                  </a:lnTo>
                  <a:lnTo>
                    <a:pt x="5" y="2425"/>
                  </a:lnTo>
                  <a:lnTo>
                    <a:pt x="2" y="2442"/>
                  </a:lnTo>
                  <a:lnTo>
                    <a:pt x="0" y="2458"/>
                  </a:lnTo>
                  <a:lnTo>
                    <a:pt x="0" y="2474"/>
                  </a:lnTo>
                  <a:lnTo>
                    <a:pt x="1" y="2488"/>
                  </a:lnTo>
                  <a:lnTo>
                    <a:pt x="4" y="2501"/>
                  </a:lnTo>
                  <a:lnTo>
                    <a:pt x="10" y="2512"/>
                  </a:lnTo>
                  <a:lnTo>
                    <a:pt x="17" y="2522"/>
                  </a:lnTo>
                  <a:lnTo>
                    <a:pt x="58" y="2751"/>
                  </a:lnTo>
                  <a:lnTo>
                    <a:pt x="234" y="2918"/>
                  </a:lnTo>
                  <a:lnTo>
                    <a:pt x="345" y="3048"/>
                  </a:lnTo>
                  <a:lnTo>
                    <a:pt x="360" y="3066"/>
                  </a:lnTo>
                  <a:lnTo>
                    <a:pt x="373" y="3085"/>
                  </a:lnTo>
                  <a:lnTo>
                    <a:pt x="386" y="3104"/>
                  </a:lnTo>
                  <a:lnTo>
                    <a:pt x="399" y="3124"/>
                  </a:lnTo>
                  <a:lnTo>
                    <a:pt x="421" y="3164"/>
                  </a:lnTo>
                  <a:lnTo>
                    <a:pt x="443" y="3202"/>
                  </a:lnTo>
                  <a:lnTo>
                    <a:pt x="463" y="3241"/>
                  </a:lnTo>
                  <a:lnTo>
                    <a:pt x="483" y="3279"/>
                  </a:lnTo>
                  <a:lnTo>
                    <a:pt x="493" y="3297"/>
                  </a:lnTo>
                  <a:lnTo>
                    <a:pt x="504" y="3316"/>
                  </a:lnTo>
                  <a:lnTo>
                    <a:pt x="515" y="3333"/>
                  </a:lnTo>
                  <a:lnTo>
                    <a:pt x="527" y="3349"/>
                  </a:lnTo>
                  <a:lnTo>
                    <a:pt x="549" y="3376"/>
                  </a:lnTo>
                  <a:lnTo>
                    <a:pt x="572" y="3382"/>
                  </a:lnTo>
                  <a:lnTo>
                    <a:pt x="587" y="3384"/>
                  </a:lnTo>
                  <a:lnTo>
                    <a:pt x="598" y="3383"/>
                  </a:lnTo>
                  <a:lnTo>
                    <a:pt x="606" y="3383"/>
                  </a:lnTo>
                  <a:lnTo>
                    <a:pt x="609" y="3383"/>
                  </a:lnTo>
                  <a:lnTo>
                    <a:pt x="614" y="3383"/>
                  </a:lnTo>
                  <a:lnTo>
                    <a:pt x="619" y="3385"/>
                  </a:lnTo>
                  <a:lnTo>
                    <a:pt x="626" y="3388"/>
                  </a:lnTo>
                  <a:lnTo>
                    <a:pt x="643" y="3396"/>
                  </a:lnTo>
                  <a:lnTo>
                    <a:pt x="668" y="3410"/>
                  </a:lnTo>
                  <a:lnTo>
                    <a:pt x="676" y="3415"/>
                  </a:lnTo>
                  <a:lnTo>
                    <a:pt x="684" y="3418"/>
                  </a:lnTo>
                  <a:lnTo>
                    <a:pt x="692" y="3421"/>
                  </a:lnTo>
                  <a:lnTo>
                    <a:pt x="700" y="3423"/>
                  </a:lnTo>
                  <a:lnTo>
                    <a:pt x="707" y="3425"/>
                  </a:lnTo>
                  <a:lnTo>
                    <a:pt x="715" y="3425"/>
                  </a:lnTo>
                  <a:lnTo>
                    <a:pt x="723" y="3426"/>
                  </a:lnTo>
                  <a:lnTo>
                    <a:pt x="730" y="3425"/>
                  </a:lnTo>
                  <a:lnTo>
                    <a:pt x="746" y="3423"/>
                  </a:lnTo>
                  <a:lnTo>
                    <a:pt x="761" y="3420"/>
                  </a:lnTo>
                  <a:lnTo>
                    <a:pt x="778" y="3414"/>
                  </a:lnTo>
                  <a:lnTo>
                    <a:pt x="795" y="3407"/>
                  </a:lnTo>
                  <a:lnTo>
                    <a:pt x="819" y="3397"/>
                  </a:lnTo>
                  <a:lnTo>
                    <a:pt x="842" y="3389"/>
                  </a:lnTo>
                  <a:lnTo>
                    <a:pt x="862" y="3381"/>
                  </a:lnTo>
                  <a:lnTo>
                    <a:pt x="880" y="3376"/>
                  </a:lnTo>
                  <a:lnTo>
                    <a:pt x="896" y="3372"/>
                  </a:lnTo>
                  <a:lnTo>
                    <a:pt x="911" y="3369"/>
                  </a:lnTo>
                  <a:lnTo>
                    <a:pt x="925" y="3369"/>
                  </a:lnTo>
                  <a:lnTo>
                    <a:pt x="938" y="3372"/>
                  </a:lnTo>
                  <a:lnTo>
                    <a:pt x="952" y="3375"/>
                  </a:lnTo>
                  <a:lnTo>
                    <a:pt x="967" y="3381"/>
                  </a:lnTo>
                  <a:lnTo>
                    <a:pt x="981" y="3390"/>
                  </a:lnTo>
                  <a:lnTo>
                    <a:pt x="997" y="3400"/>
                  </a:lnTo>
                  <a:lnTo>
                    <a:pt x="1033" y="3429"/>
                  </a:lnTo>
                  <a:lnTo>
                    <a:pt x="1080" y="3469"/>
                  </a:lnTo>
                  <a:lnTo>
                    <a:pt x="1078" y="3542"/>
                  </a:lnTo>
                  <a:lnTo>
                    <a:pt x="1073" y="3640"/>
                  </a:lnTo>
                  <a:lnTo>
                    <a:pt x="1070" y="3754"/>
                  </a:lnTo>
                  <a:lnTo>
                    <a:pt x="1066" y="3877"/>
                  </a:lnTo>
                  <a:lnTo>
                    <a:pt x="1066" y="3937"/>
                  </a:lnTo>
                  <a:lnTo>
                    <a:pt x="1066" y="3997"/>
                  </a:lnTo>
                  <a:lnTo>
                    <a:pt x="1069" y="4053"/>
                  </a:lnTo>
                  <a:lnTo>
                    <a:pt x="1071" y="4105"/>
                  </a:lnTo>
                  <a:lnTo>
                    <a:pt x="1073" y="4130"/>
                  </a:lnTo>
                  <a:lnTo>
                    <a:pt x="1075" y="4153"/>
                  </a:lnTo>
                  <a:lnTo>
                    <a:pt x="1078" y="4176"/>
                  </a:lnTo>
                  <a:lnTo>
                    <a:pt x="1081" y="4196"/>
                  </a:lnTo>
                  <a:lnTo>
                    <a:pt x="1085" y="4215"/>
                  </a:lnTo>
                  <a:lnTo>
                    <a:pt x="1089" y="4231"/>
                  </a:lnTo>
                  <a:lnTo>
                    <a:pt x="1094" y="4246"/>
                  </a:lnTo>
                  <a:lnTo>
                    <a:pt x="1099" y="4258"/>
                  </a:lnTo>
                  <a:close/>
                  <a:moveTo>
                    <a:pt x="2941" y="3080"/>
                  </a:moveTo>
                  <a:lnTo>
                    <a:pt x="2947" y="3056"/>
                  </a:lnTo>
                  <a:lnTo>
                    <a:pt x="2952" y="3032"/>
                  </a:lnTo>
                  <a:lnTo>
                    <a:pt x="2955" y="3008"/>
                  </a:lnTo>
                  <a:lnTo>
                    <a:pt x="2959" y="2983"/>
                  </a:lnTo>
                  <a:lnTo>
                    <a:pt x="2964" y="2933"/>
                  </a:lnTo>
                  <a:lnTo>
                    <a:pt x="2968" y="2881"/>
                  </a:lnTo>
                  <a:lnTo>
                    <a:pt x="2970" y="2829"/>
                  </a:lnTo>
                  <a:lnTo>
                    <a:pt x="2972" y="2776"/>
                  </a:lnTo>
                  <a:lnTo>
                    <a:pt x="2973" y="2722"/>
                  </a:lnTo>
                  <a:lnTo>
                    <a:pt x="2975" y="2669"/>
                  </a:lnTo>
                  <a:lnTo>
                    <a:pt x="2976" y="2615"/>
                  </a:lnTo>
                  <a:lnTo>
                    <a:pt x="2977" y="2562"/>
                  </a:lnTo>
                  <a:lnTo>
                    <a:pt x="2979" y="2510"/>
                  </a:lnTo>
                  <a:lnTo>
                    <a:pt x="2983" y="2458"/>
                  </a:lnTo>
                  <a:lnTo>
                    <a:pt x="2987" y="2408"/>
                  </a:lnTo>
                  <a:lnTo>
                    <a:pt x="2993" y="2359"/>
                  </a:lnTo>
                  <a:lnTo>
                    <a:pt x="2996" y="2336"/>
                  </a:lnTo>
                  <a:lnTo>
                    <a:pt x="3001" y="2312"/>
                  </a:lnTo>
                  <a:lnTo>
                    <a:pt x="3007" y="2289"/>
                  </a:lnTo>
                  <a:lnTo>
                    <a:pt x="3011" y="2267"/>
                  </a:lnTo>
                  <a:lnTo>
                    <a:pt x="3033" y="2290"/>
                  </a:lnTo>
                  <a:lnTo>
                    <a:pt x="3051" y="2310"/>
                  </a:lnTo>
                  <a:lnTo>
                    <a:pt x="3067" y="2325"/>
                  </a:lnTo>
                  <a:lnTo>
                    <a:pt x="3082" y="2338"/>
                  </a:lnTo>
                  <a:lnTo>
                    <a:pt x="3115" y="2368"/>
                  </a:lnTo>
                  <a:lnTo>
                    <a:pt x="3159" y="2410"/>
                  </a:lnTo>
                  <a:lnTo>
                    <a:pt x="3195" y="2407"/>
                  </a:lnTo>
                  <a:lnTo>
                    <a:pt x="3225" y="2406"/>
                  </a:lnTo>
                  <a:lnTo>
                    <a:pt x="3238" y="2406"/>
                  </a:lnTo>
                  <a:lnTo>
                    <a:pt x="3249" y="2407"/>
                  </a:lnTo>
                  <a:lnTo>
                    <a:pt x="3258" y="2408"/>
                  </a:lnTo>
                  <a:lnTo>
                    <a:pt x="3267" y="2410"/>
                  </a:lnTo>
                  <a:lnTo>
                    <a:pt x="3274" y="2413"/>
                  </a:lnTo>
                  <a:lnTo>
                    <a:pt x="3280" y="2415"/>
                  </a:lnTo>
                  <a:lnTo>
                    <a:pt x="3286" y="2418"/>
                  </a:lnTo>
                  <a:lnTo>
                    <a:pt x="3289" y="2423"/>
                  </a:lnTo>
                  <a:lnTo>
                    <a:pt x="3292" y="2426"/>
                  </a:lnTo>
                  <a:lnTo>
                    <a:pt x="3295" y="2431"/>
                  </a:lnTo>
                  <a:lnTo>
                    <a:pt x="3296" y="2435"/>
                  </a:lnTo>
                  <a:lnTo>
                    <a:pt x="3297" y="2441"/>
                  </a:lnTo>
                  <a:lnTo>
                    <a:pt x="3296" y="2453"/>
                  </a:lnTo>
                  <a:lnTo>
                    <a:pt x="3294" y="2465"/>
                  </a:lnTo>
                  <a:lnTo>
                    <a:pt x="3288" y="2478"/>
                  </a:lnTo>
                  <a:lnTo>
                    <a:pt x="3282" y="2491"/>
                  </a:lnTo>
                  <a:lnTo>
                    <a:pt x="3270" y="2520"/>
                  </a:lnTo>
                  <a:lnTo>
                    <a:pt x="3259" y="2547"/>
                  </a:lnTo>
                  <a:lnTo>
                    <a:pt x="3256" y="2562"/>
                  </a:lnTo>
                  <a:lnTo>
                    <a:pt x="3254" y="2575"/>
                  </a:lnTo>
                  <a:lnTo>
                    <a:pt x="3251" y="2589"/>
                  </a:lnTo>
                  <a:lnTo>
                    <a:pt x="3251" y="2602"/>
                  </a:lnTo>
                  <a:lnTo>
                    <a:pt x="3251" y="2629"/>
                  </a:lnTo>
                  <a:lnTo>
                    <a:pt x="3250" y="2656"/>
                  </a:lnTo>
                  <a:lnTo>
                    <a:pt x="3248" y="2670"/>
                  </a:lnTo>
                  <a:lnTo>
                    <a:pt x="3246" y="2685"/>
                  </a:lnTo>
                  <a:lnTo>
                    <a:pt x="3242" y="2699"/>
                  </a:lnTo>
                  <a:lnTo>
                    <a:pt x="3236" y="2715"/>
                  </a:lnTo>
                  <a:lnTo>
                    <a:pt x="3228" y="2731"/>
                  </a:lnTo>
                  <a:lnTo>
                    <a:pt x="3219" y="2749"/>
                  </a:lnTo>
                  <a:lnTo>
                    <a:pt x="3207" y="2767"/>
                  </a:lnTo>
                  <a:lnTo>
                    <a:pt x="3192" y="2785"/>
                  </a:lnTo>
                  <a:lnTo>
                    <a:pt x="2941" y="3080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淘宝网chenying0907出品 21"/>
            <p:cNvSpPr>
              <a:spLocks/>
            </p:cNvSpPr>
            <p:nvPr/>
          </p:nvSpPr>
          <p:spPr bwMode="auto">
            <a:xfrm>
              <a:off x="6696077" y="4248153"/>
              <a:ext cx="88900" cy="590550"/>
            </a:xfrm>
            <a:custGeom>
              <a:avLst/>
              <a:gdLst/>
              <a:ahLst/>
              <a:cxnLst>
                <a:cxn ang="0">
                  <a:pos x="105" y="1"/>
                </a:cxn>
                <a:cxn ang="0">
                  <a:pos x="0" y="1827"/>
                </a:cxn>
                <a:cxn ang="0">
                  <a:pos x="186" y="2227"/>
                </a:cxn>
                <a:cxn ang="0">
                  <a:pos x="334" y="1944"/>
                </a:cxn>
                <a:cxn ang="0">
                  <a:pos x="240" y="0"/>
                </a:cxn>
                <a:cxn ang="0">
                  <a:pos x="105" y="1"/>
                </a:cxn>
              </a:cxnLst>
              <a:rect l="0" t="0" r="r" b="b"/>
              <a:pathLst>
                <a:path w="334" h="2227">
                  <a:moveTo>
                    <a:pt x="105" y="1"/>
                  </a:moveTo>
                  <a:lnTo>
                    <a:pt x="0" y="1827"/>
                  </a:lnTo>
                  <a:lnTo>
                    <a:pt x="186" y="2227"/>
                  </a:lnTo>
                  <a:lnTo>
                    <a:pt x="334" y="1944"/>
                  </a:lnTo>
                  <a:lnTo>
                    <a:pt x="240" y="0"/>
                  </a:lnTo>
                  <a:lnTo>
                    <a:pt x="105" y="1"/>
                  </a:lnTo>
                  <a:close/>
                </a:path>
              </a:pathLst>
            </a:custGeom>
            <a:solidFill>
              <a:schemeClr val="bg1"/>
            </a:solidFill>
            <a:ln w="4">
              <a:noFill/>
              <a:prstDash val="solid"/>
              <a:round/>
              <a:headEnd/>
              <a:tailEnd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39"/>
          <p:cNvGrpSpPr/>
          <p:nvPr/>
        </p:nvGrpSpPr>
        <p:grpSpPr>
          <a:xfrm>
            <a:off x="1699430" y="4648855"/>
            <a:ext cx="1182907" cy="2243138"/>
            <a:chOff x="1443813" y="3644955"/>
            <a:chExt cx="1255713" cy="2381199"/>
          </a:xfrm>
        </p:grpSpPr>
        <p:sp>
          <p:nvSpPr>
            <p:cNvPr id="63" name="淘宝网chenying0907出品 6"/>
            <p:cNvSpPr>
              <a:spLocks/>
            </p:cNvSpPr>
            <p:nvPr/>
          </p:nvSpPr>
          <p:spPr bwMode="auto">
            <a:xfrm>
              <a:off x="1443813" y="3929066"/>
              <a:ext cx="1255713" cy="2097088"/>
            </a:xfrm>
            <a:custGeom>
              <a:avLst/>
              <a:gdLst/>
              <a:ahLst/>
              <a:cxnLst>
                <a:cxn ang="0">
                  <a:pos x="397" y="2377"/>
                </a:cxn>
                <a:cxn ang="0">
                  <a:pos x="248" y="2107"/>
                </a:cxn>
                <a:cxn ang="0">
                  <a:pos x="46" y="1835"/>
                </a:cxn>
                <a:cxn ang="0">
                  <a:pos x="255" y="1891"/>
                </a:cxn>
                <a:cxn ang="0">
                  <a:pos x="140" y="1646"/>
                </a:cxn>
                <a:cxn ang="0">
                  <a:pos x="338" y="1811"/>
                </a:cxn>
                <a:cxn ang="0">
                  <a:pos x="254" y="1600"/>
                </a:cxn>
                <a:cxn ang="0">
                  <a:pos x="475" y="1818"/>
                </a:cxn>
                <a:cxn ang="0">
                  <a:pos x="658" y="1832"/>
                </a:cxn>
                <a:cxn ang="0">
                  <a:pos x="754" y="1809"/>
                </a:cxn>
                <a:cxn ang="0">
                  <a:pos x="872" y="1432"/>
                </a:cxn>
                <a:cxn ang="0">
                  <a:pos x="1214" y="1195"/>
                </a:cxn>
                <a:cxn ang="0">
                  <a:pos x="1348" y="823"/>
                </a:cxn>
                <a:cxn ang="0">
                  <a:pos x="1276" y="264"/>
                </a:cxn>
                <a:cxn ang="0">
                  <a:pos x="1470" y="67"/>
                </a:cxn>
                <a:cxn ang="0">
                  <a:pos x="1756" y="7"/>
                </a:cxn>
                <a:cxn ang="0">
                  <a:pos x="2068" y="197"/>
                </a:cxn>
                <a:cxn ang="0">
                  <a:pos x="2107" y="721"/>
                </a:cxn>
                <a:cxn ang="0">
                  <a:pos x="2248" y="1110"/>
                </a:cxn>
                <a:cxn ang="0">
                  <a:pos x="2528" y="1227"/>
                </a:cxn>
                <a:cxn ang="0">
                  <a:pos x="2718" y="1451"/>
                </a:cxn>
                <a:cxn ang="0">
                  <a:pos x="2918" y="1542"/>
                </a:cxn>
                <a:cxn ang="0">
                  <a:pos x="3228" y="1553"/>
                </a:cxn>
                <a:cxn ang="0">
                  <a:pos x="3587" y="1441"/>
                </a:cxn>
                <a:cxn ang="0">
                  <a:pos x="3872" y="1331"/>
                </a:cxn>
                <a:cxn ang="0">
                  <a:pos x="4033" y="1047"/>
                </a:cxn>
                <a:cxn ang="0">
                  <a:pos x="4089" y="833"/>
                </a:cxn>
                <a:cxn ang="0">
                  <a:pos x="4226" y="975"/>
                </a:cxn>
                <a:cxn ang="0">
                  <a:pos x="4458" y="699"/>
                </a:cxn>
                <a:cxn ang="0">
                  <a:pos x="4467" y="808"/>
                </a:cxn>
                <a:cxn ang="0">
                  <a:pos x="4580" y="737"/>
                </a:cxn>
                <a:cxn ang="0">
                  <a:pos x="4604" y="823"/>
                </a:cxn>
                <a:cxn ang="0">
                  <a:pos x="4539" y="987"/>
                </a:cxn>
                <a:cxn ang="0">
                  <a:pos x="4561" y="1087"/>
                </a:cxn>
                <a:cxn ang="0">
                  <a:pos x="4410" y="1386"/>
                </a:cxn>
                <a:cxn ang="0">
                  <a:pos x="4227" y="1665"/>
                </a:cxn>
                <a:cxn ang="0">
                  <a:pos x="3280" y="2019"/>
                </a:cxn>
                <a:cxn ang="0">
                  <a:pos x="2699" y="2826"/>
                </a:cxn>
                <a:cxn ang="0">
                  <a:pos x="2805" y="3615"/>
                </a:cxn>
                <a:cxn ang="0">
                  <a:pos x="2831" y="4158"/>
                </a:cxn>
                <a:cxn ang="0">
                  <a:pos x="2869" y="4818"/>
                </a:cxn>
                <a:cxn ang="0">
                  <a:pos x="2862" y="6058"/>
                </a:cxn>
                <a:cxn ang="0">
                  <a:pos x="2802" y="6868"/>
                </a:cxn>
                <a:cxn ang="0">
                  <a:pos x="2795" y="7136"/>
                </a:cxn>
                <a:cxn ang="0">
                  <a:pos x="3124" y="7427"/>
                </a:cxn>
                <a:cxn ang="0">
                  <a:pos x="3196" y="7597"/>
                </a:cxn>
                <a:cxn ang="0">
                  <a:pos x="2786" y="7608"/>
                </a:cxn>
                <a:cxn ang="0">
                  <a:pos x="2507" y="7507"/>
                </a:cxn>
                <a:cxn ang="0">
                  <a:pos x="2171" y="7305"/>
                </a:cxn>
                <a:cxn ang="0">
                  <a:pos x="2112" y="7670"/>
                </a:cxn>
                <a:cxn ang="0">
                  <a:pos x="2215" y="7873"/>
                </a:cxn>
                <a:cxn ang="0">
                  <a:pos x="1848" y="7920"/>
                </a:cxn>
                <a:cxn ang="0">
                  <a:pos x="1575" y="7779"/>
                </a:cxn>
                <a:cxn ang="0">
                  <a:pos x="1394" y="7468"/>
                </a:cxn>
                <a:cxn ang="0">
                  <a:pos x="1331" y="6641"/>
                </a:cxn>
                <a:cxn ang="0">
                  <a:pos x="1310" y="5767"/>
                </a:cxn>
                <a:cxn ang="0">
                  <a:pos x="1373" y="5178"/>
                </a:cxn>
                <a:cxn ang="0">
                  <a:pos x="1307" y="4353"/>
                </a:cxn>
                <a:cxn ang="0">
                  <a:pos x="1056" y="3111"/>
                </a:cxn>
                <a:cxn ang="0">
                  <a:pos x="712" y="3033"/>
                </a:cxn>
              </a:cxnLst>
              <a:rect l="0" t="0" r="r" b="b"/>
              <a:pathLst>
                <a:path w="4745" h="7926">
                  <a:moveTo>
                    <a:pt x="551" y="2635"/>
                  </a:moveTo>
                  <a:lnTo>
                    <a:pt x="543" y="2630"/>
                  </a:lnTo>
                  <a:lnTo>
                    <a:pt x="536" y="2625"/>
                  </a:lnTo>
                  <a:lnTo>
                    <a:pt x="532" y="2619"/>
                  </a:lnTo>
                  <a:lnTo>
                    <a:pt x="527" y="2615"/>
                  </a:lnTo>
                  <a:lnTo>
                    <a:pt x="548" y="2554"/>
                  </a:lnTo>
                  <a:lnTo>
                    <a:pt x="552" y="2550"/>
                  </a:lnTo>
                  <a:lnTo>
                    <a:pt x="554" y="2531"/>
                  </a:lnTo>
                  <a:lnTo>
                    <a:pt x="556" y="2513"/>
                  </a:lnTo>
                  <a:lnTo>
                    <a:pt x="558" y="2494"/>
                  </a:lnTo>
                  <a:lnTo>
                    <a:pt x="560" y="2473"/>
                  </a:lnTo>
                  <a:lnTo>
                    <a:pt x="515" y="2449"/>
                  </a:lnTo>
                  <a:lnTo>
                    <a:pt x="473" y="2425"/>
                  </a:lnTo>
                  <a:lnTo>
                    <a:pt x="437" y="2404"/>
                  </a:lnTo>
                  <a:lnTo>
                    <a:pt x="411" y="2388"/>
                  </a:lnTo>
                  <a:lnTo>
                    <a:pt x="397" y="2377"/>
                  </a:lnTo>
                  <a:lnTo>
                    <a:pt x="382" y="2366"/>
                  </a:lnTo>
                  <a:lnTo>
                    <a:pt x="368" y="2353"/>
                  </a:lnTo>
                  <a:lnTo>
                    <a:pt x="355" y="2339"/>
                  </a:lnTo>
                  <a:lnTo>
                    <a:pt x="331" y="2313"/>
                  </a:lnTo>
                  <a:lnTo>
                    <a:pt x="310" y="2286"/>
                  </a:lnTo>
                  <a:lnTo>
                    <a:pt x="289" y="2262"/>
                  </a:lnTo>
                  <a:lnTo>
                    <a:pt x="271" y="2239"/>
                  </a:lnTo>
                  <a:lnTo>
                    <a:pt x="262" y="2230"/>
                  </a:lnTo>
                  <a:lnTo>
                    <a:pt x="254" y="2222"/>
                  </a:lnTo>
                  <a:lnTo>
                    <a:pt x="246" y="2216"/>
                  </a:lnTo>
                  <a:lnTo>
                    <a:pt x="238" y="2211"/>
                  </a:lnTo>
                  <a:lnTo>
                    <a:pt x="206" y="2192"/>
                  </a:lnTo>
                  <a:lnTo>
                    <a:pt x="38" y="2124"/>
                  </a:lnTo>
                  <a:lnTo>
                    <a:pt x="28" y="2080"/>
                  </a:lnTo>
                  <a:lnTo>
                    <a:pt x="66" y="2064"/>
                  </a:lnTo>
                  <a:lnTo>
                    <a:pt x="248" y="2107"/>
                  </a:lnTo>
                  <a:lnTo>
                    <a:pt x="270" y="2063"/>
                  </a:lnTo>
                  <a:lnTo>
                    <a:pt x="233" y="2044"/>
                  </a:lnTo>
                  <a:lnTo>
                    <a:pt x="195" y="2022"/>
                  </a:lnTo>
                  <a:lnTo>
                    <a:pt x="155" y="1998"/>
                  </a:lnTo>
                  <a:lnTo>
                    <a:pt x="115" y="1971"/>
                  </a:lnTo>
                  <a:lnTo>
                    <a:pt x="97" y="1958"/>
                  </a:lnTo>
                  <a:lnTo>
                    <a:pt x="79" y="1944"/>
                  </a:lnTo>
                  <a:lnTo>
                    <a:pt x="62" y="1930"/>
                  </a:lnTo>
                  <a:lnTo>
                    <a:pt x="46" y="1916"/>
                  </a:lnTo>
                  <a:lnTo>
                    <a:pt x="32" y="1903"/>
                  </a:lnTo>
                  <a:lnTo>
                    <a:pt x="19" y="1889"/>
                  </a:lnTo>
                  <a:lnTo>
                    <a:pt x="8" y="1876"/>
                  </a:lnTo>
                  <a:lnTo>
                    <a:pt x="0" y="1863"/>
                  </a:lnTo>
                  <a:lnTo>
                    <a:pt x="16" y="1831"/>
                  </a:lnTo>
                  <a:lnTo>
                    <a:pt x="33" y="1833"/>
                  </a:lnTo>
                  <a:lnTo>
                    <a:pt x="46" y="1835"/>
                  </a:lnTo>
                  <a:lnTo>
                    <a:pt x="51" y="1836"/>
                  </a:lnTo>
                  <a:lnTo>
                    <a:pt x="58" y="1839"/>
                  </a:lnTo>
                  <a:lnTo>
                    <a:pt x="66" y="1842"/>
                  </a:lnTo>
                  <a:lnTo>
                    <a:pt x="76" y="1847"/>
                  </a:lnTo>
                  <a:lnTo>
                    <a:pt x="219" y="1916"/>
                  </a:lnTo>
                  <a:lnTo>
                    <a:pt x="232" y="1923"/>
                  </a:lnTo>
                  <a:lnTo>
                    <a:pt x="241" y="1929"/>
                  </a:lnTo>
                  <a:lnTo>
                    <a:pt x="249" y="1935"/>
                  </a:lnTo>
                  <a:lnTo>
                    <a:pt x="256" y="1940"/>
                  </a:lnTo>
                  <a:lnTo>
                    <a:pt x="271" y="1952"/>
                  </a:lnTo>
                  <a:lnTo>
                    <a:pt x="290" y="1964"/>
                  </a:lnTo>
                  <a:lnTo>
                    <a:pt x="301" y="1943"/>
                  </a:lnTo>
                  <a:lnTo>
                    <a:pt x="293" y="1935"/>
                  </a:lnTo>
                  <a:lnTo>
                    <a:pt x="282" y="1923"/>
                  </a:lnTo>
                  <a:lnTo>
                    <a:pt x="269" y="1910"/>
                  </a:lnTo>
                  <a:lnTo>
                    <a:pt x="255" y="1891"/>
                  </a:lnTo>
                  <a:lnTo>
                    <a:pt x="224" y="1851"/>
                  </a:lnTo>
                  <a:lnTo>
                    <a:pt x="192" y="1807"/>
                  </a:lnTo>
                  <a:lnTo>
                    <a:pt x="176" y="1784"/>
                  </a:lnTo>
                  <a:lnTo>
                    <a:pt x="162" y="1762"/>
                  </a:lnTo>
                  <a:lnTo>
                    <a:pt x="150" y="1740"/>
                  </a:lnTo>
                  <a:lnTo>
                    <a:pt x="138" y="1721"/>
                  </a:lnTo>
                  <a:lnTo>
                    <a:pt x="130" y="1703"/>
                  </a:lnTo>
                  <a:lnTo>
                    <a:pt x="124" y="1687"/>
                  </a:lnTo>
                  <a:lnTo>
                    <a:pt x="123" y="1681"/>
                  </a:lnTo>
                  <a:lnTo>
                    <a:pt x="122" y="1675"/>
                  </a:lnTo>
                  <a:lnTo>
                    <a:pt x="123" y="1670"/>
                  </a:lnTo>
                  <a:lnTo>
                    <a:pt x="124" y="1666"/>
                  </a:lnTo>
                  <a:lnTo>
                    <a:pt x="128" y="1659"/>
                  </a:lnTo>
                  <a:lnTo>
                    <a:pt x="131" y="1654"/>
                  </a:lnTo>
                  <a:lnTo>
                    <a:pt x="136" y="1649"/>
                  </a:lnTo>
                  <a:lnTo>
                    <a:pt x="140" y="1646"/>
                  </a:lnTo>
                  <a:lnTo>
                    <a:pt x="146" y="1642"/>
                  </a:lnTo>
                  <a:lnTo>
                    <a:pt x="151" y="1641"/>
                  </a:lnTo>
                  <a:lnTo>
                    <a:pt x="156" y="1642"/>
                  </a:lnTo>
                  <a:lnTo>
                    <a:pt x="162" y="1643"/>
                  </a:lnTo>
                  <a:lnTo>
                    <a:pt x="175" y="1650"/>
                  </a:lnTo>
                  <a:lnTo>
                    <a:pt x="186" y="1658"/>
                  </a:lnTo>
                  <a:lnTo>
                    <a:pt x="198" y="1668"/>
                  </a:lnTo>
                  <a:lnTo>
                    <a:pt x="209" y="1679"/>
                  </a:lnTo>
                  <a:lnTo>
                    <a:pt x="231" y="1702"/>
                  </a:lnTo>
                  <a:lnTo>
                    <a:pt x="251" y="1726"/>
                  </a:lnTo>
                  <a:lnTo>
                    <a:pt x="272" y="1751"/>
                  </a:lnTo>
                  <a:lnTo>
                    <a:pt x="294" y="1774"/>
                  </a:lnTo>
                  <a:lnTo>
                    <a:pt x="304" y="1785"/>
                  </a:lnTo>
                  <a:lnTo>
                    <a:pt x="315" y="1794"/>
                  </a:lnTo>
                  <a:lnTo>
                    <a:pt x="327" y="1803"/>
                  </a:lnTo>
                  <a:lnTo>
                    <a:pt x="338" y="1811"/>
                  </a:lnTo>
                  <a:lnTo>
                    <a:pt x="334" y="1795"/>
                  </a:lnTo>
                  <a:lnTo>
                    <a:pt x="328" y="1779"/>
                  </a:lnTo>
                  <a:lnTo>
                    <a:pt x="321" y="1766"/>
                  </a:lnTo>
                  <a:lnTo>
                    <a:pt x="313" y="1751"/>
                  </a:lnTo>
                  <a:lnTo>
                    <a:pt x="295" y="1724"/>
                  </a:lnTo>
                  <a:lnTo>
                    <a:pt x="277" y="1699"/>
                  </a:lnTo>
                  <a:lnTo>
                    <a:pt x="267" y="1687"/>
                  </a:lnTo>
                  <a:lnTo>
                    <a:pt x="261" y="1674"/>
                  </a:lnTo>
                  <a:lnTo>
                    <a:pt x="255" y="1660"/>
                  </a:lnTo>
                  <a:lnTo>
                    <a:pt x="251" y="1647"/>
                  </a:lnTo>
                  <a:lnTo>
                    <a:pt x="250" y="1640"/>
                  </a:lnTo>
                  <a:lnTo>
                    <a:pt x="249" y="1632"/>
                  </a:lnTo>
                  <a:lnTo>
                    <a:pt x="249" y="1625"/>
                  </a:lnTo>
                  <a:lnTo>
                    <a:pt x="250" y="1617"/>
                  </a:lnTo>
                  <a:lnTo>
                    <a:pt x="251" y="1609"/>
                  </a:lnTo>
                  <a:lnTo>
                    <a:pt x="254" y="1600"/>
                  </a:lnTo>
                  <a:lnTo>
                    <a:pt x="256" y="1592"/>
                  </a:lnTo>
                  <a:lnTo>
                    <a:pt x="261" y="1583"/>
                  </a:lnTo>
                  <a:lnTo>
                    <a:pt x="275" y="1591"/>
                  </a:lnTo>
                  <a:lnTo>
                    <a:pt x="291" y="1600"/>
                  </a:lnTo>
                  <a:lnTo>
                    <a:pt x="305" y="1609"/>
                  </a:lnTo>
                  <a:lnTo>
                    <a:pt x="319" y="1619"/>
                  </a:lnTo>
                  <a:lnTo>
                    <a:pt x="331" y="1630"/>
                  </a:lnTo>
                  <a:lnTo>
                    <a:pt x="343" y="1641"/>
                  </a:lnTo>
                  <a:lnTo>
                    <a:pt x="354" y="1652"/>
                  </a:lnTo>
                  <a:lnTo>
                    <a:pt x="366" y="1664"/>
                  </a:lnTo>
                  <a:lnTo>
                    <a:pt x="386" y="1689"/>
                  </a:lnTo>
                  <a:lnTo>
                    <a:pt x="405" y="1714"/>
                  </a:lnTo>
                  <a:lnTo>
                    <a:pt x="423" y="1739"/>
                  </a:lnTo>
                  <a:lnTo>
                    <a:pt x="440" y="1767"/>
                  </a:lnTo>
                  <a:lnTo>
                    <a:pt x="457" y="1793"/>
                  </a:lnTo>
                  <a:lnTo>
                    <a:pt x="475" y="1818"/>
                  </a:lnTo>
                  <a:lnTo>
                    <a:pt x="495" y="1844"/>
                  </a:lnTo>
                  <a:lnTo>
                    <a:pt x="515" y="1868"/>
                  </a:lnTo>
                  <a:lnTo>
                    <a:pt x="527" y="1880"/>
                  </a:lnTo>
                  <a:lnTo>
                    <a:pt x="538" y="1891"/>
                  </a:lnTo>
                  <a:lnTo>
                    <a:pt x="551" y="1903"/>
                  </a:lnTo>
                  <a:lnTo>
                    <a:pt x="564" y="1914"/>
                  </a:lnTo>
                  <a:lnTo>
                    <a:pt x="577" y="1923"/>
                  </a:lnTo>
                  <a:lnTo>
                    <a:pt x="592" y="1934"/>
                  </a:lnTo>
                  <a:lnTo>
                    <a:pt x="607" y="1943"/>
                  </a:lnTo>
                  <a:lnTo>
                    <a:pt x="623" y="1951"/>
                  </a:lnTo>
                  <a:lnTo>
                    <a:pt x="634" y="1927"/>
                  </a:lnTo>
                  <a:lnTo>
                    <a:pt x="641" y="1906"/>
                  </a:lnTo>
                  <a:lnTo>
                    <a:pt x="646" y="1887"/>
                  </a:lnTo>
                  <a:lnTo>
                    <a:pt x="650" y="1870"/>
                  </a:lnTo>
                  <a:lnTo>
                    <a:pt x="654" y="1851"/>
                  </a:lnTo>
                  <a:lnTo>
                    <a:pt x="658" y="1832"/>
                  </a:lnTo>
                  <a:lnTo>
                    <a:pt x="666" y="1811"/>
                  </a:lnTo>
                  <a:lnTo>
                    <a:pt x="677" y="1787"/>
                  </a:lnTo>
                  <a:lnTo>
                    <a:pt x="682" y="1776"/>
                  </a:lnTo>
                  <a:lnTo>
                    <a:pt x="689" y="1762"/>
                  </a:lnTo>
                  <a:lnTo>
                    <a:pt x="696" y="1752"/>
                  </a:lnTo>
                  <a:lnTo>
                    <a:pt x="704" y="1744"/>
                  </a:lnTo>
                  <a:lnTo>
                    <a:pt x="711" y="1738"/>
                  </a:lnTo>
                  <a:lnTo>
                    <a:pt x="719" y="1734"/>
                  </a:lnTo>
                  <a:lnTo>
                    <a:pt x="727" y="1730"/>
                  </a:lnTo>
                  <a:lnTo>
                    <a:pt x="736" y="1728"/>
                  </a:lnTo>
                  <a:lnTo>
                    <a:pt x="748" y="1727"/>
                  </a:lnTo>
                  <a:lnTo>
                    <a:pt x="750" y="1737"/>
                  </a:lnTo>
                  <a:lnTo>
                    <a:pt x="751" y="1756"/>
                  </a:lnTo>
                  <a:lnTo>
                    <a:pt x="751" y="1783"/>
                  </a:lnTo>
                  <a:lnTo>
                    <a:pt x="751" y="1814"/>
                  </a:lnTo>
                  <a:lnTo>
                    <a:pt x="754" y="1809"/>
                  </a:lnTo>
                  <a:lnTo>
                    <a:pt x="758" y="1804"/>
                  </a:lnTo>
                  <a:lnTo>
                    <a:pt x="758" y="1598"/>
                  </a:lnTo>
                  <a:lnTo>
                    <a:pt x="766" y="1583"/>
                  </a:lnTo>
                  <a:lnTo>
                    <a:pt x="773" y="1570"/>
                  </a:lnTo>
                  <a:lnTo>
                    <a:pt x="778" y="1559"/>
                  </a:lnTo>
                  <a:lnTo>
                    <a:pt x="783" y="1548"/>
                  </a:lnTo>
                  <a:lnTo>
                    <a:pt x="790" y="1529"/>
                  </a:lnTo>
                  <a:lnTo>
                    <a:pt x="797" y="1512"/>
                  </a:lnTo>
                  <a:lnTo>
                    <a:pt x="801" y="1504"/>
                  </a:lnTo>
                  <a:lnTo>
                    <a:pt x="806" y="1495"/>
                  </a:lnTo>
                  <a:lnTo>
                    <a:pt x="813" y="1487"/>
                  </a:lnTo>
                  <a:lnTo>
                    <a:pt x="820" y="1476"/>
                  </a:lnTo>
                  <a:lnTo>
                    <a:pt x="830" y="1467"/>
                  </a:lnTo>
                  <a:lnTo>
                    <a:pt x="841" y="1456"/>
                  </a:lnTo>
                  <a:lnTo>
                    <a:pt x="855" y="1444"/>
                  </a:lnTo>
                  <a:lnTo>
                    <a:pt x="872" y="1432"/>
                  </a:lnTo>
                  <a:lnTo>
                    <a:pt x="907" y="1407"/>
                  </a:lnTo>
                  <a:lnTo>
                    <a:pt x="929" y="1390"/>
                  </a:lnTo>
                  <a:lnTo>
                    <a:pt x="948" y="1378"/>
                  </a:lnTo>
                  <a:lnTo>
                    <a:pt x="961" y="1370"/>
                  </a:lnTo>
                  <a:lnTo>
                    <a:pt x="976" y="1363"/>
                  </a:lnTo>
                  <a:lnTo>
                    <a:pt x="996" y="1355"/>
                  </a:lnTo>
                  <a:lnTo>
                    <a:pt x="1023" y="1345"/>
                  </a:lnTo>
                  <a:lnTo>
                    <a:pt x="1061" y="1328"/>
                  </a:lnTo>
                  <a:lnTo>
                    <a:pt x="1085" y="1316"/>
                  </a:lnTo>
                  <a:lnTo>
                    <a:pt x="1107" y="1303"/>
                  </a:lnTo>
                  <a:lnTo>
                    <a:pt x="1127" y="1288"/>
                  </a:lnTo>
                  <a:lnTo>
                    <a:pt x="1147" y="1272"/>
                  </a:lnTo>
                  <a:lnTo>
                    <a:pt x="1165" y="1254"/>
                  </a:lnTo>
                  <a:lnTo>
                    <a:pt x="1182" y="1235"/>
                  </a:lnTo>
                  <a:lnTo>
                    <a:pt x="1198" y="1216"/>
                  </a:lnTo>
                  <a:lnTo>
                    <a:pt x="1214" y="1195"/>
                  </a:lnTo>
                  <a:lnTo>
                    <a:pt x="1228" y="1174"/>
                  </a:lnTo>
                  <a:lnTo>
                    <a:pt x="1243" y="1152"/>
                  </a:lnTo>
                  <a:lnTo>
                    <a:pt x="1255" y="1129"/>
                  </a:lnTo>
                  <a:lnTo>
                    <a:pt x="1269" y="1106"/>
                  </a:lnTo>
                  <a:lnTo>
                    <a:pt x="1294" y="1059"/>
                  </a:lnTo>
                  <a:lnTo>
                    <a:pt x="1318" y="1012"/>
                  </a:lnTo>
                  <a:lnTo>
                    <a:pt x="1402" y="1009"/>
                  </a:lnTo>
                  <a:lnTo>
                    <a:pt x="1429" y="987"/>
                  </a:lnTo>
                  <a:lnTo>
                    <a:pt x="1391" y="841"/>
                  </a:lnTo>
                  <a:lnTo>
                    <a:pt x="1384" y="840"/>
                  </a:lnTo>
                  <a:lnTo>
                    <a:pt x="1376" y="839"/>
                  </a:lnTo>
                  <a:lnTo>
                    <a:pt x="1371" y="836"/>
                  </a:lnTo>
                  <a:lnTo>
                    <a:pt x="1364" y="834"/>
                  </a:lnTo>
                  <a:lnTo>
                    <a:pt x="1358" y="831"/>
                  </a:lnTo>
                  <a:lnTo>
                    <a:pt x="1352" y="827"/>
                  </a:lnTo>
                  <a:lnTo>
                    <a:pt x="1348" y="823"/>
                  </a:lnTo>
                  <a:lnTo>
                    <a:pt x="1342" y="818"/>
                  </a:lnTo>
                  <a:lnTo>
                    <a:pt x="1334" y="809"/>
                  </a:lnTo>
                  <a:lnTo>
                    <a:pt x="1327" y="796"/>
                  </a:lnTo>
                  <a:lnTo>
                    <a:pt x="1322" y="784"/>
                  </a:lnTo>
                  <a:lnTo>
                    <a:pt x="1317" y="770"/>
                  </a:lnTo>
                  <a:lnTo>
                    <a:pt x="1312" y="755"/>
                  </a:lnTo>
                  <a:lnTo>
                    <a:pt x="1310" y="739"/>
                  </a:lnTo>
                  <a:lnTo>
                    <a:pt x="1308" y="724"/>
                  </a:lnTo>
                  <a:lnTo>
                    <a:pt x="1307" y="707"/>
                  </a:lnTo>
                  <a:lnTo>
                    <a:pt x="1306" y="675"/>
                  </a:lnTo>
                  <a:lnTo>
                    <a:pt x="1306" y="644"/>
                  </a:lnTo>
                  <a:lnTo>
                    <a:pt x="1270" y="341"/>
                  </a:lnTo>
                  <a:lnTo>
                    <a:pt x="1270" y="305"/>
                  </a:lnTo>
                  <a:lnTo>
                    <a:pt x="1270" y="291"/>
                  </a:lnTo>
                  <a:lnTo>
                    <a:pt x="1272" y="277"/>
                  </a:lnTo>
                  <a:lnTo>
                    <a:pt x="1276" y="264"/>
                  </a:lnTo>
                  <a:lnTo>
                    <a:pt x="1282" y="250"/>
                  </a:lnTo>
                  <a:lnTo>
                    <a:pt x="1287" y="236"/>
                  </a:lnTo>
                  <a:lnTo>
                    <a:pt x="1295" y="223"/>
                  </a:lnTo>
                  <a:lnTo>
                    <a:pt x="1303" y="209"/>
                  </a:lnTo>
                  <a:lnTo>
                    <a:pt x="1312" y="195"/>
                  </a:lnTo>
                  <a:lnTo>
                    <a:pt x="1324" y="183"/>
                  </a:lnTo>
                  <a:lnTo>
                    <a:pt x="1335" y="169"/>
                  </a:lnTo>
                  <a:lnTo>
                    <a:pt x="1347" y="156"/>
                  </a:lnTo>
                  <a:lnTo>
                    <a:pt x="1360" y="144"/>
                  </a:lnTo>
                  <a:lnTo>
                    <a:pt x="1374" y="132"/>
                  </a:lnTo>
                  <a:lnTo>
                    <a:pt x="1389" y="120"/>
                  </a:lnTo>
                  <a:lnTo>
                    <a:pt x="1404" y="108"/>
                  </a:lnTo>
                  <a:lnTo>
                    <a:pt x="1420" y="98"/>
                  </a:lnTo>
                  <a:lnTo>
                    <a:pt x="1436" y="87"/>
                  </a:lnTo>
                  <a:lnTo>
                    <a:pt x="1453" y="76"/>
                  </a:lnTo>
                  <a:lnTo>
                    <a:pt x="1470" y="67"/>
                  </a:lnTo>
                  <a:lnTo>
                    <a:pt x="1487" y="58"/>
                  </a:lnTo>
                  <a:lnTo>
                    <a:pt x="1506" y="49"/>
                  </a:lnTo>
                  <a:lnTo>
                    <a:pt x="1523" y="41"/>
                  </a:lnTo>
                  <a:lnTo>
                    <a:pt x="1541" y="34"/>
                  </a:lnTo>
                  <a:lnTo>
                    <a:pt x="1559" y="27"/>
                  </a:lnTo>
                  <a:lnTo>
                    <a:pt x="1577" y="20"/>
                  </a:lnTo>
                  <a:lnTo>
                    <a:pt x="1595" y="16"/>
                  </a:lnTo>
                  <a:lnTo>
                    <a:pt x="1612" y="11"/>
                  </a:lnTo>
                  <a:lnTo>
                    <a:pt x="1630" y="7"/>
                  </a:lnTo>
                  <a:lnTo>
                    <a:pt x="1647" y="4"/>
                  </a:lnTo>
                  <a:lnTo>
                    <a:pt x="1665" y="2"/>
                  </a:lnTo>
                  <a:lnTo>
                    <a:pt x="1681" y="0"/>
                  </a:lnTo>
                  <a:lnTo>
                    <a:pt x="1697" y="0"/>
                  </a:lnTo>
                  <a:lnTo>
                    <a:pt x="1716" y="1"/>
                  </a:lnTo>
                  <a:lnTo>
                    <a:pt x="1735" y="3"/>
                  </a:lnTo>
                  <a:lnTo>
                    <a:pt x="1756" y="7"/>
                  </a:lnTo>
                  <a:lnTo>
                    <a:pt x="1774" y="11"/>
                  </a:lnTo>
                  <a:lnTo>
                    <a:pt x="1794" y="17"/>
                  </a:lnTo>
                  <a:lnTo>
                    <a:pt x="1813" y="24"/>
                  </a:lnTo>
                  <a:lnTo>
                    <a:pt x="1832" y="31"/>
                  </a:lnTo>
                  <a:lnTo>
                    <a:pt x="1850" y="39"/>
                  </a:lnTo>
                  <a:lnTo>
                    <a:pt x="1884" y="57"/>
                  </a:lnTo>
                  <a:lnTo>
                    <a:pt x="1917" y="75"/>
                  </a:lnTo>
                  <a:lnTo>
                    <a:pt x="1948" y="95"/>
                  </a:lnTo>
                  <a:lnTo>
                    <a:pt x="1976" y="112"/>
                  </a:lnTo>
                  <a:lnTo>
                    <a:pt x="1992" y="123"/>
                  </a:lnTo>
                  <a:lnTo>
                    <a:pt x="2006" y="135"/>
                  </a:lnTo>
                  <a:lnTo>
                    <a:pt x="2021" y="146"/>
                  </a:lnTo>
                  <a:lnTo>
                    <a:pt x="2035" y="157"/>
                  </a:lnTo>
                  <a:lnTo>
                    <a:pt x="2046" y="170"/>
                  </a:lnTo>
                  <a:lnTo>
                    <a:pt x="2058" y="184"/>
                  </a:lnTo>
                  <a:lnTo>
                    <a:pt x="2068" y="197"/>
                  </a:lnTo>
                  <a:lnTo>
                    <a:pt x="2077" y="212"/>
                  </a:lnTo>
                  <a:lnTo>
                    <a:pt x="2085" y="228"/>
                  </a:lnTo>
                  <a:lnTo>
                    <a:pt x="2092" y="245"/>
                  </a:lnTo>
                  <a:lnTo>
                    <a:pt x="2098" y="264"/>
                  </a:lnTo>
                  <a:lnTo>
                    <a:pt x="2103" y="283"/>
                  </a:lnTo>
                  <a:lnTo>
                    <a:pt x="2107" y="304"/>
                  </a:lnTo>
                  <a:lnTo>
                    <a:pt x="2109" y="327"/>
                  </a:lnTo>
                  <a:lnTo>
                    <a:pt x="2111" y="352"/>
                  </a:lnTo>
                  <a:lnTo>
                    <a:pt x="2112" y="378"/>
                  </a:lnTo>
                  <a:lnTo>
                    <a:pt x="2108" y="415"/>
                  </a:lnTo>
                  <a:lnTo>
                    <a:pt x="2112" y="658"/>
                  </a:lnTo>
                  <a:lnTo>
                    <a:pt x="2112" y="671"/>
                  </a:lnTo>
                  <a:lnTo>
                    <a:pt x="2112" y="684"/>
                  </a:lnTo>
                  <a:lnTo>
                    <a:pt x="2111" y="697"/>
                  </a:lnTo>
                  <a:lnTo>
                    <a:pt x="2109" y="709"/>
                  </a:lnTo>
                  <a:lnTo>
                    <a:pt x="2107" y="721"/>
                  </a:lnTo>
                  <a:lnTo>
                    <a:pt x="2104" y="732"/>
                  </a:lnTo>
                  <a:lnTo>
                    <a:pt x="2100" y="742"/>
                  </a:lnTo>
                  <a:lnTo>
                    <a:pt x="2097" y="751"/>
                  </a:lnTo>
                  <a:lnTo>
                    <a:pt x="2091" y="760"/>
                  </a:lnTo>
                  <a:lnTo>
                    <a:pt x="2085" y="767"/>
                  </a:lnTo>
                  <a:lnTo>
                    <a:pt x="2078" y="774"/>
                  </a:lnTo>
                  <a:lnTo>
                    <a:pt x="2070" y="779"/>
                  </a:lnTo>
                  <a:lnTo>
                    <a:pt x="2061" y="784"/>
                  </a:lnTo>
                  <a:lnTo>
                    <a:pt x="2051" y="787"/>
                  </a:lnTo>
                  <a:lnTo>
                    <a:pt x="2040" y="790"/>
                  </a:lnTo>
                  <a:lnTo>
                    <a:pt x="2027" y="792"/>
                  </a:lnTo>
                  <a:lnTo>
                    <a:pt x="2014" y="793"/>
                  </a:lnTo>
                  <a:lnTo>
                    <a:pt x="2016" y="830"/>
                  </a:lnTo>
                  <a:lnTo>
                    <a:pt x="1978" y="1110"/>
                  </a:lnTo>
                  <a:lnTo>
                    <a:pt x="2221" y="1110"/>
                  </a:lnTo>
                  <a:lnTo>
                    <a:pt x="2248" y="1110"/>
                  </a:lnTo>
                  <a:lnTo>
                    <a:pt x="2274" y="1112"/>
                  </a:lnTo>
                  <a:lnTo>
                    <a:pt x="2300" y="1114"/>
                  </a:lnTo>
                  <a:lnTo>
                    <a:pt x="2327" y="1118"/>
                  </a:lnTo>
                  <a:lnTo>
                    <a:pt x="2352" y="1122"/>
                  </a:lnTo>
                  <a:lnTo>
                    <a:pt x="2376" y="1128"/>
                  </a:lnTo>
                  <a:lnTo>
                    <a:pt x="2400" y="1135"/>
                  </a:lnTo>
                  <a:lnTo>
                    <a:pt x="2422" y="1143"/>
                  </a:lnTo>
                  <a:lnTo>
                    <a:pt x="2443" y="1152"/>
                  </a:lnTo>
                  <a:lnTo>
                    <a:pt x="2463" y="1162"/>
                  </a:lnTo>
                  <a:lnTo>
                    <a:pt x="2481" y="1174"/>
                  </a:lnTo>
                  <a:lnTo>
                    <a:pt x="2497" y="1187"/>
                  </a:lnTo>
                  <a:lnTo>
                    <a:pt x="2504" y="1194"/>
                  </a:lnTo>
                  <a:lnTo>
                    <a:pt x="2511" y="1202"/>
                  </a:lnTo>
                  <a:lnTo>
                    <a:pt x="2516" y="1210"/>
                  </a:lnTo>
                  <a:lnTo>
                    <a:pt x="2522" y="1218"/>
                  </a:lnTo>
                  <a:lnTo>
                    <a:pt x="2528" y="1227"/>
                  </a:lnTo>
                  <a:lnTo>
                    <a:pt x="2531" y="1236"/>
                  </a:lnTo>
                  <a:lnTo>
                    <a:pt x="2536" y="1246"/>
                  </a:lnTo>
                  <a:lnTo>
                    <a:pt x="2538" y="1256"/>
                  </a:lnTo>
                  <a:lnTo>
                    <a:pt x="2566" y="1272"/>
                  </a:lnTo>
                  <a:lnTo>
                    <a:pt x="2590" y="1287"/>
                  </a:lnTo>
                  <a:lnTo>
                    <a:pt x="2608" y="1300"/>
                  </a:lnTo>
                  <a:lnTo>
                    <a:pt x="2623" y="1314"/>
                  </a:lnTo>
                  <a:lnTo>
                    <a:pt x="2635" y="1328"/>
                  </a:lnTo>
                  <a:lnTo>
                    <a:pt x="2646" y="1342"/>
                  </a:lnTo>
                  <a:lnTo>
                    <a:pt x="2654" y="1354"/>
                  </a:lnTo>
                  <a:lnTo>
                    <a:pt x="2660" y="1367"/>
                  </a:lnTo>
                  <a:lnTo>
                    <a:pt x="2672" y="1391"/>
                  </a:lnTo>
                  <a:lnTo>
                    <a:pt x="2686" y="1415"/>
                  </a:lnTo>
                  <a:lnTo>
                    <a:pt x="2694" y="1427"/>
                  </a:lnTo>
                  <a:lnTo>
                    <a:pt x="2705" y="1439"/>
                  </a:lnTo>
                  <a:lnTo>
                    <a:pt x="2718" y="1451"/>
                  </a:lnTo>
                  <a:lnTo>
                    <a:pt x="2734" y="1463"/>
                  </a:lnTo>
                  <a:lnTo>
                    <a:pt x="2759" y="1463"/>
                  </a:lnTo>
                  <a:lnTo>
                    <a:pt x="2778" y="1462"/>
                  </a:lnTo>
                  <a:lnTo>
                    <a:pt x="2786" y="1462"/>
                  </a:lnTo>
                  <a:lnTo>
                    <a:pt x="2793" y="1463"/>
                  </a:lnTo>
                  <a:lnTo>
                    <a:pt x="2799" y="1464"/>
                  </a:lnTo>
                  <a:lnTo>
                    <a:pt x="2803" y="1465"/>
                  </a:lnTo>
                  <a:lnTo>
                    <a:pt x="2808" y="1467"/>
                  </a:lnTo>
                  <a:lnTo>
                    <a:pt x="2810" y="1472"/>
                  </a:lnTo>
                  <a:lnTo>
                    <a:pt x="2814" y="1476"/>
                  </a:lnTo>
                  <a:lnTo>
                    <a:pt x="2815" y="1482"/>
                  </a:lnTo>
                  <a:lnTo>
                    <a:pt x="2818" y="1499"/>
                  </a:lnTo>
                  <a:lnTo>
                    <a:pt x="2819" y="1524"/>
                  </a:lnTo>
                  <a:lnTo>
                    <a:pt x="2865" y="1534"/>
                  </a:lnTo>
                  <a:lnTo>
                    <a:pt x="2897" y="1539"/>
                  </a:lnTo>
                  <a:lnTo>
                    <a:pt x="2918" y="1542"/>
                  </a:lnTo>
                  <a:lnTo>
                    <a:pt x="2934" y="1544"/>
                  </a:lnTo>
                  <a:lnTo>
                    <a:pt x="2941" y="1546"/>
                  </a:lnTo>
                  <a:lnTo>
                    <a:pt x="2947" y="1548"/>
                  </a:lnTo>
                  <a:lnTo>
                    <a:pt x="2957" y="1553"/>
                  </a:lnTo>
                  <a:lnTo>
                    <a:pt x="2966" y="1558"/>
                  </a:lnTo>
                  <a:lnTo>
                    <a:pt x="2990" y="1574"/>
                  </a:lnTo>
                  <a:lnTo>
                    <a:pt x="3026" y="1598"/>
                  </a:lnTo>
                  <a:lnTo>
                    <a:pt x="3078" y="1570"/>
                  </a:lnTo>
                  <a:lnTo>
                    <a:pt x="3112" y="1609"/>
                  </a:lnTo>
                  <a:lnTo>
                    <a:pt x="3128" y="1599"/>
                  </a:lnTo>
                  <a:lnTo>
                    <a:pt x="3148" y="1587"/>
                  </a:lnTo>
                  <a:lnTo>
                    <a:pt x="3169" y="1576"/>
                  </a:lnTo>
                  <a:lnTo>
                    <a:pt x="3192" y="1564"/>
                  </a:lnTo>
                  <a:lnTo>
                    <a:pt x="3204" y="1560"/>
                  </a:lnTo>
                  <a:lnTo>
                    <a:pt x="3216" y="1556"/>
                  </a:lnTo>
                  <a:lnTo>
                    <a:pt x="3228" y="1553"/>
                  </a:lnTo>
                  <a:lnTo>
                    <a:pt x="3239" y="1551"/>
                  </a:lnTo>
                  <a:lnTo>
                    <a:pt x="3249" y="1550"/>
                  </a:lnTo>
                  <a:lnTo>
                    <a:pt x="3261" y="1548"/>
                  </a:lnTo>
                  <a:lnTo>
                    <a:pt x="3271" y="1550"/>
                  </a:lnTo>
                  <a:lnTo>
                    <a:pt x="3280" y="1552"/>
                  </a:lnTo>
                  <a:lnTo>
                    <a:pt x="3462" y="1500"/>
                  </a:lnTo>
                  <a:lnTo>
                    <a:pt x="3465" y="1512"/>
                  </a:lnTo>
                  <a:lnTo>
                    <a:pt x="3496" y="1488"/>
                  </a:lnTo>
                  <a:lnTo>
                    <a:pt x="3521" y="1466"/>
                  </a:lnTo>
                  <a:lnTo>
                    <a:pt x="3529" y="1462"/>
                  </a:lnTo>
                  <a:lnTo>
                    <a:pt x="3536" y="1457"/>
                  </a:lnTo>
                  <a:lnTo>
                    <a:pt x="3544" y="1454"/>
                  </a:lnTo>
                  <a:lnTo>
                    <a:pt x="3553" y="1450"/>
                  </a:lnTo>
                  <a:lnTo>
                    <a:pt x="3564" y="1447"/>
                  </a:lnTo>
                  <a:lnTo>
                    <a:pt x="3574" y="1443"/>
                  </a:lnTo>
                  <a:lnTo>
                    <a:pt x="3587" y="1441"/>
                  </a:lnTo>
                  <a:lnTo>
                    <a:pt x="3600" y="1440"/>
                  </a:lnTo>
                  <a:lnTo>
                    <a:pt x="3641" y="1436"/>
                  </a:lnTo>
                  <a:lnTo>
                    <a:pt x="3668" y="1435"/>
                  </a:lnTo>
                  <a:lnTo>
                    <a:pt x="3684" y="1434"/>
                  </a:lnTo>
                  <a:lnTo>
                    <a:pt x="3694" y="1434"/>
                  </a:lnTo>
                  <a:lnTo>
                    <a:pt x="3699" y="1432"/>
                  </a:lnTo>
                  <a:lnTo>
                    <a:pt x="3702" y="1431"/>
                  </a:lnTo>
                  <a:lnTo>
                    <a:pt x="3708" y="1427"/>
                  </a:lnTo>
                  <a:lnTo>
                    <a:pt x="3714" y="1423"/>
                  </a:lnTo>
                  <a:lnTo>
                    <a:pt x="3731" y="1410"/>
                  </a:lnTo>
                  <a:lnTo>
                    <a:pt x="3758" y="1390"/>
                  </a:lnTo>
                  <a:lnTo>
                    <a:pt x="3771" y="1382"/>
                  </a:lnTo>
                  <a:lnTo>
                    <a:pt x="3787" y="1372"/>
                  </a:lnTo>
                  <a:lnTo>
                    <a:pt x="3806" y="1362"/>
                  </a:lnTo>
                  <a:lnTo>
                    <a:pt x="3827" y="1352"/>
                  </a:lnTo>
                  <a:lnTo>
                    <a:pt x="3872" y="1331"/>
                  </a:lnTo>
                  <a:lnTo>
                    <a:pt x="3919" y="1310"/>
                  </a:lnTo>
                  <a:lnTo>
                    <a:pt x="3934" y="1322"/>
                  </a:lnTo>
                  <a:lnTo>
                    <a:pt x="3934" y="1307"/>
                  </a:lnTo>
                  <a:lnTo>
                    <a:pt x="3935" y="1291"/>
                  </a:lnTo>
                  <a:lnTo>
                    <a:pt x="3939" y="1274"/>
                  </a:lnTo>
                  <a:lnTo>
                    <a:pt x="3944" y="1257"/>
                  </a:lnTo>
                  <a:lnTo>
                    <a:pt x="3951" y="1238"/>
                  </a:lnTo>
                  <a:lnTo>
                    <a:pt x="3958" y="1219"/>
                  </a:lnTo>
                  <a:lnTo>
                    <a:pt x="3967" y="1200"/>
                  </a:lnTo>
                  <a:lnTo>
                    <a:pt x="3975" y="1180"/>
                  </a:lnTo>
                  <a:lnTo>
                    <a:pt x="3994" y="1143"/>
                  </a:lnTo>
                  <a:lnTo>
                    <a:pt x="4011" y="1106"/>
                  </a:lnTo>
                  <a:lnTo>
                    <a:pt x="4019" y="1090"/>
                  </a:lnTo>
                  <a:lnTo>
                    <a:pt x="4025" y="1074"/>
                  </a:lnTo>
                  <a:lnTo>
                    <a:pt x="4029" y="1059"/>
                  </a:lnTo>
                  <a:lnTo>
                    <a:pt x="4033" y="1047"/>
                  </a:lnTo>
                  <a:lnTo>
                    <a:pt x="4036" y="1023"/>
                  </a:lnTo>
                  <a:lnTo>
                    <a:pt x="4037" y="991"/>
                  </a:lnTo>
                  <a:lnTo>
                    <a:pt x="4037" y="954"/>
                  </a:lnTo>
                  <a:lnTo>
                    <a:pt x="4037" y="915"/>
                  </a:lnTo>
                  <a:lnTo>
                    <a:pt x="4037" y="879"/>
                  </a:lnTo>
                  <a:lnTo>
                    <a:pt x="4037" y="847"/>
                  </a:lnTo>
                  <a:lnTo>
                    <a:pt x="4038" y="833"/>
                  </a:lnTo>
                  <a:lnTo>
                    <a:pt x="4038" y="822"/>
                  </a:lnTo>
                  <a:lnTo>
                    <a:pt x="4039" y="814"/>
                  </a:lnTo>
                  <a:lnTo>
                    <a:pt x="4041" y="809"/>
                  </a:lnTo>
                  <a:lnTo>
                    <a:pt x="4051" y="811"/>
                  </a:lnTo>
                  <a:lnTo>
                    <a:pt x="4060" y="812"/>
                  </a:lnTo>
                  <a:lnTo>
                    <a:pt x="4068" y="816"/>
                  </a:lnTo>
                  <a:lnTo>
                    <a:pt x="4075" y="819"/>
                  </a:lnTo>
                  <a:lnTo>
                    <a:pt x="4082" y="825"/>
                  </a:lnTo>
                  <a:lnTo>
                    <a:pt x="4089" y="833"/>
                  </a:lnTo>
                  <a:lnTo>
                    <a:pt x="4095" y="843"/>
                  </a:lnTo>
                  <a:lnTo>
                    <a:pt x="4102" y="856"/>
                  </a:lnTo>
                  <a:lnTo>
                    <a:pt x="4107" y="866"/>
                  </a:lnTo>
                  <a:lnTo>
                    <a:pt x="4117" y="889"/>
                  </a:lnTo>
                  <a:lnTo>
                    <a:pt x="4124" y="908"/>
                  </a:lnTo>
                  <a:lnTo>
                    <a:pt x="4129" y="927"/>
                  </a:lnTo>
                  <a:lnTo>
                    <a:pt x="4132" y="944"/>
                  </a:lnTo>
                  <a:lnTo>
                    <a:pt x="4135" y="960"/>
                  </a:lnTo>
                  <a:lnTo>
                    <a:pt x="4141" y="978"/>
                  </a:lnTo>
                  <a:lnTo>
                    <a:pt x="4148" y="998"/>
                  </a:lnTo>
                  <a:lnTo>
                    <a:pt x="4157" y="1020"/>
                  </a:lnTo>
                  <a:lnTo>
                    <a:pt x="4173" y="1012"/>
                  </a:lnTo>
                  <a:lnTo>
                    <a:pt x="4188" y="1004"/>
                  </a:lnTo>
                  <a:lnTo>
                    <a:pt x="4202" y="995"/>
                  </a:lnTo>
                  <a:lnTo>
                    <a:pt x="4214" y="985"/>
                  </a:lnTo>
                  <a:lnTo>
                    <a:pt x="4226" y="975"/>
                  </a:lnTo>
                  <a:lnTo>
                    <a:pt x="4238" y="964"/>
                  </a:lnTo>
                  <a:lnTo>
                    <a:pt x="4249" y="954"/>
                  </a:lnTo>
                  <a:lnTo>
                    <a:pt x="4259" y="943"/>
                  </a:lnTo>
                  <a:lnTo>
                    <a:pt x="4278" y="920"/>
                  </a:lnTo>
                  <a:lnTo>
                    <a:pt x="4297" y="896"/>
                  </a:lnTo>
                  <a:lnTo>
                    <a:pt x="4314" y="871"/>
                  </a:lnTo>
                  <a:lnTo>
                    <a:pt x="4330" y="847"/>
                  </a:lnTo>
                  <a:lnTo>
                    <a:pt x="4347" y="822"/>
                  </a:lnTo>
                  <a:lnTo>
                    <a:pt x="4364" y="798"/>
                  </a:lnTo>
                  <a:lnTo>
                    <a:pt x="4381" y="774"/>
                  </a:lnTo>
                  <a:lnTo>
                    <a:pt x="4401" y="751"/>
                  </a:lnTo>
                  <a:lnTo>
                    <a:pt x="4411" y="739"/>
                  </a:lnTo>
                  <a:lnTo>
                    <a:pt x="4421" y="729"/>
                  </a:lnTo>
                  <a:lnTo>
                    <a:pt x="4433" y="719"/>
                  </a:lnTo>
                  <a:lnTo>
                    <a:pt x="4445" y="708"/>
                  </a:lnTo>
                  <a:lnTo>
                    <a:pt x="4458" y="699"/>
                  </a:lnTo>
                  <a:lnTo>
                    <a:pt x="4470" y="690"/>
                  </a:lnTo>
                  <a:lnTo>
                    <a:pt x="4485" y="681"/>
                  </a:lnTo>
                  <a:lnTo>
                    <a:pt x="4500" y="674"/>
                  </a:lnTo>
                  <a:lnTo>
                    <a:pt x="4504" y="682"/>
                  </a:lnTo>
                  <a:lnTo>
                    <a:pt x="4506" y="690"/>
                  </a:lnTo>
                  <a:lnTo>
                    <a:pt x="4508" y="698"/>
                  </a:lnTo>
                  <a:lnTo>
                    <a:pt x="4509" y="706"/>
                  </a:lnTo>
                  <a:lnTo>
                    <a:pt x="4510" y="713"/>
                  </a:lnTo>
                  <a:lnTo>
                    <a:pt x="4510" y="720"/>
                  </a:lnTo>
                  <a:lnTo>
                    <a:pt x="4509" y="727"/>
                  </a:lnTo>
                  <a:lnTo>
                    <a:pt x="4508" y="734"/>
                  </a:lnTo>
                  <a:lnTo>
                    <a:pt x="4505" y="747"/>
                  </a:lnTo>
                  <a:lnTo>
                    <a:pt x="4499" y="760"/>
                  </a:lnTo>
                  <a:lnTo>
                    <a:pt x="4492" y="771"/>
                  </a:lnTo>
                  <a:lnTo>
                    <a:pt x="4484" y="784"/>
                  </a:lnTo>
                  <a:lnTo>
                    <a:pt x="4467" y="808"/>
                  </a:lnTo>
                  <a:lnTo>
                    <a:pt x="4450" y="832"/>
                  </a:lnTo>
                  <a:lnTo>
                    <a:pt x="4442" y="846"/>
                  </a:lnTo>
                  <a:lnTo>
                    <a:pt x="4435" y="859"/>
                  </a:lnTo>
                  <a:lnTo>
                    <a:pt x="4430" y="873"/>
                  </a:lnTo>
                  <a:lnTo>
                    <a:pt x="4426" y="889"/>
                  </a:lnTo>
                  <a:lnTo>
                    <a:pt x="4437" y="882"/>
                  </a:lnTo>
                  <a:lnTo>
                    <a:pt x="4448" y="873"/>
                  </a:lnTo>
                  <a:lnTo>
                    <a:pt x="4458" y="864"/>
                  </a:lnTo>
                  <a:lnTo>
                    <a:pt x="4468" y="854"/>
                  </a:lnTo>
                  <a:lnTo>
                    <a:pt x="4489" y="832"/>
                  </a:lnTo>
                  <a:lnTo>
                    <a:pt x="4508" y="808"/>
                  </a:lnTo>
                  <a:lnTo>
                    <a:pt x="4528" y="785"/>
                  </a:lnTo>
                  <a:lnTo>
                    <a:pt x="4548" y="763"/>
                  </a:lnTo>
                  <a:lnTo>
                    <a:pt x="4558" y="754"/>
                  </a:lnTo>
                  <a:lnTo>
                    <a:pt x="4569" y="745"/>
                  </a:lnTo>
                  <a:lnTo>
                    <a:pt x="4580" y="737"/>
                  </a:lnTo>
                  <a:lnTo>
                    <a:pt x="4592" y="731"/>
                  </a:lnTo>
                  <a:lnTo>
                    <a:pt x="4597" y="729"/>
                  </a:lnTo>
                  <a:lnTo>
                    <a:pt x="4603" y="729"/>
                  </a:lnTo>
                  <a:lnTo>
                    <a:pt x="4608" y="730"/>
                  </a:lnTo>
                  <a:lnTo>
                    <a:pt x="4612" y="732"/>
                  </a:lnTo>
                  <a:lnTo>
                    <a:pt x="4617" y="736"/>
                  </a:lnTo>
                  <a:lnTo>
                    <a:pt x="4621" y="740"/>
                  </a:lnTo>
                  <a:lnTo>
                    <a:pt x="4625" y="746"/>
                  </a:lnTo>
                  <a:lnTo>
                    <a:pt x="4628" y="752"/>
                  </a:lnTo>
                  <a:lnTo>
                    <a:pt x="4629" y="755"/>
                  </a:lnTo>
                  <a:lnTo>
                    <a:pt x="4629" y="760"/>
                  </a:lnTo>
                  <a:lnTo>
                    <a:pt x="4628" y="766"/>
                  </a:lnTo>
                  <a:lnTo>
                    <a:pt x="4627" y="772"/>
                  </a:lnTo>
                  <a:lnTo>
                    <a:pt x="4623" y="786"/>
                  </a:lnTo>
                  <a:lnTo>
                    <a:pt x="4614" y="803"/>
                  </a:lnTo>
                  <a:lnTo>
                    <a:pt x="4604" y="823"/>
                  </a:lnTo>
                  <a:lnTo>
                    <a:pt x="4593" y="842"/>
                  </a:lnTo>
                  <a:lnTo>
                    <a:pt x="4579" y="864"/>
                  </a:lnTo>
                  <a:lnTo>
                    <a:pt x="4564" y="884"/>
                  </a:lnTo>
                  <a:lnTo>
                    <a:pt x="4534" y="927"/>
                  </a:lnTo>
                  <a:lnTo>
                    <a:pt x="4505" y="964"/>
                  </a:lnTo>
                  <a:lnTo>
                    <a:pt x="4491" y="980"/>
                  </a:lnTo>
                  <a:lnTo>
                    <a:pt x="4480" y="994"/>
                  </a:lnTo>
                  <a:lnTo>
                    <a:pt x="4469" y="1006"/>
                  </a:lnTo>
                  <a:lnTo>
                    <a:pt x="4461" y="1012"/>
                  </a:lnTo>
                  <a:lnTo>
                    <a:pt x="4472" y="1033"/>
                  </a:lnTo>
                  <a:lnTo>
                    <a:pt x="4490" y="1020"/>
                  </a:lnTo>
                  <a:lnTo>
                    <a:pt x="4504" y="1010"/>
                  </a:lnTo>
                  <a:lnTo>
                    <a:pt x="4509" y="1004"/>
                  </a:lnTo>
                  <a:lnTo>
                    <a:pt x="4517" y="1000"/>
                  </a:lnTo>
                  <a:lnTo>
                    <a:pt x="4526" y="994"/>
                  </a:lnTo>
                  <a:lnTo>
                    <a:pt x="4539" y="987"/>
                  </a:lnTo>
                  <a:lnTo>
                    <a:pt x="4673" y="922"/>
                  </a:lnTo>
                  <a:lnTo>
                    <a:pt x="4690" y="914"/>
                  </a:lnTo>
                  <a:lnTo>
                    <a:pt x="4703" y="912"/>
                  </a:lnTo>
                  <a:lnTo>
                    <a:pt x="4714" y="910"/>
                  </a:lnTo>
                  <a:lnTo>
                    <a:pt x="4730" y="907"/>
                  </a:lnTo>
                  <a:lnTo>
                    <a:pt x="4745" y="938"/>
                  </a:lnTo>
                  <a:lnTo>
                    <a:pt x="4737" y="950"/>
                  </a:lnTo>
                  <a:lnTo>
                    <a:pt x="4727" y="962"/>
                  </a:lnTo>
                  <a:lnTo>
                    <a:pt x="4715" y="975"/>
                  </a:lnTo>
                  <a:lnTo>
                    <a:pt x="4701" y="987"/>
                  </a:lnTo>
                  <a:lnTo>
                    <a:pt x="4687" y="1001"/>
                  </a:lnTo>
                  <a:lnTo>
                    <a:pt x="4671" y="1014"/>
                  </a:lnTo>
                  <a:lnTo>
                    <a:pt x="4653" y="1026"/>
                  </a:lnTo>
                  <a:lnTo>
                    <a:pt x="4636" y="1039"/>
                  </a:lnTo>
                  <a:lnTo>
                    <a:pt x="4598" y="1064"/>
                  </a:lnTo>
                  <a:lnTo>
                    <a:pt x="4561" y="1087"/>
                  </a:lnTo>
                  <a:lnTo>
                    <a:pt x="4524" y="1108"/>
                  </a:lnTo>
                  <a:lnTo>
                    <a:pt x="4491" y="1127"/>
                  </a:lnTo>
                  <a:lnTo>
                    <a:pt x="4512" y="1168"/>
                  </a:lnTo>
                  <a:lnTo>
                    <a:pt x="4683" y="1128"/>
                  </a:lnTo>
                  <a:lnTo>
                    <a:pt x="4719" y="1142"/>
                  </a:lnTo>
                  <a:lnTo>
                    <a:pt x="4709" y="1184"/>
                  </a:lnTo>
                  <a:lnTo>
                    <a:pt x="4550" y="1248"/>
                  </a:lnTo>
                  <a:lnTo>
                    <a:pt x="4521" y="1265"/>
                  </a:lnTo>
                  <a:lnTo>
                    <a:pt x="4514" y="1270"/>
                  </a:lnTo>
                  <a:lnTo>
                    <a:pt x="4506" y="1275"/>
                  </a:lnTo>
                  <a:lnTo>
                    <a:pt x="4498" y="1283"/>
                  </a:lnTo>
                  <a:lnTo>
                    <a:pt x="4490" y="1292"/>
                  </a:lnTo>
                  <a:lnTo>
                    <a:pt x="4473" y="1313"/>
                  </a:lnTo>
                  <a:lnTo>
                    <a:pt x="4453" y="1336"/>
                  </a:lnTo>
                  <a:lnTo>
                    <a:pt x="4433" y="1361"/>
                  </a:lnTo>
                  <a:lnTo>
                    <a:pt x="4410" y="1386"/>
                  </a:lnTo>
                  <a:lnTo>
                    <a:pt x="4398" y="1399"/>
                  </a:lnTo>
                  <a:lnTo>
                    <a:pt x="4385" y="1411"/>
                  </a:lnTo>
                  <a:lnTo>
                    <a:pt x="4371" y="1422"/>
                  </a:lnTo>
                  <a:lnTo>
                    <a:pt x="4357" y="1433"/>
                  </a:lnTo>
                  <a:lnTo>
                    <a:pt x="4344" y="1441"/>
                  </a:lnTo>
                  <a:lnTo>
                    <a:pt x="4325" y="1452"/>
                  </a:lnTo>
                  <a:lnTo>
                    <a:pt x="4302" y="1466"/>
                  </a:lnTo>
                  <a:lnTo>
                    <a:pt x="4277" y="1480"/>
                  </a:lnTo>
                  <a:lnTo>
                    <a:pt x="4251" y="1495"/>
                  </a:lnTo>
                  <a:lnTo>
                    <a:pt x="4223" y="1510"/>
                  </a:lnTo>
                  <a:lnTo>
                    <a:pt x="4197" y="1523"/>
                  </a:lnTo>
                  <a:lnTo>
                    <a:pt x="4172" y="1537"/>
                  </a:lnTo>
                  <a:lnTo>
                    <a:pt x="4229" y="1588"/>
                  </a:lnTo>
                  <a:lnTo>
                    <a:pt x="4249" y="1646"/>
                  </a:lnTo>
                  <a:lnTo>
                    <a:pt x="4239" y="1655"/>
                  </a:lnTo>
                  <a:lnTo>
                    <a:pt x="4227" y="1665"/>
                  </a:lnTo>
                  <a:lnTo>
                    <a:pt x="4211" y="1676"/>
                  </a:lnTo>
                  <a:lnTo>
                    <a:pt x="4189" y="1689"/>
                  </a:lnTo>
                  <a:lnTo>
                    <a:pt x="4165" y="1703"/>
                  </a:lnTo>
                  <a:lnTo>
                    <a:pt x="4138" y="1716"/>
                  </a:lnTo>
                  <a:lnTo>
                    <a:pt x="4107" y="1731"/>
                  </a:lnTo>
                  <a:lnTo>
                    <a:pt x="4073" y="1747"/>
                  </a:lnTo>
                  <a:lnTo>
                    <a:pt x="3997" y="1779"/>
                  </a:lnTo>
                  <a:lnTo>
                    <a:pt x="3914" y="1812"/>
                  </a:lnTo>
                  <a:lnTo>
                    <a:pt x="3824" y="1847"/>
                  </a:lnTo>
                  <a:lnTo>
                    <a:pt x="3731" y="1881"/>
                  </a:lnTo>
                  <a:lnTo>
                    <a:pt x="3636" y="1914"/>
                  </a:lnTo>
                  <a:lnTo>
                    <a:pt x="3541" y="1945"/>
                  </a:lnTo>
                  <a:lnTo>
                    <a:pt x="3448" y="1974"/>
                  </a:lnTo>
                  <a:lnTo>
                    <a:pt x="3361" y="1999"/>
                  </a:lnTo>
                  <a:lnTo>
                    <a:pt x="3319" y="2009"/>
                  </a:lnTo>
                  <a:lnTo>
                    <a:pt x="3280" y="2019"/>
                  </a:lnTo>
                  <a:lnTo>
                    <a:pt x="3242" y="2027"/>
                  </a:lnTo>
                  <a:lnTo>
                    <a:pt x="3208" y="2035"/>
                  </a:lnTo>
                  <a:lnTo>
                    <a:pt x="3176" y="2041"/>
                  </a:lnTo>
                  <a:lnTo>
                    <a:pt x="3148" y="2044"/>
                  </a:lnTo>
                  <a:lnTo>
                    <a:pt x="3121" y="2048"/>
                  </a:lnTo>
                  <a:lnTo>
                    <a:pt x="3100" y="2048"/>
                  </a:lnTo>
                  <a:lnTo>
                    <a:pt x="3026" y="2048"/>
                  </a:lnTo>
                  <a:lnTo>
                    <a:pt x="2710" y="2022"/>
                  </a:lnTo>
                  <a:lnTo>
                    <a:pt x="2682" y="2585"/>
                  </a:lnTo>
                  <a:lnTo>
                    <a:pt x="2682" y="2607"/>
                  </a:lnTo>
                  <a:lnTo>
                    <a:pt x="2682" y="2628"/>
                  </a:lnTo>
                  <a:lnTo>
                    <a:pt x="2683" y="2651"/>
                  </a:lnTo>
                  <a:lnTo>
                    <a:pt x="2684" y="2675"/>
                  </a:lnTo>
                  <a:lnTo>
                    <a:pt x="2689" y="2724"/>
                  </a:lnTo>
                  <a:lnTo>
                    <a:pt x="2695" y="2775"/>
                  </a:lnTo>
                  <a:lnTo>
                    <a:pt x="2699" y="2826"/>
                  </a:lnTo>
                  <a:lnTo>
                    <a:pt x="2705" y="2880"/>
                  </a:lnTo>
                  <a:lnTo>
                    <a:pt x="2708" y="2934"/>
                  </a:lnTo>
                  <a:lnTo>
                    <a:pt x="2710" y="2987"/>
                  </a:lnTo>
                  <a:lnTo>
                    <a:pt x="2710" y="3014"/>
                  </a:lnTo>
                  <a:lnTo>
                    <a:pt x="2711" y="3038"/>
                  </a:lnTo>
                  <a:lnTo>
                    <a:pt x="2712" y="3062"/>
                  </a:lnTo>
                  <a:lnTo>
                    <a:pt x="2714" y="3086"/>
                  </a:lnTo>
                  <a:lnTo>
                    <a:pt x="2720" y="3130"/>
                  </a:lnTo>
                  <a:lnTo>
                    <a:pt x="2727" y="3173"/>
                  </a:lnTo>
                  <a:lnTo>
                    <a:pt x="2735" y="3216"/>
                  </a:lnTo>
                  <a:lnTo>
                    <a:pt x="2744" y="3258"/>
                  </a:lnTo>
                  <a:lnTo>
                    <a:pt x="2752" y="3303"/>
                  </a:lnTo>
                  <a:lnTo>
                    <a:pt x="2761" y="3351"/>
                  </a:lnTo>
                  <a:lnTo>
                    <a:pt x="2774" y="3430"/>
                  </a:lnTo>
                  <a:lnTo>
                    <a:pt x="2789" y="3519"/>
                  </a:lnTo>
                  <a:lnTo>
                    <a:pt x="2805" y="3615"/>
                  </a:lnTo>
                  <a:lnTo>
                    <a:pt x="2819" y="3714"/>
                  </a:lnTo>
                  <a:lnTo>
                    <a:pt x="2827" y="3766"/>
                  </a:lnTo>
                  <a:lnTo>
                    <a:pt x="2833" y="3816"/>
                  </a:lnTo>
                  <a:lnTo>
                    <a:pt x="2840" y="3866"/>
                  </a:lnTo>
                  <a:lnTo>
                    <a:pt x="2845" y="3915"/>
                  </a:lnTo>
                  <a:lnTo>
                    <a:pt x="2849" y="3963"/>
                  </a:lnTo>
                  <a:lnTo>
                    <a:pt x="2853" y="4010"/>
                  </a:lnTo>
                  <a:lnTo>
                    <a:pt x="2855" y="4055"/>
                  </a:lnTo>
                  <a:lnTo>
                    <a:pt x="2856" y="4097"/>
                  </a:lnTo>
                  <a:lnTo>
                    <a:pt x="2856" y="4110"/>
                  </a:lnTo>
                  <a:lnTo>
                    <a:pt x="2855" y="4118"/>
                  </a:lnTo>
                  <a:lnTo>
                    <a:pt x="2854" y="4126"/>
                  </a:lnTo>
                  <a:lnTo>
                    <a:pt x="2851" y="4130"/>
                  </a:lnTo>
                  <a:lnTo>
                    <a:pt x="2849" y="4136"/>
                  </a:lnTo>
                  <a:lnTo>
                    <a:pt x="2841" y="4145"/>
                  </a:lnTo>
                  <a:lnTo>
                    <a:pt x="2831" y="4158"/>
                  </a:lnTo>
                  <a:lnTo>
                    <a:pt x="2833" y="4200"/>
                  </a:lnTo>
                  <a:lnTo>
                    <a:pt x="2838" y="4242"/>
                  </a:lnTo>
                  <a:lnTo>
                    <a:pt x="2843" y="4285"/>
                  </a:lnTo>
                  <a:lnTo>
                    <a:pt x="2850" y="4328"/>
                  </a:lnTo>
                  <a:lnTo>
                    <a:pt x="2857" y="4374"/>
                  </a:lnTo>
                  <a:lnTo>
                    <a:pt x="2863" y="4421"/>
                  </a:lnTo>
                  <a:lnTo>
                    <a:pt x="2865" y="4446"/>
                  </a:lnTo>
                  <a:lnTo>
                    <a:pt x="2866" y="4471"/>
                  </a:lnTo>
                  <a:lnTo>
                    <a:pt x="2867" y="4497"/>
                  </a:lnTo>
                  <a:lnTo>
                    <a:pt x="2867" y="4523"/>
                  </a:lnTo>
                  <a:lnTo>
                    <a:pt x="2867" y="4571"/>
                  </a:lnTo>
                  <a:lnTo>
                    <a:pt x="2867" y="4621"/>
                  </a:lnTo>
                  <a:lnTo>
                    <a:pt x="2866" y="4671"/>
                  </a:lnTo>
                  <a:lnTo>
                    <a:pt x="2866" y="4721"/>
                  </a:lnTo>
                  <a:lnTo>
                    <a:pt x="2867" y="4771"/>
                  </a:lnTo>
                  <a:lnTo>
                    <a:pt x="2869" y="4818"/>
                  </a:lnTo>
                  <a:lnTo>
                    <a:pt x="2872" y="4863"/>
                  </a:lnTo>
                  <a:lnTo>
                    <a:pt x="2878" y="4904"/>
                  </a:lnTo>
                  <a:lnTo>
                    <a:pt x="2881" y="4932"/>
                  </a:lnTo>
                  <a:lnTo>
                    <a:pt x="2882" y="4966"/>
                  </a:lnTo>
                  <a:lnTo>
                    <a:pt x="2883" y="5006"/>
                  </a:lnTo>
                  <a:lnTo>
                    <a:pt x="2885" y="5052"/>
                  </a:lnTo>
                  <a:lnTo>
                    <a:pt x="2883" y="5154"/>
                  </a:lnTo>
                  <a:lnTo>
                    <a:pt x="2880" y="5268"/>
                  </a:lnTo>
                  <a:lnTo>
                    <a:pt x="2877" y="5382"/>
                  </a:lnTo>
                  <a:lnTo>
                    <a:pt x="2872" y="5493"/>
                  </a:lnTo>
                  <a:lnTo>
                    <a:pt x="2869" y="5591"/>
                  </a:lnTo>
                  <a:lnTo>
                    <a:pt x="2867" y="5670"/>
                  </a:lnTo>
                  <a:lnTo>
                    <a:pt x="2867" y="5745"/>
                  </a:lnTo>
                  <a:lnTo>
                    <a:pt x="2866" y="5840"/>
                  </a:lnTo>
                  <a:lnTo>
                    <a:pt x="2865" y="5946"/>
                  </a:lnTo>
                  <a:lnTo>
                    <a:pt x="2862" y="6058"/>
                  </a:lnTo>
                  <a:lnTo>
                    <a:pt x="2858" y="6169"/>
                  </a:lnTo>
                  <a:lnTo>
                    <a:pt x="2853" y="6272"/>
                  </a:lnTo>
                  <a:lnTo>
                    <a:pt x="2849" y="6319"/>
                  </a:lnTo>
                  <a:lnTo>
                    <a:pt x="2846" y="6362"/>
                  </a:lnTo>
                  <a:lnTo>
                    <a:pt x="2841" y="6399"/>
                  </a:lnTo>
                  <a:lnTo>
                    <a:pt x="2837" y="6431"/>
                  </a:lnTo>
                  <a:lnTo>
                    <a:pt x="2831" y="6464"/>
                  </a:lnTo>
                  <a:lnTo>
                    <a:pt x="2826" y="6509"/>
                  </a:lnTo>
                  <a:lnTo>
                    <a:pt x="2823" y="6559"/>
                  </a:lnTo>
                  <a:lnTo>
                    <a:pt x="2818" y="6613"/>
                  </a:lnTo>
                  <a:lnTo>
                    <a:pt x="2815" y="6666"/>
                  </a:lnTo>
                  <a:lnTo>
                    <a:pt x="2811" y="6716"/>
                  </a:lnTo>
                  <a:lnTo>
                    <a:pt x="2809" y="6759"/>
                  </a:lnTo>
                  <a:lnTo>
                    <a:pt x="2807" y="6792"/>
                  </a:lnTo>
                  <a:lnTo>
                    <a:pt x="2805" y="6833"/>
                  </a:lnTo>
                  <a:lnTo>
                    <a:pt x="2802" y="6868"/>
                  </a:lnTo>
                  <a:lnTo>
                    <a:pt x="2802" y="6896"/>
                  </a:lnTo>
                  <a:lnTo>
                    <a:pt x="2801" y="6919"/>
                  </a:lnTo>
                  <a:lnTo>
                    <a:pt x="2801" y="6951"/>
                  </a:lnTo>
                  <a:lnTo>
                    <a:pt x="2799" y="6973"/>
                  </a:lnTo>
                  <a:lnTo>
                    <a:pt x="2797" y="6982"/>
                  </a:lnTo>
                  <a:lnTo>
                    <a:pt x="2793" y="6991"/>
                  </a:lnTo>
                  <a:lnTo>
                    <a:pt x="2787" y="7001"/>
                  </a:lnTo>
                  <a:lnTo>
                    <a:pt x="2779" y="7013"/>
                  </a:lnTo>
                  <a:lnTo>
                    <a:pt x="2757" y="7046"/>
                  </a:lnTo>
                  <a:lnTo>
                    <a:pt x="2721" y="7096"/>
                  </a:lnTo>
                  <a:lnTo>
                    <a:pt x="2753" y="7111"/>
                  </a:lnTo>
                  <a:lnTo>
                    <a:pt x="2774" y="7121"/>
                  </a:lnTo>
                  <a:lnTo>
                    <a:pt x="2781" y="7125"/>
                  </a:lnTo>
                  <a:lnTo>
                    <a:pt x="2786" y="7128"/>
                  </a:lnTo>
                  <a:lnTo>
                    <a:pt x="2791" y="7132"/>
                  </a:lnTo>
                  <a:lnTo>
                    <a:pt x="2795" y="7136"/>
                  </a:lnTo>
                  <a:lnTo>
                    <a:pt x="2801" y="7147"/>
                  </a:lnTo>
                  <a:lnTo>
                    <a:pt x="2809" y="7163"/>
                  </a:lnTo>
                  <a:lnTo>
                    <a:pt x="2819" y="7188"/>
                  </a:lnTo>
                  <a:lnTo>
                    <a:pt x="2838" y="7224"/>
                  </a:lnTo>
                  <a:lnTo>
                    <a:pt x="2848" y="7241"/>
                  </a:lnTo>
                  <a:lnTo>
                    <a:pt x="2861" y="7260"/>
                  </a:lnTo>
                  <a:lnTo>
                    <a:pt x="2874" y="7277"/>
                  </a:lnTo>
                  <a:lnTo>
                    <a:pt x="2891" y="7294"/>
                  </a:lnTo>
                  <a:lnTo>
                    <a:pt x="2909" y="7310"/>
                  </a:lnTo>
                  <a:lnTo>
                    <a:pt x="2926" y="7324"/>
                  </a:lnTo>
                  <a:lnTo>
                    <a:pt x="2944" y="7336"/>
                  </a:lnTo>
                  <a:lnTo>
                    <a:pt x="2961" y="7345"/>
                  </a:lnTo>
                  <a:lnTo>
                    <a:pt x="3006" y="7367"/>
                  </a:lnTo>
                  <a:lnTo>
                    <a:pt x="3046" y="7387"/>
                  </a:lnTo>
                  <a:lnTo>
                    <a:pt x="3084" y="7406"/>
                  </a:lnTo>
                  <a:lnTo>
                    <a:pt x="3124" y="7427"/>
                  </a:lnTo>
                  <a:lnTo>
                    <a:pt x="3145" y="7438"/>
                  </a:lnTo>
                  <a:lnTo>
                    <a:pt x="3167" y="7453"/>
                  </a:lnTo>
                  <a:lnTo>
                    <a:pt x="3189" y="7469"/>
                  </a:lnTo>
                  <a:lnTo>
                    <a:pt x="3208" y="7485"/>
                  </a:lnTo>
                  <a:lnTo>
                    <a:pt x="3241" y="7511"/>
                  </a:lnTo>
                  <a:lnTo>
                    <a:pt x="3258" y="7524"/>
                  </a:lnTo>
                  <a:lnTo>
                    <a:pt x="3257" y="7532"/>
                  </a:lnTo>
                  <a:lnTo>
                    <a:pt x="3255" y="7539"/>
                  </a:lnTo>
                  <a:lnTo>
                    <a:pt x="3253" y="7547"/>
                  </a:lnTo>
                  <a:lnTo>
                    <a:pt x="3248" y="7553"/>
                  </a:lnTo>
                  <a:lnTo>
                    <a:pt x="3244" y="7560"/>
                  </a:lnTo>
                  <a:lnTo>
                    <a:pt x="3239" y="7566"/>
                  </a:lnTo>
                  <a:lnTo>
                    <a:pt x="3233" y="7572"/>
                  </a:lnTo>
                  <a:lnTo>
                    <a:pt x="3226" y="7577"/>
                  </a:lnTo>
                  <a:lnTo>
                    <a:pt x="3212" y="7588"/>
                  </a:lnTo>
                  <a:lnTo>
                    <a:pt x="3196" y="7597"/>
                  </a:lnTo>
                  <a:lnTo>
                    <a:pt x="3177" y="7604"/>
                  </a:lnTo>
                  <a:lnTo>
                    <a:pt x="3158" y="7611"/>
                  </a:lnTo>
                  <a:lnTo>
                    <a:pt x="3136" y="7616"/>
                  </a:lnTo>
                  <a:lnTo>
                    <a:pt x="3116" y="7622"/>
                  </a:lnTo>
                  <a:lnTo>
                    <a:pt x="3094" y="7625"/>
                  </a:lnTo>
                  <a:lnTo>
                    <a:pt x="3071" y="7629"/>
                  </a:lnTo>
                  <a:lnTo>
                    <a:pt x="3049" y="7631"/>
                  </a:lnTo>
                  <a:lnTo>
                    <a:pt x="3029" y="7632"/>
                  </a:lnTo>
                  <a:lnTo>
                    <a:pt x="3008" y="7633"/>
                  </a:lnTo>
                  <a:lnTo>
                    <a:pt x="2990" y="7633"/>
                  </a:lnTo>
                  <a:lnTo>
                    <a:pt x="2949" y="7632"/>
                  </a:lnTo>
                  <a:lnTo>
                    <a:pt x="2907" y="7630"/>
                  </a:lnTo>
                  <a:lnTo>
                    <a:pt x="2865" y="7624"/>
                  </a:lnTo>
                  <a:lnTo>
                    <a:pt x="2825" y="7617"/>
                  </a:lnTo>
                  <a:lnTo>
                    <a:pt x="2806" y="7614"/>
                  </a:lnTo>
                  <a:lnTo>
                    <a:pt x="2786" y="7608"/>
                  </a:lnTo>
                  <a:lnTo>
                    <a:pt x="2768" y="7604"/>
                  </a:lnTo>
                  <a:lnTo>
                    <a:pt x="2751" y="7598"/>
                  </a:lnTo>
                  <a:lnTo>
                    <a:pt x="2734" y="7591"/>
                  </a:lnTo>
                  <a:lnTo>
                    <a:pt x="2718" y="7584"/>
                  </a:lnTo>
                  <a:lnTo>
                    <a:pt x="2703" y="7576"/>
                  </a:lnTo>
                  <a:lnTo>
                    <a:pt x="2690" y="7567"/>
                  </a:lnTo>
                  <a:lnTo>
                    <a:pt x="2665" y="7551"/>
                  </a:lnTo>
                  <a:lnTo>
                    <a:pt x="2644" y="7537"/>
                  </a:lnTo>
                  <a:lnTo>
                    <a:pt x="2626" y="7527"/>
                  </a:lnTo>
                  <a:lnTo>
                    <a:pt x="2611" y="7518"/>
                  </a:lnTo>
                  <a:lnTo>
                    <a:pt x="2598" y="7512"/>
                  </a:lnTo>
                  <a:lnTo>
                    <a:pt x="2586" y="7508"/>
                  </a:lnTo>
                  <a:lnTo>
                    <a:pt x="2575" y="7505"/>
                  </a:lnTo>
                  <a:lnTo>
                    <a:pt x="2563" y="7503"/>
                  </a:lnTo>
                  <a:lnTo>
                    <a:pt x="2539" y="7504"/>
                  </a:lnTo>
                  <a:lnTo>
                    <a:pt x="2507" y="7507"/>
                  </a:lnTo>
                  <a:lnTo>
                    <a:pt x="2488" y="7509"/>
                  </a:lnTo>
                  <a:lnTo>
                    <a:pt x="2464" y="7510"/>
                  </a:lnTo>
                  <a:lnTo>
                    <a:pt x="2436" y="7511"/>
                  </a:lnTo>
                  <a:lnTo>
                    <a:pt x="2404" y="7511"/>
                  </a:lnTo>
                  <a:lnTo>
                    <a:pt x="2369" y="7511"/>
                  </a:lnTo>
                  <a:lnTo>
                    <a:pt x="2338" y="7510"/>
                  </a:lnTo>
                  <a:lnTo>
                    <a:pt x="2311" y="7507"/>
                  </a:lnTo>
                  <a:lnTo>
                    <a:pt x="2285" y="7502"/>
                  </a:lnTo>
                  <a:lnTo>
                    <a:pt x="2274" y="7500"/>
                  </a:lnTo>
                  <a:lnTo>
                    <a:pt x="2263" y="7496"/>
                  </a:lnTo>
                  <a:lnTo>
                    <a:pt x="2251" y="7492"/>
                  </a:lnTo>
                  <a:lnTo>
                    <a:pt x="2241" y="7487"/>
                  </a:lnTo>
                  <a:lnTo>
                    <a:pt x="2219" y="7477"/>
                  </a:lnTo>
                  <a:lnTo>
                    <a:pt x="2197" y="7463"/>
                  </a:lnTo>
                  <a:lnTo>
                    <a:pt x="2197" y="7341"/>
                  </a:lnTo>
                  <a:lnTo>
                    <a:pt x="2171" y="7305"/>
                  </a:lnTo>
                  <a:lnTo>
                    <a:pt x="2188" y="6889"/>
                  </a:lnTo>
                  <a:lnTo>
                    <a:pt x="2185" y="6646"/>
                  </a:lnTo>
                  <a:lnTo>
                    <a:pt x="2149" y="5902"/>
                  </a:lnTo>
                  <a:lnTo>
                    <a:pt x="2136" y="5902"/>
                  </a:lnTo>
                  <a:lnTo>
                    <a:pt x="1932" y="7241"/>
                  </a:lnTo>
                  <a:lnTo>
                    <a:pt x="1941" y="7268"/>
                  </a:lnTo>
                  <a:lnTo>
                    <a:pt x="1961" y="7437"/>
                  </a:lnTo>
                  <a:lnTo>
                    <a:pt x="1953" y="7511"/>
                  </a:lnTo>
                  <a:lnTo>
                    <a:pt x="1957" y="7513"/>
                  </a:lnTo>
                  <a:lnTo>
                    <a:pt x="1964" y="7519"/>
                  </a:lnTo>
                  <a:lnTo>
                    <a:pt x="1973" y="7526"/>
                  </a:lnTo>
                  <a:lnTo>
                    <a:pt x="1984" y="7535"/>
                  </a:lnTo>
                  <a:lnTo>
                    <a:pt x="2008" y="7558"/>
                  </a:lnTo>
                  <a:lnTo>
                    <a:pt x="2034" y="7584"/>
                  </a:lnTo>
                  <a:lnTo>
                    <a:pt x="2083" y="7637"/>
                  </a:lnTo>
                  <a:lnTo>
                    <a:pt x="2112" y="7670"/>
                  </a:lnTo>
                  <a:lnTo>
                    <a:pt x="2131" y="7693"/>
                  </a:lnTo>
                  <a:lnTo>
                    <a:pt x="2149" y="7712"/>
                  </a:lnTo>
                  <a:lnTo>
                    <a:pt x="2159" y="7723"/>
                  </a:lnTo>
                  <a:lnTo>
                    <a:pt x="2168" y="7732"/>
                  </a:lnTo>
                  <a:lnTo>
                    <a:pt x="2177" y="7743"/>
                  </a:lnTo>
                  <a:lnTo>
                    <a:pt x="2185" y="7755"/>
                  </a:lnTo>
                  <a:lnTo>
                    <a:pt x="2194" y="7768"/>
                  </a:lnTo>
                  <a:lnTo>
                    <a:pt x="2201" y="7781"/>
                  </a:lnTo>
                  <a:lnTo>
                    <a:pt x="2205" y="7792"/>
                  </a:lnTo>
                  <a:lnTo>
                    <a:pt x="2209" y="7803"/>
                  </a:lnTo>
                  <a:lnTo>
                    <a:pt x="2213" y="7814"/>
                  </a:lnTo>
                  <a:lnTo>
                    <a:pt x="2218" y="7825"/>
                  </a:lnTo>
                  <a:lnTo>
                    <a:pt x="2225" y="7838"/>
                  </a:lnTo>
                  <a:lnTo>
                    <a:pt x="2234" y="7853"/>
                  </a:lnTo>
                  <a:lnTo>
                    <a:pt x="2225" y="7863"/>
                  </a:lnTo>
                  <a:lnTo>
                    <a:pt x="2215" y="7873"/>
                  </a:lnTo>
                  <a:lnTo>
                    <a:pt x="2202" y="7881"/>
                  </a:lnTo>
                  <a:lnTo>
                    <a:pt x="2188" y="7889"/>
                  </a:lnTo>
                  <a:lnTo>
                    <a:pt x="2173" y="7896"/>
                  </a:lnTo>
                  <a:lnTo>
                    <a:pt x="2156" y="7902"/>
                  </a:lnTo>
                  <a:lnTo>
                    <a:pt x="2139" y="7908"/>
                  </a:lnTo>
                  <a:lnTo>
                    <a:pt x="2121" y="7912"/>
                  </a:lnTo>
                  <a:lnTo>
                    <a:pt x="2101" y="7916"/>
                  </a:lnTo>
                  <a:lnTo>
                    <a:pt x="2082" y="7919"/>
                  </a:lnTo>
                  <a:lnTo>
                    <a:pt x="2062" y="7921"/>
                  </a:lnTo>
                  <a:lnTo>
                    <a:pt x="2043" y="7923"/>
                  </a:lnTo>
                  <a:lnTo>
                    <a:pt x="2003" y="7925"/>
                  </a:lnTo>
                  <a:lnTo>
                    <a:pt x="1965" y="7926"/>
                  </a:lnTo>
                  <a:lnTo>
                    <a:pt x="1941" y="7926"/>
                  </a:lnTo>
                  <a:lnTo>
                    <a:pt x="1909" y="7925"/>
                  </a:lnTo>
                  <a:lnTo>
                    <a:pt x="1878" y="7924"/>
                  </a:lnTo>
                  <a:lnTo>
                    <a:pt x="1848" y="7920"/>
                  </a:lnTo>
                  <a:lnTo>
                    <a:pt x="1817" y="7916"/>
                  </a:lnTo>
                  <a:lnTo>
                    <a:pt x="1786" y="7910"/>
                  </a:lnTo>
                  <a:lnTo>
                    <a:pt x="1757" y="7903"/>
                  </a:lnTo>
                  <a:lnTo>
                    <a:pt x="1729" y="7894"/>
                  </a:lnTo>
                  <a:lnTo>
                    <a:pt x="1701" y="7884"/>
                  </a:lnTo>
                  <a:lnTo>
                    <a:pt x="1676" y="7872"/>
                  </a:lnTo>
                  <a:lnTo>
                    <a:pt x="1652" y="7859"/>
                  </a:lnTo>
                  <a:lnTo>
                    <a:pt x="1642" y="7852"/>
                  </a:lnTo>
                  <a:lnTo>
                    <a:pt x="1630" y="7844"/>
                  </a:lnTo>
                  <a:lnTo>
                    <a:pt x="1621" y="7836"/>
                  </a:lnTo>
                  <a:lnTo>
                    <a:pt x="1612" y="7828"/>
                  </a:lnTo>
                  <a:lnTo>
                    <a:pt x="1603" y="7819"/>
                  </a:lnTo>
                  <a:lnTo>
                    <a:pt x="1595" y="7808"/>
                  </a:lnTo>
                  <a:lnTo>
                    <a:pt x="1588" y="7799"/>
                  </a:lnTo>
                  <a:lnTo>
                    <a:pt x="1581" y="7789"/>
                  </a:lnTo>
                  <a:lnTo>
                    <a:pt x="1575" y="7779"/>
                  </a:lnTo>
                  <a:lnTo>
                    <a:pt x="1570" y="7767"/>
                  </a:lnTo>
                  <a:lnTo>
                    <a:pt x="1566" y="7756"/>
                  </a:lnTo>
                  <a:lnTo>
                    <a:pt x="1563" y="7743"/>
                  </a:lnTo>
                  <a:lnTo>
                    <a:pt x="1526" y="7743"/>
                  </a:lnTo>
                  <a:lnTo>
                    <a:pt x="1517" y="7743"/>
                  </a:lnTo>
                  <a:lnTo>
                    <a:pt x="1508" y="7741"/>
                  </a:lnTo>
                  <a:lnTo>
                    <a:pt x="1500" y="7740"/>
                  </a:lnTo>
                  <a:lnTo>
                    <a:pt x="1491" y="7736"/>
                  </a:lnTo>
                  <a:lnTo>
                    <a:pt x="1475" y="7729"/>
                  </a:lnTo>
                  <a:lnTo>
                    <a:pt x="1459" y="7720"/>
                  </a:lnTo>
                  <a:lnTo>
                    <a:pt x="1430" y="7701"/>
                  </a:lnTo>
                  <a:lnTo>
                    <a:pt x="1404" y="7683"/>
                  </a:lnTo>
                  <a:lnTo>
                    <a:pt x="1404" y="7624"/>
                  </a:lnTo>
                  <a:lnTo>
                    <a:pt x="1402" y="7569"/>
                  </a:lnTo>
                  <a:lnTo>
                    <a:pt x="1398" y="7518"/>
                  </a:lnTo>
                  <a:lnTo>
                    <a:pt x="1394" y="7468"/>
                  </a:lnTo>
                  <a:lnTo>
                    <a:pt x="1388" y="7419"/>
                  </a:lnTo>
                  <a:lnTo>
                    <a:pt x="1381" y="7371"/>
                  </a:lnTo>
                  <a:lnTo>
                    <a:pt x="1372" y="7321"/>
                  </a:lnTo>
                  <a:lnTo>
                    <a:pt x="1362" y="7272"/>
                  </a:lnTo>
                  <a:lnTo>
                    <a:pt x="1351" y="7219"/>
                  </a:lnTo>
                  <a:lnTo>
                    <a:pt x="1343" y="7168"/>
                  </a:lnTo>
                  <a:lnTo>
                    <a:pt x="1338" y="7120"/>
                  </a:lnTo>
                  <a:lnTo>
                    <a:pt x="1334" y="7075"/>
                  </a:lnTo>
                  <a:lnTo>
                    <a:pt x="1332" y="7025"/>
                  </a:lnTo>
                  <a:lnTo>
                    <a:pt x="1331" y="6974"/>
                  </a:lnTo>
                  <a:lnTo>
                    <a:pt x="1331" y="6917"/>
                  </a:lnTo>
                  <a:lnTo>
                    <a:pt x="1331" y="6853"/>
                  </a:lnTo>
                  <a:lnTo>
                    <a:pt x="1331" y="6801"/>
                  </a:lnTo>
                  <a:lnTo>
                    <a:pt x="1331" y="6750"/>
                  </a:lnTo>
                  <a:lnTo>
                    <a:pt x="1331" y="6696"/>
                  </a:lnTo>
                  <a:lnTo>
                    <a:pt x="1331" y="6641"/>
                  </a:lnTo>
                  <a:lnTo>
                    <a:pt x="1331" y="6586"/>
                  </a:lnTo>
                  <a:lnTo>
                    <a:pt x="1330" y="6530"/>
                  </a:lnTo>
                  <a:lnTo>
                    <a:pt x="1330" y="6474"/>
                  </a:lnTo>
                  <a:lnTo>
                    <a:pt x="1330" y="6418"/>
                  </a:lnTo>
                  <a:lnTo>
                    <a:pt x="1328" y="6361"/>
                  </a:lnTo>
                  <a:lnTo>
                    <a:pt x="1327" y="6305"/>
                  </a:lnTo>
                  <a:lnTo>
                    <a:pt x="1326" y="6248"/>
                  </a:lnTo>
                  <a:lnTo>
                    <a:pt x="1325" y="6192"/>
                  </a:lnTo>
                  <a:lnTo>
                    <a:pt x="1324" y="6137"/>
                  </a:lnTo>
                  <a:lnTo>
                    <a:pt x="1323" y="6082"/>
                  </a:lnTo>
                  <a:lnTo>
                    <a:pt x="1322" y="6028"/>
                  </a:lnTo>
                  <a:lnTo>
                    <a:pt x="1319" y="5975"/>
                  </a:lnTo>
                  <a:lnTo>
                    <a:pt x="1317" y="5924"/>
                  </a:lnTo>
                  <a:lnTo>
                    <a:pt x="1314" y="5872"/>
                  </a:lnTo>
                  <a:lnTo>
                    <a:pt x="1311" y="5820"/>
                  </a:lnTo>
                  <a:lnTo>
                    <a:pt x="1310" y="5767"/>
                  </a:lnTo>
                  <a:lnTo>
                    <a:pt x="1309" y="5714"/>
                  </a:lnTo>
                  <a:lnTo>
                    <a:pt x="1311" y="5660"/>
                  </a:lnTo>
                  <a:lnTo>
                    <a:pt x="1312" y="5633"/>
                  </a:lnTo>
                  <a:lnTo>
                    <a:pt x="1315" y="5606"/>
                  </a:lnTo>
                  <a:lnTo>
                    <a:pt x="1317" y="5578"/>
                  </a:lnTo>
                  <a:lnTo>
                    <a:pt x="1322" y="5551"/>
                  </a:lnTo>
                  <a:lnTo>
                    <a:pt x="1327" y="5517"/>
                  </a:lnTo>
                  <a:lnTo>
                    <a:pt x="1335" y="5471"/>
                  </a:lnTo>
                  <a:lnTo>
                    <a:pt x="1344" y="5416"/>
                  </a:lnTo>
                  <a:lnTo>
                    <a:pt x="1355" y="5359"/>
                  </a:lnTo>
                  <a:lnTo>
                    <a:pt x="1363" y="5302"/>
                  </a:lnTo>
                  <a:lnTo>
                    <a:pt x="1370" y="5249"/>
                  </a:lnTo>
                  <a:lnTo>
                    <a:pt x="1372" y="5226"/>
                  </a:lnTo>
                  <a:lnTo>
                    <a:pt x="1373" y="5207"/>
                  </a:lnTo>
                  <a:lnTo>
                    <a:pt x="1374" y="5190"/>
                  </a:lnTo>
                  <a:lnTo>
                    <a:pt x="1373" y="5178"/>
                  </a:lnTo>
                  <a:lnTo>
                    <a:pt x="1365" y="5132"/>
                  </a:lnTo>
                  <a:lnTo>
                    <a:pt x="1358" y="5085"/>
                  </a:lnTo>
                  <a:lnTo>
                    <a:pt x="1351" y="5036"/>
                  </a:lnTo>
                  <a:lnTo>
                    <a:pt x="1346" y="4985"/>
                  </a:lnTo>
                  <a:lnTo>
                    <a:pt x="1340" y="4934"/>
                  </a:lnTo>
                  <a:lnTo>
                    <a:pt x="1334" y="4881"/>
                  </a:lnTo>
                  <a:lnTo>
                    <a:pt x="1330" y="4829"/>
                  </a:lnTo>
                  <a:lnTo>
                    <a:pt x="1325" y="4775"/>
                  </a:lnTo>
                  <a:lnTo>
                    <a:pt x="1320" y="4721"/>
                  </a:lnTo>
                  <a:lnTo>
                    <a:pt x="1317" y="4667"/>
                  </a:lnTo>
                  <a:lnTo>
                    <a:pt x="1314" y="4614"/>
                  </a:lnTo>
                  <a:lnTo>
                    <a:pt x="1311" y="4560"/>
                  </a:lnTo>
                  <a:lnTo>
                    <a:pt x="1309" y="4507"/>
                  </a:lnTo>
                  <a:lnTo>
                    <a:pt x="1308" y="4455"/>
                  </a:lnTo>
                  <a:lnTo>
                    <a:pt x="1307" y="4403"/>
                  </a:lnTo>
                  <a:lnTo>
                    <a:pt x="1307" y="4353"/>
                  </a:lnTo>
                  <a:lnTo>
                    <a:pt x="1280" y="4318"/>
                  </a:lnTo>
                  <a:lnTo>
                    <a:pt x="1258" y="3523"/>
                  </a:lnTo>
                  <a:lnTo>
                    <a:pt x="1245" y="3414"/>
                  </a:lnTo>
                  <a:lnTo>
                    <a:pt x="1244" y="3361"/>
                  </a:lnTo>
                  <a:lnTo>
                    <a:pt x="1239" y="3314"/>
                  </a:lnTo>
                  <a:lnTo>
                    <a:pt x="1232" y="3274"/>
                  </a:lnTo>
                  <a:lnTo>
                    <a:pt x="1223" y="3239"/>
                  </a:lnTo>
                  <a:lnTo>
                    <a:pt x="1211" y="3209"/>
                  </a:lnTo>
                  <a:lnTo>
                    <a:pt x="1197" y="3184"/>
                  </a:lnTo>
                  <a:lnTo>
                    <a:pt x="1181" y="3163"/>
                  </a:lnTo>
                  <a:lnTo>
                    <a:pt x="1164" y="3146"/>
                  </a:lnTo>
                  <a:lnTo>
                    <a:pt x="1144" y="3134"/>
                  </a:lnTo>
                  <a:lnTo>
                    <a:pt x="1124" y="3123"/>
                  </a:lnTo>
                  <a:lnTo>
                    <a:pt x="1102" y="3117"/>
                  </a:lnTo>
                  <a:lnTo>
                    <a:pt x="1079" y="3113"/>
                  </a:lnTo>
                  <a:lnTo>
                    <a:pt x="1056" y="3111"/>
                  </a:lnTo>
                  <a:lnTo>
                    <a:pt x="1032" y="3111"/>
                  </a:lnTo>
                  <a:lnTo>
                    <a:pt x="1007" y="3112"/>
                  </a:lnTo>
                  <a:lnTo>
                    <a:pt x="983" y="3115"/>
                  </a:lnTo>
                  <a:lnTo>
                    <a:pt x="934" y="3122"/>
                  </a:lnTo>
                  <a:lnTo>
                    <a:pt x="885" y="3129"/>
                  </a:lnTo>
                  <a:lnTo>
                    <a:pt x="862" y="3131"/>
                  </a:lnTo>
                  <a:lnTo>
                    <a:pt x="840" y="3133"/>
                  </a:lnTo>
                  <a:lnTo>
                    <a:pt x="818" y="3133"/>
                  </a:lnTo>
                  <a:lnTo>
                    <a:pt x="799" y="3130"/>
                  </a:lnTo>
                  <a:lnTo>
                    <a:pt x="781" y="3127"/>
                  </a:lnTo>
                  <a:lnTo>
                    <a:pt x="765" y="3120"/>
                  </a:lnTo>
                  <a:lnTo>
                    <a:pt x="750" y="3110"/>
                  </a:lnTo>
                  <a:lnTo>
                    <a:pt x="736" y="3096"/>
                  </a:lnTo>
                  <a:lnTo>
                    <a:pt x="726" y="3080"/>
                  </a:lnTo>
                  <a:lnTo>
                    <a:pt x="718" y="3058"/>
                  </a:lnTo>
                  <a:lnTo>
                    <a:pt x="712" y="3033"/>
                  </a:lnTo>
                  <a:lnTo>
                    <a:pt x="710" y="3003"/>
                  </a:lnTo>
                  <a:lnTo>
                    <a:pt x="696" y="2981"/>
                  </a:lnTo>
                  <a:lnTo>
                    <a:pt x="679" y="2949"/>
                  </a:lnTo>
                  <a:lnTo>
                    <a:pt x="660" y="2911"/>
                  </a:lnTo>
                  <a:lnTo>
                    <a:pt x="638" y="2869"/>
                  </a:lnTo>
                  <a:lnTo>
                    <a:pt x="616" y="2826"/>
                  </a:lnTo>
                  <a:lnTo>
                    <a:pt x="596" y="2786"/>
                  </a:lnTo>
                  <a:lnTo>
                    <a:pt x="578" y="2751"/>
                  </a:lnTo>
                  <a:lnTo>
                    <a:pt x="566" y="2724"/>
                  </a:lnTo>
                  <a:lnTo>
                    <a:pt x="562" y="2716"/>
                  </a:lnTo>
                  <a:lnTo>
                    <a:pt x="560" y="2707"/>
                  </a:lnTo>
                  <a:lnTo>
                    <a:pt x="558" y="2698"/>
                  </a:lnTo>
                  <a:lnTo>
                    <a:pt x="556" y="2687"/>
                  </a:lnTo>
                  <a:lnTo>
                    <a:pt x="552" y="2663"/>
                  </a:lnTo>
                  <a:lnTo>
                    <a:pt x="551" y="2635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淘宝网chenying0907出品 63"/>
            <p:cNvSpPr>
              <a:spLocks/>
            </p:cNvSpPr>
            <p:nvPr/>
          </p:nvSpPr>
          <p:spPr bwMode="auto">
            <a:xfrm>
              <a:off x="1942288" y="4267203"/>
              <a:ext cx="174625" cy="617538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314" y="1985"/>
                </a:cxn>
                <a:cxn ang="0">
                  <a:pos x="578" y="2338"/>
                </a:cxn>
                <a:cxn ang="0">
                  <a:pos x="664" y="2029"/>
                </a:cxn>
                <a:cxn ang="0">
                  <a:pos x="100" y="0"/>
                </a:cxn>
                <a:cxn ang="0">
                  <a:pos x="0" y="13"/>
                </a:cxn>
              </a:cxnLst>
              <a:rect l="0" t="0" r="r" b="b"/>
              <a:pathLst>
                <a:path w="664" h="2338">
                  <a:moveTo>
                    <a:pt x="0" y="13"/>
                  </a:moveTo>
                  <a:lnTo>
                    <a:pt x="314" y="1985"/>
                  </a:lnTo>
                  <a:lnTo>
                    <a:pt x="578" y="2338"/>
                  </a:lnTo>
                  <a:lnTo>
                    <a:pt x="664" y="2029"/>
                  </a:lnTo>
                  <a:lnTo>
                    <a:pt x="100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淘宝网chenying0907出品 16"/>
            <p:cNvSpPr>
              <a:spLocks noEditPoints="1"/>
            </p:cNvSpPr>
            <p:nvPr/>
          </p:nvSpPr>
          <p:spPr bwMode="auto">
            <a:xfrm>
              <a:off x="1826624" y="3644955"/>
              <a:ext cx="136128" cy="206645"/>
            </a:xfrm>
            <a:custGeom>
              <a:avLst/>
              <a:gdLst>
                <a:gd name="T0" fmla="*/ 1601 w 2272"/>
                <a:gd name="T1" fmla="*/ 3242 h 3448"/>
                <a:gd name="T2" fmla="*/ 1621 w 2272"/>
                <a:gd name="T3" fmla="*/ 3304 h 3448"/>
                <a:gd name="T4" fmla="*/ 1567 w 2272"/>
                <a:gd name="T5" fmla="*/ 3343 h 3448"/>
                <a:gd name="T6" fmla="*/ 1376 w 2272"/>
                <a:gd name="T7" fmla="*/ 3409 h 3448"/>
                <a:gd name="T8" fmla="*/ 1294 w 2272"/>
                <a:gd name="T9" fmla="*/ 3448 h 3448"/>
                <a:gd name="T10" fmla="*/ 912 w 2272"/>
                <a:gd name="T11" fmla="*/ 3425 h 3448"/>
                <a:gd name="T12" fmla="*/ 872 w 2272"/>
                <a:gd name="T13" fmla="*/ 3343 h 3448"/>
                <a:gd name="T14" fmla="*/ 658 w 2272"/>
                <a:gd name="T15" fmla="*/ 3320 h 3448"/>
                <a:gd name="T16" fmla="*/ 658 w 2272"/>
                <a:gd name="T17" fmla="*/ 3253 h 3448"/>
                <a:gd name="T18" fmla="*/ 704 w 2272"/>
                <a:gd name="T19" fmla="*/ 3027 h 3448"/>
                <a:gd name="T20" fmla="*/ 1614 w 2272"/>
                <a:gd name="T21" fmla="*/ 3050 h 3448"/>
                <a:gd name="T22" fmla="*/ 1614 w 2272"/>
                <a:gd name="T23" fmla="*/ 3117 h 3448"/>
                <a:gd name="T24" fmla="*/ 704 w 2272"/>
                <a:gd name="T25" fmla="*/ 3140 h 3448"/>
                <a:gd name="T26" fmla="*/ 651 w 2272"/>
                <a:gd name="T27" fmla="*/ 3101 h 3448"/>
                <a:gd name="T28" fmla="*/ 671 w 2272"/>
                <a:gd name="T29" fmla="*/ 3037 h 3448"/>
                <a:gd name="T30" fmla="*/ 1567 w 2272"/>
                <a:gd name="T31" fmla="*/ 2823 h 3448"/>
                <a:gd name="T32" fmla="*/ 1621 w 2272"/>
                <a:gd name="T33" fmla="*/ 2861 h 3448"/>
                <a:gd name="T34" fmla="*/ 1601 w 2272"/>
                <a:gd name="T35" fmla="*/ 2925 h 3448"/>
                <a:gd name="T36" fmla="*/ 686 w 2272"/>
                <a:gd name="T37" fmla="*/ 2933 h 3448"/>
                <a:gd name="T38" fmla="*/ 648 w 2272"/>
                <a:gd name="T39" fmla="*/ 2879 h 3448"/>
                <a:gd name="T40" fmla="*/ 686 w 2272"/>
                <a:gd name="T41" fmla="*/ 2826 h 3448"/>
                <a:gd name="T42" fmla="*/ 1303 w 2272"/>
                <a:gd name="T43" fmla="*/ 13 h 3448"/>
                <a:gd name="T44" fmla="*/ 1614 w 2272"/>
                <a:gd name="T45" fmla="*/ 106 h 3448"/>
                <a:gd name="T46" fmla="*/ 1881 w 2272"/>
                <a:gd name="T47" fmla="*/ 279 h 3448"/>
                <a:gd name="T48" fmla="*/ 2088 w 2272"/>
                <a:gd name="T49" fmla="*/ 518 h 3448"/>
                <a:gd name="T50" fmla="*/ 2223 w 2272"/>
                <a:gd name="T51" fmla="*/ 808 h 3448"/>
                <a:gd name="T52" fmla="*/ 2272 w 2272"/>
                <a:gd name="T53" fmla="*/ 1135 h 3448"/>
                <a:gd name="T54" fmla="*/ 2243 w 2272"/>
                <a:gd name="T55" fmla="*/ 1348 h 3448"/>
                <a:gd name="T56" fmla="*/ 2176 w 2272"/>
                <a:gd name="T57" fmla="*/ 1543 h 3448"/>
                <a:gd name="T58" fmla="*/ 2099 w 2272"/>
                <a:gd name="T59" fmla="*/ 1702 h 3448"/>
                <a:gd name="T60" fmla="*/ 2040 w 2272"/>
                <a:gd name="T61" fmla="*/ 1800 h 3448"/>
                <a:gd name="T62" fmla="*/ 1836 w 2272"/>
                <a:gd name="T63" fmla="*/ 2140 h 3448"/>
                <a:gd name="T64" fmla="*/ 1716 w 2272"/>
                <a:gd name="T65" fmla="*/ 2407 h 3448"/>
                <a:gd name="T66" fmla="*/ 1661 w 2272"/>
                <a:gd name="T67" fmla="*/ 2647 h 3448"/>
                <a:gd name="T68" fmla="*/ 1602 w 2272"/>
                <a:gd name="T69" fmla="*/ 2712 h 3448"/>
                <a:gd name="T70" fmla="*/ 708 w 2272"/>
                <a:gd name="T71" fmla="*/ 2719 h 3448"/>
                <a:gd name="T72" fmla="*/ 637 w 2272"/>
                <a:gd name="T73" fmla="*/ 2668 h 3448"/>
                <a:gd name="T74" fmla="*/ 595 w 2272"/>
                <a:gd name="T75" fmla="*/ 2487 h 3448"/>
                <a:gd name="T76" fmla="*/ 493 w 2272"/>
                <a:gd name="T77" fmla="*/ 2234 h 3448"/>
                <a:gd name="T78" fmla="*/ 351 w 2272"/>
                <a:gd name="T79" fmla="*/ 1991 h 3448"/>
                <a:gd name="T80" fmla="*/ 293 w 2272"/>
                <a:gd name="T81" fmla="*/ 1901 h 3448"/>
                <a:gd name="T82" fmla="*/ 249 w 2272"/>
                <a:gd name="T83" fmla="*/ 1831 h 3448"/>
                <a:gd name="T84" fmla="*/ 233 w 2272"/>
                <a:gd name="T85" fmla="*/ 1802 h 3448"/>
                <a:gd name="T86" fmla="*/ 173 w 2272"/>
                <a:gd name="T87" fmla="*/ 1703 h 3448"/>
                <a:gd name="T88" fmla="*/ 95 w 2272"/>
                <a:gd name="T89" fmla="*/ 1543 h 3448"/>
                <a:gd name="T90" fmla="*/ 28 w 2272"/>
                <a:gd name="T91" fmla="*/ 1348 h 3448"/>
                <a:gd name="T92" fmla="*/ 0 w 2272"/>
                <a:gd name="T93" fmla="*/ 1135 h 3448"/>
                <a:gd name="T94" fmla="*/ 48 w 2272"/>
                <a:gd name="T95" fmla="*/ 808 h 3448"/>
                <a:gd name="T96" fmla="*/ 183 w 2272"/>
                <a:gd name="T97" fmla="*/ 518 h 3448"/>
                <a:gd name="T98" fmla="*/ 391 w 2272"/>
                <a:gd name="T99" fmla="*/ 279 h 3448"/>
                <a:gd name="T100" fmla="*/ 657 w 2272"/>
                <a:gd name="T101" fmla="*/ 106 h 3448"/>
                <a:gd name="T102" fmla="*/ 968 w 2272"/>
                <a:gd name="T103" fmla="*/ 13 h 344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2272"/>
                <a:gd name="T157" fmla="*/ 0 h 3448"/>
                <a:gd name="T158" fmla="*/ 2272 w 2272"/>
                <a:gd name="T159" fmla="*/ 3448 h 344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2272" h="3448">
                  <a:moveTo>
                    <a:pt x="704" y="3230"/>
                  </a:moveTo>
                  <a:lnTo>
                    <a:pt x="1567" y="3230"/>
                  </a:lnTo>
                  <a:lnTo>
                    <a:pt x="1585" y="3233"/>
                  </a:lnTo>
                  <a:lnTo>
                    <a:pt x="1601" y="3242"/>
                  </a:lnTo>
                  <a:lnTo>
                    <a:pt x="1614" y="3253"/>
                  </a:lnTo>
                  <a:lnTo>
                    <a:pt x="1621" y="3269"/>
                  </a:lnTo>
                  <a:lnTo>
                    <a:pt x="1624" y="3287"/>
                  </a:lnTo>
                  <a:lnTo>
                    <a:pt x="1621" y="3304"/>
                  </a:lnTo>
                  <a:lnTo>
                    <a:pt x="1614" y="3320"/>
                  </a:lnTo>
                  <a:lnTo>
                    <a:pt x="1601" y="3333"/>
                  </a:lnTo>
                  <a:lnTo>
                    <a:pt x="1585" y="3340"/>
                  </a:lnTo>
                  <a:lnTo>
                    <a:pt x="1567" y="3343"/>
                  </a:lnTo>
                  <a:lnTo>
                    <a:pt x="1400" y="3343"/>
                  </a:lnTo>
                  <a:lnTo>
                    <a:pt x="1397" y="3367"/>
                  </a:lnTo>
                  <a:lnTo>
                    <a:pt x="1388" y="3389"/>
                  </a:lnTo>
                  <a:lnTo>
                    <a:pt x="1376" y="3409"/>
                  </a:lnTo>
                  <a:lnTo>
                    <a:pt x="1360" y="3425"/>
                  </a:lnTo>
                  <a:lnTo>
                    <a:pt x="1340" y="3438"/>
                  </a:lnTo>
                  <a:lnTo>
                    <a:pt x="1318" y="3445"/>
                  </a:lnTo>
                  <a:lnTo>
                    <a:pt x="1294" y="3448"/>
                  </a:lnTo>
                  <a:lnTo>
                    <a:pt x="978" y="3448"/>
                  </a:lnTo>
                  <a:lnTo>
                    <a:pt x="953" y="3445"/>
                  </a:lnTo>
                  <a:lnTo>
                    <a:pt x="931" y="3438"/>
                  </a:lnTo>
                  <a:lnTo>
                    <a:pt x="912" y="3425"/>
                  </a:lnTo>
                  <a:lnTo>
                    <a:pt x="896" y="3409"/>
                  </a:lnTo>
                  <a:lnTo>
                    <a:pt x="883" y="3389"/>
                  </a:lnTo>
                  <a:lnTo>
                    <a:pt x="875" y="3367"/>
                  </a:lnTo>
                  <a:lnTo>
                    <a:pt x="872" y="3343"/>
                  </a:lnTo>
                  <a:lnTo>
                    <a:pt x="704" y="3343"/>
                  </a:lnTo>
                  <a:lnTo>
                    <a:pt x="686" y="3340"/>
                  </a:lnTo>
                  <a:lnTo>
                    <a:pt x="671" y="3333"/>
                  </a:lnTo>
                  <a:lnTo>
                    <a:pt x="658" y="3320"/>
                  </a:lnTo>
                  <a:lnTo>
                    <a:pt x="651" y="3304"/>
                  </a:lnTo>
                  <a:lnTo>
                    <a:pt x="648" y="3287"/>
                  </a:lnTo>
                  <a:lnTo>
                    <a:pt x="651" y="3269"/>
                  </a:lnTo>
                  <a:lnTo>
                    <a:pt x="658" y="3253"/>
                  </a:lnTo>
                  <a:lnTo>
                    <a:pt x="671" y="3242"/>
                  </a:lnTo>
                  <a:lnTo>
                    <a:pt x="686" y="3233"/>
                  </a:lnTo>
                  <a:lnTo>
                    <a:pt x="704" y="3230"/>
                  </a:lnTo>
                  <a:close/>
                  <a:moveTo>
                    <a:pt x="704" y="3027"/>
                  </a:moveTo>
                  <a:lnTo>
                    <a:pt x="1567" y="3027"/>
                  </a:lnTo>
                  <a:lnTo>
                    <a:pt x="1585" y="3030"/>
                  </a:lnTo>
                  <a:lnTo>
                    <a:pt x="1601" y="3037"/>
                  </a:lnTo>
                  <a:lnTo>
                    <a:pt x="1614" y="3050"/>
                  </a:lnTo>
                  <a:lnTo>
                    <a:pt x="1621" y="3066"/>
                  </a:lnTo>
                  <a:lnTo>
                    <a:pt x="1624" y="3083"/>
                  </a:lnTo>
                  <a:lnTo>
                    <a:pt x="1621" y="3101"/>
                  </a:lnTo>
                  <a:lnTo>
                    <a:pt x="1614" y="3117"/>
                  </a:lnTo>
                  <a:lnTo>
                    <a:pt x="1601" y="3130"/>
                  </a:lnTo>
                  <a:lnTo>
                    <a:pt x="1585" y="3137"/>
                  </a:lnTo>
                  <a:lnTo>
                    <a:pt x="1567" y="3140"/>
                  </a:lnTo>
                  <a:lnTo>
                    <a:pt x="704" y="3140"/>
                  </a:lnTo>
                  <a:lnTo>
                    <a:pt x="686" y="3137"/>
                  </a:lnTo>
                  <a:lnTo>
                    <a:pt x="671" y="3130"/>
                  </a:lnTo>
                  <a:lnTo>
                    <a:pt x="658" y="3117"/>
                  </a:lnTo>
                  <a:lnTo>
                    <a:pt x="651" y="3101"/>
                  </a:lnTo>
                  <a:lnTo>
                    <a:pt x="648" y="3083"/>
                  </a:lnTo>
                  <a:lnTo>
                    <a:pt x="651" y="3066"/>
                  </a:lnTo>
                  <a:lnTo>
                    <a:pt x="658" y="3050"/>
                  </a:lnTo>
                  <a:lnTo>
                    <a:pt x="671" y="3037"/>
                  </a:lnTo>
                  <a:lnTo>
                    <a:pt x="686" y="3030"/>
                  </a:lnTo>
                  <a:lnTo>
                    <a:pt x="704" y="3027"/>
                  </a:lnTo>
                  <a:close/>
                  <a:moveTo>
                    <a:pt x="704" y="2823"/>
                  </a:moveTo>
                  <a:lnTo>
                    <a:pt x="1567" y="2823"/>
                  </a:lnTo>
                  <a:lnTo>
                    <a:pt x="1585" y="2826"/>
                  </a:lnTo>
                  <a:lnTo>
                    <a:pt x="1601" y="2833"/>
                  </a:lnTo>
                  <a:lnTo>
                    <a:pt x="1614" y="2846"/>
                  </a:lnTo>
                  <a:lnTo>
                    <a:pt x="1621" y="2861"/>
                  </a:lnTo>
                  <a:lnTo>
                    <a:pt x="1624" y="2879"/>
                  </a:lnTo>
                  <a:lnTo>
                    <a:pt x="1621" y="2897"/>
                  </a:lnTo>
                  <a:lnTo>
                    <a:pt x="1614" y="2913"/>
                  </a:lnTo>
                  <a:lnTo>
                    <a:pt x="1601" y="2925"/>
                  </a:lnTo>
                  <a:lnTo>
                    <a:pt x="1585" y="2933"/>
                  </a:lnTo>
                  <a:lnTo>
                    <a:pt x="1567" y="2936"/>
                  </a:lnTo>
                  <a:lnTo>
                    <a:pt x="704" y="2936"/>
                  </a:lnTo>
                  <a:lnTo>
                    <a:pt x="686" y="2933"/>
                  </a:lnTo>
                  <a:lnTo>
                    <a:pt x="671" y="2925"/>
                  </a:lnTo>
                  <a:lnTo>
                    <a:pt x="658" y="2913"/>
                  </a:lnTo>
                  <a:lnTo>
                    <a:pt x="651" y="2897"/>
                  </a:lnTo>
                  <a:lnTo>
                    <a:pt x="648" y="2879"/>
                  </a:lnTo>
                  <a:lnTo>
                    <a:pt x="651" y="2861"/>
                  </a:lnTo>
                  <a:lnTo>
                    <a:pt x="658" y="2846"/>
                  </a:lnTo>
                  <a:lnTo>
                    <a:pt x="671" y="2833"/>
                  </a:lnTo>
                  <a:lnTo>
                    <a:pt x="686" y="2826"/>
                  </a:lnTo>
                  <a:lnTo>
                    <a:pt x="704" y="2823"/>
                  </a:lnTo>
                  <a:close/>
                  <a:moveTo>
                    <a:pt x="1136" y="0"/>
                  </a:moveTo>
                  <a:lnTo>
                    <a:pt x="1221" y="4"/>
                  </a:lnTo>
                  <a:lnTo>
                    <a:pt x="1303" y="13"/>
                  </a:lnTo>
                  <a:lnTo>
                    <a:pt x="1384" y="28"/>
                  </a:lnTo>
                  <a:lnTo>
                    <a:pt x="1463" y="49"/>
                  </a:lnTo>
                  <a:lnTo>
                    <a:pt x="1540" y="75"/>
                  </a:lnTo>
                  <a:lnTo>
                    <a:pt x="1614" y="106"/>
                  </a:lnTo>
                  <a:lnTo>
                    <a:pt x="1685" y="143"/>
                  </a:lnTo>
                  <a:lnTo>
                    <a:pt x="1754" y="184"/>
                  </a:lnTo>
                  <a:lnTo>
                    <a:pt x="1819" y="229"/>
                  </a:lnTo>
                  <a:lnTo>
                    <a:pt x="1881" y="279"/>
                  </a:lnTo>
                  <a:lnTo>
                    <a:pt x="1938" y="334"/>
                  </a:lnTo>
                  <a:lnTo>
                    <a:pt x="1993" y="391"/>
                  </a:lnTo>
                  <a:lnTo>
                    <a:pt x="2042" y="453"/>
                  </a:lnTo>
                  <a:lnTo>
                    <a:pt x="2088" y="518"/>
                  </a:lnTo>
                  <a:lnTo>
                    <a:pt x="2129" y="586"/>
                  </a:lnTo>
                  <a:lnTo>
                    <a:pt x="2166" y="657"/>
                  </a:lnTo>
                  <a:lnTo>
                    <a:pt x="2197" y="732"/>
                  </a:lnTo>
                  <a:lnTo>
                    <a:pt x="2223" y="808"/>
                  </a:lnTo>
                  <a:lnTo>
                    <a:pt x="2244" y="887"/>
                  </a:lnTo>
                  <a:lnTo>
                    <a:pt x="2259" y="967"/>
                  </a:lnTo>
                  <a:lnTo>
                    <a:pt x="2268" y="1050"/>
                  </a:lnTo>
                  <a:lnTo>
                    <a:pt x="2272" y="1135"/>
                  </a:lnTo>
                  <a:lnTo>
                    <a:pt x="2269" y="1188"/>
                  </a:lnTo>
                  <a:lnTo>
                    <a:pt x="2264" y="1242"/>
                  </a:lnTo>
                  <a:lnTo>
                    <a:pt x="2255" y="1295"/>
                  </a:lnTo>
                  <a:lnTo>
                    <a:pt x="2243" y="1348"/>
                  </a:lnTo>
                  <a:lnTo>
                    <a:pt x="2229" y="1399"/>
                  </a:lnTo>
                  <a:lnTo>
                    <a:pt x="2213" y="1449"/>
                  </a:lnTo>
                  <a:lnTo>
                    <a:pt x="2195" y="1497"/>
                  </a:lnTo>
                  <a:lnTo>
                    <a:pt x="2176" y="1543"/>
                  </a:lnTo>
                  <a:lnTo>
                    <a:pt x="2156" y="1587"/>
                  </a:lnTo>
                  <a:lnTo>
                    <a:pt x="2136" y="1628"/>
                  </a:lnTo>
                  <a:lnTo>
                    <a:pt x="2118" y="1667"/>
                  </a:lnTo>
                  <a:lnTo>
                    <a:pt x="2099" y="1702"/>
                  </a:lnTo>
                  <a:lnTo>
                    <a:pt x="2081" y="1732"/>
                  </a:lnTo>
                  <a:lnTo>
                    <a:pt x="2065" y="1759"/>
                  </a:lnTo>
                  <a:lnTo>
                    <a:pt x="2051" y="1782"/>
                  </a:lnTo>
                  <a:lnTo>
                    <a:pt x="2040" y="1800"/>
                  </a:lnTo>
                  <a:lnTo>
                    <a:pt x="1990" y="1881"/>
                  </a:lnTo>
                  <a:lnTo>
                    <a:pt x="1910" y="2011"/>
                  </a:lnTo>
                  <a:lnTo>
                    <a:pt x="1871" y="2075"/>
                  </a:lnTo>
                  <a:lnTo>
                    <a:pt x="1836" y="2140"/>
                  </a:lnTo>
                  <a:lnTo>
                    <a:pt x="1801" y="2205"/>
                  </a:lnTo>
                  <a:lnTo>
                    <a:pt x="1770" y="2271"/>
                  </a:lnTo>
                  <a:lnTo>
                    <a:pt x="1741" y="2339"/>
                  </a:lnTo>
                  <a:lnTo>
                    <a:pt x="1716" y="2407"/>
                  </a:lnTo>
                  <a:lnTo>
                    <a:pt x="1694" y="2477"/>
                  </a:lnTo>
                  <a:lnTo>
                    <a:pt x="1677" y="2550"/>
                  </a:lnTo>
                  <a:lnTo>
                    <a:pt x="1666" y="2625"/>
                  </a:lnTo>
                  <a:lnTo>
                    <a:pt x="1661" y="2647"/>
                  </a:lnTo>
                  <a:lnTo>
                    <a:pt x="1651" y="2668"/>
                  </a:lnTo>
                  <a:lnTo>
                    <a:pt x="1638" y="2685"/>
                  </a:lnTo>
                  <a:lnTo>
                    <a:pt x="1621" y="2700"/>
                  </a:lnTo>
                  <a:lnTo>
                    <a:pt x="1602" y="2712"/>
                  </a:lnTo>
                  <a:lnTo>
                    <a:pt x="1580" y="2719"/>
                  </a:lnTo>
                  <a:lnTo>
                    <a:pt x="1557" y="2721"/>
                  </a:lnTo>
                  <a:lnTo>
                    <a:pt x="731" y="2721"/>
                  </a:lnTo>
                  <a:lnTo>
                    <a:pt x="708" y="2719"/>
                  </a:lnTo>
                  <a:lnTo>
                    <a:pt x="686" y="2712"/>
                  </a:lnTo>
                  <a:lnTo>
                    <a:pt x="667" y="2700"/>
                  </a:lnTo>
                  <a:lnTo>
                    <a:pt x="651" y="2685"/>
                  </a:lnTo>
                  <a:lnTo>
                    <a:pt x="637" y="2668"/>
                  </a:lnTo>
                  <a:lnTo>
                    <a:pt x="628" y="2647"/>
                  </a:lnTo>
                  <a:lnTo>
                    <a:pt x="622" y="2624"/>
                  </a:lnTo>
                  <a:lnTo>
                    <a:pt x="611" y="2554"/>
                  </a:lnTo>
                  <a:lnTo>
                    <a:pt x="595" y="2487"/>
                  </a:lnTo>
                  <a:lnTo>
                    <a:pt x="575" y="2421"/>
                  </a:lnTo>
                  <a:lnTo>
                    <a:pt x="551" y="2357"/>
                  </a:lnTo>
                  <a:lnTo>
                    <a:pt x="524" y="2296"/>
                  </a:lnTo>
                  <a:lnTo>
                    <a:pt x="493" y="2234"/>
                  </a:lnTo>
                  <a:lnTo>
                    <a:pt x="461" y="2172"/>
                  </a:lnTo>
                  <a:lnTo>
                    <a:pt x="425" y="2112"/>
                  </a:lnTo>
                  <a:lnTo>
                    <a:pt x="389" y="2052"/>
                  </a:lnTo>
                  <a:lnTo>
                    <a:pt x="351" y="1991"/>
                  </a:lnTo>
                  <a:lnTo>
                    <a:pt x="312" y="1930"/>
                  </a:lnTo>
                  <a:lnTo>
                    <a:pt x="311" y="1928"/>
                  </a:lnTo>
                  <a:lnTo>
                    <a:pt x="301" y="1912"/>
                  </a:lnTo>
                  <a:lnTo>
                    <a:pt x="293" y="1901"/>
                  </a:lnTo>
                  <a:lnTo>
                    <a:pt x="285" y="1887"/>
                  </a:lnTo>
                  <a:lnTo>
                    <a:pt x="277" y="1872"/>
                  </a:lnTo>
                  <a:lnTo>
                    <a:pt x="258" y="1843"/>
                  </a:lnTo>
                  <a:lnTo>
                    <a:pt x="249" y="1831"/>
                  </a:lnTo>
                  <a:lnTo>
                    <a:pt x="242" y="1819"/>
                  </a:lnTo>
                  <a:lnTo>
                    <a:pt x="237" y="1810"/>
                  </a:lnTo>
                  <a:lnTo>
                    <a:pt x="234" y="1804"/>
                  </a:lnTo>
                  <a:lnTo>
                    <a:pt x="233" y="1802"/>
                  </a:lnTo>
                  <a:lnTo>
                    <a:pt x="221" y="1783"/>
                  </a:lnTo>
                  <a:lnTo>
                    <a:pt x="207" y="1761"/>
                  </a:lnTo>
                  <a:lnTo>
                    <a:pt x="191" y="1733"/>
                  </a:lnTo>
                  <a:lnTo>
                    <a:pt x="173" y="1703"/>
                  </a:lnTo>
                  <a:lnTo>
                    <a:pt x="154" y="1667"/>
                  </a:lnTo>
                  <a:lnTo>
                    <a:pt x="135" y="1629"/>
                  </a:lnTo>
                  <a:lnTo>
                    <a:pt x="115" y="1587"/>
                  </a:lnTo>
                  <a:lnTo>
                    <a:pt x="95" y="1543"/>
                  </a:lnTo>
                  <a:lnTo>
                    <a:pt x="76" y="1497"/>
                  </a:lnTo>
                  <a:lnTo>
                    <a:pt x="60" y="1449"/>
                  </a:lnTo>
                  <a:lnTo>
                    <a:pt x="43" y="1399"/>
                  </a:lnTo>
                  <a:lnTo>
                    <a:pt x="28" y="1348"/>
                  </a:lnTo>
                  <a:lnTo>
                    <a:pt x="17" y="1295"/>
                  </a:lnTo>
                  <a:lnTo>
                    <a:pt x="7" y="1242"/>
                  </a:lnTo>
                  <a:lnTo>
                    <a:pt x="2" y="1188"/>
                  </a:lnTo>
                  <a:lnTo>
                    <a:pt x="0" y="1135"/>
                  </a:lnTo>
                  <a:lnTo>
                    <a:pt x="3" y="1050"/>
                  </a:lnTo>
                  <a:lnTo>
                    <a:pt x="13" y="967"/>
                  </a:lnTo>
                  <a:lnTo>
                    <a:pt x="27" y="887"/>
                  </a:lnTo>
                  <a:lnTo>
                    <a:pt x="48" y="808"/>
                  </a:lnTo>
                  <a:lnTo>
                    <a:pt x="74" y="732"/>
                  </a:lnTo>
                  <a:lnTo>
                    <a:pt x="106" y="657"/>
                  </a:lnTo>
                  <a:lnTo>
                    <a:pt x="142" y="586"/>
                  </a:lnTo>
                  <a:lnTo>
                    <a:pt x="183" y="518"/>
                  </a:lnTo>
                  <a:lnTo>
                    <a:pt x="228" y="453"/>
                  </a:lnTo>
                  <a:lnTo>
                    <a:pt x="279" y="391"/>
                  </a:lnTo>
                  <a:lnTo>
                    <a:pt x="333" y="334"/>
                  </a:lnTo>
                  <a:lnTo>
                    <a:pt x="391" y="279"/>
                  </a:lnTo>
                  <a:lnTo>
                    <a:pt x="453" y="229"/>
                  </a:lnTo>
                  <a:lnTo>
                    <a:pt x="518" y="184"/>
                  </a:lnTo>
                  <a:lnTo>
                    <a:pt x="586" y="143"/>
                  </a:lnTo>
                  <a:lnTo>
                    <a:pt x="657" y="106"/>
                  </a:lnTo>
                  <a:lnTo>
                    <a:pt x="731" y="75"/>
                  </a:lnTo>
                  <a:lnTo>
                    <a:pt x="808" y="49"/>
                  </a:lnTo>
                  <a:lnTo>
                    <a:pt x="887" y="28"/>
                  </a:lnTo>
                  <a:lnTo>
                    <a:pt x="968" y="13"/>
                  </a:lnTo>
                  <a:lnTo>
                    <a:pt x="1051" y="4"/>
                  </a:lnTo>
                  <a:lnTo>
                    <a:pt x="1136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 prstMaterial="matte">
              <a:extrusionClr>
                <a:srgbClr val="FF9966"/>
              </a:extrusionClr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6" name="淘宝网chenying0907出品 65"/>
          <p:cNvSpPr txBox="1"/>
          <p:nvPr/>
        </p:nvSpPr>
        <p:spPr>
          <a:xfrm>
            <a:off x="5515487" y="4239185"/>
            <a:ext cx="1896556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淘宝网chenying0907出品 66"/>
          <p:cNvSpPr txBox="1"/>
          <p:nvPr/>
        </p:nvSpPr>
        <p:spPr>
          <a:xfrm>
            <a:off x="5661170" y="4797226"/>
            <a:ext cx="1605190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淘宝网chenying0907出品 67"/>
          <p:cNvSpPr txBox="1"/>
          <p:nvPr/>
        </p:nvSpPr>
        <p:spPr>
          <a:xfrm>
            <a:off x="5476121" y="5471863"/>
            <a:ext cx="1975288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淘宝网chenying0907出品 68"/>
          <p:cNvSpPr txBox="1"/>
          <p:nvPr/>
        </p:nvSpPr>
        <p:spPr>
          <a:xfrm>
            <a:off x="5639704" y="6088203"/>
            <a:ext cx="1648122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淘宝网chenying0907出品 71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3" name="淘宝网chenying0907出品 72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4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571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/>
      <p:bldP spid="48" grpId="0"/>
      <p:bldP spid="72" grpId="0" animBg="1"/>
      <p:bldP spid="73" grpId="0" animBg="1"/>
      <p:bldP spid="7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12"/>
          <p:cNvSpPr/>
          <p:nvPr/>
        </p:nvSpPr>
        <p:spPr>
          <a:xfrm>
            <a:off x="2763075" y="2494195"/>
            <a:ext cx="7332600" cy="36505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31" name="淘宝网chenying0907出品 9"/>
          <p:cNvSpPr/>
          <p:nvPr/>
        </p:nvSpPr>
        <p:spPr>
          <a:xfrm>
            <a:off x="-3475452" y="321677"/>
            <a:ext cx="8371" cy="0"/>
          </a:xfrm>
          <a:custGeom>
            <a:avLst/>
            <a:gdLst>
              <a:gd name="connsiteX0" fmla="*/ 0 w 8068"/>
              <a:gd name="connsiteY0" fmla="*/ 0 h 204"/>
              <a:gd name="connsiteX1" fmla="*/ 8068 w 8068"/>
              <a:gd name="connsiteY1" fmla="*/ 0 h 204"/>
              <a:gd name="connsiteX2" fmla="*/ 0 w 8068"/>
              <a:gd name="connsiteY2" fmla="*/ 204 h 204"/>
              <a:gd name="connsiteX3" fmla="*/ 0 w 8068"/>
              <a:gd name="connsiteY3" fmla="*/ 0 h 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68" h="204">
                <a:moveTo>
                  <a:pt x="0" y="0"/>
                </a:moveTo>
                <a:lnTo>
                  <a:pt x="8068" y="0"/>
                </a:lnTo>
                <a:lnTo>
                  <a:pt x="0" y="20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32" name="淘宝网chenying0907出品 7"/>
          <p:cNvSpPr/>
          <p:nvPr/>
        </p:nvSpPr>
        <p:spPr>
          <a:xfrm>
            <a:off x="-3475452" y="7554079"/>
            <a:ext cx="8371" cy="0"/>
          </a:xfrm>
          <a:custGeom>
            <a:avLst/>
            <a:gdLst>
              <a:gd name="connsiteX0" fmla="*/ 0 w 8068"/>
              <a:gd name="connsiteY0" fmla="*/ 0 h 204"/>
              <a:gd name="connsiteX1" fmla="*/ 8068 w 8068"/>
              <a:gd name="connsiteY1" fmla="*/ 204 h 204"/>
              <a:gd name="connsiteX2" fmla="*/ 0 w 8068"/>
              <a:gd name="connsiteY2" fmla="*/ 204 h 204"/>
              <a:gd name="connsiteX3" fmla="*/ 0 w 8068"/>
              <a:gd name="connsiteY3" fmla="*/ 0 h 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68" h="204">
                <a:moveTo>
                  <a:pt x="0" y="0"/>
                </a:moveTo>
                <a:lnTo>
                  <a:pt x="8068" y="204"/>
                </a:lnTo>
                <a:lnTo>
                  <a:pt x="0" y="20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grpSp>
        <p:nvGrpSpPr>
          <p:cNvPr id="68" name="淘宝网chenying0907出品 67"/>
          <p:cNvGrpSpPr/>
          <p:nvPr/>
        </p:nvGrpSpPr>
        <p:grpSpPr>
          <a:xfrm>
            <a:off x="4338413" y="5706812"/>
            <a:ext cx="898996" cy="897323"/>
            <a:chOff x="4113213" y="5411335"/>
            <a:chExt cx="852487" cy="850900"/>
          </a:xfrm>
        </p:grpSpPr>
        <p:sp>
          <p:nvSpPr>
            <p:cNvPr id="36" name="Oval 22"/>
            <p:cNvSpPr/>
            <p:nvPr/>
          </p:nvSpPr>
          <p:spPr>
            <a:xfrm>
              <a:off x="4113213" y="5411335"/>
              <a:ext cx="852487" cy="850900"/>
            </a:xfrm>
            <a:prstGeom prst="ellipse">
              <a:avLst/>
            </a:prstGeom>
            <a:solidFill>
              <a:schemeClr val="bg1"/>
            </a:solidFill>
            <a:ln w="7302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9" name="淘宝网chenying0907出品 5"/>
            <p:cNvSpPr>
              <a:spLocks noEditPoints="1"/>
            </p:cNvSpPr>
            <p:nvPr/>
          </p:nvSpPr>
          <p:spPr bwMode="auto">
            <a:xfrm>
              <a:off x="4295775" y="5689147"/>
              <a:ext cx="490538" cy="371475"/>
            </a:xfrm>
            <a:custGeom>
              <a:avLst/>
              <a:gdLst>
                <a:gd name="T0" fmla="*/ 402394 w 128"/>
                <a:gd name="T1" fmla="*/ 7739 h 96"/>
                <a:gd name="T2" fmla="*/ 107305 w 128"/>
                <a:gd name="T3" fmla="*/ 0 h 96"/>
                <a:gd name="T4" fmla="*/ 7665 w 128"/>
                <a:gd name="T5" fmla="*/ 88999 h 96"/>
                <a:gd name="T6" fmla="*/ 7665 w 128"/>
                <a:gd name="T7" fmla="*/ 131564 h 96"/>
                <a:gd name="T8" fmla="*/ 245269 w 128"/>
                <a:gd name="T9" fmla="*/ 371475 h 96"/>
                <a:gd name="T10" fmla="*/ 482873 w 128"/>
                <a:gd name="T11" fmla="*/ 131564 h 96"/>
                <a:gd name="T12" fmla="*/ 482873 w 128"/>
                <a:gd name="T13" fmla="*/ 88999 h 96"/>
                <a:gd name="T14" fmla="*/ 210778 w 128"/>
                <a:gd name="T15" fmla="*/ 108347 h 96"/>
                <a:gd name="T16" fmla="*/ 279760 w 128"/>
                <a:gd name="T17" fmla="*/ 108347 h 96"/>
                <a:gd name="T18" fmla="*/ 298922 w 128"/>
                <a:gd name="T19" fmla="*/ 34826 h 96"/>
                <a:gd name="T20" fmla="*/ 291257 w 128"/>
                <a:gd name="T21" fmla="*/ 96738 h 96"/>
                <a:gd name="T22" fmla="*/ 199281 w 128"/>
                <a:gd name="T23" fmla="*/ 96738 h 96"/>
                <a:gd name="T24" fmla="*/ 191616 w 128"/>
                <a:gd name="T25" fmla="*/ 34826 h 96"/>
                <a:gd name="T26" fmla="*/ 199281 w 128"/>
                <a:gd name="T27" fmla="*/ 96738 h 96"/>
                <a:gd name="T28" fmla="*/ 245269 w 128"/>
                <a:gd name="T29" fmla="*/ 317302 h 96"/>
                <a:gd name="T30" fmla="*/ 283592 w 128"/>
                <a:gd name="T31" fmla="*/ 123825 h 96"/>
                <a:gd name="T32" fmla="*/ 375568 w 128"/>
                <a:gd name="T33" fmla="*/ 123825 h 96"/>
                <a:gd name="T34" fmla="*/ 298922 w 128"/>
                <a:gd name="T35" fmla="*/ 123825 h 96"/>
                <a:gd name="T36" fmla="*/ 341077 w 128"/>
                <a:gd name="T37" fmla="*/ 77391 h 96"/>
                <a:gd name="T38" fmla="*/ 302754 w 128"/>
                <a:gd name="T39" fmla="*/ 108347 h 96"/>
                <a:gd name="T40" fmla="*/ 371736 w 128"/>
                <a:gd name="T41" fmla="*/ 30956 h 96"/>
                <a:gd name="T42" fmla="*/ 318083 w 128"/>
                <a:gd name="T43" fmla="*/ 30956 h 96"/>
                <a:gd name="T44" fmla="*/ 210778 w 128"/>
                <a:gd name="T45" fmla="*/ 30956 h 96"/>
                <a:gd name="T46" fmla="*/ 245269 w 128"/>
                <a:gd name="T47" fmla="*/ 58043 h 96"/>
                <a:gd name="T48" fmla="*/ 118802 w 128"/>
                <a:gd name="T49" fmla="*/ 30956 h 96"/>
                <a:gd name="T50" fmla="*/ 149461 w 128"/>
                <a:gd name="T51" fmla="*/ 54173 h 96"/>
                <a:gd name="T52" fmla="*/ 187784 w 128"/>
                <a:gd name="T53" fmla="*/ 108347 h 96"/>
                <a:gd name="T54" fmla="*/ 149461 w 128"/>
                <a:gd name="T55" fmla="*/ 77391 h 96"/>
                <a:gd name="T56" fmla="*/ 229940 w 128"/>
                <a:gd name="T57" fmla="*/ 313432 h 96"/>
                <a:gd name="T58" fmla="*/ 191616 w 128"/>
                <a:gd name="T59" fmla="*/ 123825 h 96"/>
                <a:gd name="T60" fmla="*/ 42156 w 128"/>
                <a:gd name="T61" fmla="*/ 123825 h 96"/>
                <a:gd name="T62" fmla="*/ 195449 w 128"/>
                <a:gd name="T63" fmla="*/ 286345 h 96"/>
                <a:gd name="T64" fmla="*/ 448382 w 128"/>
                <a:gd name="T65" fmla="*/ 123825 h 96"/>
                <a:gd name="T66" fmla="*/ 390897 w 128"/>
                <a:gd name="T67" fmla="*/ 123825 h 96"/>
                <a:gd name="T68" fmla="*/ 352574 w 128"/>
                <a:gd name="T69" fmla="*/ 65782 h 96"/>
                <a:gd name="T70" fmla="*/ 459879 w 128"/>
                <a:gd name="T71" fmla="*/ 108347 h 96"/>
                <a:gd name="T72" fmla="*/ 103473 w 128"/>
                <a:gd name="T73" fmla="*/ 38695 h 96"/>
                <a:gd name="T74" fmla="*/ 95808 w 128"/>
                <a:gd name="T75" fmla="*/ 108347 h 96"/>
                <a:gd name="T76" fmla="*/ 103473 w 128"/>
                <a:gd name="T77" fmla="*/ 38695 h 9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28"/>
                <a:gd name="T118" fmla="*/ 0 h 96"/>
                <a:gd name="T119" fmla="*/ 128 w 128"/>
                <a:gd name="T120" fmla="*/ 96 h 9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28" h="96">
                  <a:moveTo>
                    <a:pt x="126" y="23"/>
                  </a:moveTo>
                  <a:cubicBezTo>
                    <a:pt x="105" y="2"/>
                    <a:pt x="105" y="2"/>
                    <a:pt x="105" y="2"/>
                  </a:cubicBezTo>
                  <a:cubicBezTo>
                    <a:pt x="104" y="1"/>
                    <a:pt x="102" y="0"/>
                    <a:pt x="10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6" y="0"/>
                    <a:pt x="24" y="1"/>
                    <a:pt x="23" y="2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4"/>
                    <a:pt x="0" y="26"/>
                    <a:pt x="0" y="28"/>
                  </a:cubicBezTo>
                  <a:cubicBezTo>
                    <a:pt x="0" y="30"/>
                    <a:pt x="1" y="32"/>
                    <a:pt x="2" y="34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60" y="95"/>
                    <a:pt x="62" y="96"/>
                    <a:pt x="64" y="96"/>
                  </a:cubicBezTo>
                  <a:cubicBezTo>
                    <a:pt x="66" y="96"/>
                    <a:pt x="68" y="95"/>
                    <a:pt x="70" y="93"/>
                  </a:cubicBezTo>
                  <a:cubicBezTo>
                    <a:pt x="126" y="34"/>
                    <a:pt x="126" y="34"/>
                    <a:pt x="126" y="34"/>
                  </a:cubicBezTo>
                  <a:cubicBezTo>
                    <a:pt x="127" y="32"/>
                    <a:pt x="128" y="30"/>
                    <a:pt x="128" y="28"/>
                  </a:cubicBezTo>
                  <a:cubicBezTo>
                    <a:pt x="128" y="26"/>
                    <a:pt x="127" y="24"/>
                    <a:pt x="126" y="23"/>
                  </a:cubicBezTo>
                  <a:close/>
                  <a:moveTo>
                    <a:pt x="73" y="28"/>
                  </a:moveTo>
                  <a:cubicBezTo>
                    <a:pt x="55" y="28"/>
                    <a:pt x="55" y="28"/>
                    <a:pt x="55" y="28"/>
                  </a:cubicBezTo>
                  <a:cubicBezTo>
                    <a:pt x="64" y="21"/>
                    <a:pt x="64" y="21"/>
                    <a:pt x="64" y="21"/>
                  </a:cubicBezTo>
                  <a:lnTo>
                    <a:pt x="73" y="28"/>
                  </a:lnTo>
                  <a:close/>
                  <a:moveTo>
                    <a:pt x="67" y="18"/>
                  </a:moveTo>
                  <a:cubicBezTo>
                    <a:pt x="78" y="9"/>
                    <a:pt x="78" y="9"/>
                    <a:pt x="78" y="9"/>
                  </a:cubicBezTo>
                  <a:cubicBezTo>
                    <a:pt x="86" y="17"/>
                    <a:pt x="86" y="17"/>
                    <a:pt x="86" y="17"/>
                  </a:cubicBezTo>
                  <a:cubicBezTo>
                    <a:pt x="76" y="25"/>
                    <a:pt x="76" y="25"/>
                    <a:pt x="76" y="25"/>
                  </a:cubicBezTo>
                  <a:lnTo>
                    <a:pt x="67" y="18"/>
                  </a:lnTo>
                  <a:close/>
                  <a:moveTo>
                    <a:pt x="52" y="25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61" y="18"/>
                    <a:pt x="61" y="18"/>
                    <a:pt x="61" y="18"/>
                  </a:cubicBezTo>
                  <a:lnTo>
                    <a:pt x="52" y="25"/>
                  </a:lnTo>
                  <a:close/>
                  <a:moveTo>
                    <a:pt x="74" y="32"/>
                  </a:moveTo>
                  <a:cubicBezTo>
                    <a:pt x="64" y="82"/>
                    <a:pt x="64" y="82"/>
                    <a:pt x="64" y="82"/>
                  </a:cubicBezTo>
                  <a:cubicBezTo>
                    <a:pt x="54" y="32"/>
                    <a:pt x="54" y="32"/>
                    <a:pt x="54" y="32"/>
                  </a:cubicBezTo>
                  <a:lnTo>
                    <a:pt x="74" y="32"/>
                  </a:lnTo>
                  <a:close/>
                  <a:moveTo>
                    <a:pt x="78" y="32"/>
                  </a:moveTo>
                  <a:cubicBezTo>
                    <a:pt x="98" y="32"/>
                    <a:pt x="98" y="32"/>
                    <a:pt x="98" y="32"/>
                  </a:cubicBezTo>
                  <a:cubicBezTo>
                    <a:pt x="68" y="81"/>
                    <a:pt x="68" y="81"/>
                    <a:pt x="68" y="81"/>
                  </a:cubicBezTo>
                  <a:lnTo>
                    <a:pt x="78" y="32"/>
                  </a:lnTo>
                  <a:close/>
                  <a:moveTo>
                    <a:pt x="79" y="28"/>
                  </a:moveTo>
                  <a:cubicBezTo>
                    <a:pt x="89" y="20"/>
                    <a:pt x="89" y="20"/>
                    <a:pt x="89" y="20"/>
                  </a:cubicBezTo>
                  <a:cubicBezTo>
                    <a:pt x="97" y="28"/>
                    <a:pt x="97" y="28"/>
                    <a:pt x="97" y="28"/>
                  </a:cubicBezTo>
                  <a:lnTo>
                    <a:pt x="79" y="28"/>
                  </a:lnTo>
                  <a:close/>
                  <a:moveTo>
                    <a:pt x="83" y="8"/>
                  </a:moveTo>
                  <a:cubicBezTo>
                    <a:pt x="97" y="8"/>
                    <a:pt x="97" y="8"/>
                    <a:pt x="97" y="8"/>
                  </a:cubicBezTo>
                  <a:cubicBezTo>
                    <a:pt x="89" y="14"/>
                    <a:pt x="89" y="14"/>
                    <a:pt x="89" y="14"/>
                  </a:cubicBezTo>
                  <a:lnTo>
                    <a:pt x="83" y="8"/>
                  </a:lnTo>
                  <a:close/>
                  <a:moveTo>
                    <a:pt x="64" y="15"/>
                  </a:moveTo>
                  <a:cubicBezTo>
                    <a:pt x="55" y="8"/>
                    <a:pt x="55" y="8"/>
                    <a:pt x="55" y="8"/>
                  </a:cubicBezTo>
                  <a:cubicBezTo>
                    <a:pt x="73" y="8"/>
                    <a:pt x="73" y="8"/>
                    <a:pt x="73" y="8"/>
                  </a:cubicBezTo>
                  <a:lnTo>
                    <a:pt x="64" y="15"/>
                  </a:lnTo>
                  <a:close/>
                  <a:moveTo>
                    <a:pt x="39" y="14"/>
                  </a:moveTo>
                  <a:cubicBezTo>
                    <a:pt x="31" y="8"/>
                    <a:pt x="31" y="8"/>
                    <a:pt x="31" y="8"/>
                  </a:cubicBezTo>
                  <a:cubicBezTo>
                    <a:pt x="45" y="8"/>
                    <a:pt x="45" y="8"/>
                    <a:pt x="45" y="8"/>
                  </a:cubicBezTo>
                  <a:lnTo>
                    <a:pt x="39" y="14"/>
                  </a:lnTo>
                  <a:close/>
                  <a:moveTo>
                    <a:pt x="39" y="20"/>
                  </a:moveTo>
                  <a:cubicBezTo>
                    <a:pt x="49" y="28"/>
                    <a:pt x="49" y="28"/>
                    <a:pt x="49" y="28"/>
                  </a:cubicBezTo>
                  <a:cubicBezTo>
                    <a:pt x="31" y="28"/>
                    <a:pt x="31" y="28"/>
                    <a:pt x="31" y="28"/>
                  </a:cubicBezTo>
                  <a:lnTo>
                    <a:pt x="39" y="20"/>
                  </a:lnTo>
                  <a:close/>
                  <a:moveTo>
                    <a:pt x="50" y="32"/>
                  </a:moveTo>
                  <a:cubicBezTo>
                    <a:pt x="60" y="81"/>
                    <a:pt x="60" y="81"/>
                    <a:pt x="60" y="81"/>
                  </a:cubicBezTo>
                  <a:cubicBezTo>
                    <a:pt x="30" y="32"/>
                    <a:pt x="30" y="32"/>
                    <a:pt x="30" y="32"/>
                  </a:cubicBezTo>
                  <a:lnTo>
                    <a:pt x="50" y="32"/>
                  </a:lnTo>
                  <a:close/>
                  <a:moveTo>
                    <a:pt x="51" y="74"/>
                  </a:moveTo>
                  <a:cubicBezTo>
                    <a:pt x="11" y="32"/>
                    <a:pt x="11" y="32"/>
                    <a:pt x="11" y="32"/>
                  </a:cubicBezTo>
                  <a:cubicBezTo>
                    <a:pt x="26" y="32"/>
                    <a:pt x="26" y="32"/>
                    <a:pt x="26" y="32"/>
                  </a:cubicBezTo>
                  <a:lnTo>
                    <a:pt x="51" y="74"/>
                  </a:lnTo>
                  <a:close/>
                  <a:moveTo>
                    <a:pt x="102" y="32"/>
                  </a:moveTo>
                  <a:cubicBezTo>
                    <a:pt x="117" y="32"/>
                    <a:pt x="117" y="32"/>
                    <a:pt x="117" y="32"/>
                  </a:cubicBezTo>
                  <a:cubicBezTo>
                    <a:pt x="77" y="74"/>
                    <a:pt x="77" y="74"/>
                    <a:pt x="77" y="74"/>
                  </a:cubicBezTo>
                  <a:lnTo>
                    <a:pt x="102" y="32"/>
                  </a:lnTo>
                  <a:close/>
                  <a:moveTo>
                    <a:pt x="103" y="28"/>
                  </a:moveTo>
                  <a:cubicBezTo>
                    <a:pt x="92" y="17"/>
                    <a:pt x="92" y="17"/>
                    <a:pt x="92" y="17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20" y="28"/>
                    <a:pt x="120" y="28"/>
                    <a:pt x="120" y="28"/>
                  </a:cubicBezTo>
                  <a:lnTo>
                    <a:pt x="103" y="28"/>
                  </a:lnTo>
                  <a:close/>
                  <a:moveTo>
                    <a:pt x="27" y="10"/>
                  </a:moveTo>
                  <a:cubicBezTo>
                    <a:pt x="36" y="17"/>
                    <a:pt x="36" y="17"/>
                    <a:pt x="36" y="17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8" y="28"/>
                    <a:pt x="8" y="28"/>
                    <a:pt x="8" y="28"/>
                  </a:cubicBezTo>
                  <a:lnTo>
                    <a:pt x="27" y="1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zh-CN"/>
            </a:p>
          </p:txBody>
        </p:sp>
      </p:grpSp>
      <p:grpSp>
        <p:nvGrpSpPr>
          <p:cNvPr id="67" name="淘宝网chenying0907出品 66"/>
          <p:cNvGrpSpPr/>
          <p:nvPr/>
        </p:nvGrpSpPr>
        <p:grpSpPr>
          <a:xfrm>
            <a:off x="5980715" y="5706812"/>
            <a:ext cx="897323" cy="897323"/>
            <a:chOff x="5670550" y="5411335"/>
            <a:chExt cx="850900" cy="850900"/>
          </a:xfrm>
        </p:grpSpPr>
        <p:sp>
          <p:nvSpPr>
            <p:cNvPr id="37" name="Oval 23"/>
            <p:cNvSpPr/>
            <p:nvPr/>
          </p:nvSpPr>
          <p:spPr>
            <a:xfrm>
              <a:off x="5670550" y="5411335"/>
              <a:ext cx="850900" cy="850900"/>
            </a:xfrm>
            <a:prstGeom prst="ellipse">
              <a:avLst/>
            </a:prstGeom>
            <a:solidFill>
              <a:schemeClr val="bg1"/>
            </a:solidFill>
            <a:ln w="7302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grpSp>
          <p:nvGrpSpPr>
            <p:cNvPr id="40" name="Group 36"/>
            <p:cNvGrpSpPr/>
            <p:nvPr/>
          </p:nvGrpSpPr>
          <p:grpSpPr>
            <a:xfrm>
              <a:off x="5899763" y="5639523"/>
              <a:ext cx="392695" cy="393966"/>
              <a:chOff x="7897813" y="666750"/>
              <a:chExt cx="490537" cy="492125"/>
            </a:xfrm>
            <a:solidFill>
              <a:srgbClr val="F77B08"/>
            </a:solidFill>
          </p:grpSpPr>
          <p:sp>
            <p:nvSpPr>
              <p:cNvPr id="41" name="淘宝网chenying0907出品 9"/>
              <p:cNvSpPr>
                <a:spLocks noEditPoints="1"/>
              </p:cNvSpPr>
              <p:nvPr/>
            </p:nvSpPr>
            <p:spPr bwMode="auto">
              <a:xfrm>
                <a:off x="7897813" y="666750"/>
                <a:ext cx="490537" cy="492125"/>
              </a:xfrm>
              <a:custGeom>
                <a:avLst/>
                <a:gdLst>
                  <a:gd name="T0" fmla="*/ 88 w 128"/>
                  <a:gd name="T1" fmla="*/ 0 h 128"/>
                  <a:gd name="T2" fmla="*/ 48 w 128"/>
                  <a:gd name="T3" fmla="*/ 40 h 128"/>
                  <a:gd name="T4" fmla="*/ 51 w 128"/>
                  <a:gd name="T5" fmla="*/ 55 h 128"/>
                  <a:gd name="T6" fmla="*/ 2 w 128"/>
                  <a:gd name="T7" fmla="*/ 103 h 128"/>
                  <a:gd name="T8" fmla="*/ 0 w 128"/>
                  <a:gd name="T9" fmla="*/ 108 h 128"/>
                  <a:gd name="T10" fmla="*/ 0 w 128"/>
                  <a:gd name="T11" fmla="*/ 120 h 128"/>
                  <a:gd name="T12" fmla="*/ 8 w 128"/>
                  <a:gd name="T13" fmla="*/ 128 h 128"/>
                  <a:gd name="T14" fmla="*/ 20 w 128"/>
                  <a:gd name="T15" fmla="*/ 128 h 128"/>
                  <a:gd name="T16" fmla="*/ 25 w 128"/>
                  <a:gd name="T17" fmla="*/ 126 h 128"/>
                  <a:gd name="T18" fmla="*/ 31 w 128"/>
                  <a:gd name="T19" fmla="*/ 120 h 128"/>
                  <a:gd name="T20" fmla="*/ 40 w 128"/>
                  <a:gd name="T21" fmla="*/ 120 h 128"/>
                  <a:gd name="T22" fmla="*/ 48 w 128"/>
                  <a:gd name="T23" fmla="*/ 112 h 128"/>
                  <a:gd name="T24" fmla="*/ 48 w 128"/>
                  <a:gd name="T25" fmla="*/ 104 h 128"/>
                  <a:gd name="T26" fmla="*/ 56 w 128"/>
                  <a:gd name="T27" fmla="*/ 104 h 128"/>
                  <a:gd name="T28" fmla="*/ 64 w 128"/>
                  <a:gd name="T29" fmla="*/ 96 h 128"/>
                  <a:gd name="T30" fmla="*/ 64 w 128"/>
                  <a:gd name="T31" fmla="*/ 87 h 128"/>
                  <a:gd name="T32" fmla="*/ 73 w 128"/>
                  <a:gd name="T33" fmla="*/ 77 h 128"/>
                  <a:gd name="T34" fmla="*/ 88 w 128"/>
                  <a:gd name="T35" fmla="*/ 80 h 128"/>
                  <a:gd name="T36" fmla="*/ 128 w 128"/>
                  <a:gd name="T37" fmla="*/ 40 h 128"/>
                  <a:gd name="T38" fmla="*/ 88 w 128"/>
                  <a:gd name="T39" fmla="*/ 0 h 128"/>
                  <a:gd name="T40" fmla="*/ 88 w 128"/>
                  <a:gd name="T41" fmla="*/ 72 h 128"/>
                  <a:gd name="T42" fmla="*/ 72 w 128"/>
                  <a:gd name="T43" fmla="*/ 67 h 128"/>
                  <a:gd name="T44" fmla="*/ 70 w 128"/>
                  <a:gd name="T45" fmla="*/ 69 h 128"/>
                  <a:gd name="T46" fmla="*/ 66 w 128"/>
                  <a:gd name="T47" fmla="*/ 73 h 128"/>
                  <a:gd name="T48" fmla="*/ 58 w 128"/>
                  <a:gd name="T49" fmla="*/ 81 h 128"/>
                  <a:gd name="T50" fmla="*/ 56 w 128"/>
                  <a:gd name="T51" fmla="*/ 87 h 128"/>
                  <a:gd name="T52" fmla="*/ 56 w 128"/>
                  <a:gd name="T53" fmla="*/ 96 h 128"/>
                  <a:gd name="T54" fmla="*/ 48 w 128"/>
                  <a:gd name="T55" fmla="*/ 96 h 128"/>
                  <a:gd name="T56" fmla="*/ 40 w 128"/>
                  <a:gd name="T57" fmla="*/ 104 h 128"/>
                  <a:gd name="T58" fmla="*/ 40 w 128"/>
                  <a:gd name="T59" fmla="*/ 112 h 128"/>
                  <a:gd name="T60" fmla="*/ 31 w 128"/>
                  <a:gd name="T61" fmla="*/ 112 h 128"/>
                  <a:gd name="T62" fmla="*/ 25 w 128"/>
                  <a:gd name="T63" fmla="*/ 114 h 128"/>
                  <a:gd name="T64" fmla="*/ 19 w 128"/>
                  <a:gd name="T65" fmla="*/ 120 h 128"/>
                  <a:gd name="T66" fmla="*/ 8 w 128"/>
                  <a:gd name="T67" fmla="*/ 120 h 128"/>
                  <a:gd name="T68" fmla="*/ 8 w 128"/>
                  <a:gd name="T69" fmla="*/ 109 h 128"/>
                  <a:gd name="T70" fmla="*/ 55 w 128"/>
                  <a:gd name="T71" fmla="*/ 62 h 128"/>
                  <a:gd name="T72" fmla="*/ 55 w 128"/>
                  <a:gd name="T73" fmla="*/ 62 h 128"/>
                  <a:gd name="T74" fmla="*/ 61 w 128"/>
                  <a:gd name="T75" fmla="*/ 56 h 128"/>
                  <a:gd name="T76" fmla="*/ 56 w 128"/>
                  <a:gd name="T77" fmla="*/ 40 h 128"/>
                  <a:gd name="T78" fmla="*/ 88 w 128"/>
                  <a:gd name="T79" fmla="*/ 8 h 128"/>
                  <a:gd name="T80" fmla="*/ 120 w 128"/>
                  <a:gd name="T81" fmla="*/ 40 h 128"/>
                  <a:gd name="T82" fmla="*/ 88 w 128"/>
                  <a:gd name="T83" fmla="*/ 72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8" h="128">
                    <a:moveTo>
                      <a:pt x="88" y="0"/>
                    </a:moveTo>
                    <a:cubicBezTo>
                      <a:pt x="66" y="0"/>
                      <a:pt x="48" y="18"/>
                      <a:pt x="48" y="40"/>
                    </a:cubicBezTo>
                    <a:cubicBezTo>
                      <a:pt x="48" y="45"/>
                      <a:pt x="49" y="50"/>
                      <a:pt x="51" y="55"/>
                    </a:cubicBezTo>
                    <a:cubicBezTo>
                      <a:pt x="2" y="103"/>
                      <a:pt x="2" y="103"/>
                      <a:pt x="2" y="103"/>
                    </a:cubicBezTo>
                    <a:cubicBezTo>
                      <a:pt x="1" y="105"/>
                      <a:pt x="0" y="106"/>
                      <a:pt x="0" y="108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0" y="124"/>
                      <a:pt x="4" y="128"/>
                      <a:pt x="8" y="128"/>
                    </a:cubicBezTo>
                    <a:cubicBezTo>
                      <a:pt x="20" y="128"/>
                      <a:pt x="20" y="128"/>
                      <a:pt x="20" y="128"/>
                    </a:cubicBezTo>
                    <a:cubicBezTo>
                      <a:pt x="22" y="128"/>
                      <a:pt x="23" y="127"/>
                      <a:pt x="25" y="126"/>
                    </a:cubicBezTo>
                    <a:cubicBezTo>
                      <a:pt x="31" y="120"/>
                      <a:pt x="31" y="120"/>
                      <a:pt x="31" y="120"/>
                    </a:cubicBezTo>
                    <a:cubicBezTo>
                      <a:pt x="40" y="120"/>
                      <a:pt x="40" y="120"/>
                      <a:pt x="40" y="120"/>
                    </a:cubicBezTo>
                    <a:cubicBezTo>
                      <a:pt x="44" y="120"/>
                      <a:pt x="48" y="116"/>
                      <a:pt x="48" y="112"/>
                    </a:cubicBezTo>
                    <a:cubicBezTo>
                      <a:pt x="48" y="104"/>
                      <a:pt x="48" y="104"/>
                      <a:pt x="48" y="104"/>
                    </a:cubicBezTo>
                    <a:cubicBezTo>
                      <a:pt x="56" y="104"/>
                      <a:pt x="56" y="104"/>
                      <a:pt x="56" y="104"/>
                    </a:cubicBezTo>
                    <a:cubicBezTo>
                      <a:pt x="60" y="104"/>
                      <a:pt x="64" y="100"/>
                      <a:pt x="64" y="96"/>
                    </a:cubicBezTo>
                    <a:cubicBezTo>
                      <a:pt x="64" y="87"/>
                      <a:pt x="64" y="87"/>
                      <a:pt x="64" y="87"/>
                    </a:cubicBezTo>
                    <a:cubicBezTo>
                      <a:pt x="73" y="77"/>
                      <a:pt x="73" y="77"/>
                      <a:pt x="73" y="77"/>
                    </a:cubicBezTo>
                    <a:cubicBezTo>
                      <a:pt x="78" y="79"/>
                      <a:pt x="83" y="80"/>
                      <a:pt x="88" y="80"/>
                    </a:cubicBezTo>
                    <a:cubicBezTo>
                      <a:pt x="110" y="80"/>
                      <a:pt x="128" y="62"/>
                      <a:pt x="128" y="40"/>
                    </a:cubicBezTo>
                    <a:cubicBezTo>
                      <a:pt x="128" y="18"/>
                      <a:pt x="110" y="0"/>
                      <a:pt x="88" y="0"/>
                    </a:cubicBezTo>
                    <a:close/>
                    <a:moveTo>
                      <a:pt x="88" y="72"/>
                    </a:moveTo>
                    <a:cubicBezTo>
                      <a:pt x="82" y="72"/>
                      <a:pt x="77" y="70"/>
                      <a:pt x="72" y="67"/>
                    </a:cubicBezTo>
                    <a:cubicBezTo>
                      <a:pt x="70" y="69"/>
                      <a:pt x="70" y="69"/>
                      <a:pt x="70" y="69"/>
                    </a:cubicBezTo>
                    <a:cubicBezTo>
                      <a:pt x="66" y="73"/>
                      <a:pt x="66" y="73"/>
                      <a:pt x="66" y="73"/>
                    </a:cubicBezTo>
                    <a:cubicBezTo>
                      <a:pt x="58" y="81"/>
                      <a:pt x="58" y="81"/>
                      <a:pt x="58" y="81"/>
                    </a:cubicBezTo>
                    <a:cubicBezTo>
                      <a:pt x="57" y="82"/>
                      <a:pt x="56" y="85"/>
                      <a:pt x="56" y="87"/>
                    </a:cubicBezTo>
                    <a:cubicBezTo>
                      <a:pt x="56" y="96"/>
                      <a:pt x="56" y="96"/>
                      <a:pt x="56" y="96"/>
                    </a:cubicBezTo>
                    <a:cubicBezTo>
                      <a:pt x="48" y="96"/>
                      <a:pt x="48" y="96"/>
                      <a:pt x="48" y="96"/>
                    </a:cubicBezTo>
                    <a:cubicBezTo>
                      <a:pt x="44" y="96"/>
                      <a:pt x="40" y="100"/>
                      <a:pt x="40" y="104"/>
                    </a:cubicBezTo>
                    <a:cubicBezTo>
                      <a:pt x="40" y="112"/>
                      <a:pt x="40" y="112"/>
                      <a:pt x="40" y="112"/>
                    </a:cubicBezTo>
                    <a:cubicBezTo>
                      <a:pt x="31" y="112"/>
                      <a:pt x="31" y="112"/>
                      <a:pt x="31" y="112"/>
                    </a:cubicBezTo>
                    <a:cubicBezTo>
                      <a:pt x="29" y="112"/>
                      <a:pt x="26" y="113"/>
                      <a:pt x="25" y="114"/>
                    </a:cubicBezTo>
                    <a:cubicBezTo>
                      <a:pt x="19" y="120"/>
                      <a:pt x="19" y="120"/>
                      <a:pt x="19" y="120"/>
                    </a:cubicBezTo>
                    <a:cubicBezTo>
                      <a:pt x="8" y="120"/>
                      <a:pt x="8" y="120"/>
                      <a:pt x="8" y="120"/>
                    </a:cubicBezTo>
                    <a:cubicBezTo>
                      <a:pt x="8" y="109"/>
                      <a:pt x="8" y="109"/>
                      <a:pt x="8" y="109"/>
                    </a:cubicBezTo>
                    <a:cubicBezTo>
                      <a:pt x="55" y="62"/>
                      <a:pt x="55" y="62"/>
                      <a:pt x="55" y="62"/>
                    </a:cubicBezTo>
                    <a:cubicBezTo>
                      <a:pt x="55" y="62"/>
                      <a:pt x="55" y="62"/>
                      <a:pt x="55" y="62"/>
                    </a:cubicBezTo>
                    <a:cubicBezTo>
                      <a:pt x="61" y="56"/>
                      <a:pt x="61" y="56"/>
                      <a:pt x="61" y="56"/>
                    </a:cubicBezTo>
                    <a:cubicBezTo>
                      <a:pt x="58" y="51"/>
                      <a:pt x="56" y="46"/>
                      <a:pt x="56" y="40"/>
                    </a:cubicBezTo>
                    <a:cubicBezTo>
                      <a:pt x="56" y="22"/>
                      <a:pt x="70" y="8"/>
                      <a:pt x="88" y="8"/>
                    </a:cubicBezTo>
                    <a:cubicBezTo>
                      <a:pt x="106" y="8"/>
                      <a:pt x="120" y="22"/>
                      <a:pt x="120" y="40"/>
                    </a:cubicBezTo>
                    <a:cubicBezTo>
                      <a:pt x="120" y="58"/>
                      <a:pt x="106" y="72"/>
                      <a:pt x="88" y="72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cs typeface="+mn-cs"/>
                </a:endParaRPr>
              </a:p>
            </p:txBody>
          </p:sp>
          <p:sp>
            <p:nvSpPr>
              <p:cNvPr id="42" name="淘宝网chenying0907出品 10"/>
              <p:cNvSpPr>
                <a:spLocks noEditPoints="1"/>
              </p:cNvSpPr>
              <p:nvPr/>
            </p:nvSpPr>
            <p:spPr bwMode="auto">
              <a:xfrm>
                <a:off x="8204200" y="728663"/>
                <a:ext cx="123825" cy="123825"/>
              </a:xfrm>
              <a:custGeom>
                <a:avLst/>
                <a:gdLst>
                  <a:gd name="T0" fmla="*/ 31 w 32"/>
                  <a:gd name="T1" fmla="*/ 17 h 32"/>
                  <a:gd name="T2" fmla="*/ 15 w 32"/>
                  <a:gd name="T3" fmla="*/ 1 h 32"/>
                  <a:gd name="T4" fmla="*/ 12 w 32"/>
                  <a:gd name="T5" fmla="*/ 0 h 32"/>
                  <a:gd name="T6" fmla="*/ 0 w 32"/>
                  <a:gd name="T7" fmla="*/ 12 h 32"/>
                  <a:gd name="T8" fmla="*/ 0 w 32"/>
                  <a:gd name="T9" fmla="*/ 13 h 32"/>
                  <a:gd name="T10" fmla="*/ 1 w 32"/>
                  <a:gd name="T11" fmla="*/ 15 h 32"/>
                  <a:gd name="T12" fmla="*/ 17 w 32"/>
                  <a:gd name="T13" fmla="*/ 31 h 32"/>
                  <a:gd name="T14" fmla="*/ 20 w 32"/>
                  <a:gd name="T15" fmla="*/ 32 h 32"/>
                  <a:gd name="T16" fmla="*/ 32 w 32"/>
                  <a:gd name="T17" fmla="*/ 20 h 32"/>
                  <a:gd name="T18" fmla="*/ 32 w 32"/>
                  <a:gd name="T19" fmla="*/ 19 h 32"/>
                  <a:gd name="T20" fmla="*/ 31 w 32"/>
                  <a:gd name="T21" fmla="*/ 17 h 32"/>
                  <a:gd name="T22" fmla="*/ 19 w 32"/>
                  <a:gd name="T23" fmla="*/ 28 h 32"/>
                  <a:gd name="T24" fmla="*/ 4 w 32"/>
                  <a:gd name="T25" fmla="*/ 13 h 32"/>
                  <a:gd name="T26" fmla="*/ 13 w 32"/>
                  <a:gd name="T27" fmla="*/ 4 h 32"/>
                  <a:gd name="T28" fmla="*/ 28 w 32"/>
                  <a:gd name="T29" fmla="*/ 19 h 32"/>
                  <a:gd name="T30" fmla="*/ 19 w 32"/>
                  <a:gd name="T31" fmla="*/ 2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2" h="32">
                    <a:moveTo>
                      <a:pt x="31" y="17"/>
                    </a:moveTo>
                    <a:cubicBezTo>
                      <a:pt x="27" y="11"/>
                      <a:pt x="21" y="5"/>
                      <a:pt x="15" y="1"/>
                    </a:cubicBezTo>
                    <a:cubicBezTo>
                      <a:pt x="14" y="0"/>
                      <a:pt x="13" y="0"/>
                      <a:pt x="12" y="0"/>
                    </a:cubicBezTo>
                    <a:cubicBezTo>
                      <a:pt x="6" y="2"/>
                      <a:pt x="2" y="6"/>
                      <a:pt x="0" y="12"/>
                    </a:cubicBezTo>
                    <a:cubicBezTo>
                      <a:pt x="0" y="12"/>
                      <a:pt x="0" y="12"/>
                      <a:pt x="0" y="13"/>
                    </a:cubicBezTo>
                    <a:cubicBezTo>
                      <a:pt x="0" y="14"/>
                      <a:pt x="0" y="14"/>
                      <a:pt x="1" y="15"/>
                    </a:cubicBezTo>
                    <a:cubicBezTo>
                      <a:pt x="5" y="21"/>
                      <a:pt x="11" y="27"/>
                      <a:pt x="17" y="31"/>
                    </a:cubicBezTo>
                    <a:cubicBezTo>
                      <a:pt x="18" y="32"/>
                      <a:pt x="19" y="32"/>
                      <a:pt x="20" y="32"/>
                    </a:cubicBezTo>
                    <a:cubicBezTo>
                      <a:pt x="26" y="30"/>
                      <a:pt x="30" y="26"/>
                      <a:pt x="32" y="20"/>
                    </a:cubicBezTo>
                    <a:cubicBezTo>
                      <a:pt x="32" y="20"/>
                      <a:pt x="32" y="20"/>
                      <a:pt x="32" y="19"/>
                    </a:cubicBezTo>
                    <a:cubicBezTo>
                      <a:pt x="32" y="18"/>
                      <a:pt x="32" y="18"/>
                      <a:pt x="31" y="17"/>
                    </a:cubicBezTo>
                    <a:close/>
                    <a:moveTo>
                      <a:pt x="19" y="28"/>
                    </a:moveTo>
                    <a:cubicBezTo>
                      <a:pt x="13" y="24"/>
                      <a:pt x="8" y="19"/>
                      <a:pt x="4" y="13"/>
                    </a:cubicBezTo>
                    <a:cubicBezTo>
                      <a:pt x="6" y="8"/>
                      <a:pt x="8" y="6"/>
                      <a:pt x="13" y="4"/>
                    </a:cubicBezTo>
                    <a:cubicBezTo>
                      <a:pt x="19" y="8"/>
                      <a:pt x="24" y="13"/>
                      <a:pt x="28" y="19"/>
                    </a:cubicBezTo>
                    <a:cubicBezTo>
                      <a:pt x="26" y="24"/>
                      <a:pt x="24" y="26"/>
                      <a:pt x="19" y="28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cs typeface="+mn-cs"/>
                </a:endParaRPr>
              </a:p>
            </p:txBody>
          </p:sp>
        </p:grpSp>
      </p:grpSp>
      <p:grpSp>
        <p:nvGrpSpPr>
          <p:cNvPr id="66" name="淘宝网chenying0907出品 65"/>
          <p:cNvGrpSpPr/>
          <p:nvPr/>
        </p:nvGrpSpPr>
        <p:grpSpPr>
          <a:xfrm>
            <a:off x="7623017" y="5706812"/>
            <a:ext cx="897323" cy="897323"/>
            <a:chOff x="7227888" y="5411335"/>
            <a:chExt cx="850900" cy="850900"/>
          </a:xfrm>
        </p:grpSpPr>
        <p:sp>
          <p:nvSpPr>
            <p:cNvPr id="38" name="Oval 26"/>
            <p:cNvSpPr/>
            <p:nvPr/>
          </p:nvSpPr>
          <p:spPr>
            <a:xfrm>
              <a:off x="7227888" y="5411335"/>
              <a:ext cx="850900" cy="850900"/>
            </a:xfrm>
            <a:prstGeom prst="ellipse">
              <a:avLst/>
            </a:prstGeom>
            <a:solidFill>
              <a:schemeClr val="bg1"/>
            </a:solidFill>
            <a:ln w="7302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grpSp>
          <p:nvGrpSpPr>
            <p:cNvPr id="43" name="Group 49"/>
            <p:cNvGrpSpPr/>
            <p:nvPr/>
          </p:nvGrpSpPr>
          <p:grpSpPr>
            <a:xfrm>
              <a:off x="7480842" y="5585125"/>
              <a:ext cx="344471" cy="497388"/>
              <a:chOff x="7584344" y="421173"/>
              <a:chExt cx="339727" cy="490538"/>
            </a:xfrm>
            <a:solidFill>
              <a:srgbClr val="F77B08"/>
            </a:solidFill>
          </p:grpSpPr>
          <p:sp>
            <p:nvSpPr>
              <p:cNvPr id="44" name="Oval 14"/>
              <p:cNvSpPr>
                <a:spLocks noChangeArrowheads="1"/>
              </p:cNvSpPr>
              <p:nvPr/>
            </p:nvSpPr>
            <p:spPr bwMode="auto">
              <a:xfrm>
                <a:off x="7722457" y="559285"/>
                <a:ext cx="31750" cy="30163"/>
              </a:xfrm>
              <a:prstGeom prst="ellipse">
                <a:avLst/>
              </a:prstGeom>
              <a:grpFill/>
              <a:ln>
                <a:solidFill>
                  <a:schemeClr val="accent3"/>
                </a:solidFill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cs typeface="+mn-cs"/>
                </a:endParaRPr>
              </a:p>
            </p:txBody>
          </p:sp>
          <p:sp>
            <p:nvSpPr>
              <p:cNvPr id="45" name="Oval 15"/>
              <p:cNvSpPr>
                <a:spLocks noChangeArrowheads="1"/>
              </p:cNvSpPr>
              <p:nvPr/>
            </p:nvSpPr>
            <p:spPr bwMode="auto">
              <a:xfrm>
                <a:off x="7722457" y="743436"/>
                <a:ext cx="31750" cy="30163"/>
              </a:xfrm>
              <a:prstGeom prst="ellipse">
                <a:avLst/>
              </a:prstGeom>
              <a:grpFill/>
              <a:ln>
                <a:solidFill>
                  <a:schemeClr val="accent3"/>
                </a:solidFill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cs typeface="+mn-cs"/>
                </a:endParaRPr>
              </a:p>
            </p:txBody>
          </p:sp>
          <p:sp>
            <p:nvSpPr>
              <p:cNvPr id="46" name="Oval 16"/>
              <p:cNvSpPr>
                <a:spLocks noChangeArrowheads="1"/>
              </p:cNvSpPr>
              <p:nvPr/>
            </p:nvSpPr>
            <p:spPr bwMode="auto">
              <a:xfrm>
                <a:off x="7630382" y="651360"/>
                <a:ext cx="30163" cy="30163"/>
              </a:xfrm>
              <a:prstGeom prst="ellipse">
                <a:avLst/>
              </a:prstGeom>
              <a:grpFill/>
              <a:ln>
                <a:solidFill>
                  <a:schemeClr val="accent3"/>
                </a:solidFill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cs typeface="+mn-cs"/>
                </a:endParaRPr>
              </a:p>
            </p:txBody>
          </p:sp>
          <p:sp>
            <p:nvSpPr>
              <p:cNvPr id="47" name="Oval 17"/>
              <p:cNvSpPr>
                <a:spLocks noChangeArrowheads="1"/>
              </p:cNvSpPr>
              <p:nvPr/>
            </p:nvSpPr>
            <p:spPr bwMode="auto">
              <a:xfrm>
                <a:off x="7816120" y="651360"/>
                <a:ext cx="30163" cy="30163"/>
              </a:xfrm>
              <a:prstGeom prst="ellipse">
                <a:avLst/>
              </a:prstGeom>
              <a:grpFill/>
              <a:ln>
                <a:solidFill>
                  <a:schemeClr val="accent3"/>
                </a:solidFill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cs typeface="+mn-cs"/>
                </a:endParaRPr>
              </a:p>
            </p:txBody>
          </p:sp>
          <p:sp>
            <p:nvSpPr>
              <p:cNvPr id="48" name="淘宝网chenying0907出品 18"/>
              <p:cNvSpPr>
                <a:spLocks/>
              </p:cNvSpPr>
              <p:nvPr/>
            </p:nvSpPr>
            <p:spPr bwMode="auto">
              <a:xfrm>
                <a:off x="7657369" y="716448"/>
                <a:ext cx="30163" cy="30163"/>
              </a:xfrm>
              <a:custGeom>
                <a:avLst/>
                <a:gdLst>
                  <a:gd name="T0" fmla="*/ 1 w 8"/>
                  <a:gd name="T1" fmla="*/ 1 h 8"/>
                  <a:gd name="T2" fmla="*/ 1 w 8"/>
                  <a:gd name="T3" fmla="*/ 7 h 8"/>
                  <a:gd name="T4" fmla="*/ 7 w 8"/>
                  <a:gd name="T5" fmla="*/ 7 h 8"/>
                  <a:gd name="T6" fmla="*/ 7 w 8"/>
                  <a:gd name="T7" fmla="*/ 1 h 8"/>
                  <a:gd name="T8" fmla="*/ 1 w 8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1"/>
                    </a:moveTo>
                    <a:cubicBezTo>
                      <a:pt x="0" y="3"/>
                      <a:pt x="0" y="5"/>
                      <a:pt x="1" y="7"/>
                    </a:cubicBezTo>
                    <a:cubicBezTo>
                      <a:pt x="3" y="8"/>
                      <a:pt x="5" y="8"/>
                      <a:pt x="7" y="7"/>
                    </a:cubicBezTo>
                    <a:cubicBezTo>
                      <a:pt x="8" y="5"/>
                      <a:pt x="8" y="3"/>
                      <a:pt x="7" y="1"/>
                    </a:cubicBezTo>
                    <a:cubicBezTo>
                      <a:pt x="5" y="0"/>
                      <a:pt x="3" y="0"/>
                      <a:pt x="1" y="1"/>
                    </a:cubicBezTo>
                    <a:close/>
                  </a:path>
                </a:pathLst>
              </a:custGeom>
              <a:grpFill/>
              <a:ln>
                <a:solidFill>
                  <a:schemeClr val="accent3"/>
                </a:solidFill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cs typeface="+mn-cs"/>
                </a:endParaRPr>
              </a:p>
            </p:txBody>
          </p:sp>
          <p:sp>
            <p:nvSpPr>
              <p:cNvPr id="49" name="淘宝网chenying0907出品 19"/>
              <p:cNvSpPr>
                <a:spLocks/>
              </p:cNvSpPr>
              <p:nvPr/>
            </p:nvSpPr>
            <p:spPr bwMode="auto">
              <a:xfrm>
                <a:off x="7657369" y="584685"/>
                <a:ext cx="30163" cy="31750"/>
              </a:xfrm>
              <a:custGeom>
                <a:avLst/>
                <a:gdLst>
                  <a:gd name="T0" fmla="*/ 1 w 8"/>
                  <a:gd name="T1" fmla="*/ 1 h 8"/>
                  <a:gd name="T2" fmla="*/ 1 w 8"/>
                  <a:gd name="T3" fmla="*/ 7 h 8"/>
                  <a:gd name="T4" fmla="*/ 7 w 8"/>
                  <a:gd name="T5" fmla="*/ 7 h 8"/>
                  <a:gd name="T6" fmla="*/ 7 w 8"/>
                  <a:gd name="T7" fmla="*/ 1 h 8"/>
                  <a:gd name="T8" fmla="*/ 1 w 8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1"/>
                    </a:moveTo>
                    <a:cubicBezTo>
                      <a:pt x="0" y="3"/>
                      <a:pt x="0" y="5"/>
                      <a:pt x="1" y="7"/>
                    </a:cubicBezTo>
                    <a:cubicBezTo>
                      <a:pt x="3" y="8"/>
                      <a:pt x="5" y="8"/>
                      <a:pt x="7" y="7"/>
                    </a:cubicBezTo>
                    <a:cubicBezTo>
                      <a:pt x="8" y="5"/>
                      <a:pt x="8" y="3"/>
                      <a:pt x="7" y="1"/>
                    </a:cubicBezTo>
                    <a:cubicBezTo>
                      <a:pt x="5" y="0"/>
                      <a:pt x="3" y="0"/>
                      <a:pt x="1" y="1"/>
                    </a:cubicBezTo>
                    <a:close/>
                  </a:path>
                </a:pathLst>
              </a:custGeom>
              <a:grpFill/>
              <a:ln>
                <a:solidFill>
                  <a:schemeClr val="accent3"/>
                </a:solidFill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cs typeface="+mn-cs"/>
                </a:endParaRPr>
              </a:p>
            </p:txBody>
          </p:sp>
          <p:sp>
            <p:nvSpPr>
              <p:cNvPr id="50" name="淘宝网chenying0907出品 20"/>
              <p:cNvSpPr>
                <a:spLocks/>
              </p:cNvSpPr>
              <p:nvPr/>
            </p:nvSpPr>
            <p:spPr bwMode="auto">
              <a:xfrm>
                <a:off x="7789133" y="716448"/>
                <a:ext cx="30163" cy="30163"/>
              </a:xfrm>
              <a:custGeom>
                <a:avLst/>
                <a:gdLst>
                  <a:gd name="T0" fmla="*/ 1 w 8"/>
                  <a:gd name="T1" fmla="*/ 1 h 8"/>
                  <a:gd name="T2" fmla="*/ 1 w 8"/>
                  <a:gd name="T3" fmla="*/ 7 h 8"/>
                  <a:gd name="T4" fmla="*/ 7 w 8"/>
                  <a:gd name="T5" fmla="*/ 7 h 8"/>
                  <a:gd name="T6" fmla="*/ 7 w 8"/>
                  <a:gd name="T7" fmla="*/ 1 h 8"/>
                  <a:gd name="T8" fmla="*/ 1 w 8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1"/>
                    </a:moveTo>
                    <a:cubicBezTo>
                      <a:pt x="0" y="3"/>
                      <a:pt x="0" y="5"/>
                      <a:pt x="1" y="7"/>
                    </a:cubicBezTo>
                    <a:cubicBezTo>
                      <a:pt x="3" y="8"/>
                      <a:pt x="5" y="8"/>
                      <a:pt x="7" y="7"/>
                    </a:cubicBezTo>
                    <a:cubicBezTo>
                      <a:pt x="8" y="5"/>
                      <a:pt x="8" y="3"/>
                      <a:pt x="7" y="1"/>
                    </a:cubicBezTo>
                    <a:cubicBezTo>
                      <a:pt x="5" y="0"/>
                      <a:pt x="3" y="0"/>
                      <a:pt x="1" y="1"/>
                    </a:cubicBezTo>
                    <a:close/>
                  </a:path>
                </a:pathLst>
              </a:custGeom>
              <a:grpFill/>
              <a:ln>
                <a:solidFill>
                  <a:schemeClr val="accent3"/>
                </a:solidFill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cs typeface="+mn-cs"/>
                </a:endParaRPr>
              </a:p>
            </p:txBody>
          </p:sp>
          <p:sp>
            <p:nvSpPr>
              <p:cNvPr id="51" name="淘宝网chenying0907出品 21"/>
              <p:cNvSpPr>
                <a:spLocks noEditPoints="1"/>
              </p:cNvSpPr>
              <p:nvPr/>
            </p:nvSpPr>
            <p:spPr bwMode="auto">
              <a:xfrm>
                <a:off x="7584344" y="421173"/>
                <a:ext cx="339727" cy="490538"/>
              </a:xfrm>
              <a:custGeom>
                <a:avLst/>
                <a:gdLst>
                  <a:gd name="T0" fmla="*/ 80 w 88"/>
                  <a:gd name="T1" fmla="*/ 56 h 128"/>
                  <a:gd name="T2" fmla="*/ 79 w 88"/>
                  <a:gd name="T3" fmla="*/ 56 h 128"/>
                  <a:gd name="T4" fmla="*/ 70 w 88"/>
                  <a:gd name="T5" fmla="*/ 38 h 128"/>
                  <a:gd name="T6" fmla="*/ 64 w 88"/>
                  <a:gd name="T7" fmla="*/ 7 h 128"/>
                  <a:gd name="T8" fmla="*/ 56 w 88"/>
                  <a:gd name="T9" fmla="*/ 0 h 128"/>
                  <a:gd name="T10" fmla="*/ 24 w 88"/>
                  <a:gd name="T11" fmla="*/ 0 h 128"/>
                  <a:gd name="T12" fmla="*/ 17 w 88"/>
                  <a:gd name="T13" fmla="*/ 7 h 128"/>
                  <a:gd name="T14" fmla="*/ 11 w 88"/>
                  <a:gd name="T15" fmla="*/ 37 h 128"/>
                  <a:gd name="T16" fmla="*/ 0 w 88"/>
                  <a:gd name="T17" fmla="*/ 64 h 128"/>
                  <a:gd name="T18" fmla="*/ 10 w 88"/>
                  <a:gd name="T19" fmla="*/ 91 h 128"/>
                  <a:gd name="T20" fmla="*/ 16 w 88"/>
                  <a:gd name="T21" fmla="*/ 121 h 128"/>
                  <a:gd name="T22" fmla="*/ 24 w 88"/>
                  <a:gd name="T23" fmla="*/ 128 h 128"/>
                  <a:gd name="T24" fmla="*/ 56 w 88"/>
                  <a:gd name="T25" fmla="*/ 128 h 128"/>
                  <a:gd name="T26" fmla="*/ 64 w 88"/>
                  <a:gd name="T27" fmla="*/ 121 h 128"/>
                  <a:gd name="T28" fmla="*/ 70 w 88"/>
                  <a:gd name="T29" fmla="*/ 91 h 128"/>
                  <a:gd name="T30" fmla="*/ 79 w 88"/>
                  <a:gd name="T31" fmla="*/ 72 h 128"/>
                  <a:gd name="T32" fmla="*/ 80 w 88"/>
                  <a:gd name="T33" fmla="*/ 72 h 128"/>
                  <a:gd name="T34" fmla="*/ 88 w 88"/>
                  <a:gd name="T35" fmla="*/ 64 h 128"/>
                  <a:gd name="T36" fmla="*/ 80 w 88"/>
                  <a:gd name="T37" fmla="*/ 56 h 128"/>
                  <a:gd name="T38" fmla="*/ 24 w 88"/>
                  <a:gd name="T39" fmla="*/ 8 h 128"/>
                  <a:gd name="T40" fmla="*/ 56 w 88"/>
                  <a:gd name="T41" fmla="*/ 8 h 128"/>
                  <a:gd name="T42" fmla="*/ 60 w 88"/>
                  <a:gd name="T43" fmla="*/ 30 h 128"/>
                  <a:gd name="T44" fmla="*/ 40 w 88"/>
                  <a:gd name="T45" fmla="*/ 24 h 128"/>
                  <a:gd name="T46" fmla="*/ 20 w 88"/>
                  <a:gd name="T47" fmla="*/ 30 h 128"/>
                  <a:gd name="T48" fmla="*/ 24 w 88"/>
                  <a:gd name="T49" fmla="*/ 8 h 128"/>
                  <a:gd name="T50" fmla="*/ 56 w 88"/>
                  <a:gd name="T51" fmla="*/ 120 h 128"/>
                  <a:gd name="T52" fmla="*/ 24 w 88"/>
                  <a:gd name="T53" fmla="*/ 120 h 128"/>
                  <a:gd name="T54" fmla="*/ 20 w 88"/>
                  <a:gd name="T55" fmla="*/ 98 h 128"/>
                  <a:gd name="T56" fmla="*/ 40 w 88"/>
                  <a:gd name="T57" fmla="*/ 104 h 128"/>
                  <a:gd name="T58" fmla="*/ 60 w 88"/>
                  <a:gd name="T59" fmla="*/ 98 h 128"/>
                  <a:gd name="T60" fmla="*/ 56 w 88"/>
                  <a:gd name="T61" fmla="*/ 120 h 128"/>
                  <a:gd name="T62" fmla="*/ 40 w 88"/>
                  <a:gd name="T63" fmla="*/ 96 h 128"/>
                  <a:gd name="T64" fmla="*/ 8 w 88"/>
                  <a:gd name="T65" fmla="*/ 64 h 128"/>
                  <a:gd name="T66" fmla="*/ 40 w 88"/>
                  <a:gd name="T67" fmla="*/ 32 h 128"/>
                  <a:gd name="T68" fmla="*/ 72 w 88"/>
                  <a:gd name="T69" fmla="*/ 64 h 128"/>
                  <a:gd name="T70" fmla="*/ 40 w 88"/>
                  <a:gd name="T71" fmla="*/ 96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8" h="128">
                    <a:moveTo>
                      <a:pt x="80" y="56"/>
                    </a:moveTo>
                    <a:cubicBezTo>
                      <a:pt x="80" y="56"/>
                      <a:pt x="79" y="56"/>
                      <a:pt x="79" y="56"/>
                    </a:cubicBezTo>
                    <a:cubicBezTo>
                      <a:pt x="78" y="49"/>
                      <a:pt x="75" y="43"/>
                      <a:pt x="70" y="38"/>
                    </a:cubicBezTo>
                    <a:cubicBezTo>
                      <a:pt x="64" y="7"/>
                      <a:pt x="64" y="7"/>
                      <a:pt x="64" y="7"/>
                    </a:cubicBezTo>
                    <a:cubicBezTo>
                      <a:pt x="64" y="3"/>
                      <a:pt x="60" y="0"/>
                      <a:pt x="56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1" y="0"/>
                      <a:pt x="17" y="3"/>
                      <a:pt x="17" y="7"/>
                    </a:cubicBezTo>
                    <a:cubicBezTo>
                      <a:pt x="11" y="37"/>
                      <a:pt x="11" y="37"/>
                      <a:pt x="11" y="37"/>
                    </a:cubicBezTo>
                    <a:cubicBezTo>
                      <a:pt x="4" y="44"/>
                      <a:pt x="0" y="53"/>
                      <a:pt x="0" y="64"/>
                    </a:cubicBezTo>
                    <a:cubicBezTo>
                      <a:pt x="0" y="74"/>
                      <a:pt x="4" y="84"/>
                      <a:pt x="10" y="91"/>
                    </a:cubicBezTo>
                    <a:cubicBezTo>
                      <a:pt x="16" y="121"/>
                      <a:pt x="16" y="121"/>
                      <a:pt x="16" y="121"/>
                    </a:cubicBezTo>
                    <a:cubicBezTo>
                      <a:pt x="17" y="125"/>
                      <a:pt x="20" y="128"/>
                      <a:pt x="24" y="128"/>
                    </a:cubicBezTo>
                    <a:cubicBezTo>
                      <a:pt x="56" y="128"/>
                      <a:pt x="56" y="128"/>
                      <a:pt x="56" y="128"/>
                    </a:cubicBezTo>
                    <a:cubicBezTo>
                      <a:pt x="60" y="128"/>
                      <a:pt x="63" y="125"/>
                      <a:pt x="64" y="121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5"/>
                      <a:pt x="78" y="79"/>
                      <a:pt x="79" y="72"/>
                    </a:cubicBezTo>
                    <a:cubicBezTo>
                      <a:pt x="79" y="72"/>
                      <a:pt x="80" y="72"/>
                      <a:pt x="80" y="72"/>
                    </a:cubicBezTo>
                    <a:cubicBezTo>
                      <a:pt x="84" y="72"/>
                      <a:pt x="88" y="68"/>
                      <a:pt x="88" y="64"/>
                    </a:cubicBezTo>
                    <a:cubicBezTo>
                      <a:pt x="88" y="60"/>
                      <a:pt x="84" y="56"/>
                      <a:pt x="80" y="56"/>
                    </a:cubicBezTo>
                    <a:close/>
                    <a:moveTo>
                      <a:pt x="24" y="8"/>
                    </a:moveTo>
                    <a:cubicBezTo>
                      <a:pt x="56" y="8"/>
                      <a:pt x="56" y="8"/>
                      <a:pt x="56" y="8"/>
                    </a:cubicBezTo>
                    <a:cubicBezTo>
                      <a:pt x="60" y="30"/>
                      <a:pt x="60" y="30"/>
                      <a:pt x="60" y="30"/>
                    </a:cubicBezTo>
                    <a:cubicBezTo>
                      <a:pt x="55" y="26"/>
                      <a:pt x="48" y="24"/>
                      <a:pt x="40" y="24"/>
                    </a:cubicBezTo>
                    <a:cubicBezTo>
                      <a:pt x="33" y="24"/>
                      <a:pt x="26" y="26"/>
                      <a:pt x="20" y="30"/>
                    </a:cubicBezTo>
                    <a:lnTo>
                      <a:pt x="24" y="8"/>
                    </a:lnTo>
                    <a:close/>
                    <a:moveTo>
                      <a:pt x="56" y="120"/>
                    </a:moveTo>
                    <a:cubicBezTo>
                      <a:pt x="24" y="120"/>
                      <a:pt x="24" y="120"/>
                      <a:pt x="24" y="120"/>
                    </a:cubicBezTo>
                    <a:cubicBezTo>
                      <a:pt x="20" y="98"/>
                      <a:pt x="20" y="98"/>
                      <a:pt x="20" y="98"/>
                    </a:cubicBezTo>
                    <a:cubicBezTo>
                      <a:pt x="26" y="102"/>
                      <a:pt x="33" y="104"/>
                      <a:pt x="40" y="104"/>
                    </a:cubicBezTo>
                    <a:cubicBezTo>
                      <a:pt x="47" y="104"/>
                      <a:pt x="54" y="102"/>
                      <a:pt x="60" y="98"/>
                    </a:cubicBezTo>
                    <a:lnTo>
                      <a:pt x="56" y="120"/>
                    </a:lnTo>
                    <a:close/>
                    <a:moveTo>
                      <a:pt x="40" y="96"/>
                    </a:moveTo>
                    <a:cubicBezTo>
                      <a:pt x="22" y="96"/>
                      <a:pt x="8" y="82"/>
                      <a:pt x="8" y="64"/>
                    </a:cubicBezTo>
                    <a:cubicBezTo>
                      <a:pt x="8" y="46"/>
                      <a:pt x="22" y="32"/>
                      <a:pt x="40" y="32"/>
                    </a:cubicBezTo>
                    <a:cubicBezTo>
                      <a:pt x="58" y="32"/>
                      <a:pt x="72" y="46"/>
                      <a:pt x="72" y="64"/>
                    </a:cubicBezTo>
                    <a:cubicBezTo>
                      <a:pt x="72" y="82"/>
                      <a:pt x="58" y="96"/>
                      <a:pt x="40" y="9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solidFill>
                  <a:schemeClr val="accent3"/>
                </a:solidFill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cs typeface="+mn-cs"/>
                </a:endParaRPr>
              </a:p>
            </p:txBody>
          </p:sp>
          <p:sp>
            <p:nvSpPr>
              <p:cNvPr id="52" name="淘宝网chenying0907出品 22"/>
              <p:cNvSpPr>
                <a:spLocks/>
              </p:cNvSpPr>
              <p:nvPr/>
            </p:nvSpPr>
            <p:spPr bwMode="auto">
              <a:xfrm>
                <a:off x="7722457" y="589448"/>
                <a:ext cx="93663" cy="92075"/>
              </a:xfrm>
              <a:custGeom>
                <a:avLst/>
                <a:gdLst>
                  <a:gd name="T0" fmla="*/ 24 w 24"/>
                  <a:gd name="T1" fmla="*/ 0 h 24"/>
                  <a:gd name="T2" fmla="*/ 22 w 24"/>
                  <a:gd name="T3" fmla="*/ 0 h 24"/>
                  <a:gd name="T4" fmla="*/ 1 w 24"/>
                  <a:gd name="T5" fmla="*/ 17 h 24"/>
                  <a:gd name="T6" fmla="*/ 0 w 24"/>
                  <a:gd name="T7" fmla="*/ 20 h 24"/>
                  <a:gd name="T8" fmla="*/ 1 w 24"/>
                  <a:gd name="T9" fmla="*/ 23 h 24"/>
                  <a:gd name="T10" fmla="*/ 4 w 24"/>
                  <a:gd name="T11" fmla="*/ 24 h 24"/>
                  <a:gd name="T12" fmla="*/ 7 w 24"/>
                  <a:gd name="T13" fmla="*/ 23 h 24"/>
                  <a:gd name="T14" fmla="*/ 14 w 24"/>
                  <a:gd name="T15" fmla="*/ 14 h 24"/>
                  <a:gd name="T16" fmla="*/ 24 w 24"/>
                  <a:gd name="T17" fmla="*/ 2 h 24"/>
                  <a:gd name="T18" fmla="*/ 24 w 24"/>
                  <a:gd name="T1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4">
                    <a:moveTo>
                      <a:pt x="24" y="0"/>
                    </a:moveTo>
                    <a:cubicBezTo>
                      <a:pt x="23" y="0"/>
                      <a:pt x="23" y="0"/>
                      <a:pt x="22" y="0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0" y="18"/>
                      <a:pt x="0" y="19"/>
                      <a:pt x="0" y="20"/>
                    </a:cubicBezTo>
                    <a:cubicBezTo>
                      <a:pt x="0" y="21"/>
                      <a:pt x="0" y="22"/>
                      <a:pt x="1" y="23"/>
                    </a:cubicBezTo>
                    <a:cubicBezTo>
                      <a:pt x="2" y="24"/>
                      <a:pt x="3" y="24"/>
                      <a:pt x="4" y="24"/>
                    </a:cubicBezTo>
                    <a:cubicBezTo>
                      <a:pt x="5" y="24"/>
                      <a:pt x="6" y="24"/>
                      <a:pt x="7" y="23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1"/>
                      <a:pt x="24" y="1"/>
                      <a:pt x="24" y="0"/>
                    </a:cubicBezTo>
                    <a:close/>
                  </a:path>
                </a:pathLst>
              </a:custGeom>
              <a:grpFill/>
              <a:ln>
                <a:solidFill>
                  <a:schemeClr val="accent3"/>
                </a:solidFill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cs typeface="+mn-cs"/>
                </a:endParaRPr>
              </a:p>
            </p:txBody>
          </p:sp>
        </p:grpSp>
      </p:grpSp>
      <p:sp>
        <p:nvSpPr>
          <p:cNvPr id="61" name="淘宝网chenying0907出品 60"/>
          <p:cNvSpPr/>
          <p:nvPr/>
        </p:nvSpPr>
        <p:spPr>
          <a:xfrm>
            <a:off x="8920449" y="1547125"/>
            <a:ext cx="5521968" cy="5521966"/>
          </a:xfrm>
          <a:custGeom>
            <a:avLst/>
            <a:gdLst>
              <a:gd name="connsiteX0" fmla="*/ 2884844 w 5769688"/>
              <a:gd name="connsiteY0" fmla="*/ 0 h 5769686"/>
              <a:gd name="connsiteX1" fmla="*/ 5769688 w 5769688"/>
              <a:gd name="connsiteY1" fmla="*/ 2884843 h 5769686"/>
              <a:gd name="connsiteX2" fmla="*/ 2884844 w 5769688"/>
              <a:gd name="connsiteY2" fmla="*/ 5769686 h 5769686"/>
              <a:gd name="connsiteX3" fmla="*/ 0 w 5769688"/>
              <a:gd name="connsiteY3" fmla="*/ 2884843 h 5769686"/>
              <a:gd name="connsiteX4" fmla="*/ 2884844 w 5769688"/>
              <a:gd name="connsiteY4" fmla="*/ 0 h 5769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69688" h="5769686">
                <a:moveTo>
                  <a:pt x="2884844" y="0"/>
                </a:moveTo>
                <a:cubicBezTo>
                  <a:pt x="4478099" y="0"/>
                  <a:pt x="5769688" y="1291588"/>
                  <a:pt x="5769688" y="2884843"/>
                </a:cubicBezTo>
                <a:cubicBezTo>
                  <a:pt x="5769688" y="4478098"/>
                  <a:pt x="4478099" y="5769686"/>
                  <a:pt x="2884844" y="5769686"/>
                </a:cubicBezTo>
                <a:cubicBezTo>
                  <a:pt x="1291589" y="5769686"/>
                  <a:pt x="0" y="4478098"/>
                  <a:pt x="0" y="2884843"/>
                </a:cubicBezTo>
                <a:cubicBezTo>
                  <a:pt x="0" y="1291588"/>
                  <a:pt x="1291589" y="0"/>
                  <a:pt x="2884844" y="0"/>
                </a:cubicBez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0" cmpd="thickThin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3" name="淘宝网chenying0907出品 62"/>
          <p:cNvSpPr/>
          <p:nvPr/>
        </p:nvSpPr>
        <p:spPr>
          <a:xfrm>
            <a:off x="-1514653" y="1496902"/>
            <a:ext cx="5521968" cy="5521966"/>
          </a:xfrm>
          <a:custGeom>
            <a:avLst/>
            <a:gdLst>
              <a:gd name="connsiteX0" fmla="*/ 2618145 w 5236290"/>
              <a:gd name="connsiteY0" fmla="*/ 0 h 5236288"/>
              <a:gd name="connsiteX1" fmla="*/ 5236290 w 5236290"/>
              <a:gd name="connsiteY1" fmla="*/ 2618144 h 5236288"/>
              <a:gd name="connsiteX2" fmla="*/ 2618145 w 5236290"/>
              <a:gd name="connsiteY2" fmla="*/ 5236288 h 5236288"/>
              <a:gd name="connsiteX3" fmla="*/ 0 w 5236290"/>
              <a:gd name="connsiteY3" fmla="*/ 2618144 h 5236288"/>
              <a:gd name="connsiteX4" fmla="*/ 2618145 w 5236290"/>
              <a:gd name="connsiteY4" fmla="*/ 0 h 5236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6290" h="5236288">
                <a:moveTo>
                  <a:pt x="2618145" y="0"/>
                </a:moveTo>
                <a:cubicBezTo>
                  <a:pt x="4064106" y="0"/>
                  <a:pt x="5236290" y="1172183"/>
                  <a:pt x="5236290" y="2618144"/>
                </a:cubicBezTo>
                <a:cubicBezTo>
                  <a:pt x="5236290" y="4064105"/>
                  <a:pt x="4064106" y="5236288"/>
                  <a:pt x="2618145" y="5236288"/>
                </a:cubicBezTo>
                <a:cubicBezTo>
                  <a:pt x="1172184" y="5236288"/>
                  <a:pt x="0" y="4064105"/>
                  <a:pt x="0" y="2618144"/>
                </a:cubicBezTo>
                <a:cubicBezTo>
                  <a:pt x="0" y="1172183"/>
                  <a:pt x="1172184" y="0"/>
                  <a:pt x="2618145" y="0"/>
                </a:cubicBez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0" cmpd="thickThin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65" name="淘宝网chenying0907出品 4"/>
          <p:cNvSpPr txBox="1"/>
          <p:nvPr/>
        </p:nvSpPr>
        <p:spPr>
          <a:xfrm>
            <a:off x="4174203" y="3246874"/>
            <a:ext cx="4585533" cy="18004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3" name="淘宝网chenying0907出品 32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淘宝网chenying0907出品 33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61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2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53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54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55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56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61" grpId="0" animBg="1"/>
      <p:bldP spid="63" grpId="0" animBg="1"/>
      <p:bldP spid="65" grpId="0"/>
      <p:bldP spid="65" grpId="1"/>
      <p:bldP spid="33" grpId="0" animBg="1"/>
      <p:bldP spid="34" grpId="0" animBg="1"/>
      <p:bldP spid="3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淘宝网chenying0907出品 1"/>
          <p:cNvSpPr/>
          <p:nvPr/>
        </p:nvSpPr>
        <p:spPr>
          <a:xfrm>
            <a:off x="0" y="2968253"/>
            <a:ext cx="12858750" cy="137170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053" name="淘宝网chenying0907出品 1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332647" y="2828121"/>
            <a:ext cx="1442703" cy="155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10124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标题 5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5775350" y="3297786"/>
            <a:ext cx="3686398" cy="553998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b="1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学习天地展示</a:t>
            </a:r>
          </a:p>
        </p:txBody>
      </p:sp>
      <p:sp>
        <p:nvSpPr>
          <p:cNvPr id="7" name="文本占位符 6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5775350" y="3874991"/>
            <a:ext cx="3686398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1957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053" grpId="0"/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60"/>
          <p:cNvGrpSpPr/>
          <p:nvPr/>
        </p:nvGrpSpPr>
        <p:grpSpPr>
          <a:xfrm>
            <a:off x="4692443" y="5539026"/>
            <a:ext cx="644322" cy="642760"/>
            <a:chOff x="4448949" y="5252205"/>
            <a:chExt cx="610979" cy="609498"/>
          </a:xfrm>
          <a:solidFill>
            <a:schemeClr val="accent3"/>
          </a:solidFill>
        </p:grpSpPr>
        <p:sp>
          <p:nvSpPr>
            <p:cNvPr id="20" name="淘宝网chenying0907出品 505"/>
            <p:cNvSpPr>
              <a:spLocks noEditPoints="1"/>
            </p:cNvSpPr>
            <p:nvPr/>
          </p:nvSpPr>
          <p:spPr bwMode="auto">
            <a:xfrm>
              <a:off x="4625207" y="5403284"/>
              <a:ext cx="259203" cy="404357"/>
            </a:xfrm>
            <a:custGeom>
              <a:avLst/>
              <a:gdLst>
                <a:gd name="T0" fmla="*/ 72 w 148"/>
                <a:gd name="T1" fmla="*/ 231 h 231"/>
                <a:gd name="T2" fmla="*/ 43 w 148"/>
                <a:gd name="T3" fmla="*/ 226 h 231"/>
                <a:gd name="T4" fmla="*/ 36 w 148"/>
                <a:gd name="T5" fmla="*/ 207 h 231"/>
                <a:gd name="T6" fmla="*/ 31 w 148"/>
                <a:gd name="T7" fmla="*/ 158 h 231"/>
                <a:gd name="T8" fmla="*/ 23 w 148"/>
                <a:gd name="T9" fmla="*/ 135 h 231"/>
                <a:gd name="T10" fmla="*/ 10 w 148"/>
                <a:gd name="T11" fmla="*/ 112 h 231"/>
                <a:gd name="T12" fmla="*/ 2 w 148"/>
                <a:gd name="T13" fmla="*/ 63 h 231"/>
                <a:gd name="T14" fmla="*/ 73 w 148"/>
                <a:gd name="T15" fmla="*/ 0 h 231"/>
                <a:gd name="T16" fmla="*/ 74 w 148"/>
                <a:gd name="T17" fmla="*/ 0 h 231"/>
                <a:gd name="T18" fmla="*/ 146 w 148"/>
                <a:gd name="T19" fmla="*/ 63 h 231"/>
                <a:gd name="T20" fmla="*/ 138 w 148"/>
                <a:gd name="T21" fmla="*/ 112 h 231"/>
                <a:gd name="T22" fmla="*/ 125 w 148"/>
                <a:gd name="T23" fmla="*/ 135 h 231"/>
                <a:gd name="T24" fmla="*/ 116 w 148"/>
                <a:gd name="T25" fmla="*/ 158 h 231"/>
                <a:gd name="T26" fmla="*/ 111 w 148"/>
                <a:gd name="T27" fmla="*/ 207 h 231"/>
                <a:gd name="T28" fmla="*/ 104 w 148"/>
                <a:gd name="T29" fmla="*/ 226 h 231"/>
                <a:gd name="T30" fmla="*/ 72 w 148"/>
                <a:gd name="T31" fmla="*/ 231 h 231"/>
                <a:gd name="T32" fmla="*/ 72 w 148"/>
                <a:gd name="T33" fmla="*/ 214 h 231"/>
                <a:gd name="T34" fmla="*/ 96 w 148"/>
                <a:gd name="T35" fmla="*/ 170 h 231"/>
                <a:gd name="T36" fmla="*/ 98 w 148"/>
                <a:gd name="T37" fmla="*/ 165 h 231"/>
                <a:gd name="T38" fmla="*/ 99 w 148"/>
                <a:gd name="T39" fmla="*/ 157 h 231"/>
                <a:gd name="T40" fmla="*/ 102 w 148"/>
                <a:gd name="T41" fmla="*/ 146 h 231"/>
                <a:gd name="T42" fmla="*/ 130 w 148"/>
                <a:gd name="T43" fmla="*/ 66 h 231"/>
                <a:gd name="T44" fmla="*/ 119 w 148"/>
                <a:gd name="T45" fmla="*/ 41 h 231"/>
                <a:gd name="T46" fmla="*/ 74 w 148"/>
                <a:gd name="T47" fmla="*/ 17 h 231"/>
                <a:gd name="T48" fmla="*/ 74 w 148"/>
                <a:gd name="T49" fmla="*/ 17 h 231"/>
                <a:gd name="T50" fmla="*/ 29 w 148"/>
                <a:gd name="T51" fmla="*/ 41 h 231"/>
                <a:gd name="T52" fmla="*/ 18 w 148"/>
                <a:gd name="T53" fmla="*/ 66 h 231"/>
                <a:gd name="T54" fmla="*/ 25 w 148"/>
                <a:gd name="T55" fmla="*/ 105 h 231"/>
                <a:gd name="T56" fmla="*/ 46 w 148"/>
                <a:gd name="T57" fmla="*/ 146 h 231"/>
                <a:gd name="T58" fmla="*/ 48 w 148"/>
                <a:gd name="T59" fmla="*/ 157 h 231"/>
                <a:gd name="T60" fmla="*/ 50 w 148"/>
                <a:gd name="T61" fmla="*/ 165 h 231"/>
                <a:gd name="T62" fmla="*/ 52 w 148"/>
                <a:gd name="T63" fmla="*/ 17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8" h="231">
                  <a:moveTo>
                    <a:pt x="72" y="231"/>
                  </a:moveTo>
                  <a:cubicBezTo>
                    <a:pt x="72" y="231"/>
                    <a:pt x="72" y="231"/>
                    <a:pt x="72" y="231"/>
                  </a:cubicBezTo>
                  <a:cubicBezTo>
                    <a:pt x="59" y="231"/>
                    <a:pt x="50" y="228"/>
                    <a:pt x="46" y="226"/>
                  </a:cubicBezTo>
                  <a:cubicBezTo>
                    <a:pt x="43" y="226"/>
                    <a:pt x="43" y="226"/>
                    <a:pt x="43" y="226"/>
                  </a:cubicBezTo>
                  <a:cubicBezTo>
                    <a:pt x="42" y="224"/>
                    <a:pt x="42" y="224"/>
                    <a:pt x="42" y="224"/>
                  </a:cubicBezTo>
                  <a:cubicBezTo>
                    <a:pt x="39" y="220"/>
                    <a:pt x="37" y="214"/>
                    <a:pt x="36" y="207"/>
                  </a:cubicBezTo>
                  <a:cubicBezTo>
                    <a:pt x="35" y="198"/>
                    <a:pt x="34" y="186"/>
                    <a:pt x="35" y="172"/>
                  </a:cubicBezTo>
                  <a:cubicBezTo>
                    <a:pt x="33" y="169"/>
                    <a:pt x="31" y="164"/>
                    <a:pt x="31" y="158"/>
                  </a:cubicBezTo>
                  <a:cubicBezTo>
                    <a:pt x="31" y="153"/>
                    <a:pt x="29" y="142"/>
                    <a:pt x="23" y="135"/>
                  </a:cubicBezTo>
                  <a:cubicBezTo>
                    <a:pt x="23" y="135"/>
                    <a:pt x="23" y="135"/>
                    <a:pt x="23" y="135"/>
                  </a:cubicBezTo>
                  <a:cubicBezTo>
                    <a:pt x="23" y="135"/>
                    <a:pt x="23" y="135"/>
                    <a:pt x="23" y="135"/>
                  </a:cubicBezTo>
                  <a:cubicBezTo>
                    <a:pt x="22" y="134"/>
                    <a:pt x="16" y="125"/>
                    <a:pt x="10" y="112"/>
                  </a:cubicBezTo>
                  <a:cubicBezTo>
                    <a:pt x="6" y="104"/>
                    <a:pt x="4" y="96"/>
                    <a:pt x="2" y="89"/>
                  </a:cubicBezTo>
                  <a:cubicBezTo>
                    <a:pt x="0" y="79"/>
                    <a:pt x="0" y="71"/>
                    <a:pt x="2" y="63"/>
                  </a:cubicBezTo>
                  <a:cubicBezTo>
                    <a:pt x="2" y="61"/>
                    <a:pt x="5" y="47"/>
                    <a:pt x="14" y="32"/>
                  </a:cubicBezTo>
                  <a:cubicBezTo>
                    <a:pt x="24" y="17"/>
                    <a:pt x="41" y="0"/>
                    <a:pt x="73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107" y="0"/>
                    <a:pt x="124" y="18"/>
                    <a:pt x="134" y="32"/>
                  </a:cubicBezTo>
                  <a:cubicBezTo>
                    <a:pt x="143" y="47"/>
                    <a:pt x="146" y="61"/>
                    <a:pt x="146" y="63"/>
                  </a:cubicBezTo>
                  <a:cubicBezTo>
                    <a:pt x="148" y="71"/>
                    <a:pt x="147" y="80"/>
                    <a:pt x="145" y="89"/>
                  </a:cubicBezTo>
                  <a:cubicBezTo>
                    <a:pt x="144" y="96"/>
                    <a:pt x="141" y="104"/>
                    <a:pt x="138" y="112"/>
                  </a:cubicBezTo>
                  <a:cubicBezTo>
                    <a:pt x="132" y="125"/>
                    <a:pt x="125" y="135"/>
                    <a:pt x="125" y="135"/>
                  </a:cubicBezTo>
                  <a:cubicBezTo>
                    <a:pt x="125" y="135"/>
                    <a:pt x="125" y="135"/>
                    <a:pt x="125" y="135"/>
                  </a:cubicBezTo>
                  <a:cubicBezTo>
                    <a:pt x="125" y="135"/>
                    <a:pt x="125" y="135"/>
                    <a:pt x="125" y="135"/>
                  </a:cubicBezTo>
                  <a:cubicBezTo>
                    <a:pt x="119" y="142"/>
                    <a:pt x="117" y="153"/>
                    <a:pt x="116" y="158"/>
                  </a:cubicBezTo>
                  <a:cubicBezTo>
                    <a:pt x="117" y="164"/>
                    <a:pt x="114" y="169"/>
                    <a:pt x="113" y="172"/>
                  </a:cubicBezTo>
                  <a:cubicBezTo>
                    <a:pt x="113" y="186"/>
                    <a:pt x="113" y="198"/>
                    <a:pt x="111" y="207"/>
                  </a:cubicBezTo>
                  <a:cubicBezTo>
                    <a:pt x="110" y="214"/>
                    <a:pt x="108" y="220"/>
                    <a:pt x="106" y="223"/>
                  </a:cubicBezTo>
                  <a:cubicBezTo>
                    <a:pt x="104" y="226"/>
                    <a:pt x="104" y="226"/>
                    <a:pt x="104" y="226"/>
                  </a:cubicBezTo>
                  <a:cubicBezTo>
                    <a:pt x="101" y="227"/>
                    <a:pt x="101" y="227"/>
                    <a:pt x="101" y="227"/>
                  </a:cubicBezTo>
                  <a:cubicBezTo>
                    <a:pt x="91" y="230"/>
                    <a:pt x="81" y="231"/>
                    <a:pt x="72" y="231"/>
                  </a:cubicBezTo>
                  <a:close/>
                  <a:moveTo>
                    <a:pt x="55" y="212"/>
                  </a:moveTo>
                  <a:cubicBezTo>
                    <a:pt x="58" y="213"/>
                    <a:pt x="64" y="214"/>
                    <a:pt x="72" y="214"/>
                  </a:cubicBezTo>
                  <a:cubicBezTo>
                    <a:pt x="79" y="214"/>
                    <a:pt x="86" y="213"/>
                    <a:pt x="93" y="211"/>
                  </a:cubicBezTo>
                  <a:cubicBezTo>
                    <a:pt x="95" y="207"/>
                    <a:pt x="97" y="196"/>
                    <a:pt x="96" y="170"/>
                  </a:cubicBezTo>
                  <a:cubicBezTo>
                    <a:pt x="95" y="167"/>
                    <a:pt x="95" y="167"/>
                    <a:pt x="95" y="167"/>
                  </a:cubicBezTo>
                  <a:cubicBezTo>
                    <a:pt x="98" y="165"/>
                    <a:pt x="98" y="165"/>
                    <a:pt x="98" y="165"/>
                  </a:cubicBezTo>
                  <a:cubicBezTo>
                    <a:pt x="98" y="164"/>
                    <a:pt x="100" y="161"/>
                    <a:pt x="100" y="158"/>
                  </a:cubicBezTo>
                  <a:cubicBezTo>
                    <a:pt x="99" y="157"/>
                    <a:pt x="99" y="157"/>
                    <a:pt x="99" y="157"/>
                  </a:cubicBezTo>
                  <a:cubicBezTo>
                    <a:pt x="100" y="157"/>
                    <a:pt x="100" y="157"/>
                    <a:pt x="100" y="157"/>
                  </a:cubicBezTo>
                  <a:cubicBezTo>
                    <a:pt x="100" y="156"/>
                    <a:pt x="100" y="152"/>
                    <a:pt x="102" y="146"/>
                  </a:cubicBezTo>
                  <a:cubicBezTo>
                    <a:pt x="104" y="137"/>
                    <a:pt x="107" y="130"/>
                    <a:pt x="111" y="125"/>
                  </a:cubicBezTo>
                  <a:cubicBezTo>
                    <a:pt x="113" y="122"/>
                    <a:pt x="134" y="91"/>
                    <a:pt x="130" y="66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5"/>
                    <a:pt x="127" y="53"/>
                    <a:pt x="119" y="41"/>
                  </a:cubicBezTo>
                  <a:cubicBezTo>
                    <a:pt x="109" y="25"/>
                    <a:pt x="94" y="17"/>
                    <a:pt x="74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7"/>
                    <a:pt x="74" y="17"/>
                    <a:pt x="73" y="17"/>
                  </a:cubicBezTo>
                  <a:cubicBezTo>
                    <a:pt x="54" y="17"/>
                    <a:pt x="39" y="25"/>
                    <a:pt x="29" y="41"/>
                  </a:cubicBezTo>
                  <a:cubicBezTo>
                    <a:pt x="21" y="53"/>
                    <a:pt x="18" y="65"/>
                    <a:pt x="18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6" y="79"/>
                    <a:pt x="21" y="94"/>
                    <a:pt x="25" y="105"/>
                  </a:cubicBezTo>
                  <a:cubicBezTo>
                    <a:pt x="30" y="116"/>
                    <a:pt x="35" y="124"/>
                    <a:pt x="36" y="125"/>
                  </a:cubicBezTo>
                  <a:cubicBezTo>
                    <a:pt x="41" y="130"/>
                    <a:pt x="44" y="137"/>
                    <a:pt x="46" y="146"/>
                  </a:cubicBezTo>
                  <a:cubicBezTo>
                    <a:pt x="48" y="152"/>
                    <a:pt x="48" y="156"/>
                    <a:pt x="48" y="157"/>
                  </a:cubicBezTo>
                  <a:cubicBezTo>
                    <a:pt x="48" y="157"/>
                    <a:pt x="48" y="157"/>
                    <a:pt x="48" y="157"/>
                  </a:cubicBezTo>
                  <a:cubicBezTo>
                    <a:pt x="48" y="158"/>
                    <a:pt x="48" y="158"/>
                    <a:pt x="48" y="158"/>
                  </a:cubicBezTo>
                  <a:cubicBezTo>
                    <a:pt x="48" y="162"/>
                    <a:pt x="50" y="165"/>
                    <a:pt x="50" y="165"/>
                  </a:cubicBezTo>
                  <a:cubicBezTo>
                    <a:pt x="52" y="167"/>
                    <a:pt x="52" y="167"/>
                    <a:pt x="52" y="167"/>
                  </a:cubicBezTo>
                  <a:cubicBezTo>
                    <a:pt x="52" y="170"/>
                    <a:pt x="52" y="170"/>
                    <a:pt x="52" y="170"/>
                  </a:cubicBezTo>
                  <a:cubicBezTo>
                    <a:pt x="51" y="197"/>
                    <a:pt x="53" y="208"/>
                    <a:pt x="55" y="21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淘宝网chenying0907出品 506"/>
            <p:cNvSpPr>
              <a:spLocks/>
            </p:cNvSpPr>
            <p:nvPr/>
          </p:nvSpPr>
          <p:spPr bwMode="auto">
            <a:xfrm>
              <a:off x="4704449" y="5692110"/>
              <a:ext cx="99978" cy="101460"/>
            </a:xfrm>
            <a:custGeom>
              <a:avLst/>
              <a:gdLst>
                <a:gd name="T0" fmla="*/ 1 w 57"/>
                <a:gd name="T1" fmla="*/ 1 h 58"/>
                <a:gd name="T2" fmla="*/ 57 w 57"/>
                <a:gd name="T3" fmla="*/ 0 h 58"/>
                <a:gd name="T4" fmla="*/ 52 w 57"/>
                <a:gd name="T5" fmla="*/ 48 h 58"/>
                <a:gd name="T6" fmla="*/ 26 w 57"/>
                <a:gd name="T7" fmla="*/ 58 h 58"/>
                <a:gd name="T8" fmla="*/ 0 w 57"/>
                <a:gd name="T9" fmla="*/ 45 h 58"/>
                <a:gd name="T10" fmla="*/ 1 w 57"/>
                <a:gd name="T11" fmla="*/ 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58">
                  <a:moveTo>
                    <a:pt x="1" y="1"/>
                  </a:moveTo>
                  <a:cubicBezTo>
                    <a:pt x="1" y="1"/>
                    <a:pt x="22" y="12"/>
                    <a:pt x="57" y="0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0" y="45"/>
                    <a:pt x="0" y="45"/>
                    <a:pt x="0" y="45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淘宝网chenying0907出品 507"/>
            <p:cNvSpPr>
              <a:spLocks/>
            </p:cNvSpPr>
            <p:nvPr/>
          </p:nvSpPr>
          <p:spPr bwMode="auto">
            <a:xfrm>
              <a:off x="4740737" y="5620274"/>
              <a:ext cx="28142" cy="128120"/>
            </a:xfrm>
            <a:custGeom>
              <a:avLst/>
              <a:gdLst>
                <a:gd name="T0" fmla="*/ 16 w 16"/>
                <a:gd name="T1" fmla="*/ 65 h 73"/>
                <a:gd name="T2" fmla="*/ 8 w 16"/>
                <a:gd name="T3" fmla="*/ 73 h 73"/>
                <a:gd name="T4" fmla="*/ 8 w 16"/>
                <a:gd name="T5" fmla="*/ 73 h 73"/>
                <a:gd name="T6" fmla="*/ 1 w 16"/>
                <a:gd name="T7" fmla="*/ 65 h 73"/>
                <a:gd name="T8" fmla="*/ 0 w 16"/>
                <a:gd name="T9" fmla="*/ 8 h 73"/>
                <a:gd name="T10" fmla="*/ 7 w 16"/>
                <a:gd name="T11" fmla="*/ 0 h 73"/>
                <a:gd name="T12" fmla="*/ 7 w 16"/>
                <a:gd name="T13" fmla="*/ 0 h 73"/>
                <a:gd name="T14" fmla="*/ 15 w 16"/>
                <a:gd name="T15" fmla="*/ 8 h 73"/>
                <a:gd name="T16" fmla="*/ 16 w 16"/>
                <a:gd name="T1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73">
                  <a:moveTo>
                    <a:pt x="16" y="65"/>
                  </a:moveTo>
                  <a:cubicBezTo>
                    <a:pt x="16" y="69"/>
                    <a:pt x="12" y="73"/>
                    <a:pt x="8" y="73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4" y="73"/>
                    <a:pt x="1" y="69"/>
                    <a:pt x="1" y="65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1" y="0"/>
                    <a:pt x="15" y="4"/>
                    <a:pt x="15" y="8"/>
                  </a:cubicBezTo>
                  <a:lnTo>
                    <a:pt x="16" y="6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淘宝网chenying0907出品 508"/>
            <p:cNvSpPr>
              <a:spLocks/>
            </p:cNvSpPr>
            <p:nvPr/>
          </p:nvSpPr>
          <p:spPr bwMode="auto">
            <a:xfrm>
              <a:off x="4699265" y="5511408"/>
              <a:ext cx="102941" cy="143673"/>
            </a:xfrm>
            <a:custGeom>
              <a:avLst/>
              <a:gdLst>
                <a:gd name="T0" fmla="*/ 75 w 139"/>
                <a:gd name="T1" fmla="*/ 194 h 194"/>
                <a:gd name="T2" fmla="*/ 0 w 139"/>
                <a:gd name="T3" fmla="*/ 12 h 194"/>
                <a:gd name="T4" fmla="*/ 14 w 139"/>
                <a:gd name="T5" fmla="*/ 7 h 194"/>
                <a:gd name="T6" fmla="*/ 73 w 139"/>
                <a:gd name="T7" fmla="*/ 147 h 194"/>
                <a:gd name="T8" fmla="*/ 123 w 139"/>
                <a:gd name="T9" fmla="*/ 0 h 194"/>
                <a:gd name="T10" fmla="*/ 139 w 139"/>
                <a:gd name="T11" fmla="*/ 5 h 194"/>
                <a:gd name="T12" fmla="*/ 75 w 139"/>
                <a:gd name="T13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194">
                  <a:moveTo>
                    <a:pt x="75" y="194"/>
                  </a:moveTo>
                  <a:lnTo>
                    <a:pt x="0" y="12"/>
                  </a:lnTo>
                  <a:lnTo>
                    <a:pt x="14" y="7"/>
                  </a:lnTo>
                  <a:lnTo>
                    <a:pt x="73" y="147"/>
                  </a:lnTo>
                  <a:lnTo>
                    <a:pt x="123" y="0"/>
                  </a:lnTo>
                  <a:lnTo>
                    <a:pt x="139" y="5"/>
                  </a:lnTo>
                  <a:lnTo>
                    <a:pt x="75" y="19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淘宝网chenying0907出品 509"/>
            <p:cNvSpPr>
              <a:spLocks/>
            </p:cNvSpPr>
            <p:nvPr/>
          </p:nvSpPr>
          <p:spPr bwMode="auto">
            <a:xfrm>
              <a:off x="4704449" y="5494375"/>
              <a:ext cx="92573" cy="31104"/>
            </a:xfrm>
            <a:custGeom>
              <a:avLst/>
              <a:gdLst>
                <a:gd name="T0" fmla="*/ 0 w 53"/>
                <a:gd name="T1" fmla="*/ 15 h 18"/>
                <a:gd name="T2" fmla="*/ 6 w 53"/>
                <a:gd name="T3" fmla="*/ 9 h 18"/>
                <a:gd name="T4" fmla="*/ 7 w 53"/>
                <a:gd name="T5" fmla="*/ 17 h 18"/>
                <a:gd name="T6" fmla="*/ 9 w 53"/>
                <a:gd name="T7" fmla="*/ 9 h 18"/>
                <a:gd name="T8" fmla="*/ 17 w 53"/>
                <a:gd name="T9" fmla="*/ 14 h 18"/>
                <a:gd name="T10" fmla="*/ 13 w 53"/>
                <a:gd name="T11" fmla="*/ 15 h 18"/>
                <a:gd name="T12" fmla="*/ 16 w 53"/>
                <a:gd name="T13" fmla="*/ 9 h 18"/>
                <a:gd name="T14" fmla="*/ 24 w 53"/>
                <a:gd name="T15" fmla="*/ 7 h 18"/>
                <a:gd name="T16" fmla="*/ 24 w 53"/>
                <a:gd name="T17" fmla="*/ 15 h 18"/>
                <a:gd name="T18" fmla="*/ 21 w 53"/>
                <a:gd name="T19" fmla="*/ 11 h 18"/>
                <a:gd name="T20" fmla="*/ 36 w 53"/>
                <a:gd name="T21" fmla="*/ 12 h 18"/>
                <a:gd name="T22" fmla="*/ 30 w 53"/>
                <a:gd name="T23" fmla="*/ 14 h 18"/>
                <a:gd name="T24" fmla="*/ 36 w 53"/>
                <a:gd name="T25" fmla="*/ 6 h 18"/>
                <a:gd name="T26" fmla="*/ 40 w 53"/>
                <a:gd name="T27" fmla="*/ 16 h 18"/>
                <a:gd name="T28" fmla="*/ 41 w 53"/>
                <a:gd name="T29" fmla="*/ 9 h 18"/>
                <a:gd name="T30" fmla="*/ 51 w 53"/>
                <a:gd name="T31" fmla="*/ 8 h 18"/>
                <a:gd name="T32" fmla="*/ 50 w 53"/>
                <a:gd name="T33" fmla="*/ 16 h 18"/>
                <a:gd name="T34" fmla="*/ 48 w 53"/>
                <a:gd name="T35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18">
                  <a:moveTo>
                    <a:pt x="0" y="15"/>
                  </a:moveTo>
                  <a:cubicBezTo>
                    <a:pt x="0" y="12"/>
                    <a:pt x="2" y="7"/>
                    <a:pt x="6" y="9"/>
                  </a:cubicBezTo>
                  <a:cubicBezTo>
                    <a:pt x="8" y="10"/>
                    <a:pt x="11" y="16"/>
                    <a:pt x="7" y="17"/>
                  </a:cubicBezTo>
                  <a:cubicBezTo>
                    <a:pt x="4" y="17"/>
                    <a:pt x="8" y="9"/>
                    <a:pt x="9" y="9"/>
                  </a:cubicBezTo>
                  <a:cubicBezTo>
                    <a:pt x="13" y="7"/>
                    <a:pt x="18" y="10"/>
                    <a:pt x="17" y="14"/>
                  </a:cubicBezTo>
                  <a:cubicBezTo>
                    <a:pt x="16" y="16"/>
                    <a:pt x="14" y="17"/>
                    <a:pt x="13" y="15"/>
                  </a:cubicBezTo>
                  <a:cubicBezTo>
                    <a:pt x="12" y="13"/>
                    <a:pt x="15" y="10"/>
                    <a:pt x="16" y="9"/>
                  </a:cubicBezTo>
                  <a:cubicBezTo>
                    <a:pt x="18" y="7"/>
                    <a:pt x="20" y="5"/>
                    <a:pt x="24" y="7"/>
                  </a:cubicBezTo>
                  <a:cubicBezTo>
                    <a:pt x="26" y="9"/>
                    <a:pt x="27" y="14"/>
                    <a:pt x="24" y="15"/>
                  </a:cubicBezTo>
                  <a:cubicBezTo>
                    <a:pt x="22" y="16"/>
                    <a:pt x="19" y="13"/>
                    <a:pt x="21" y="11"/>
                  </a:cubicBezTo>
                  <a:cubicBezTo>
                    <a:pt x="23" y="6"/>
                    <a:pt x="37" y="5"/>
                    <a:pt x="36" y="12"/>
                  </a:cubicBezTo>
                  <a:cubicBezTo>
                    <a:pt x="36" y="16"/>
                    <a:pt x="32" y="18"/>
                    <a:pt x="30" y="14"/>
                  </a:cubicBezTo>
                  <a:cubicBezTo>
                    <a:pt x="29" y="11"/>
                    <a:pt x="34" y="7"/>
                    <a:pt x="36" y="6"/>
                  </a:cubicBezTo>
                  <a:cubicBezTo>
                    <a:pt x="46" y="0"/>
                    <a:pt x="45" y="18"/>
                    <a:pt x="40" y="16"/>
                  </a:cubicBezTo>
                  <a:cubicBezTo>
                    <a:pt x="35" y="15"/>
                    <a:pt x="38" y="10"/>
                    <a:pt x="41" y="9"/>
                  </a:cubicBezTo>
                  <a:cubicBezTo>
                    <a:pt x="43" y="8"/>
                    <a:pt x="49" y="7"/>
                    <a:pt x="51" y="8"/>
                  </a:cubicBezTo>
                  <a:cubicBezTo>
                    <a:pt x="53" y="9"/>
                    <a:pt x="53" y="15"/>
                    <a:pt x="50" y="16"/>
                  </a:cubicBezTo>
                  <a:cubicBezTo>
                    <a:pt x="46" y="18"/>
                    <a:pt x="44" y="13"/>
                    <a:pt x="48" y="1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淘宝网chenying0907出品 510"/>
            <p:cNvSpPr>
              <a:spLocks/>
            </p:cNvSpPr>
            <p:nvPr/>
          </p:nvSpPr>
          <p:spPr bwMode="auto">
            <a:xfrm>
              <a:off x="4564479" y="5643232"/>
              <a:ext cx="85167" cy="85907"/>
            </a:xfrm>
            <a:custGeom>
              <a:avLst/>
              <a:gdLst>
                <a:gd name="T0" fmla="*/ 40 w 49"/>
                <a:gd name="T1" fmla="*/ 2 h 49"/>
                <a:gd name="T2" fmla="*/ 47 w 49"/>
                <a:gd name="T3" fmla="*/ 2 h 49"/>
                <a:gd name="T4" fmla="*/ 47 w 49"/>
                <a:gd name="T5" fmla="*/ 2 h 49"/>
                <a:gd name="T6" fmla="*/ 47 w 49"/>
                <a:gd name="T7" fmla="*/ 8 h 49"/>
                <a:gd name="T8" fmla="*/ 9 w 49"/>
                <a:gd name="T9" fmla="*/ 47 h 49"/>
                <a:gd name="T10" fmla="*/ 2 w 49"/>
                <a:gd name="T11" fmla="*/ 47 h 49"/>
                <a:gd name="T12" fmla="*/ 2 w 49"/>
                <a:gd name="T13" fmla="*/ 47 h 49"/>
                <a:gd name="T14" fmla="*/ 2 w 49"/>
                <a:gd name="T15" fmla="*/ 40 h 49"/>
                <a:gd name="T16" fmla="*/ 40 w 49"/>
                <a:gd name="T17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49">
                  <a:moveTo>
                    <a:pt x="40" y="2"/>
                  </a:moveTo>
                  <a:cubicBezTo>
                    <a:pt x="42" y="0"/>
                    <a:pt x="45" y="0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9" y="3"/>
                    <a:pt x="49" y="6"/>
                    <a:pt x="47" y="8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7" y="49"/>
                    <a:pt x="4" y="49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0" y="45"/>
                    <a:pt x="0" y="42"/>
                    <a:pt x="2" y="40"/>
                  </a:cubicBezTo>
                  <a:lnTo>
                    <a:pt x="40" y="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淘宝网chenying0907出品 511"/>
            <p:cNvSpPr>
              <a:spLocks/>
            </p:cNvSpPr>
            <p:nvPr/>
          </p:nvSpPr>
          <p:spPr bwMode="auto">
            <a:xfrm>
              <a:off x="4862193" y="5340334"/>
              <a:ext cx="85907" cy="85907"/>
            </a:xfrm>
            <a:custGeom>
              <a:avLst/>
              <a:gdLst>
                <a:gd name="T0" fmla="*/ 40 w 49"/>
                <a:gd name="T1" fmla="*/ 2 h 49"/>
                <a:gd name="T2" fmla="*/ 47 w 49"/>
                <a:gd name="T3" fmla="*/ 2 h 49"/>
                <a:gd name="T4" fmla="*/ 47 w 49"/>
                <a:gd name="T5" fmla="*/ 2 h 49"/>
                <a:gd name="T6" fmla="*/ 47 w 49"/>
                <a:gd name="T7" fmla="*/ 9 h 49"/>
                <a:gd name="T8" fmla="*/ 9 w 49"/>
                <a:gd name="T9" fmla="*/ 47 h 49"/>
                <a:gd name="T10" fmla="*/ 2 w 49"/>
                <a:gd name="T11" fmla="*/ 47 h 49"/>
                <a:gd name="T12" fmla="*/ 2 w 49"/>
                <a:gd name="T13" fmla="*/ 47 h 49"/>
                <a:gd name="T14" fmla="*/ 2 w 49"/>
                <a:gd name="T15" fmla="*/ 41 h 49"/>
                <a:gd name="T16" fmla="*/ 40 w 49"/>
                <a:gd name="T17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49">
                  <a:moveTo>
                    <a:pt x="40" y="2"/>
                  </a:moveTo>
                  <a:cubicBezTo>
                    <a:pt x="42" y="0"/>
                    <a:pt x="45" y="0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9" y="4"/>
                    <a:pt x="49" y="7"/>
                    <a:pt x="47" y="9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7" y="49"/>
                    <a:pt x="4" y="49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0" y="45"/>
                    <a:pt x="0" y="42"/>
                    <a:pt x="2" y="41"/>
                  </a:cubicBezTo>
                  <a:lnTo>
                    <a:pt x="40" y="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淘宝网chenying0907出品 512"/>
            <p:cNvSpPr>
              <a:spLocks/>
            </p:cNvSpPr>
            <p:nvPr/>
          </p:nvSpPr>
          <p:spPr bwMode="auto">
            <a:xfrm>
              <a:off x="4555592" y="5350702"/>
              <a:ext cx="87388" cy="82204"/>
            </a:xfrm>
            <a:custGeom>
              <a:avLst/>
              <a:gdLst>
                <a:gd name="T0" fmla="*/ 48 w 50"/>
                <a:gd name="T1" fmla="*/ 38 h 47"/>
                <a:gd name="T2" fmla="*/ 49 w 50"/>
                <a:gd name="T3" fmla="*/ 45 h 47"/>
                <a:gd name="T4" fmla="*/ 49 w 50"/>
                <a:gd name="T5" fmla="*/ 45 h 47"/>
                <a:gd name="T6" fmla="*/ 42 w 50"/>
                <a:gd name="T7" fmla="*/ 45 h 47"/>
                <a:gd name="T8" fmla="*/ 2 w 50"/>
                <a:gd name="T9" fmla="*/ 9 h 47"/>
                <a:gd name="T10" fmla="*/ 2 w 50"/>
                <a:gd name="T11" fmla="*/ 2 h 47"/>
                <a:gd name="T12" fmla="*/ 2 w 50"/>
                <a:gd name="T13" fmla="*/ 2 h 47"/>
                <a:gd name="T14" fmla="*/ 8 w 50"/>
                <a:gd name="T15" fmla="*/ 1 h 47"/>
                <a:gd name="T16" fmla="*/ 48 w 50"/>
                <a:gd name="T17" fmla="*/ 3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47">
                  <a:moveTo>
                    <a:pt x="48" y="38"/>
                  </a:moveTo>
                  <a:cubicBezTo>
                    <a:pt x="50" y="40"/>
                    <a:pt x="50" y="43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7" y="47"/>
                    <a:pt x="44" y="47"/>
                    <a:pt x="42" y="45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0"/>
                    <a:pt x="6" y="0"/>
                    <a:pt x="8" y="1"/>
                  </a:cubicBezTo>
                  <a:lnTo>
                    <a:pt x="48" y="3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淘宝网chenying0907出品 513"/>
            <p:cNvSpPr>
              <a:spLocks/>
            </p:cNvSpPr>
            <p:nvPr/>
          </p:nvSpPr>
          <p:spPr bwMode="auto">
            <a:xfrm>
              <a:off x="4868858" y="5635826"/>
              <a:ext cx="87388" cy="82204"/>
            </a:xfrm>
            <a:custGeom>
              <a:avLst/>
              <a:gdLst>
                <a:gd name="T0" fmla="*/ 48 w 50"/>
                <a:gd name="T1" fmla="*/ 38 h 47"/>
                <a:gd name="T2" fmla="*/ 48 w 50"/>
                <a:gd name="T3" fmla="*/ 45 h 47"/>
                <a:gd name="T4" fmla="*/ 48 w 50"/>
                <a:gd name="T5" fmla="*/ 45 h 47"/>
                <a:gd name="T6" fmla="*/ 42 w 50"/>
                <a:gd name="T7" fmla="*/ 45 h 47"/>
                <a:gd name="T8" fmla="*/ 2 w 50"/>
                <a:gd name="T9" fmla="*/ 9 h 47"/>
                <a:gd name="T10" fmla="*/ 2 w 50"/>
                <a:gd name="T11" fmla="*/ 2 h 47"/>
                <a:gd name="T12" fmla="*/ 2 w 50"/>
                <a:gd name="T13" fmla="*/ 2 h 47"/>
                <a:gd name="T14" fmla="*/ 8 w 50"/>
                <a:gd name="T15" fmla="*/ 2 h 47"/>
                <a:gd name="T16" fmla="*/ 48 w 50"/>
                <a:gd name="T17" fmla="*/ 3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47">
                  <a:moveTo>
                    <a:pt x="48" y="38"/>
                  </a:moveTo>
                  <a:cubicBezTo>
                    <a:pt x="50" y="40"/>
                    <a:pt x="50" y="43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7" y="47"/>
                    <a:pt x="44" y="47"/>
                    <a:pt x="42" y="45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0"/>
                    <a:pt x="6" y="0"/>
                    <a:pt x="8" y="2"/>
                  </a:cubicBezTo>
                  <a:lnTo>
                    <a:pt x="48" y="3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淘宝网chenying0907出品 514"/>
            <p:cNvSpPr>
              <a:spLocks/>
            </p:cNvSpPr>
            <p:nvPr/>
          </p:nvSpPr>
          <p:spPr bwMode="auto">
            <a:xfrm>
              <a:off x="4488940" y="5525479"/>
              <a:ext cx="110346" cy="17774"/>
            </a:xfrm>
            <a:custGeom>
              <a:avLst/>
              <a:gdLst>
                <a:gd name="T0" fmla="*/ 58 w 63"/>
                <a:gd name="T1" fmla="*/ 0 h 10"/>
                <a:gd name="T2" fmla="*/ 63 w 63"/>
                <a:gd name="T3" fmla="*/ 5 h 10"/>
                <a:gd name="T4" fmla="*/ 63 w 63"/>
                <a:gd name="T5" fmla="*/ 5 h 10"/>
                <a:gd name="T6" fmla="*/ 58 w 63"/>
                <a:gd name="T7" fmla="*/ 10 h 10"/>
                <a:gd name="T8" fmla="*/ 4 w 63"/>
                <a:gd name="T9" fmla="*/ 10 h 10"/>
                <a:gd name="T10" fmla="*/ 0 w 63"/>
                <a:gd name="T11" fmla="*/ 5 h 10"/>
                <a:gd name="T12" fmla="*/ 0 w 63"/>
                <a:gd name="T13" fmla="*/ 5 h 10"/>
                <a:gd name="T14" fmla="*/ 4 w 63"/>
                <a:gd name="T15" fmla="*/ 0 h 10"/>
                <a:gd name="T16" fmla="*/ 58 w 63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10">
                  <a:moveTo>
                    <a:pt x="58" y="0"/>
                  </a:moveTo>
                  <a:cubicBezTo>
                    <a:pt x="61" y="0"/>
                    <a:pt x="63" y="2"/>
                    <a:pt x="63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8"/>
                    <a:pt x="61" y="10"/>
                    <a:pt x="58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lnTo>
                    <a:pt x="58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淘宝网chenying0907出品 515"/>
            <p:cNvSpPr>
              <a:spLocks/>
            </p:cNvSpPr>
            <p:nvPr/>
          </p:nvSpPr>
          <p:spPr bwMode="auto">
            <a:xfrm>
              <a:off x="4912552" y="5525479"/>
              <a:ext cx="110346" cy="17774"/>
            </a:xfrm>
            <a:custGeom>
              <a:avLst/>
              <a:gdLst>
                <a:gd name="T0" fmla="*/ 59 w 63"/>
                <a:gd name="T1" fmla="*/ 0 h 10"/>
                <a:gd name="T2" fmla="*/ 63 w 63"/>
                <a:gd name="T3" fmla="*/ 5 h 10"/>
                <a:gd name="T4" fmla="*/ 63 w 63"/>
                <a:gd name="T5" fmla="*/ 5 h 10"/>
                <a:gd name="T6" fmla="*/ 59 w 63"/>
                <a:gd name="T7" fmla="*/ 10 h 10"/>
                <a:gd name="T8" fmla="*/ 5 w 63"/>
                <a:gd name="T9" fmla="*/ 10 h 10"/>
                <a:gd name="T10" fmla="*/ 0 w 63"/>
                <a:gd name="T11" fmla="*/ 5 h 10"/>
                <a:gd name="T12" fmla="*/ 0 w 63"/>
                <a:gd name="T13" fmla="*/ 5 h 10"/>
                <a:gd name="T14" fmla="*/ 5 w 63"/>
                <a:gd name="T15" fmla="*/ 0 h 10"/>
                <a:gd name="T16" fmla="*/ 59 w 63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10">
                  <a:moveTo>
                    <a:pt x="59" y="0"/>
                  </a:moveTo>
                  <a:cubicBezTo>
                    <a:pt x="61" y="0"/>
                    <a:pt x="63" y="2"/>
                    <a:pt x="63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8"/>
                    <a:pt x="61" y="10"/>
                    <a:pt x="59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lnTo>
                    <a:pt x="59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淘宝网chenying0907出品 516"/>
            <p:cNvSpPr>
              <a:spLocks/>
            </p:cNvSpPr>
            <p:nvPr/>
          </p:nvSpPr>
          <p:spPr bwMode="auto">
            <a:xfrm>
              <a:off x="4748143" y="5289234"/>
              <a:ext cx="15552" cy="94794"/>
            </a:xfrm>
            <a:custGeom>
              <a:avLst/>
              <a:gdLst>
                <a:gd name="T0" fmla="*/ 9 w 9"/>
                <a:gd name="T1" fmla="*/ 50 h 54"/>
                <a:gd name="T2" fmla="*/ 4 w 9"/>
                <a:gd name="T3" fmla="*/ 54 h 54"/>
                <a:gd name="T4" fmla="*/ 4 w 9"/>
                <a:gd name="T5" fmla="*/ 54 h 54"/>
                <a:gd name="T6" fmla="*/ 0 w 9"/>
                <a:gd name="T7" fmla="*/ 50 h 54"/>
                <a:gd name="T8" fmla="*/ 0 w 9"/>
                <a:gd name="T9" fmla="*/ 4 h 54"/>
                <a:gd name="T10" fmla="*/ 4 w 9"/>
                <a:gd name="T11" fmla="*/ 0 h 54"/>
                <a:gd name="T12" fmla="*/ 4 w 9"/>
                <a:gd name="T13" fmla="*/ 0 h 54"/>
                <a:gd name="T14" fmla="*/ 9 w 9"/>
                <a:gd name="T15" fmla="*/ 4 h 54"/>
                <a:gd name="T16" fmla="*/ 9 w 9"/>
                <a:gd name="T17" fmla="*/ 5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54">
                  <a:moveTo>
                    <a:pt x="9" y="50"/>
                  </a:moveTo>
                  <a:cubicBezTo>
                    <a:pt x="9" y="52"/>
                    <a:pt x="7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2" y="54"/>
                    <a:pt x="0" y="52"/>
                    <a:pt x="0" y="5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7" y="0"/>
                    <a:pt x="9" y="1"/>
                    <a:pt x="9" y="4"/>
                  </a:cubicBezTo>
                  <a:lnTo>
                    <a:pt x="9" y="5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淘宝网chenying0907出品 517"/>
            <p:cNvSpPr>
              <a:spLocks/>
            </p:cNvSpPr>
            <p:nvPr/>
          </p:nvSpPr>
          <p:spPr bwMode="auto">
            <a:xfrm>
              <a:off x="4448949" y="5252205"/>
              <a:ext cx="610979" cy="609498"/>
            </a:xfrm>
            <a:custGeom>
              <a:avLst/>
              <a:gdLst>
                <a:gd name="T0" fmla="*/ 349 w 349"/>
                <a:gd name="T1" fmla="*/ 281 h 348"/>
                <a:gd name="T2" fmla="*/ 282 w 349"/>
                <a:gd name="T3" fmla="*/ 348 h 348"/>
                <a:gd name="T4" fmla="*/ 68 w 349"/>
                <a:gd name="T5" fmla="*/ 348 h 348"/>
                <a:gd name="T6" fmla="*/ 0 w 349"/>
                <a:gd name="T7" fmla="*/ 281 h 348"/>
                <a:gd name="T8" fmla="*/ 0 w 349"/>
                <a:gd name="T9" fmla="*/ 67 h 348"/>
                <a:gd name="T10" fmla="*/ 68 w 349"/>
                <a:gd name="T11" fmla="*/ 0 h 348"/>
                <a:gd name="T12" fmla="*/ 282 w 349"/>
                <a:gd name="T13" fmla="*/ 0 h 348"/>
                <a:gd name="T14" fmla="*/ 349 w 349"/>
                <a:gd name="T15" fmla="*/ 67 h 348"/>
                <a:gd name="T16" fmla="*/ 349 w 349"/>
                <a:gd name="T17" fmla="*/ 281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348">
                  <a:moveTo>
                    <a:pt x="349" y="281"/>
                  </a:moveTo>
                  <a:cubicBezTo>
                    <a:pt x="349" y="318"/>
                    <a:pt x="319" y="348"/>
                    <a:pt x="282" y="348"/>
                  </a:cubicBezTo>
                  <a:cubicBezTo>
                    <a:pt x="68" y="348"/>
                    <a:pt x="68" y="348"/>
                    <a:pt x="68" y="348"/>
                  </a:cubicBezTo>
                  <a:cubicBezTo>
                    <a:pt x="31" y="348"/>
                    <a:pt x="0" y="318"/>
                    <a:pt x="0" y="281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30"/>
                    <a:pt x="31" y="0"/>
                    <a:pt x="68" y="0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319" y="0"/>
                    <a:pt x="349" y="30"/>
                    <a:pt x="349" y="67"/>
                  </a:cubicBezTo>
                  <a:lnTo>
                    <a:pt x="349" y="281"/>
                  </a:lnTo>
                  <a:close/>
                </a:path>
              </a:pathLst>
            </a:custGeom>
            <a:noFill/>
            <a:ln w="68263" cap="flat">
              <a:solidFill>
                <a:schemeClr val="accent3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4904093" y="2307580"/>
            <a:ext cx="1745066" cy="1745066"/>
            <a:chOff x="4247511" y="1566336"/>
            <a:chExt cx="2152126" cy="2152127"/>
          </a:xfrm>
        </p:grpSpPr>
        <p:sp>
          <p:nvSpPr>
            <p:cNvPr id="5" name="淘宝网chenying0907出品 490"/>
            <p:cNvSpPr>
              <a:spLocks noEditPoints="1"/>
            </p:cNvSpPr>
            <p:nvPr/>
          </p:nvSpPr>
          <p:spPr bwMode="auto">
            <a:xfrm>
              <a:off x="4247511" y="1566336"/>
              <a:ext cx="2152126" cy="2152127"/>
            </a:xfrm>
            <a:custGeom>
              <a:avLst/>
              <a:gdLst>
                <a:gd name="T0" fmla="*/ 1225 w 1229"/>
                <a:gd name="T1" fmla="*/ 665 h 1229"/>
                <a:gd name="T2" fmla="*/ 1201 w 1229"/>
                <a:gd name="T3" fmla="*/ 629 h 1229"/>
                <a:gd name="T4" fmla="*/ 1101 w 1229"/>
                <a:gd name="T5" fmla="*/ 598 h 1229"/>
                <a:gd name="T6" fmla="*/ 1039 w 1229"/>
                <a:gd name="T7" fmla="*/ 535 h 1229"/>
                <a:gd name="T8" fmla="*/ 1046 w 1229"/>
                <a:gd name="T9" fmla="*/ 447 h 1229"/>
                <a:gd name="T10" fmla="*/ 1146 w 1229"/>
                <a:gd name="T11" fmla="*/ 354 h 1229"/>
                <a:gd name="T12" fmla="*/ 1152 w 1229"/>
                <a:gd name="T13" fmla="*/ 314 h 1229"/>
                <a:gd name="T14" fmla="*/ 1082 w 1229"/>
                <a:gd name="T15" fmla="*/ 216 h 1229"/>
                <a:gd name="T16" fmla="*/ 1031 w 1229"/>
                <a:gd name="T17" fmla="*/ 209 h 1229"/>
                <a:gd name="T18" fmla="*/ 920 w 1229"/>
                <a:gd name="T19" fmla="*/ 266 h 1229"/>
                <a:gd name="T20" fmla="*/ 848 w 1229"/>
                <a:gd name="T21" fmla="*/ 253 h 1229"/>
                <a:gd name="T22" fmla="*/ 802 w 1229"/>
                <a:gd name="T23" fmla="*/ 206 h 1229"/>
                <a:gd name="T24" fmla="*/ 806 w 1229"/>
                <a:gd name="T25" fmla="*/ 53 h 1229"/>
                <a:gd name="T26" fmla="*/ 782 w 1229"/>
                <a:gd name="T27" fmla="*/ 24 h 1229"/>
                <a:gd name="T28" fmla="*/ 663 w 1229"/>
                <a:gd name="T29" fmla="*/ 4 h 1229"/>
                <a:gd name="T30" fmla="*/ 628 w 1229"/>
                <a:gd name="T31" fmla="*/ 29 h 1229"/>
                <a:gd name="T32" fmla="*/ 586 w 1229"/>
                <a:gd name="T33" fmla="*/ 164 h 1229"/>
                <a:gd name="T34" fmla="*/ 535 w 1229"/>
                <a:gd name="T35" fmla="*/ 192 h 1229"/>
                <a:gd name="T36" fmla="*/ 457 w 1229"/>
                <a:gd name="T37" fmla="*/ 192 h 1229"/>
                <a:gd name="T38" fmla="*/ 363 w 1229"/>
                <a:gd name="T39" fmla="*/ 90 h 1229"/>
                <a:gd name="T40" fmla="*/ 325 w 1229"/>
                <a:gd name="T41" fmla="*/ 79 h 1229"/>
                <a:gd name="T42" fmla="*/ 218 w 1229"/>
                <a:gd name="T43" fmla="*/ 152 h 1229"/>
                <a:gd name="T44" fmla="*/ 210 w 1229"/>
                <a:gd name="T45" fmla="*/ 202 h 1229"/>
                <a:gd name="T46" fmla="*/ 264 w 1229"/>
                <a:gd name="T47" fmla="*/ 309 h 1229"/>
                <a:gd name="T48" fmla="*/ 253 w 1229"/>
                <a:gd name="T49" fmla="*/ 389 h 1229"/>
                <a:gd name="T50" fmla="*/ 195 w 1229"/>
                <a:gd name="T51" fmla="*/ 431 h 1229"/>
                <a:gd name="T52" fmla="*/ 73 w 1229"/>
                <a:gd name="T53" fmla="*/ 421 h 1229"/>
                <a:gd name="T54" fmla="*/ 25 w 1229"/>
                <a:gd name="T55" fmla="*/ 459 h 1229"/>
                <a:gd name="T56" fmla="*/ 6 w 1229"/>
                <a:gd name="T57" fmla="*/ 563 h 1229"/>
                <a:gd name="T58" fmla="*/ 36 w 1229"/>
                <a:gd name="T59" fmla="*/ 607 h 1229"/>
                <a:gd name="T60" fmla="*/ 148 w 1229"/>
                <a:gd name="T61" fmla="*/ 644 h 1229"/>
                <a:gd name="T62" fmla="*/ 195 w 1229"/>
                <a:gd name="T63" fmla="*/ 714 h 1229"/>
                <a:gd name="T64" fmla="*/ 183 w 1229"/>
                <a:gd name="T65" fmla="*/ 783 h 1229"/>
                <a:gd name="T66" fmla="*/ 97 w 1229"/>
                <a:gd name="T67" fmla="*/ 865 h 1229"/>
                <a:gd name="T68" fmla="*/ 87 w 1229"/>
                <a:gd name="T69" fmla="*/ 920 h 1229"/>
                <a:gd name="T70" fmla="*/ 149 w 1229"/>
                <a:gd name="T71" fmla="*/ 1008 h 1229"/>
                <a:gd name="T72" fmla="*/ 201 w 1229"/>
                <a:gd name="T73" fmla="*/ 1021 h 1229"/>
                <a:gd name="T74" fmla="*/ 315 w 1229"/>
                <a:gd name="T75" fmla="*/ 963 h 1229"/>
                <a:gd name="T76" fmla="*/ 400 w 1229"/>
                <a:gd name="T77" fmla="*/ 987 h 1229"/>
                <a:gd name="T78" fmla="*/ 430 w 1229"/>
                <a:gd name="T79" fmla="*/ 1046 h 1229"/>
                <a:gd name="T80" fmla="*/ 425 w 1229"/>
                <a:gd name="T81" fmla="*/ 1163 h 1229"/>
                <a:gd name="T82" fmla="*/ 455 w 1229"/>
                <a:gd name="T83" fmla="*/ 1202 h 1229"/>
                <a:gd name="T84" fmla="*/ 566 w 1229"/>
                <a:gd name="T85" fmla="*/ 1221 h 1229"/>
                <a:gd name="T86" fmla="*/ 610 w 1229"/>
                <a:gd name="T87" fmla="*/ 1199 h 1229"/>
                <a:gd name="T88" fmla="*/ 649 w 1229"/>
                <a:gd name="T89" fmla="*/ 1075 h 1229"/>
                <a:gd name="T90" fmla="*/ 716 w 1229"/>
                <a:gd name="T91" fmla="*/ 1034 h 1229"/>
                <a:gd name="T92" fmla="*/ 794 w 1229"/>
                <a:gd name="T93" fmla="*/ 1054 h 1229"/>
                <a:gd name="T94" fmla="*/ 866 w 1229"/>
                <a:gd name="T95" fmla="*/ 1133 h 1229"/>
                <a:gd name="T96" fmla="*/ 911 w 1229"/>
                <a:gd name="T97" fmla="*/ 1147 h 1229"/>
                <a:gd name="T98" fmla="*/ 1015 w 1229"/>
                <a:gd name="T99" fmla="*/ 1076 h 1229"/>
                <a:gd name="T100" fmla="*/ 1024 w 1229"/>
                <a:gd name="T101" fmla="*/ 1032 h 1229"/>
                <a:gd name="T102" fmla="*/ 961 w 1229"/>
                <a:gd name="T103" fmla="*/ 895 h 1229"/>
                <a:gd name="T104" fmla="*/ 989 w 1229"/>
                <a:gd name="T105" fmla="*/ 831 h 1229"/>
                <a:gd name="T106" fmla="*/ 1045 w 1229"/>
                <a:gd name="T107" fmla="*/ 798 h 1229"/>
                <a:gd name="T108" fmla="*/ 1154 w 1229"/>
                <a:gd name="T109" fmla="*/ 801 h 1229"/>
                <a:gd name="T110" fmla="*/ 1197 w 1229"/>
                <a:gd name="T111" fmla="*/ 785 h 1229"/>
                <a:gd name="T112" fmla="*/ 1225 w 1229"/>
                <a:gd name="T113" fmla="*/ 665 h 1229"/>
                <a:gd name="T114" fmla="*/ 596 w 1229"/>
                <a:gd name="T115" fmla="*/ 729 h 1229"/>
                <a:gd name="T116" fmla="*/ 499 w 1229"/>
                <a:gd name="T117" fmla="*/ 592 h 1229"/>
                <a:gd name="T118" fmla="*/ 636 w 1229"/>
                <a:gd name="T119" fmla="*/ 495 h 1229"/>
                <a:gd name="T120" fmla="*/ 733 w 1229"/>
                <a:gd name="T121" fmla="*/ 632 h 1229"/>
                <a:gd name="T122" fmla="*/ 596 w 1229"/>
                <a:gd name="T123" fmla="*/ 729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29" h="1229">
                  <a:moveTo>
                    <a:pt x="1225" y="665"/>
                  </a:moveTo>
                  <a:cubicBezTo>
                    <a:pt x="1229" y="635"/>
                    <a:pt x="1201" y="629"/>
                    <a:pt x="1201" y="629"/>
                  </a:cubicBezTo>
                  <a:cubicBezTo>
                    <a:pt x="1201" y="629"/>
                    <a:pt x="1154" y="612"/>
                    <a:pt x="1101" y="598"/>
                  </a:cubicBezTo>
                  <a:cubicBezTo>
                    <a:pt x="1048" y="583"/>
                    <a:pt x="1039" y="535"/>
                    <a:pt x="1039" y="535"/>
                  </a:cubicBezTo>
                  <a:cubicBezTo>
                    <a:pt x="1013" y="473"/>
                    <a:pt x="1046" y="447"/>
                    <a:pt x="1046" y="447"/>
                  </a:cubicBezTo>
                  <a:cubicBezTo>
                    <a:pt x="1146" y="354"/>
                    <a:pt x="1146" y="354"/>
                    <a:pt x="1146" y="354"/>
                  </a:cubicBezTo>
                  <a:cubicBezTo>
                    <a:pt x="1166" y="334"/>
                    <a:pt x="1152" y="314"/>
                    <a:pt x="1152" y="314"/>
                  </a:cubicBezTo>
                  <a:cubicBezTo>
                    <a:pt x="1082" y="216"/>
                    <a:pt x="1082" y="216"/>
                    <a:pt x="1082" y="216"/>
                  </a:cubicBezTo>
                  <a:cubicBezTo>
                    <a:pt x="1062" y="189"/>
                    <a:pt x="1031" y="209"/>
                    <a:pt x="1031" y="209"/>
                  </a:cubicBezTo>
                  <a:cubicBezTo>
                    <a:pt x="920" y="266"/>
                    <a:pt x="920" y="266"/>
                    <a:pt x="920" y="266"/>
                  </a:cubicBezTo>
                  <a:cubicBezTo>
                    <a:pt x="899" y="275"/>
                    <a:pt x="848" y="253"/>
                    <a:pt x="848" y="253"/>
                  </a:cubicBezTo>
                  <a:cubicBezTo>
                    <a:pt x="818" y="239"/>
                    <a:pt x="802" y="206"/>
                    <a:pt x="802" y="206"/>
                  </a:cubicBezTo>
                  <a:cubicBezTo>
                    <a:pt x="806" y="53"/>
                    <a:pt x="806" y="53"/>
                    <a:pt x="806" y="53"/>
                  </a:cubicBezTo>
                  <a:cubicBezTo>
                    <a:pt x="807" y="32"/>
                    <a:pt x="782" y="24"/>
                    <a:pt x="782" y="24"/>
                  </a:cubicBezTo>
                  <a:cubicBezTo>
                    <a:pt x="663" y="4"/>
                    <a:pt x="663" y="4"/>
                    <a:pt x="663" y="4"/>
                  </a:cubicBezTo>
                  <a:cubicBezTo>
                    <a:pt x="635" y="0"/>
                    <a:pt x="628" y="29"/>
                    <a:pt x="628" y="29"/>
                  </a:cubicBezTo>
                  <a:cubicBezTo>
                    <a:pt x="626" y="35"/>
                    <a:pt x="586" y="164"/>
                    <a:pt x="586" y="164"/>
                  </a:cubicBezTo>
                  <a:cubicBezTo>
                    <a:pt x="578" y="177"/>
                    <a:pt x="535" y="192"/>
                    <a:pt x="535" y="192"/>
                  </a:cubicBezTo>
                  <a:cubicBezTo>
                    <a:pt x="494" y="211"/>
                    <a:pt x="457" y="192"/>
                    <a:pt x="457" y="192"/>
                  </a:cubicBezTo>
                  <a:cubicBezTo>
                    <a:pt x="363" y="90"/>
                    <a:pt x="363" y="90"/>
                    <a:pt x="363" y="90"/>
                  </a:cubicBezTo>
                  <a:cubicBezTo>
                    <a:pt x="350" y="72"/>
                    <a:pt x="325" y="79"/>
                    <a:pt x="325" y="79"/>
                  </a:cubicBezTo>
                  <a:cubicBezTo>
                    <a:pt x="218" y="152"/>
                    <a:pt x="218" y="152"/>
                    <a:pt x="218" y="152"/>
                  </a:cubicBezTo>
                  <a:cubicBezTo>
                    <a:pt x="196" y="170"/>
                    <a:pt x="210" y="202"/>
                    <a:pt x="210" y="202"/>
                  </a:cubicBezTo>
                  <a:cubicBezTo>
                    <a:pt x="264" y="309"/>
                    <a:pt x="264" y="309"/>
                    <a:pt x="264" y="309"/>
                  </a:cubicBezTo>
                  <a:cubicBezTo>
                    <a:pt x="284" y="340"/>
                    <a:pt x="253" y="389"/>
                    <a:pt x="253" y="389"/>
                  </a:cubicBezTo>
                  <a:cubicBezTo>
                    <a:pt x="235" y="421"/>
                    <a:pt x="195" y="431"/>
                    <a:pt x="195" y="431"/>
                  </a:cubicBezTo>
                  <a:cubicBezTo>
                    <a:pt x="73" y="421"/>
                    <a:pt x="73" y="421"/>
                    <a:pt x="73" y="421"/>
                  </a:cubicBezTo>
                  <a:cubicBezTo>
                    <a:pt x="30" y="419"/>
                    <a:pt x="25" y="459"/>
                    <a:pt x="25" y="459"/>
                  </a:cubicBezTo>
                  <a:cubicBezTo>
                    <a:pt x="6" y="563"/>
                    <a:pt x="6" y="563"/>
                    <a:pt x="6" y="563"/>
                  </a:cubicBezTo>
                  <a:cubicBezTo>
                    <a:pt x="0" y="600"/>
                    <a:pt x="36" y="607"/>
                    <a:pt x="36" y="607"/>
                  </a:cubicBezTo>
                  <a:cubicBezTo>
                    <a:pt x="148" y="644"/>
                    <a:pt x="148" y="644"/>
                    <a:pt x="148" y="644"/>
                  </a:cubicBezTo>
                  <a:cubicBezTo>
                    <a:pt x="189" y="655"/>
                    <a:pt x="195" y="714"/>
                    <a:pt x="195" y="714"/>
                  </a:cubicBezTo>
                  <a:cubicBezTo>
                    <a:pt x="208" y="764"/>
                    <a:pt x="183" y="783"/>
                    <a:pt x="183" y="783"/>
                  </a:cubicBezTo>
                  <a:cubicBezTo>
                    <a:pt x="97" y="865"/>
                    <a:pt x="97" y="865"/>
                    <a:pt x="97" y="865"/>
                  </a:cubicBezTo>
                  <a:cubicBezTo>
                    <a:pt x="67" y="888"/>
                    <a:pt x="87" y="920"/>
                    <a:pt x="87" y="920"/>
                  </a:cubicBezTo>
                  <a:cubicBezTo>
                    <a:pt x="149" y="1008"/>
                    <a:pt x="149" y="1008"/>
                    <a:pt x="149" y="1008"/>
                  </a:cubicBezTo>
                  <a:cubicBezTo>
                    <a:pt x="179" y="1038"/>
                    <a:pt x="201" y="1021"/>
                    <a:pt x="201" y="1021"/>
                  </a:cubicBezTo>
                  <a:cubicBezTo>
                    <a:pt x="315" y="963"/>
                    <a:pt x="315" y="963"/>
                    <a:pt x="315" y="963"/>
                  </a:cubicBezTo>
                  <a:cubicBezTo>
                    <a:pt x="356" y="943"/>
                    <a:pt x="400" y="987"/>
                    <a:pt x="400" y="987"/>
                  </a:cubicBezTo>
                  <a:cubicBezTo>
                    <a:pt x="437" y="1013"/>
                    <a:pt x="430" y="1046"/>
                    <a:pt x="430" y="1046"/>
                  </a:cubicBezTo>
                  <a:cubicBezTo>
                    <a:pt x="425" y="1163"/>
                    <a:pt x="425" y="1163"/>
                    <a:pt x="425" y="1163"/>
                  </a:cubicBezTo>
                  <a:cubicBezTo>
                    <a:pt x="422" y="1190"/>
                    <a:pt x="455" y="1202"/>
                    <a:pt x="455" y="1202"/>
                  </a:cubicBezTo>
                  <a:cubicBezTo>
                    <a:pt x="566" y="1221"/>
                    <a:pt x="566" y="1221"/>
                    <a:pt x="566" y="1221"/>
                  </a:cubicBezTo>
                  <a:cubicBezTo>
                    <a:pt x="605" y="1229"/>
                    <a:pt x="610" y="1199"/>
                    <a:pt x="610" y="1199"/>
                  </a:cubicBezTo>
                  <a:cubicBezTo>
                    <a:pt x="649" y="1075"/>
                    <a:pt x="649" y="1075"/>
                    <a:pt x="649" y="1075"/>
                  </a:cubicBezTo>
                  <a:cubicBezTo>
                    <a:pt x="661" y="1042"/>
                    <a:pt x="716" y="1034"/>
                    <a:pt x="716" y="1034"/>
                  </a:cubicBezTo>
                  <a:cubicBezTo>
                    <a:pt x="769" y="1019"/>
                    <a:pt x="794" y="1054"/>
                    <a:pt x="794" y="1054"/>
                  </a:cubicBezTo>
                  <a:cubicBezTo>
                    <a:pt x="866" y="1133"/>
                    <a:pt x="866" y="1133"/>
                    <a:pt x="866" y="1133"/>
                  </a:cubicBezTo>
                  <a:cubicBezTo>
                    <a:pt x="880" y="1157"/>
                    <a:pt x="911" y="1147"/>
                    <a:pt x="911" y="1147"/>
                  </a:cubicBezTo>
                  <a:cubicBezTo>
                    <a:pt x="1015" y="1076"/>
                    <a:pt x="1015" y="1076"/>
                    <a:pt x="1015" y="1076"/>
                  </a:cubicBezTo>
                  <a:cubicBezTo>
                    <a:pt x="1039" y="1054"/>
                    <a:pt x="1024" y="1032"/>
                    <a:pt x="1024" y="1032"/>
                  </a:cubicBezTo>
                  <a:cubicBezTo>
                    <a:pt x="961" y="895"/>
                    <a:pt x="961" y="895"/>
                    <a:pt x="961" y="895"/>
                  </a:cubicBezTo>
                  <a:cubicBezTo>
                    <a:pt x="952" y="871"/>
                    <a:pt x="989" y="831"/>
                    <a:pt x="989" y="831"/>
                  </a:cubicBezTo>
                  <a:cubicBezTo>
                    <a:pt x="1014" y="796"/>
                    <a:pt x="1045" y="798"/>
                    <a:pt x="1045" y="798"/>
                  </a:cubicBezTo>
                  <a:cubicBezTo>
                    <a:pt x="1154" y="801"/>
                    <a:pt x="1154" y="801"/>
                    <a:pt x="1154" y="801"/>
                  </a:cubicBezTo>
                  <a:cubicBezTo>
                    <a:pt x="1194" y="807"/>
                    <a:pt x="1197" y="785"/>
                    <a:pt x="1197" y="785"/>
                  </a:cubicBezTo>
                  <a:cubicBezTo>
                    <a:pt x="1197" y="785"/>
                    <a:pt x="1220" y="696"/>
                    <a:pt x="1225" y="665"/>
                  </a:cubicBezTo>
                  <a:close/>
                  <a:moveTo>
                    <a:pt x="596" y="729"/>
                  </a:moveTo>
                  <a:cubicBezTo>
                    <a:pt x="531" y="718"/>
                    <a:pt x="488" y="657"/>
                    <a:pt x="499" y="592"/>
                  </a:cubicBezTo>
                  <a:cubicBezTo>
                    <a:pt x="510" y="528"/>
                    <a:pt x="571" y="484"/>
                    <a:pt x="636" y="495"/>
                  </a:cubicBezTo>
                  <a:cubicBezTo>
                    <a:pt x="701" y="507"/>
                    <a:pt x="744" y="568"/>
                    <a:pt x="733" y="632"/>
                  </a:cubicBezTo>
                  <a:cubicBezTo>
                    <a:pt x="722" y="697"/>
                    <a:pt x="660" y="740"/>
                    <a:pt x="596" y="7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淘宝网chenying0907出品 492"/>
            <p:cNvSpPr>
              <a:spLocks noEditPoints="1"/>
            </p:cNvSpPr>
            <p:nvPr/>
          </p:nvSpPr>
          <p:spPr bwMode="auto">
            <a:xfrm>
              <a:off x="4893297" y="2041048"/>
              <a:ext cx="288826" cy="294010"/>
            </a:xfrm>
            <a:custGeom>
              <a:avLst/>
              <a:gdLst>
                <a:gd name="T0" fmla="*/ 128 w 165"/>
                <a:gd name="T1" fmla="*/ 26 h 168"/>
                <a:gd name="T2" fmla="*/ 25 w 165"/>
                <a:gd name="T3" fmla="*/ 37 h 168"/>
                <a:gd name="T4" fmla="*/ 36 w 165"/>
                <a:gd name="T5" fmla="*/ 142 h 168"/>
                <a:gd name="T6" fmla="*/ 140 w 165"/>
                <a:gd name="T7" fmla="*/ 130 h 168"/>
                <a:gd name="T8" fmla="*/ 128 w 165"/>
                <a:gd name="T9" fmla="*/ 26 h 168"/>
                <a:gd name="T10" fmla="*/ 50 w 165"/>
                <a:gd name="T11" fmla="*/ 124 h 168"/>
                <a:gd name="T12" fmla="*/ 42 w 165"/>
                <a:gd name="T13" fmla="*/ 51 h 168"/>
                <a:gd name="T14" fmla="*/ 114 w 165"/>
                <a:gd name="T15" fmla="*/ 43 h 168"/>
                <a:gd name="T16" fmla="*/ 122 w 165"/>
                <a:gd name="T17" fmla="*/ 116 h 168"/>
                <a:gd name="T18" fmla="*/ 50 w 165"/>
                <a:gd name="T19" fmla="*/ 12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5" h="168">
                  <a:moveTo>
                    <a:pt x="128" y="26"/>
                  </a:moveTo>
                  <a:cubicBezTo>
                    <a:pt x="97" y="0"/>
                    <a:pt x="50" y="5"/>
                    <a:pt x="25" y="37"/>
                  </a:cubicBezTo>
                  <a:cubicBezTo>
                    <a:pt x="0" y="69"/>
                    <a:pt x="5" y="116"/>
                    <a:pt x="36" y="142"/>
                  </a:cubicBezTo>
                  <a:cubicBezTo>
                    <a:pt x="68" y="168"/>
                    <a:pt x="114" y="163"/>
                    <a:pt x="140" y="130"/>
                  </a:cubicBezTo>
                  <a:cubicBezTo>
                    <a:pt x="165" y="98"/>
                    <a:pt x="160" y="51"/>
                    <a:pt x="128" y="26"/>
                  </a:cubicBezTo>
                  <a:close/>
                  <a:moveTo>
                    <a:pt x="50" y="124"/>
                  </a:moveTo>
                  <a:cubicBezTo>
                    <a:pt x="28" y="107"/>
                    <a:pt x="25" y="74"/>
                    <a:pt x="42" y="51"/>
                  </a:cubicBezTo>
                  <a:cubicBezTo>
                    <a:pt x="60" y="29"/>
                    <a:pt x="92" y="25"/>
                    <a:pt x="114" y="43"/>
                  </a:cubicBezTo>
                  <a:cubicBezTo>
                    <a:pt x="136" y="61"/>
                    <a:pt x="140" y="94"/>
                    <a:pt x="122" y="116"/>
                  </a:cubicBezTo>
                  <a:cubicBezTo>
                    <a:pt x="105" y="139"/>
                    <a:pt x="72" y="142"/>
                    <a:pt x="50" y="1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淘宝网chenying0907出品 493"/>
            <p:cNvSpPr>
              <a:spLocks/>
            </p:cNvSpPr>
            <p:nvPr/>
          </p:nvSpPr>
          <p:spPr bwMode="auto">
            <a:xfrm>
              <a:off x="4888113" y="2272109"/>
              <a:ext cx="91091" cy="108865"/>
            </a:xfrm>
            <a:custGeom>
              <a:avLst/>
              <a:gdLst>
                <a:gd name="T0" fmla="*/ 20 w 52"/>
                <a:gd name="T1" fmla="*/ 56 h 62"/>
                <a:gd name="T2" fmla="*/ 5 w 52"/>
                <a:gd name="T3" fmla="*/ 58 h 62"/>
                <a:gd name="T4" fmla="*/ 5 w 52"/>
                <a:gd name="T5" fmla="*/ 58 h 62"/>
                <a:gd name="T6" fmla="*/ 3 w 52"/>
                <a:gd name="T7" fmla="*/ 43 h 62"/>
                <a:gd name="T8" fmla="*/ 31 w 52"/>
                <a:gd name="T9" fmla="*/ 6 h 62"/>
                <a:gd name="T10" fmla="*/ 46 w 52"/>
                <a:gd name="T11" fmla="*/ 4 h 62"/>
                <a:gd name="T12" fmla="*/ 46 w 52"/>
                <a:gd name="T13" fmla="*/ 4 h 62"/>
                <a:gd name="T14" fmla="*/ 48 w 52"/>
                <a:gd name="T15" fmla="*/ 20 h 62"/>
                <a:gd name="T16" fmla="*/ 20 w 52"/>
                <a:gd name="T17" fmla="*/ 5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62">
                  <a:moveTo>
                    <a:pt x="20" y="56"/>
                  </a:moveTo>
                  <a:cubicBezTo>
                    <a:pt x="17" y="61"/>
                    <a:pt x="10" y="62"/>
                    <a:pt x="5" y="58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0" y="54"/>
                    <a:pt x="0" y="47"/>
                    <a:pt x="3" y="43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5" y="1"/>
                    <a:pt x="42" y="0"/>
                    <a:pt x="46" y="4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51" y="8"/>
                    <a:pt x="52" y="15"/>
                    <a:pt x="48" y="20"/>
                  </a:cubicBezTo>
                  <a:lnTo>
                    <a:pt x="20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淘宝网chenying0907出品 494"/>
            <p:cNvSpPr>
              <a:spLocks/>
            </p:cNvSpPr>
            <p:nvPr/>
          </p:nvSpPr>
          <p:spPr bwMode="auto">
            <a:xfrm>
              <a:off x="4975501" y="2106219"/>
              <a:ext cx="70355" cy="47397"/>
            </a:xfrm>
            <a:custGeom>
              <a:avLst/>
              <a:gdLst>
                <a:gd name="T0" fmla="*/ 8 w 40"/>
                <a:gd name="T1" fmla="*/ 26 h 27"/>
                <a:gd name="T2" fmla="*/ 9 w 40"/>
                <a:gd name="T3" fmla="*/ 25 h 27"/>
                <a:gd name="T4" fmla="*/ 34 w 40"/>
                <a:gd name="T5" fmla="*/ 10 h 27"/>
                <a:gd name="T6" fmla="*/ 32 w 40"/>
                <a:gd name="T7" fmla="*/ 1 h 27"/>
                <a:gd name="T8" fmla="*/ 32 w 40"/>
                <a:gd name="T9" fmla="*/ 0 h 27"/>
                <a:gd name="T10" fmla="*/ 2 w 40"/>
                <a:gd name="T11" fmla="*/ 19 h 27"/>
                <a:gd name="T12" fmla="*/ 1 w 40"/>
                <a:gd name="T13" fmla="*/ 19 h 27"/>
                <a:gd name="T14" fmla="*/ 8 w 40"/>
                <a:gd name="T15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27">
                  <a:moveTo>
                    <a:pt x="8" y="26"/>
                  </a:moveTo>
                  <a:cubicBezTo>
                    <a:pt x="9" y="26"/>
                    <a:pt x="9" y="25"/>
                    <a:pt x="9" y="25"/>
                  </a:cubicBezTo>
                  <a:cubicBezTo>
                    <a:pt x="16" y="17"/>
                    <a:pt x="25" y="12"/>
                    <a:pt x="34" y="10"/>
                  </a:cubicBezTo>
                  <a:cubicBezTo>
                    <a:pt x="40" y="4"/>
                    <a:pt x="32" y="1"/>
                    <a:pt x="32" y="1"/>
                  </a:cubicBezTo>
                  <a:cubicBezTo>
                    <a:pt x="32" y="1"/>
                    <a:pt x="32" y="1"/>
                    <a:pt x="32" y="0"/>
                  </a:cubicBezTo>
                  <a:cubicBezTo>
                    <a:pt x="21" y="3"/>
                    <a:pt x="10" y="9"/>
                    <a:pt x="2" y="19"/>
                  </a:cubicBezTo>
                  <a:cubicBezTo>
                    <a:pt x="2" y="19"/>
                    <a:pt x="1" y="19"/>
                    <a:pt x="1" y="19"/>
                  </a:cubicBezTo>
                  <a:cubicBezTo>
                    <a:pt x="0" y="27"/>
                    <a:pt x="8" y="26"/>
                    <a:pt x="8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淘宝网chenying0907出品 522"/>
            <p:cNvSpPr>
              <a:spLocks/>
            </p:cNvSpPr>
            <p:nvPr/>
          </p:nvSpPr>
          <p:spPr bwMode="auto">
            <a:xfrm>
              <a:off x="5487242" y="2869758"/>
              <a:ext cx="251797" cy="174777"/>
            </a:xfrm>
            <a:custGeom>
              <a:avLst/>
              <a:gdLst>
                <a:gd name="T0" fmla="*/ 296 w 340"/>
                <a:gd name="T1" fmla="*/ 96 h 236"/>
                <a:gd name="T2" fmla="*/ 319 w 340"/>
                <a:gd name="T3" fmla="*/ 52 h 236"/>
                <a:gd name="T4" fmla="*/ 340 w 340"/>
                <a:gd name="T5" fmla="*/ 4 h 236"/>
                <a:gd name="T6" fmla="*/ 286 w 340"/>
                <a:gd name="T7" fmla="*/ 2 h 236"/>
                <a:gd name="T8" fmla="*/ 232 w 340"/>
                <a:gd name="T9" fmla="*/ 0 h 236"/>
                <a:gd name="T10" fmla="*/ 253 w 340"/>
                <a:gd name="T11" fmla="*/ 26 h 236"/>
                <a:gd name="T12" fmla="*/ 2 w 340"/>
                <a:gd name="T13" fmla="*/ 175 h 236"/>
                <a:gd name="T14" fmla="*/ 0 w 340"/>
                <a:gd name="T15" fmla="*/ 236 h 236"/>
                <a:gd name="T16" fmla="*/ 272 w 340"/>
                <a:gd name="T17" fmla="*/ 66 h 236"/>
                <a:gd name="T18" fmla="*/ 296 w 340"/>
                <a:gd name="T19" fmla="*/ 9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0" h="236">
                  <a:moveTo>
                    <a:pt x="296" y="96"/>
                  </a:moveTo>
                  <a:lnTo>
                    <a:pt x="319" y="52"/>
                  </a:lnTo>
                  <a:lnTo>
                    <a:pt x="340" y="4"/>
                  </a:lnTo>
                  <a:lnTo>
                    <a:pt x="286" y="2"/>
                  </a:lnTo>
                  <a:lnTo>
                    <a:pt x="232" y="0"/>
                  </a:lnTo>
                  <a:lnTo>
                    <a:pt x="253" y="26"/>
                  </a:lnTo>
                  <a:lnTo>
                    <a:pt x="2" y="175"/>
                  </a:lnTo>
                  <a:lnTo>
                    <a:pt x="0" y="236"/>
                  </a:lnTo>
                  <a:lnTo>
                    <a:pt x="272" y="66"/>
                  </a:lnTo>
                  <a:lnTo>
                    <a:pt x="296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淘宝网chenying0907出品 523"/>
            <p:cNvSpPr>
              <a:spLocks/>
            </p:cNvSpPr>
            <p:nvPr/>
          </p:nvSpPr>
          <p:spPr bwMode="auto">
            <a:xfrm>
              <a:off x="5669425" y="2953443"/>
              <a:ext cx="68133" cy="239948"/>
            </a:xfrm>
            <a:custGeom>
              <a:avLst/>
              <a:gdLst>
                <a:gd name="T0" fmla="*/ 39 w 39"/>
                <a:gd name="T1" fmla="*/ 125 h 137"/>
                <a:gd name="T2" fmla="*/ 26 w 39"/>
                <a:gd name="T3" fmla="*/ 137 h 137"/>
                <a:gd name="T4" fmla="*/ 13 w 39"/>
                <a:gd name="T5" fmla="*/ 137 h 137"/>
                <a:gd name="T6" fmla="*/ 0 w 39"/>
                <a:gd name="T7" fmla="*/ 125 h 137"/>
                <a:gd name="T8" fmla="*/ 0 w 39"/>
                <a:gd name="T9" fmla="*/ 13 h 137"/>
                <a:gd name="T10" fmla="*/ 13 w 39"/>
                <a:gd name="T11" fmla="*/ 0 h 137"/>
                <a:gd name="T12" fmla="*/ 26 w 39"/>
                <a:gd name="T13" fmla="*/ 0 h 137"/>
                <a:gd name="T14" fmla="*/ 39 w 39"/>
                <a:gd name="T15" fmla="*/ 13 h 137"/>
                <a:gd name="T16" fmla="*/ 39 w 39"/>
                <a:gd name="T17" fmla="*/ 125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137">
                  <a:moveTo>
                    <a:pt x="39" y="125"/>
                  </a:moveTo>
                  <a:cubicBezTo>
                    <a:pt x="39" y="132"/>
                    <a:pt x="33" y="137"/>
                    <a:pt x="26" y="137"/>
                  </a:cubicBezTo>
                  <a:cubicBezTo>
                    <a:pt x="13" y="137"/>
                    <a:pt x="13" y="137"/>
                    <a:pt x="13" y="137"/>
                  </a:cubicBezTo>
                  <a:cubicBezTo>
                    <a:pt x="6" y="137"/>
                    <a:pt x="0" y="132"/>
                    <a:pt x="0" y="12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3" y="0"/>
                    <a:pt x="39" y="6"/>
                    <a:pt x="39" y="13"/>
                  </a:cubicBezTo>
                  <a:lnTo>
                    <a:pt x="39" y="1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淘宝网chenying0907出品 524"/>
            <p:cNvSpPr>
              <a:spLocks/>
            </p:cNvSpPr>
            <p:nvPr/>
          </p:nvSpPr>
          <p:spPr bwMode="auto">
            <a:xfrm>
              <a:off x="5579815" y="3004543"/>
              <a:ext cx="66652" cy="188848"/>
            </a:xfrm>
            <a:custGeom>
              <a:avLst/>
              <a:gdLst>
                <a:gd name="T0" fmla="*/ 38 w 38"/>
                <a:gd name="T1" fmla="*/ 96 h 108"/>
                <a:gd name="T2" fmla="*/ 26 w 38"/>
                <a:gd name="T3" fmla="*/ 108 h 108"/>
                <a:gd name="T4" fmla="*/ 13 w 38"/>
                <a:gd name="T5" fmla="*/ 108 h 108"/>
                <a:gd name="T6" fmla="*/ 0 w 38"/>
                <a:gd name="T7" fmla="*/ 96 h 108"/>
                <a:gd name="T8" fmla="*/ 0 w 38"/>
                <a:gd name="T9" fmla="*/ 12 h 108"/>
                <a:gd name="T10" fmla="*/ 13 w 38"/>
                <a:gd name="T11" fmla="*/ 0 h 108"/>
                <a:gd name="T12" fmla="*/ 26 w 38"/>
                <a:gd name="T13" fmla="*/ 0 h 108"/>
                <a:gd name="T14" fmla="*/ 38 w 38"/>
                <a:gd name="T15" fmla="*/ 12 h 108"/>
                <a:gd name="T16" fmla="*/ 38 w 38"/>
                <a:gd name="T17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108">
                  <a:moveTo>
                    <a:pt x="38" y="96"/>
                  </a:moveTo>
                  <a:cubicBezTo>
                    <a:pt x="38" y="103"/>
                    <a:pt x="33" y="108"/>
                    <a:pt x="26" y="108"/>
                  </a:cubicBezTo>
                  <a:cubicBezTo>
                    <a:pt x="13" y="108"/>
                    <a:pt x="13" y="108"/>
                    <a:pt x="13" y="108"/>
                  </a:cubicBezTo>
                  <a:cubicBezTo>
                    <a:pt x="6" y="108"/>
                    <a:pt x="0" y="103"/>
                    <a:pt x="0" y="96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3" y="0"/>
                    <a:pt x="38" y="6"/>
                    <a:pt x="38" y="12"/>
                  </a:cubicBezTo>
                  <a:lnTo>
                    <a:pt x="38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淘宝网chenying0907出品 525"/>
            <p:cNvSpPr>
              <a:spLocks/>
            </p:cNvSpPr>
            <p:nvPr/>
          </p:nvSpPr>
          <p:spPr bwMode="auto">
            <a:xfrm>
              <a:off x="5483540" y="3051200"/>
              <a:ext cx="79242" cy="148857"/>
            </a:xfrm>
            <a:custGeom>
              <a:avLst/>
              <a:gdLst>
                <a:gd name="T0" fmla="*/ 29 w 45"/>
                <a:gd name="T1" fmla="*/ 85 h 85"/>
                <a:gd name="T2" fmla="*/ 15 w 45"/>
                <a:gd name="T3" fmla="*/ 85 h 85"/>
                <a:gd name="T4" fmla="*/ 0 w 45"/>
                <a:gd name="T5" fmla="*/ 69 h 85"/>
                <a:gd name="T6" fmla="*/ 0 w 45"/>
                <a:gd name="T7" fmla="*/ 16 h 85"/>
                <a:gd name="T8" fmla="*/ 15 w 45"/>
                <a:gd name="T9" fmla="*/ 0 h 85"/>
                <a:gd name="T10" fmla="*/ 29 w 45"/>
                <a:gd name="T11" fmla="*/ 0 h 85"/>
                <a:gd name="T12" fmla="*/ 45 w 45"/>
                <a:gd name="T13" fmla="*/ 16 h 85"/>
                <a:gd name="T14" fmla="*/ 45 w 45"/>
                <a:gd name="T15" fmla="*/ 69 h 85"/>
                <a:gd name="T16" fmla="*/ 29 w 45"/>
                <a:gd name="T17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85">
                  <a:moveTo>
                    <a:pt x="29" y="85"/>
                  </a:moveTo>
                  <a:cubicBezTo>
                    <a:pt x="15" y="85"/>
                    <a:pt x="15" y="85"/>
                    <a:pt x="15" y="85"/>
                  </a:cubicBezTo>
                  <a:cubicBezTo>
                    <a:pt x="7" y="85"/>
                    <a:pt x="0" y="78"/>
                    <a:pt x="0" y="69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7" y="0"/>
                    <a:pt x="45" y="7"/>
                    <a:pt x="45" y="16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78"/>
                    <a:pt x="37" y="85"/>
                    <a:pt x="29" y="8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淘宝网chenying0907出品 526"/>
            <p:cNvSpPr>
              <a:spLocks/>
            </p:cNvSpPr>
            <p:nvPr/>
          </p:nvSpPr>
          <p:spPr bwMode="auto">
            <a:xfrm>
              <a:off x="5722006" y="2144729"/>
              <a:ext cx="138489" cy="134786"/>
            </a:xfrm>
            <a:custGeom>
              <a:avLst/>
              <a:gdLst>
                <a:gd name="T0" fmla="*/ 41 w 79"/>
                <a:gd name="T1" fmla="*/ 76 h 77"/>
                <a:gd name="T2" fmla="*/ 78 w 79"/>
                <a:gd name="T3" fmla="*/ 37 h 77"/>
                <a:gd name="T4" fmla="*/ 38 w 79"/>
                <a:gd name="T5" fmla="*/ 0 h 77"/>
                <a:gd name="T6" fmla="*/ 1 w 79"/>
                <a:gd name="T7" fmla="*/ 40 h 77"/>
                <a:gd name="T8" fmla="*/ 41 w 79"/>
                <a:gd name="T9" fmla="*/ 7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77">
                  <a:moveTo>
                    <a:pt x="41" y="76"/>
                  </a:moveTo>
                  <a:cubicBezTo>
                    <a:pt x="62" y="76"/>
                    <a:pt x="79" y="58"/>
                    <a:pt x="78" y="37"/>
                  </a:cubicBezTo>
                  <a:cubicBezTo>
                    <a:pt x="78" y="16"/>
                    <a:pt x="60" y="0"/>
                    <a:pt x="38" y="0"/>
                  </a:cubicBezTo>
                  <a:cubicBezTo>
                    <a:pt x="17" y="1"/>
                    <a:pt x="0" y="19"/>
                    <a:pt x="1" y="40"/>
                  </a:cubicBezTo>
                  <a:cubicBezTo>
                    <a:pt x="2" y="61"/>
                    <a:pt x="20" y="77"/>
                    <a:pt x="41" y="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淘宝网chenying0907出品 527"/>
            <p:cNvSpPr>
              <a:spLocks/>
            </p:cNvSpPr>
            <p:nvPr/>
          </p:nvSpPr>
          <p:spPr bwMode="auto">
            <a:xfrm>
              <a:off x="5655354" y="2288402"/>
              <a:ext cx="273274" cy="197735"/>
            </a:xfrm>
            <a:custGeom>
              <a:avLst/>
              <a:gdLst>
                <a:gd name="T0" fmla="*/ 119 w 156"/>
                <a:gd name="T1" fmla="*/ 0 h 113"/>
                <a:gd name="T2" fmla="*/ 80 w 156"/>
                <a:gd name="T3" fmla="*/ 46 h 113"/>
                <a:gd name="T4" fmla="*/ 37 w 156"/>
                <a:gd name="T5" fmla="*/ 1 h 113"/>
                <a:gd name="T6" fmla="*/ 1 w 156"/>
                <a:gd name="T7" fmla="*/ 50 h 113"/>
                <a:gd name="T8" fmla="*/ 3 w 156"/>
                <a:gd name="T9" fmla="*/ 113 h 113"/>
                <a:gd name="T10" fmla="*/ 156 w 156"/>
                <a:gd name="T11" fmla="*/ 113 h 113"/>
                <a:gd name="T12" fmla="*/ 154 w 156"/>
                <a:gd name="T13" fmla="*/ 45 h 113"/>
                <a:gd name="T14" fmla="*/ 119 w 156"/>
                <a:gd name="T15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13">
                  <a:moveTo>
                    <a:pt x="119" y="0"/>
                  </a:moveTo>
                  <a:cubicBezTo>
                    <a:pt x="80" y="46"/>
                    <a:pt x="80" y="46"/>
                    <a:pt x="80" y="46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11" y="11"/>
                    <a:pt x="0" y="26"/>
                    <a:pt x="1" y="50"/>
                  </a:cubicBezTo>
                  <a:cubicBezTo>
                    <a:pt x="3" y="113"/>
                    <a:pt x="3" y="113"/>
                    <a:pt x="3" y="113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4" y="45"/>
                    <a:pt x="154" y="45"/>
                    <a:pt x="154" y="45"/>
                  </a:cubicBezTo>
                  <a:cubicBezTo>
                    <a:pt x="153" y="23"/>
                    <a:pt x="144" y="9"/>
                    <a:pt x="1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淘宝网chenying0907出品 534"/>
            <p:cNvSpPr>
              <a:spLocks noEditPoints="1"/>
            </p:cNvSpPr>
            <p:nvPr/>
          </p:nvSpPr>
          <p:spPr bwMode="auto">
            <a:xfrm>
              <a:off x="4751846" y="2769779"/>
              <a:ext cx="159225" cy="268090"/>
            </a:xfrm>
            <a:custGeom>
              <a:avLst/>
              <a:gdLst>
                <a:gd name="T0" fmla="*/ 54 w 91"/>
                <a:gd name="T1" fmla="*/ 71 h 153"/>
                <a:gd name="T2" fmla="*/ 91 w 91"/>
                <a:gd name="T3" fmla="*/ 25 h 153"/>
                <a:gd name="T4" fmla="*/ 91 w 91"/>
                <a:gd name="T5" fmla="*/ 25 h 153"/>
                <a:gd name="T6" fmla="*/ 91 w 91"/>
                <a:gd name="T7" fmla="*/ 0 h 153"/>
                <a:gd name="T8" fmla="*/ 46 w 91"/>
                <a:gd name="T9" fmla="*/ 0 h 153"/>
                <a:gd name="T10" fmla="*/ 45 w 91"/>
                <a:gd name="T11" fmla="*/ 0 h 153"/>
                <a:gd name="T12" fmla="*/ 0 w 91"/>
                <a:gd name="T13" fmla="*/ 0 h 153"/>
                <a:gd name="T14" fmla="*/ 0 w 91"/>
                <a:gd name="T15" fmla="*/ 25 h 153"/>
                <a:gd name="T16" fmla="*/ 0 w 91"/>
                <a:gd name="T17" fmla="*/ 25 h 153"/>
                <a:gd name="T18" fmla="*/ 37 w 91"/>
                <a:gd name="T19" fmla="*/ 71 h 153"/>
                <a:gd name="T20" fmla="*/ 42 w 91"/>
                <a:gd name="T21" fmla="*/ 77 h 153"/>
                <a:gd name="T22" fmla="*/ 40 w 91"/>
                <a:gd name="T23" fmla="*/ 82 h 153"/>
                <a:gd name="T24" fmla="*/ 0 w 91"/>
                <a:gd name="T25" fmla="*/ 128 h 153"/>
                <a:gd name="T26" fmla="*/ 0 w 91"/>
                <a:gd name="T27" fmla="*/ 128 h 153"/>
                <a:gd name="T28" fmla="*/ 0 w 91"/>
                <a:gd name="T29" fmla="*/ 153 h 153"/>
                <a:gd name="T30" fmla="*/ 45 w 91"/>
                <a:gd name="T31" fmla="*/ 153 h 153"/>
                <a:gd name="T32" fmla="*/ 46 w 91"/>
                <a:gd name="T33" fmla="*/ 153 h 153"/>
                <a:gd name="T34" fmla="*/ 91 w 91"/>
                <a:gd name="T35" fmla="*/ 153 h 153"/>
                <a:gd name="T36" fmla="*/ 91 w 91"/>
                <a:gd name="T37" fmla="*/ 128 h 153"/>
                <a:gd name="T38" fmla="*/ 91 w 91"/>
                <a:gd name="T39" fmla="*/ 128 h 153"/>
                <a:gd name="T40" fmla="*/ 51 w 91"/>
                <a:gd name="T41" fmla="*/ 82 h 153"/>
                <a:gd name="T42" fmla="*/ 49 w 91"/>
                <a:gd name="T43" fmla="*/ 77 h 153"/>
                <a:gd name="T44" fmla="*/ 54 w 91"/>
                <a:gd name="T45" fmla="*/ 71 h 153"/>
                <a:gd name="T46" fmla="*/ 14 w 91"/>
                <a:gd name="T47" fmla="*/ 127 h 153"/>
                <a:gd name="T48" fmla="*/ 14 w 91"/>
                <a:gd name="T49" fmla="*/ 124 h 153"/>
                <a:gd name="T50" fmla="*/ 14 w 91"/>
                <a:gd name="T51" fmla="*/ 124 h 153"/>
                <a:gd name="T52" fmla="*/ 42 w 91"/>
                <a:gd name="T53" fmla="*/ 92 h 153"/>
                <a:gd name="T54" fmla="*/ 14 w 91"/>
                <a:gd name="T55" fmla="*/ 127 h 153"/>
                <a:gd name="T56" fmla="*/ 80 w 91"/>
                <a:gd name="T57" fmla="*/ 124 h 153"/>
                <a:gd name="T58" fmla="*/ 80 w 91"/>
                <a:gd name="T59" fmla="*/ 126 h 153"/>
                <a:gd name="T60" fmla="*/ 52 w 91"/>
                <a:gd name="T61" fmla="*/ 92 h 153"/>
                <a:gd name="T62" fmla="*/ 80 w 91"/>
                <a:gd name="T63" fmla="*/ 124 h 153"/>
                <a:gd name="T64" fmla="*/ 42 w 91"/>
                <a:gd name="T65" fmla="*/ 41 h 153"/>
                <a:gd name="T66" fmla="*/ 18 w 91"/>
                <a:gd name="T67" fmla="*/ 45 h 153"/>
                <a:gd name="T68" fmla="*/ 14 w 91"/>
                <a:gd name="T69" fmla="*/ 28 h 153"/>
                <a:gd name="T70" fmla="*/ 14 w 91"/>
                <a:gd name="T71" fmla="*/ 28 h 153"/>
                <a:gd name="T72" fmla="*/ 14 w 91"/>
                <a:gd name="T73" fmla="*/ 11 h 153"/>
                <a:gd name="T74" fmla="*/ 19 w 91"/>
                <a:gd name="T75" fmla="*/ 11 h 153"/>
                <a:gd name="T76" fmla="*/ 75 w 91"/>
                <a:gd name="T77" fmla="*/ 11 h 153"/>
                <a:gd name="T78" fmla="*/ 80 w 91"/>
                <a:gd name="T79" fmla="*/ 11 h 153"/>
                <a:gd name="T80" fmla="*/ 80 w 91"/>
                <a:gd name="T81" fmla="*/ 28 h 153"/>
                <a:gd name="T82" fmla="*/ 79 w 91"/>
                <a:gd name="T83" fmla="*/ 37 h 153"/>
                <a:gd name="T84" fmla="*/ 60 w 91"/>
                <a:gd name="T85" fmla="*/ 43 h 153"/>
                <a:gd name="T86" fmla="*/ 42 w 91"/>
                <a:gd name="T87" fmla="*/ 4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1" h="153">
                  <a:moveTo>
                    <a:pt x="54" y="71"/>
                  </a:moveTo>
                  <a:cubicBezTo>
                    <a:pt x="75" y="66"/>
                    <a:pt x="91" y="48"/>
                    <a:pt x="91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48"/>
                    <a:pt x="16" y="66"/>
                    <a:pt x="37" y="71"/>
                  </a:cubicBezTo>
                  <a:cubicBezTo>
                    <a:pt x="39" y="72"/>
                    <a:pt x="41" y="75"/>
                    <a:pt x="42" y="77"/>
                  </a:cubicBezTo>
                  <a:cubicBezTo>
                    <a:pt x="42" y="79"/>
                    <a:pt x="41" y="80"/>
                    <a:pt x="40" y="82"/>
                  </a:cubicBezTo>
                  <a:cubicBezTo>
                    <a:pt x="17" y="85"/>
                    <a:pt x="0" y="104"/>
                    <a:pt x="0" y="12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6" y="153"/>
                    <a:pt x="46" y="153"/>
                    <a:pt x="46" y="153"/>
                  </a:cubicBezTo>
                  <a:cubicBezTo>
                    <a:pt x="91" y="153"/>
                    <a:pt x="91" y="153"/>
                    <a:pt x="91" y="153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1" y="104"/>
                    <a:pt x="74" y="85"/>
                    <a:pt x="51" y="82"/>
                  </a:cubicBezTo>
                  <a:cubicBezTo>
                    <a:pt x="50" y="80"/>
                    <a:pt x="49" y="79"/>
                    <a:pt x="49" y="77"/>
                  </a:cubicBezTo>
                  <a:cubicBezTo>
                    <a:pt x="50" y="75"/>
                    <a:pt x="51" y="72"/>
                    <a:pt x="54" y="71"/>
                  </a:cubicBezTo>
                  <a:close/>
                  <a:moveTo>
                    <a:pt x="14" y="127"/>
                  </a:moveTo>
                  <a:cubicBezTo>
                    <a:pt x="14" y="124"/>
                    <a:pt x="14" y="124"/>
                    <a:pt x="14" y="124"/>
                  </a:cubicBezTo>
                  <a:cubicBezTo>
                    <a:pt x="14" y="124"/>
                    <a:pt x="14" y="124"/>
                    <a:pt x="14" y="124"/>
                  </a:cubicBezTo>
                  <a:cubicBezTo>
                    <a:pt x="14" y="108"/>
                    <a:pt x="26" y="95"/>
                    <a:pt x="42" y="92"/>
                  </a:cubicBezTo>
                  <a:cubicBezTo>
                    <a:pt x="41" y="98"/>
                    <a:pt x="38" y="114"/>
                    <a:pt x="14" y="127"/>
                  </a:cubicBezTo>
                  <a:close/>
                  <a:moveTo>
                    <a:pt x="80" y="124"/>
                  </a:moveTo>
                  <a:cubicBezTo>
                    <a:pt x="80" y="126"/>
                    <a:pt x="80" y="126"/>
                    <a:pt x="80" y="126"/>
                  </a:cubicBezTo>
                  <a:cubicBezTo>
                    <a:pt x="70" y="120"/>
                    <a:pt x="51" y="106"/>
                    <a:pt x="52" y="92"/>
                  </a:cubicBezTo>
                  <a:cubicBezTo>
                    <a:pt x="67" y="94"/>
                    <a:pt x="80" y="108"/>
                    <a:pt x="80" y="124"/>
                  </a:cubicBezTo>
                  <a:close/>
                  <a:moveTo>
                    <a:pt x="42" y="41"/>
                  </a:moveTo>
                  <a:cubicBezTo>
                    <a:pt x="32" y="37"/>
                    <a:pt x="23" y="42"/>
                    <a:pt x="18" y="45"/>
                  </a:cubicBezTo>
                  <a:cubicBezTo>
                    <a:pt x="16" y="40"/>
                    <a:pt x="14" y="34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75" y="11"/>
                    <a:pt x="75" y="11"/>
                    <a:pt x="75" y="11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0" y="31"/>
                    <a:pt x="79" y="34"/>
                    <a:pt x="79" y="37"/>
                  </a:cubicBezTo>
                  <a:cubicBezTo>
                    <a:pt x="73" y="37"/>
                    <a:pt x="63" y="41"/>
                    <a:pt x="60" y="43"/>
                  </a:cubicBezTo>
                  <a:cubicBezTo>
                    <a:pt x="55" y="45"/>
                    <a:pt x="55" y="47"/>
                    <a:pt x="42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淘宝网chenying0907出品 535"/>
            <p:cNvSpPr>
              <a:spLocks/>
            </p:cNvSpPr>
            <p:nvPr/>
          </p:nvSpPr>
          <p:spPr bwMode="auto">
            <a:xfrm>
              <a:off x="4735553" y="3046016"/>
              <a:ext cx="194773" cy="35548"/>
            </a:xfrm>
            <a:custGeom>
              <a:avLst/>
              <a:gdLst>
                <a:gd name="T0" fmla="*/ 103 w 111"/>
                <a:gd name="T1" fmla="*/ 0 h 20"/>
                <a:gd name="T2" fmla="*/ 7 w 111"/>
                <a:gd name="T3" fmla="*/ 0 h 20"/>
                <a:gd name="T4" fmla="*/ 0 w 111"/>
                <a:gd name="T5" fmla="*/ 10 h 20"/>
                <a:gd name="T6" fmla="*/ 7 w 111"/>
                <a:gd name="T7" fmla="*/ 20 h 20"/>
                <a:gd name="T8" fmla="*/ 103 w 111"/>
                <a:gd name="T9" fmla="*/ 20 h 20"/>
                <a:gd name="T10" fmla="*/ 111 w 111"/>
                <a:gd name="T11" fmla="*/ 10 h 20"/>
                <a:gd name="T12" fmla="*/ 103 w 111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20">
                  <a:moveTo>
                    <a:pt x="103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5"/>
                    <a:pt x="0" y="10"/>
                  </a:cubicBezTo>
                  <a:cubicBezTo>
                    <a:pt x="0" y="16"/>
                    <a:pt x="3" y="20"/>
                    <a:pt x="7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7" y="20"/>
                    <a:pt x="111" y="16"/>
                    <a:pt x="111" y="10"/>
                  </a:cubicBezTo>
                  <a:cubicBezTo>
                    <a:pt x="111" y="5"/>
                    <a:pt x="107" y="0"/>
                    <a:pt x="1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淘宝网chenying0907出品 536"/>
            <p:cNvSpPr>
              <a:spLocks/>
            </p:cNvSpPr>
            <p:nvPr/>
          </p:nvSpPr>
          <p:spPr bwMode="auto">
            <a:xfrm>
              <a:off x="4735553" y="2723863"/>
              <a:ext cx="194773" cy="35548"/>
            </a:xfrm>
            <a:custGeom>
              <a:avLst/>
              <a:gdLst>
                <a:gd name="T0" fmla="*/ 7 w 111"/>
                <a:gd name="T1" fmla="*/ 20 h 20"/>
                <a:gd name="T2" fmla="*/ 103 w 111"/>
                <a:gd name="T3" fmla="*/ 20 h 20"/>
                <a:gd name="T4" fmla="*/ 111 w 111"/>
                <a:gd name="T5" fmla="*/ 10 h 20"/>
                <a:gd name="T6" fmla="*/ 103 w 111"/>
                <a:gd name="T7" fmla="*/ 0 h 20"/>
                <a:gd name="T8" fmla="*/ 7 w 111"/>
                <a:gd name="T9" fmla="*/ 0 h 20"/>
                <a:gd name="T10" fmla="*/ 0 w 111"/>
                <a:gd name="T11" fmla="*/ 10 h 20"/>
                <a:gd name="T12" fmla="*/ 7 w 111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20">
                  <a:moveTo>
                    <a:pt x="7" y="20"/>
                  </a:moveTo>
                  <a:cubicBezTo>
                    <a:pt x="103" y="20"/>
                    <a:pt x="103" y="20"/>
                    <a:pt x="103" y="20"/>
                  </a:cubicBezTo>
                  <a:cubicBezTo>
                    <a:pt x="107" y="20"/>
                    <a:pt x="111" y="16"/>
                    <a:pt x="111" y="10"/>
                  </a:cubicBezTo>
                  <a:cubicBezTo>
                    <a:pt x="111" y="5"/>
                    <a:pt x="107" y="0"/>
                    <a:pt x="10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5"/>
                    <a:pt x="0" y="10"/>
                  </a:cubicBezTo>
                  <a:cubicBezTo>
                    <a:pt x="0" y="16"/>
                    <a:pt x="3" y="20"/>
                    <a:pt x="7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淘宝网chenying0907出品 537"/>
            <p:cNvSpPr>
              <a:spLocks noEditPoints="1"/>
            </p:cNvSpPr>
            <p:nvPr/>
          </p:nvSpPr>
          <p:spPr bwMode="auto">
            <a:xfrm>
              <a:off x="4893297" y="2823842"/>
              <a:ext cx="225877" cy="224396"/>
            </a:xfrm>
            <a:custGeom>
              <a:avLst/>
              <a:gdLst>
                <a:gd name="T0" fmla="*/ 65 w 129"/>
                <a:gd name="T1" fmla="*/ 0 h 128"/>
                <a:gd name="T2" fmla="*/ 0 w 129"/>
                <a:gd name="T3" fmla="*/ 64 h 128"/>
                <a:gd name="T4" fmla="*/ 65 w 129"/>
                <a:gd name="T5" fmla="*/ 128 h 128"/>
                <a:gd name="T6" fmla="*/ 129 w 129"/>
                <a:gd name="T7" fmla="*/ 64 h 128"/>
                <a:gd name="T8" fmla="*/ 65 w 129"/>
                <a:gd name="T9" fmla="*/ 0 h 128"/>
                <a:gd name="T10" fmla="*/ 65 w 129"/>
                <a:gd name="T11" fmla="*/ 114 h 128"/>
                <a:gd name="T12" fmla="*/ 14 w 129"/>
                <a:gd name="T13" fmla="*/ 64 h 128"/>
                <a:gd name="T14" fmla="*/ 65 w 129"/>
                <a:gd name="T15" fmla="*/ 13 h 128"/>
                <a:gd name="T16" fmla="*/ 115 w 129"/>
                <a:gd name="T17" fmla="*/ 64 h 128"/>
                <a:gd name="T18" fmla="*/ 65 w 129"/>
                <a:gd name="T19" fmla="*/ 11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128">
                  <a:moveTo>
                    <a:pt x="65" y="0"/>
                  </a:moveTo>
                  <a:cubicBezTo>
                    <a:pt x="29" y="0"/>
                    <a:pt x="0" y="28"/>
                    <a:pt x="0" y="64"/>
                  </a:cubicBezTo>
                  <a:cubicBezTo>
                    <a:pt x="0" y="99"/>
                    <a:pt x="29" y="128"/>
                    <a:pt x="65" y="128"/>
                  </a:cubicBezTo>
                  <a:cubicBezTo>
                    <a:pt x="100" y="128"/>
                    <a:pt x="129" y="99"/>
                    <a:pt x="129" y="64"/>
                  </a:cubicBezTo>
                  <a:cubicBezTo>
                    <a:pt x="129" y="28"/>
                    <a:pt x="100" y="0"/>
                    <a:pt x="65" y="0"/>
                  </a:cubicBezTo>
                  <a:close/>
                  <a:moveTo>
                    <a:pt x="65" y="114"/>
                  </a:moveTo>
                  <a:cubicBezTo>
                    <a:pt x="37" y="114"/>
                    <a:pt x="14" y="92"/>
                    <a:pt x="14" y="64"/>
                  </a:cubicBezTo>
                  <a:cubicBezTo>
                    <a:pt x="14" y="36"/>
                    <a:pt x="37" y="13"/>
                    <a:pt x="65" y="13"/>
                  </a:cubicBezTo>
                  <a:cubicBezTo>
                    <a:pt x="92" y="13"/>
                    <a:pt x="115" y="36"/>
                    <a:pt x="115" y="64"/>
                  </a:cubicBezTo>
                  <a:cubicBezTo>
                    <a:pt x="115" y="92"/>
                    <a:pt x="92" y="114"/>
                    <a:pt x="65" y="1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淘宝网chenying0907出品 538"/>
            <p:cNvSpPr>
              <a:spLocks noEditPoints="1"/>
            </p:cNvSpPr>
            <p:nvPr/>
          </p:nvSpPr>
          <p:spPr bwMode="auto">
            <a:xfrm>
              <a:off x="4972539" y="2869758"/>
              <a:ext cx="69615" cy="132564"/>
            </a:xfrm>
            <a:custGeom>
              <a:avLst/>
              <a:gdLst>
                <a:gd name="T0" fmla="*/ 18 w 40"/>
                <a:gd name="T1" fmla="*/ 76 h 76"/>
                <a:gd name="T2" fmla="*/ 18 w 40"/>
                <a:gd name="T3" fmla="*/ 69 h 76"/>
                <a:gd name="T4" fmla="*/ 9 w 40"/>
                <a:gd name="T5" fmla="*/ 66 h 76"/>
                <a:gd name="T6" fmla="*/ 3 w 40"/>
                <a:gd name="T7" fmla="*/ 60 h 76"/>
                <a:gd name="T8" fmla="*/ 0 w 40"/>
                <a:gd name="T9" fmla="*/ 51 h 76"/>
                <a:gd name="T10" fmla="*/ 7 w 40"/>
                <a:gd name="T11" fmla="*/ 49 h 76"/>
                <a:gd name="T12" fmla="*/ 10 w 40"/>
                <a:gd name="T13" fmla="*/ 58 h 76"/>
                <a:gd name="T14" fmla="*/ 18 w 40"/>
                <a:gd name="T15" fmla="*/ 63 h 76"/>
                <a:gd name="T16" fmla="*/ 18 w 40"/>
                <a:gd name="T17" fmla="*/ 39 h 76"/>
                <a:gd name="T18" fmla="*/ 8 w 40"/>
                <a:gd name="T19" fmla="*/ 35 h 76"/>
                <a:gd name="T20" fmla="*/ 3 w 40"/>
                <a:gd name="T21" fmla="*/ 29 h 76"/>
                <a:gd name="T22" fmla="*/ 1 w 40"/>
                <a:gd name="T23" fmla="*/ 21 h 76"/>
                <a:gd name="T24" fmla="*/ 7 w 40"/>
                <a:gd name="T25" fmla="*/ 8 h 76"/>
                <a:gd name="T26" fmla="*/ 18 w 40"/>
                <a:gd name="T27" fmla="*/ 4 h 76"/>
                <a:gd name="T28" fmla="*/ 18 w 40"/>
                <a:gd name="T29" fmla="*/ 0 h 76"/>
                <a:gd name="T30" fmla="*/ 22 w 40"/>
                <a:gd name="T31" fmla="*/ 0 h 76"/>
                <a:gd name="T32" fmla="*/ 22 w 40"/>
                <a:gd name="T33" fmla="*/ 4 h 76"/>
                <a:gd name="T34" fmla="*/ 33 w 40"/>
                <a:gd name="T35" fmla="*/ 8 h 76"/>
                <a:gd name="T36" fmla="*/ 39 w 40"/>
                <a:gd name="T37" fmla="*/ 19 h 76"/>
                <a:gd name="T38" fmla="*/ 31 w 40"/>
                <a:gd name="T39" fmla="*/ 20 h 76"/>
                <a:gd name="T40" fmla="*/ 28 w 40"/>
                <a:gd name="T41" fmla="*/ 14 h 76"/>
                <a:gd name="T42" fmla="*/ 22 w 40"/>
                <a:gd name="T43" fmla="*/ 10 h 76"/>
                <a:gd name="T44" fmla="*/ 22 w 40"/>
                <a:gd name="T45" fmla="*/ 32 h 76"/>
                <a:gd name="T46" fmla="*/ 30 w 40"/>
                <a:gd name="T47" fmla="*/ 34 h 76"/>
                <a:gd name="T48" fmla="*/ 36 w 40"/>
                <a:gd name="T49" fmla="*/ 38 h 76"/>
                <a:gd name="T50" fmla="*/ 39 w 40"/>
                <a:gd name="T51" fmla="*/ 43 h 76"/>
                <a:gd name="T52" fmla="*/ 40 w 40"/>
                <a:gd name="T53" fmla="*/ 50 h 76"/>
                <a:gd name="T54" fmla="*/ 35 w 40"/>
                <a:gd name="T55" fmla="*/ 63 h 76"/>
                <a:gd name="T56" fmla="*/ 22 w 40"/>
                <a:gd name="T57" fmla="*/ 69 h 76"/>
                <a:gd name="T58" fmla="*/ 22 w 40"/>
                <a:gd name="T59" fmla="*/ 76 h 76"/>
                <a:gd name="T60" fmla="*/ 18 w 40"/>
                <a:gd name="T61" fmla="*/ 76 h 76"/>
                <a:gd name="T62" fmla="*/ 18 w 40"/>
                <a:gd name="T63" fmla="*/ 10 h 76"/>
                <a:gd name="T64" fmla="*/ 11 w 40"/>
                <a:gd name="T65" fmla="*/ 14 h 76"/>
                <a:gd name="T66" fmla="*/ 9 w 40"/>
                <a:gd name="T67" fmla="*/ 21 h 76"/>
                <a:gd name="T68" fmla="*/ 11 w 40"/>
                <a:gd name="T69" fmla="*/ 27 h 76"/>
                <a:gd name="T70" fmla="*/ 18 w 40"/>
                <a:gd name="T71" fmla="*/ 31 h 76"/>
                <a:gd name="T72" fmla="*/ 18 w 40"/>
                <a:gd name="T73" fmla="*/ 10 h 76"/>
                <a:gd name="T74" fmla="*/ 22 w 40"/>
                <a:gd name="T75" fmla="*/ 63 h 76"/>
                <a:gd name="T76" fmla="*/ 30 w 40"/>
                <a:gd name="T77" fmla="*/ 59 h 76"/>
                <a:gd name="T78" fmla="*/ 33 w 40"/>
                <a:gd name="T79" fmla="*/ 51 h 76"/>
                <a:gd name="T80" fmla="*/ 31 w 40"/>
                <a:gd name="T81" fmla="*/ 44 h 76"/>
                <a:gd name="T82" fmla="*/ 22 w 40"/>
                <a:gd name="T83" fmla="*/ 40 h 76"/>
                <a:gd name="T84" fmla="*/ 22 w 40"/>
                <a:gd name="T85" fmla="*/ 6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0" h="76">
                  <a:moveTo>
                    <a:pt x="18" y="76"/>
                  </a:moveTo>
                  <a:cubicBezTo>
                    <a:pt x="18" y="69"/>
                    <a:pt x="18" y="69"/>
                    <a:pt x="18" y="69"/>
                  </a:cubicBezTo>
                  <a:cubicBezTo>
                    <a:pt x="14" y="68"/>
                    <a:pt x="11" y="68"/>
                    <a:pt x="9" y="66"/>
                  </a:cubicBezTo>
                  <a:cubicBezTo>
                    <a:pt x="6" y="65"/>
                    <a:pt x="4" y="63"/>
                    <a:pt x="3" y="60"/>
                  </a:cubicBezTo>
                  <a:cubicBezTo>
                    <a:pt x="1" y="58"/>
                    <a:pt x="0" y="54"/>
                    <a:pt x="0" y="51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8" y="53"/>
                    <a:pt x="9" y="56"/>
                    <a:pt x="10" y="58"/>
                  </a:cubicBezTo>
                  <a:cubicBezTo>
                    <a:pt x="12" y="61"/>
                    <a:pt x="15" y="62"/>
                    <a:pt x="18" y="63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5" y="38"/>
                    <a:pt x="12" y="37"/>
                    <a:pt x="8" y="35"/>
                  </a:cubicBezTo>
                  <a:cubicBezTo>
                    <a:pt x="6" y="34"/>
                    <a:pt x="4" y="32"/>
                    <a:pt x="3" y="29"/>
                  </a:cubicBezTo>
                  <a:cubicBezTo>
                    <a:pt x="2" y="27"/>
                    <a:pt x="1" y="24"/>
                    <a:pt x="1" y="21"/>
                  </a:cubicBezTo>
                  <a:cubicBezTo>
                    <a:pt x="1" y="16"/>
                    <a:pt x="3" y="12"/>
                    <a:pt x="7" y="8"/>
                  </a:cubicBezTo>
                  <a:cubicBezTo>
                    <a:pt x="9" y="6"/>
                    <a:pt x="13" y="5"/>
                    <a:pt x="18" y="4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7" y="5"/>
                    <a:pt x="30" y="6"/>
                    <a:pt x="33" y="8"/>
                  </a:cubicBezTo>
                  <a:cubicBezTo>
                    <a:pt x="36" y="11"/>
                    <a:pt x="38" y="14"/>
                    <a:pt x="39" y="19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17"/>
                    <a:pt x="30" y="15"/>
                    <a:pt x="28" y="14"/>
                  </a:cubicBezTo>
                  <a:cubicBezTo>
                    <a:pt x="27" y="12"/>
                    <a:pt x="25" y="11"/>
                    <a:pt x="22" y="10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6" y="33"/>
                    <a:pt x="29" y="34"/>
                    <a:pt x="30" y="34"/>
                  </a:cubicBezTo>
                  <a:cubicBezTo>
                    <a:pt x="32" y="35"/>
                    <a:pt x="34" y="37"/>
                    <a:pt x="36" y="38"/>
                  </a:cubicBezTo>
                  <a:cubicBezTo>
                    <a:pt x="37" y="40"/>
                    <a:pt x="38" y="41"/>
                    <a:pt x="39" y="43"/>
                  </a:cubicBezTo>
                  <a:cubicBezTo>
                    <a:pt x="40" y="46"/>
                    <a:pt x="40" y="48"/>
                    <a:pt x="40" y="50"/>
                  </a:cubicBezTo>
                  <a:cubicBezTo>
                    <a:pt x="40" y="55"/>
                    <a:pt x="39" y="60"/>
                    <a:pt x="35" y="63"/>
                  </a:cubicBezTo>
                  <a:cubicBezTo>
                    <a:pt x="32" y="67"/>
                    <a:pt x="28" y="69"/>
                    <a:pt x="22" y="69"/>
                  </a:cubicBezTo>
                  <a:cubicBezTo>
                    <a:pt x="22" y="76"/>
                    <a:pt x="22" y="76"/>
                    <a:pt x="22" y="76"/>
                  </a:cubicBezTo>
                  <a:lnTo>
                    <a:pt x="18" y="76"/>
                  </a:lnTo>
                  <a:close/>
                  <a:moveTo>
                    <a:pt x="18" y="10"/>
                  </a:moveTo>
                  <a:cubicBezTo>
                    <a:pt x="15" y="11"/>
                    <a:pt x="13" y="12"/>
                    <a:pt x="11" y="14"/>
                  </a:cubicBezTo>
                  <a:cubicBezTo>
                    <a:pt x="9" y="16"/>
                    <a:pt x="9" y="18"/>
                    <a:pt x="9" y="21"/>
                  </a:cubicBezTo>
                  <a:cubicBezTo>
                    <a:pt x="9" y="23"/>
                    <a:pt x="9" y="25"/>
                    <a:pt x="11" y="27"/>
                  </a:cubicBezTo>
                  <a:cubicBezTo>
                    <a:pt x="12" y="29"/>
                    <a:pt x="15" y="30"/>
                    <a:pt x="18" y="31"/>
                  </a:cubicBezTo>
                  <a:lnTo>
                    <a:pt x="18" y="10"/>
                  </a:lnTo>
                  <a:close/>
                  <a:moveTo>
                    <a:pt x="22" y="63"/>
                  </a:moveTo>
                  <a:cubicBezTo>
                    <a:pt x="25" y="62"/>
                    <a:pt x="28" y="61"/>
                    <a:pt x="30" y="59"/>
                  </a:cubicBezTo>
                  <a:cubicBezTo>
                    <a:pt x="32" y="57"/>
                    <a:pt x="33" y="54"/>
                    <a:pt x="33" y="51"/>
                  </a:cubicBezTo>
                  <a:cubicBezTo>
                    <a:pt x="33" y="48"/>
                    <a:pt x="32" y="46"/>
                    <a:pt x="31" y="44"/>
                  </a:cubicBezTo>
                  <a:cubicBezTo>
                    <a:pt x="29" y="42"/>
                    <a:pt x="26" y="41"/>
                    <a:pt x="22" y="40"/>
                  </a:cubicBezTo>
                  <a:lnTo>
                    <a:pt x="22" y="6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5593637" y="3875314"/>
            <a:ext cx="2421232" cy="2430842"/>
            <a:chOff x="4958468" y="3328177"/>
            <a:chExt cx="2986020" cy="2997870"/>
          </a:xfrm>
        </p:grpSpPr>
        <p:sp>
          <p:nvSpPr>
            <p:cNvPr id="6" name="淘宝网chenying0907出品 491"/>
            <p:cNvSpPr>
              <a:spLocks noEditPoints="1"/>
            </p:cNvSpPr>
            <p:nvPr/>
          </p:nvSpPr>
          <p:spPr bwMode="auto">
            <a:xfrm>
              <a:off x="4958468" y="3328177"/>
              <a:ext cx="2986020" cy="2997870"/>
            </a:xfrm>
            <a:custGeom>
              <a:avLst/>
              <a:gdLst>
                <a:gd name="T0" fmla="*/ 1407 w 1705"/>
                <a:gd name="T1" fmla="*/ 204 h 1712"/>
                <a:gd name="T2" fmla="*/ 1345 w 1705"/>
                <a:gd name="T3" fmla="*/ 201 h 1712"/>
                <a:gd name="T4" fmla="*/ 1229 w 1705"/>
                <a:gd name="T5" fmla="*/ 290 h 1712"/>
                <a:gd name="T6" fmla="*/ 1107 w 1705"/>
                <a:gd name="T7" fmla="*/ 310 h 1712"/>
                <a:gd name="T8" fmla="*/ 1012 w 1705"/>
                <a:gd name="T9" fmla="*/ 230 h 1712"/>
                <a:gd name="T10" fmla="*/ 986 w 1705"/>
                <a:gd name="T11" fmla="*/ 40 h 1712"/>
                <a:gd name="T12" fmla="*/ 946 w 1705"/>
                <a:gd name="T13" fmla="*/ 0 h 1712"/>
                <a:gd name="T14" fmla="*/ 777 w 1705"/>
                <a:gd name="T15" fmla="*/ 0 h 1712"/>
                <a:gd name="T16" fmla="*/ 728 w 1705"/>
                <a:gd name="T17" fmla="*/ 54 h 1712"/>
                <a:gd name="T18" fmla="*/ 702 w 1705"/>
                <a:gd name="T19" fmla="*/ 227 h 1712"/>
                <a:gd name="T20" fmla="*/ 628 w 1705"/>
                <a:gd name="T21" fmla="*/ 299 h 1712"/>
                <a:gd name="T22" fmla="*/ 537 w 1705"/>
                <a:gd name="T23" fmla="*/ 313 h 1712"/>
                <a:gd name="T24" fmla="*/ 365 w 1705"/>
                <a:gd name="T25" fmla="*/ 184 h 1712"/>
                <a:gd name="T26" fmla="*/ 312 w 1705"/>
                <a:gd name="T27" fmla="*/ 187 h 1712"/>
                <a:gd name="T28" fmla="*/ 193 w 1705"/>
                <a:gd name="T29" fmla="*/ 307 h 1712"/>
                <a:gd name="T30" fmla="*/ 193 w 1705"/>
                <a:gd name="T31" fmla="*/ 367 h 1712"/>
                <a:gd name="T32" fmla="*/ 314 w 1705"/>
                <a:gd name="T33" fmla="*/ 525 h 1712"/>
                <a:gd name="T34" fmla="*/ 304 w 1705"/>
                <a:gd name="T35" fmla="*/ 607 h 1712"/>
                <a:gd name="T36" fmla="*/ 241 w 1705"/>
                <a:gd name="T37" fmla="*/ 696 h 1712"/>
                <a:gd name="T38" fmla="*/ 46 w 1705"/>
                <a:gd name="T39" fmla="*/ 720 h 1712"/>
                <a:gd name="T40" fmla="*/ 4 w 1705"/>
                <a:gd name="T41" fmla="*/ 755 h 1712"/>
                <a:gd name="T42" fmla="*/ 0 w 1705"/>
                <a:gd name="T43" fmla="*/ 936 h 1712"/>
                <a:gd name="T44" fmla="*/ 51 w 1705"/>
                <a:gd name="T45" fmla="*/ 986 h 1712"/>
                <a:gd name="T46" fmla="*/ 217 w 1705"/>
                <a:gd name="T47" fmla="*/ 1012 h 1712"/>
                <a:gd name="T48" fmla="*/ 298 w 1705"/>
                <a:gd name="T49" fmla="*/ 1089 h 1712"/>
                <a:gd name="T50" fmla="*/ 300 w 1705"/>
                <a:gd name="T51" fmla="*/ 1189 h 1712"/>
                <a:gd name="T52" fmla="*/ 190 w 1705"/>
                <a:gd name="T53" fmla="*/ 1322 h 1712"/>
                <a:gd name="T54" fmla="*/ 194 w 1705"/>
                <a:gd name="T55" fmla="*/ 1407 h 1712"/>
                <a:gd name="T56" fmla="*/ 297 w 1705"/>
                <a:gd name="T57" fmla="*/ 1514 h 1712"/>
                <a:gd name="T58" fmla="*/ 372 w 1705"/>
                <a:gd name="T59" fmla="*/ 1515 h 1712"/>
                <a:gd name="T60" fmla="*/ 505 w 1705"/>
                <a:gd name="T61" fmla="*/ 1417 h 1712"/>
                <a:gd name="T62" fmla="*/ 623 w 1705"/>
                <a:gd name="T63" fmla="*/ 1421 h 1712"/>
                <a:gd name="T64" fmla="*/ 693 w 1705"/>
                <a:gd name="T65" fmla="*/ 1490 h 1712"/>
                <a:gd name="T66" fmla="*/ 716 w 1705"/>
                <a:gd name="T67" fmla="*/ 1655 h 1712"/>
                <a:gd name="T68" fmla="*/ 771 w 1705"/>
                <a:gd name="T69" fmla="*/ 1712 h 1712"/>
                <a:gd name="T70" fmla="*/ 922 w 1705"/>
                <a:gd name="T71" fmla="*/ 1712 h 1712"/>
                <a:gd name="T72" fmla="*/ 980 w 1705"/>
                <a:gd name="T73" fmla="*/ 1663 h 1712"/>
                <a:gd name="T74" fmla="*/ 1007 w 1705"/>
                <a:gd name="T75" fmla="*/ 1486 h 1712"/>
                <a:gd name="T76" fmla="*/ 1103 w 1705"/>
                <a:gd name="T77" fmla="*/ 1408 h 1712"/>
                <a:gd name="T78" fmla="*/ 1194 w 1705"/>
                <a:gd name="T79" fmla="*/ 1422 h 1712"/>
                <a:gd name="T80" fmla="*/ 1324 w 1705"/>
                <a:gd name="T81" fmla="*/ 1523 h 1712"/>
                <a:gd name="T82" fmla="*/ 1393 w 1705"/>
                <a:gd name="T83" fmla="*/ 1521 h 1712"/>
                <a:gd name="T84" fmla="*/ 1505 w 1705"/>
                <a:gd name="T85" fmla="*/ 1410 h 1712"/>
                <a:gd name="T86" fmla="*/ 1516 w 1705"/>
                <a:gd name="T87" fmla="*/ 1341 h 1712"/>
                <a:gd name="T88" fmla="*/ 1406 w 1705"/>
                <a:gd name="T89" fmla="*/ 1195 h 1712"/>
                <a:gd name="T90" fmla="*/ 1414 w 1705"/>
                <a:gd name="T91" fmla="*/ 1085 h 1712"/>
                <a:gd name="T92" fmla="*/ 1501 w 1705"/>
                <a:gd name="T93" fmla="*/ 1012 h 1712"/>
                <a:gd name="T94" fmla="*/ 1649 w 1705"/>
                <a:gd name="T95" fmla="*/ 995 h 1712"/>
                <a:gd name="T96" fmla="*/ 1701 w 1705"/>
                <a:gd name="T97" fmla="*/ 954 h 1712"/>
                <a:gd name="T98" fmla="*/ 1705 w 1705"/>
                <a:gd name="T99" fmla="*/ 778 h 1712"/>
                <a:gd name="T100" fmla="*/ 1662 w 1705"/>
                <a:gd name="T101" fmla="*/ 732 h 1712"/>
                <a:gd name="T102" fmla="*/ 1455 w 1705"/>
                <a:gd name="T103" fmla="*/ 692 h 1712"/>
                <a:gd name="T104" fmla="*/ 1404 w 1705"/>
                <a:gd name="T105" fmla="*/ 608 h 1712"/>
                <a:gd name="T106" fmla="*/ 1412 w 1705"/>
                <a:gd name="T107" fmla="*/ 517 h 1712"/>
                <a:gd name="T108" fmla="*/ 1504 w 1705"/>
                <a:gd name="T109" fmla="*/ 396 h 1712"/>
                <a:gd name="T110" fmla="*/ 1521 w 1705"/>
                <a:gd name="T111" fmla="*/ 332 h 1712"/>
                <a:gd name="T112" fmla="*/ 1407 w 1705"/>
                <a:gd name="T113" fmla="*/ 204 h 1712"/>
                <a:gd name="T114" fmla="*/ 996 w 1705"/>
                <a:gd name="T115" fmla="*/ 1003 h 1712"/>
                <a:gd name="T116" fmla="*/ 703 w 1705"/>
                <a:gd name="T117" fmla="*/ 1002 h 1712"/>
                <a:gd name="T118" fmla="*/ 705 w 1705"/>
                <a:gd name="T119" fmla="*/ 710 h 1712"/>
                <a:gd name="T120" fmla="*/ 997 w 1705"/>
                <a:gd name="T121" fmla="*/ 711 h 1712"/>
                <a:gd name="T122" fmla="*/ 996 w 1705"/>
                <a:gd name="T123" fmla="*/ 1003 h 1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05" h="1712">
                  <a:moveTo>
                    <a:pt x="1407" y="204"/>
                  </a:moveTo>
                  <a:cubicBezTo>
                    <a:pt x="1376" y="174"/>
                    <a:pt x="1345" y="201"/>
                    <a:pt x="1345" y="201"/>
                  </a:cubicBezTo>
                  <a:cubicBezTo>
                    <a:pt x="1345" y="201"/>
                    <a:pt x="1289" y="241"/>
                    <a:pt x="1229" y="290"/>
                  </a:cubicBezTo>
                  <a:cubicBezTo>
                    <a:pt x="1169" y="338"/>
                    <a:pt x="1107" y="310"/>
                    <a:pt x="1107" y="310"/>
                  </a:cubicBezTo>
                  <a:cubicBezTo>
                    <a:pt x="1015" y="289"/>
                    <a:pt x="1012" y="230"/>
                    <a:pt x="1012" y="230"/>
                  </a:cubicBezTo>
                  <a:cubicBezTo>
                    <a:pt x="986" y="40"/>
                    <a:pt x="986" y="40"/>
                    <a:pt x="986" y="40"/>
                  </a:cubicBezTo>
                  <a:cubicBezTo>
                    <a:pt x="980" y="1"/>
                    <a:pt x="946" y="0"/>
                    <a:pt x="946" y="0"/>
                  </a:cubicBezTo>
                  <a:cubicBezTo>
                    <a:pt x="777" y="0"/>
                    <a:pt x="777" y="0"/>
                    <a:pt x="777" y="0"/>
                  </a:cubicBezTo>
                  <a:cubicBezTo>
                    <a:pt x="730" y="2"/>
                    <a:pt x="728" y="54"/>
                    <a:pt x="728" y="54"/>
                  </a:cubicBezTo>
                  <a:cubicBezTo>
                    <a:pt x="702" y="227"/>
                    <a:pt x="702" y="227"/>
                    <a:pt x="702" y="227"/>
                  </a:cubicBezTo>
                  <a:cubicBezTo>
                    <a:pt x="696" y="258"/>
                    <a:pt x="628" y="299"/>
                    <a:pt x="628" y="299"/>
                  </a:cubicBezTo>
                  <a:cubicBezTo>
                    <a:pt x="589" y="322"/>
                    <a:pt x="537" y="313"/>
                    <a:pt x="537" y="313"/>
                  </a:cubicBezTo>
                  <a:cubicBezTo>
                    <a:pt x="365" y="184"/>
                    <a:pt x="365" y="184"/>
                    <a:pt x="365" y="184"/>
                  </a:cubicBezTo>
                  <a:cubicBezTo>
                    <a:pt x="342" y="166"/>
                    <a:pt x="312" y="187"/>
                    <a:pt x="312" y="187"/>
                  </a:cubicBezTo>
                  <a:cubicBezTo>
                    <a:pt x="193" y="307"/>
                    <a:pt x="193" y="307"/>
                    <a:pt x="193" y="307"/>
                  </a:cubicBezTo>
                  <a:cubicBezTo>
                    <a:pt x="165" y="336"/>
                    <a:pt x="193" y="367"/>
                    <a:pt x="193" y="367"/>
                  </a:cubicBezTo>
                  <a:cubicBezTo>
                    <a:pt x="199" y="374"/>
                    <a:pt x="314" y="525"/>
                    <a:pt x="314" y="525"/>
                  </a:cubicBezTo>
                  <a:cubicBezTo>
                    <a:pt x="322" y="545"/>
                    <a:pt x="304" y="607"/>
                    <a:pt x="304" y="607"/>
                  </a:cubicBezTo>
                  <a:cubicBezTo>
                    <a:pt x="292" y="669"/>
                    <a:pt x="241" y="696"/>
                    <a:pt x="241" y="696"/>
                  </a:cubicBezTo>
                  <a:cubicBezTo>
                    <a:pt x="46" y="720"/>
                    <a:pt x="46" y="720"/>
                    <a:pt x="46" y="720"/>
                  </a:cubicBezTo>
                  <a:cubicBezTo>
                    <a:pt x="16" y="720"/>
                    <a:pt x="4" y="755"/>
                    <a:pt x="4" y="755"/>
                  </a:cubicBezTo>
                  <a:cubicBezTo>
                    <a:pt x="0" y="936"/>
                    <a:pt x="0" y="936"/>
                    <a:pt x="0" y="936"/>
                  </a:cubicBezTo>
                  <a:cubicBezTo>
                    <a:pt x="2" y="977"/>
                    <a:pt x="51" y="986"/>
                    <a:pt x="51" y="986"/>
                  </a:cubicBezTo>
                  <a:cubicBezTo>
                    <a:pt x="217" y="1012"/>
                    <a:pt x="217" y="1012"/>
                    <a:pt x="217" y="1012"/>
                  </a:cubicBezTo>
                  <a:cubicBezTo>
                    <a:pt x="268" y="1014"/>
                    <a:pt x="298" y="1089"/>
                    <a:pt x="298" y="1089"/>
                  </a:cubicBezTo>
                  <a:cubicBezTo>
                    <a:pt x="321" y="1136"/>
                    <a:pt x="300" y="1189"/>
                    <a:pt x="300" y="1189"/>
                  </a:cubicBezTo>
                  <a:cubicBezTo>
                    <a:pt x="190" y="1322"/>
                    <a:pt x="190" y="1322"/>
                    <a:pt x="190" y="1322"/>
                  </a:cubicBezTo>
                  <a:cubicBezTo>
                    <a:pt x="152" y="1368"/>
                    <a:pt x="194" y="1407"/>
                    <a:pt x="194" y="1407"/>
                  </a:cubicBezTo>
                  <a:cubicBezTo>
                    <a:pt x="297" y="1514"/>
                    <a:pt x="297" y="1514"/>
                    <a:pt x="297" y="1514"/>
                  </a:cubicBezTo>
                  <a:cubicBezTo>
                    <a:pt x="335" y="1550"/>
                    <a:pt x="372" y="1515"/>
                    <a:pt x="372" y="1515"/>
                  </a:cubicBezTo>
                  <a:cubicBezTo>
                    <a:pt x="505" y="1417"/>
                    <a:pt x="505" y="1417"/>
                    <a:pt x="505" y="1417"/>
                  </a:cubicBezTo>
                  <a:cubicBezTo>
                    <a:pt x="551" y="1380"/>
                    <a:pt x="623" y="1421"/>
                    <a:pt x="623" y="1421"/>
                  </a:cubicBezTo>
                  <a:cubicBezTo>
                    <a:pt x="691" y="1446"/>
                    <a:pt x="693" y="1490"/>
                    <a:pt x="693" y="1490"/>
                  </a:cubicBezTo>
                  <a:cubicBezTo>
                    <a:pt x="716" y="1655"/>
                    <a:pt x="716" y="1655"/>
                    <a:pt x="716" y="1655"/>
                  </a:cubicBezTo>
                  <a:cubicBezTo>
                    <a:pt x="718" y="1709"/>
                    <a:pt x="771" y="1712"/>
                    <a:pt x="771" y="1712"/>
                  </a:cubicBezTo>
                  <a:cubicBezTo>
                    <a:pt x="922" y="1712"/>
                    <a:pt x="922" y="1712"/>
                    <a:pt x="922" y="1712"/>
                  </a:cubicBezTo>
                  <a:cubicBezTo>
                    <a:pt x="981" y="1703"/>
                    <a:pt x="980" y="1663"/>
                    <a:pt x="980" y="1663"/>
                  </a:cubicBezTo>
                  <a:cubicBezTo>
                    <a:pt x="1007" y="1486"/>
                    <a:pt x="1007" y="1486"/>
                    <a:pt x="1007" y="1486"/>
                  </a:cubicBezTo>
                  <a:cubicBezTo>
                    <a:pt x="1016" y="1422"/>
                    <a:pt x="1103" y="1408"/>
                    <a:pt x="1103" y="1408"/>
                  </a:cubicBezTo>
                  <a:cubicBezTo>
                    <a:pt x="1163" y="1387"/>
                    <a:pt x="1194" y="1422"/>
                    <a:pt x="1194" y="1422"/>
                  </a:cubicBezTo>
                  <a:cubicBezTo>
                    <a:pt x="1324" y="1523"/>
                    <a:pt x="1324" y="1523"/>
                    <a:pt x="1324" y="1523"/>
                  </a:cubicBezTo>
                  <a:cubicBezTo>
                    <a:pt x="1353" y="1549"/>
                    <a:pt x="1393" y="1521"/>
                    <a:pt x="1393" y="1521"/>
                  </a:cubicBezTo>
                  <a:cubicBezTo>
                    <a:pt x="1505" y="1410"/>
                    <a:pt x="1505" y="1410"/>
                    <a:pt x="1505" y="1410"/>
                  </a:cubicBezTo>
                  <a:cubicBezTo>
                    <a:pt x="1546" y="1372"/>
                    <a:pt x="1516" y="1341"/>
                    <a:pt x="1516" y="1341"/>
                  </a:cubicBezTo>
                  <a:cubicBezTo>
                    <a:pt x="1406" y="1195"/>
                    <a:pt x="1406" y="1195"/>
                    <a:pt x="1406" y="1195"/>
                  </a:cubicBezTo>
                  <a:cubicBezTo>
                    <a:pt x="1378" y="1154"/>
                    <a:pt x="1414" y="1085"/>
                    <a:pt x="1414" y="1085"/>
                  </a:cubicBezTo>
                  <a:cubicBezTo>
                    <a:pt x="1439" y="1013"/>
                    <a:pt x="1501" y="1012"/>
                    <a:pt x="1501" y="1012"/>
                  </a:cubicBezTo>
                  <a:cubicBezTo>
                    <a:pt x="1649" y="995"/>
                    <a:pt x="1649" y="995"/>
                    <a:pt x="1649" y="995"/>
                  </a:cubicBezTo>
                  <a:cubicBezTo>
                    <a:pt x="1688" y="998"/>
                    <a:pt x="1701" y="954"/>
                    <a:pt x="1701" y="954"/>
                  </a:cubicBezTo>
                  <a:cubicBezTo>
                    <a:pt x="1705" y="778"/>
                    <a:pt x="1705" y="778"/>
                    <a:pt x="1705" y="778"/>
                  </a:cubicBezTo>
                  <a:cubicBezTo>
                    <a:pt x="1700" y="733"/>
                    <a:pt x="1662" y="732"/>
                    <a:pt x="1662" y="732"/>
                  </a:cubicBezTo>
                  <a:cubicBezTo>
                    <a:pt x="1455" y="692"/>
                    <a:pt x="1455" y="692"/>
                    <a:pt x="1455" y="692"/>
                  </a:cubicBezTo>
                  <a:cubicBezTo>
                    <a:pt x="1420" y="683"/>
                    <a:pt x="1404" y="608"/>
                    <a:pt x="1404" y="608"/>
                  </a:cubicBezTo>
                  <a:cubicBezTo>
                    <a:pt x="1384" y="551"/>
                    <a:pt x="1412" y="517"/>
                    <a:pt x="1412" y="517"/>
                  </a:cubicBezTo>
                  <a:cubicBezTo>
                    <a:pt x="1504" y="396"/>
                    <a:pt x="1504" y="396"/>
                    <a:pt x="1504" y="396"/>
                  </a:cubicBezTo>
                  <a:cubicBezTo>
                    <a:pt x="1544" y="354"/>
                    <a:pt x="1521" y="332"/>
                    <a:pt x="1521" y="332"/>
                  </a:cubicBezTo>
                  <a:cubicBezTo>
                    <a:pt x="1521" y="332"/>
                    <a:pt x="1438" y="234"/>
                    <a:pt x="1407" y="204"/>
                  </a:cubicBezTo>
                  <a:close/>
                  <a:moveTo>
                    <a:pt x="996" y="1003"/>
                  </a:moveTo>
                  <a:cubicBezTo>
                    <a:pt x="915" y="1084"/>
                    <a:pt x="784" y="1083"/>
                    <a:pt x="703" y="1002"/>
                  </a:cubicBezTo>
                  <a:cubicBezTo>
                    <a:pt x="623" y="921"/>
                    <a:pt x="624" y="790"/>
                    <a:pt x="705" y="710"/>
                  </a:cubicBezTo>
                  <a:cubicBezTo>
                    <a:pt x="786" y="629"/>
                    <a:pt x="917" y="630"/>
                    <a:pt x="997" y="711"/>
                  </a:cubicBezTo>
                  <a:cubicBezTo>
                    <a:pt x="1077" y="792"/>
                    <a:pt x="1077" y="923"/>
                    <a:pt x="996" y="100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淘宝网chenying0907出品 495"/>
            <p:cNvSpPr>
              <a:spLocks/>
            </p:cNvSpPr>
            <p:nvPr/>
          </p:nvSpPr>
          <p:spPr bwMode="auto">
            <a:xfrm>
              <a:off x="5791621" y="5558806"/>
              <a:ext cx="124417" cy="14071"/>
            </a:xfrm>
            <a:custGeom>
              <a:avLst/>
              <a:gdLst>
                <a:gd name="T0" fmla="*/ 68 w 71"/>
                <a:gd name="T1" fmla="*/ 0 h 8"/>
                <a:gd name="T2" fmla="*/ 2 w 71"/>
                <a:gd name="T3" fmla="*/ 0 h 8"/>
                <a:gd name="T4" fmla="*/ 0 w 71"/>
                <a:gd name="T5" fmla="*/ 4 h 8"/>
                <a:gd name="T6" fmla="*/ 4 w 71"/>
                <a:gd name="T7" fmla="*/ 7 h 8"/>
                <a:gd name="T8" fmla="*/ 8 w 71"/>
                <a:gd name="T9" fmla="*/ 7 h 8"/>
                <a:gd name="T10" fmla="*/ 8 w 71"/>
                <a:gd name="T11" fmla="*/ 7 h 8"/>
                <a:gd name="T12" fmla="*/ 62 w 71"/>
                <a:gd name="T13" fmla="*/ 7 h 8"/>
                <a:gd name="T14" fmla="*/ 68 w 71"/>
                <a:gd name="T15" fmla="*/ 7 h 8"/>
                <a:gd name="T16" fmla="*/ 71 w 71"/>
                <a:gd name="T17" fmla="*/ 4 h 8"/>
                <a:gd name="T18" fmla="*/ 68 w 71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8">
                  <a:moveTo>
                    <a:pt x="6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0" y="0"/>
                    <a:pt x="0" y="4"/>
                  </a:cubicBezTo>
                  <a:cubicBezTo>
                    <a:pt x="0" y="8"/>
                    <a:pt x="4" y="7"/>
                    <a:pt x="4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7"/>
                    <a:pt x="71" y="6"/>
                    <a:pt x="71" y="4"/>
                  </a:cubicBezTo>
                  <a:cubicBezTo>
                    <a:pt x="71" y="1"/>
                    <a:pt x="68" y="0"/>
                    <a:pt x="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淘宝网chenying0907出品 496"/>
            <p:cNvSpPr>
              <a:spLocks/>
            </p:cNvSpPr>
            <p:nvPr/>
          </p:nvSpPr>
          <p:spPr bwMode="auto">
            <a:xfrm>
              <a:off x="5784956" y="5539550"/>
              <a:ext cx="136267" cy="14071"/>
            </a:xfrm>
            <a:custGeom>
              <a:avLst/>
              <a:gdLst>
                <a:gd name="T0" fmla="*/ 75 w 78"/>
                <a:gd name="T1" fmla="*/ 0 h 8"/>
                <a:gd name="T2" fmla="*/ 3 w 78"/>
                <a:gd name="T3" fmla="*/ 0 h 8"/>
                <a:gd name="T4" fmla="*/ 0 w 78"/>
                <a:gd name="T5" fmla="*/ 4 h 8"/>
                <a:gd name="T6" fmla="*/ 6 w 78"/>
                <a:gd name="T7" fmla="*/ 7 h 8"/>
                <a:gd name="T8" fmla="*/ 72 w 78"/>
                <a:gd name="T9" fmla="*/ 7 h 8"/>
                <a:gd name="T10" fmla="*/ 75 w 78"/>
                <a:gd name="T11" fmla="*/ 7 h 8"/>
                <a:gd name="T12" fmla="*/ 78 w 78"/>
                <a:gd name="T13" fmla="*/ 3 h 8"/>
                <a:gd name="T14" fmla="*/ 75 w 78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8">
                  <a:moveTo>
                    <a:pt x="7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0"/>
                    <a:pt x="0" y="4"/>
                  </a:cubicBezTo>
                  <a:cubicBezTo>
                    <a:pt x="0" y="8"/>
                    <a:pt x="6" y="7"/>
                    <a:pt x="6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8" y="7"/>
                    <a:pt x="78" y="3"/>
                  </a:cubicBezTo>
                  <a:cubicBezTo>
                    <a:pt x="78" y="0"/>
                    <a:pt x="75" y="0"/>
                    <a:pt x="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淘宝网chenying0907出品 497"/>
            <p:cNvSpPr>
              <a:spLocks/>
            </p:cNvSpPr>
            <p:nvPr/>
          </p:nvSpPr>
          <p:spPr bwMode="auto">
            <a:xfrm>
              <a:off x="5784956" y="5501040"/>
              <a:ext cx="136267" cy="12590"/>
            </a:xfrm>
            <a:custGeom>
              <a:avLst/>
              <a:gdLst>
                <a:gd name="T0" fmla="*/ 76 w 78"/>
                <a:gd name="T1" fmla="*/ 0 h 7"/>
                <a:gd name="T2" fmla="*/ 3 w 78"/>
                <a:gd name="T3" fmla="*/ 0 h 7"/>
                <a:gd name="T4" fmla="*/ 0 w 78"/>
                <a:gd name="T5" fmla="*/ 4 h 7"/>
                <a:gd name="T6" fmla="*/ 3 w 78"/>
                <a:gd name="T7" fmla="*/ 7 h 7"/>
                <a:gd name="T8" fmla="*/ 75 w 78"/>
                <a:gd name="T9" fmla="*/ 7 h 7"/>
                <a:gd name="T10" fmla="*/ 78 w 78"/>
                <a:gd name="T11" fmla="*/ 3 h 7"/>
                <a:gd name="T12" fmla="*/ 76 w 78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7">
                  <a:moveTo>
                    <a:pt x="76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1"/>
                    <a:pt x="0" y="4"/>
                  </a:cubicBezTo>
                  <a:cubicBezTo>
                    <a:pt x="0" y="7"/>
                    <a:pt x="3" y="7"/>
                    <a:pt x="3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8" y="7"/>
                    <a:pt x="78" y="3"/>
                  </a:cubicBezTo>
                  <a:cubicBezTo>
                    <a:pt x="78" y="0"/>
                    <a:pt x="76" y="0"/>
                    <a:pt x="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淘宝网chenying0907出品 498"/>
            <p:cNvSpPr>
              <a:spLocks/>
            </p:cNvSpPr>
            <p:nvPr/>
          </p:nvSpPr>
          <p:spPr bwMode="auto">
            <a:xfrm>
              <a:off x="5784956" y="5520295"/>
              <a:ext cx="136267" cy="12590"/>
            </a:xfrm>
            <a:custGeom>
              <a:avLst/>
              <a:gdLst>
                <a:gd name="T0" fmla="*/ 76 w 78"/>
                <a:gd name="T1" fmla="*/ 0 h 7"/>
                <a:gd name="T2" fmla="*/ 3 w 78"/>
                <a:gd name="T3" fmla="*/ 0 h 7"/>
                <a:gd name="T4" fmla="*/ 0 w 78"/>
                <a:gd name="T5" fmla="*/ 4 h 7"/>
                <a:gd name="T6" fmla="*/ 3 w 78"/>
                <a:gd name="T7" fmla="*/ 7 h 7"/>
                <a:gd name="T8" fmla="*/ 75 w 78"/>
                <a:gd name="T9" fmla="*/ 7 h 7"/>
                <a:gd name="T10" fmla="*/ 78 w 78"/>
                <a:gd name="T11" fmla="*/ 3 h 7"/>
                <a:gd name="T12" fmla="*/ 76 w 78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7">
                  <a:moveTo>
                    <a:pt x="76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1"/>
                    <a:pt x="0" y="4"/>
                  </a:cubicBezTo>
                  <a:cubicBezTo>
                    <a:pt x="0" y="7"/>
                    <a:pt x="3" y="7"/>
                    <a:pt x="3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8" y="7"/>
                    <a:pt x="78" y="3"/>
                  </a:cubicBezTo>
                  <a:cubicBezTo>
                    <a:pt x="78" y="0"/>
                    <a:pt x="76" y="0"/>
                    <a:pt x="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淘宝网chenying0907出品 499"/>
            <p:cNvSpPr>
              <a:spLocks noEditPoints="1"/>
            </p:cNvSpPr>
            <p:nvPr/>
          </p:nvSpPr>
          <p:spPr bwMode="auto">
            <a:xfrm>
              <a:off x="5690161" y="5090018"/>
              <a:ext cx="324374" cy="402135"/>
            </a:xfrm>
            <a:custGeom>
              <a:avLst/>
              <a:gdLst>
                <a:gd name="T0" fmla="*/ 94 w 185"/>
                <a:gd name="T1" fmla="*/ 0 h 230"/>
                <a:gd name="T2" fmla="*/ 87 w 185"/>
                <a:gd name="T3" fmla="*/ 0 h 230"/>
                <a:gd name="T4" fmla="*/ 8 w 185"/>
                <a:gd name="T5" fmla="*/ 51 h 230"/>
                <a:gd name="T6" fmla="*/ 0 w 185"/>
                <a:gd name="T7" fmla="*/ 92 h 230"/>
                <a:gd name="T8" fmla="*/ 9 w 185"/>
                <a:gd name="T9" fmla="*/ 133 h 230"/>
                <a:gd name="T10" fmla="*/ 25 w 185"/>
                <a:gd name="T11" fmla="*/ 163 h 230"/>
                <a:gd name="T12" fmla="*/ 40 w 185"/>
                <a:gd name="T13" fmla="*/ 193 h 230"/>
                <a:gd name="T14" fmla="*/ 43 w 185"/>
                <a:gd name="T15" fmla="*/ 213 h 230"/>
                <a:gd name="T16" fmla="*/ 55 w 185"/>
                <a:gd name="T17" fmla="*/ 230 h 230"/>
                <a:gd name="T18" fmla="*/ 134 w 185"/>
                <a:gd name="T19" fmla="*/ 229 h 230"/>
                <a:gd name="T20" fmla="*/ 145 w 185"/>
                <a:gd name="T21" fmla="*/ 193 h 230"/>
                <a:gd name="T22" fmla="*/ 160 w 185"/>
                <a:gd name="T23" fmla="*/ 163 h 230"/>
                <a:gd name="T24" fmla="*/ 185 w 185"/>
                <a:gd name="T25" fmla="*/ 92 h 230"/>
                <a:gd name="T26" fmla="*/ 185 w 185"/>
                <a:gd name="T27" fmla="*/ 89 h 230"/>
                <a:gd name="T28" fmla="*/ 176 w 185"/>
                <a:gd name="T29" fmla="*/ 92 h 230"/>
                <a:gd name="T30" fmla="*/ 152 w 185"/>
                <a:gd name="T31" fmla="*/ 158 h 230"/>
                <a:gd name="T32" fmla="*/ 148 w 185"/>
                <a:gd name="T33" fmla="*/ 164 h 230"/>
                <a:gd name="T34" fmla="*/ 148 w 185"/>
                <a:gd name="T35" fmla="*/ 141 h 230"/>
                <a:gd name="T36" fmla="*/ 141 w 185"/>
                <a:gd name="T37" fmla="*/ 122 h 230"/>
                <a:gd name="T38" fmla="*/ 107 w 185"/>
                <a:gd name="T39" fmla="*/ 101 h 230"/>
                <a:gd name="T40" fmla="*/ 101 w 185"/>
                <a:gd name="T41" fmla="*/ 137 h 230"/>
                <a:gd name="T42" fmla="*/ 97 w 185"/>
                <a:gd name="T43" fmla="*/ 117 h 230"/>
                <a:gd name="T44" fmla="*/ 89 w 185"/>
                <a:gd name="T45" fmla="*/ 126 h 230"/>
                <a:gd name="T46" fmla="*/ 85 w 185"/>
                <a:gd name="T47" fmla="*/ 141 h 230"/>
                <a:gd name="T48" fmla="*/ 80 w 185"/>
                <a:gd name="T49" fmla="*/ 101 h 230"/>
                <a:gd name="T50" fmla="*/ 93 w 185"/>
                <a:gd name="T51" fmla="*/ 113 h 230"/>
                <a:gd name="T52" fmla="*/ 107 w 185"/>
                <a:gd name="T53" fmla="*/ 101 h 230"/>
                <a:gd name="T54" fmla="*/ 110 w 185"/>
                <a:gd name="T55" fmla="*/ 85 h 230"/>
                <a:gd name="T56" fmla="*/ 90 w 185"/>
                <a:gd name="T57" fmla="*/ 44 h 230"/>
                <a:gd name="T58" fmla="*/ 77 w 185"/>
                <a:gd name="T59" fmla="*/ 83 h 230"/>
                <a:gd name="T60" fmla="*/ 80 w 185"/>
                <a:gd name="T61" fmla="*/ 99 h 230"/>
                <a:gd name="T62" fmla="*/ 47 w 185"/>
                <a:gd name="T63" fmla="*/ 119 h 230"/>
                <a:gd name="T64" fmla="*/ 38 w 185"/>
                <a:gd name="T65" fmla="*/ 141 h 230"/>
                <a:gd name="T66" fmla="*/ 36 w 185"/>
                <a:gd name="T67" fmla="*/ 159 h 230"/>
                <a:gd name="T68" fmla="*/ 33 w 185"/>
                <a:gd name="T69" fmla="*/ 159 h 230"/>
                <a:gd name="T70" fmla="*/ 17 w 185"/>
                <a:gd name="T71" fmla="*/ 129 h 230"/>
                <a:gd name="T72" fmla="*/ 9 w 185"/>
                <a:gd name="T73" fmla="*/ 87 h 230"/>
                <a:gd name="T74" fmla="*/ 33 w 185"/>
                <a:gd name="T75" fmla="*/ 33 h 230"/>
                <a:gd name="T76" fmla="*/ 93 w 185"/>
                <a:gd name="T77" fmla="*/ 9 h 230"/>
                <a:gd name="T78" fmla="*/ 176 w 185"/>
                <a:gd name="T79" fmla="*/ 9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5" h="230">
                  <a:moveTo>
                    <a:pt x="158" y="26"/>
                  </a:moveTo>
                  <a:cubicBezTo>
                    <a:pt x="142" y="10"/>
                    <a:pt x="120" y="1"/>
                    <a:pt x="94" y="0"/>
                  </a:cubicBezTo>
                  <a:cubicBezTo>
                    <a:pt x="94" y="0"/>
                    <a:pt x="94" y="0"/>
                    <a:pt x="93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63" y="0"/>
                    <a:pt x="44" y="9"/>
                    <a:pt x="27" y="26"/>
                  </a:cubicBezTo>
                  <a:cubicBezTo>
                    <a:pt x="20" y="33"/>
                    <a:pt x="13" y="40"/>
                    <a:pt x="8" y="51"/>
                  </a:cubicBezTo>
                  <a:cubicBezTo>
                    <a:pt x="3" y="62"/>
                    <a:pt x="0" y="74"/>
                    <a:pt x="0" y="87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" y="109"/>
                    <a:pt x="4" y="122"/>
                    <a:pt x="9" y="133"/>
                  </a:cubicBezTo>
                  <a:cubicBezTo>
                    <a:pt x="13" y="142"/>
                    <a:pt x="18" y="151"/>
                    <a:pt x="23" y="160"/>
                  </a:cubicBezTo>
                  <a:cubicBezTo>
                    <a:pt x="25" y="163"/>
                    <a:pt x="25" y="163"/>
                    <a:pt x="25" y="163"/>
                  </a:cubicBezTo>
                  <a:cubicBezTo>
                    <a:pt x="26" y="165"/>
                    <a:pt x="27" y="167"/>
                    <a:pt x="28" y="169"/>
                  </a:cubicBezTo>
                  <a:cubicBezTo>
                    <a:pt x="33" y="177"/>
                    <a:pt x="37" y="184"/>
                    <a:pt x="40" y="193"/>
                  </a:cubicBezTo>
                  <a:cubicBezTo>
                    <a:pt x="41" y="197"/>
                    <a:pt x="41" y="201"/>
                    <a:pt x="42" y="205"/>
                  </a:cubicBezTo>
                  <a:cubicBezTo>
                    <a:pt x="42" y="208"/>
                    <a:pt x="42" y="210"/>
                    <a:pt x="43" y="213"/>
                  </a:cubicBezTo>
                  <a:cubicBezTo>
                    <a:pt x="44" y="220"/>
                    <a:pt x="49" y="225"/>
                    <a:pt x="52" y="229"/>
                  </a:cubicBezTo>
                  <a:cubicBezTo>
                    <a:pt x="53" y="230"/>
                    <a:pt x="54" y="230"/>
                    <a:pt x="55" y="230"/>
                  </a:cubicBezTo>
                  <a:cubicBezTo>
                    <a:pt x="130" y="230"/>
                    <a:pt x="130" y="230"/>
                    <a:pt x="130" y="230"/>
                  </a:cubicBezTo>
                  <a:cubicBezTo>
                    <a:pt x="132" y="230"/>
                    <a:pt x="133" y="230"/>
                    <a:pt x="134" y="229"/>
                  </a:cubicBezTo>
                  <a:cubicBezTo>
                    <a:pt x="140" y="223"/>
                    <a:pt x="141" y="214"/>
                    <a:pt x="142" y="205"/>
                  </a:cubicBezTo>
                  <a:cubicBezTo>
                    <a:pt x="143" y="201"/>
                    <a:pt x="144" y="197"/>
                    <a:pt x="145" y="193"/>
                  </a:cubicBezTo>
                  <a:cubicBezTo>
                    <a:pt x="148" y="185"/>
                    <a:pt x="152" y="176"/>
                    <a:pt x="156" y="168"/>
                  </a:cubicBezTo>
                  <a:cubicBezTo>
                    <a:pt x="158" y="166"/>
                    <a:pt x="159" y="164"/>
                    <a:pt x="160" y="163"/>
                  </a:cubicBezTo>
                  <a:cubicBezTo>
                    <a:pt x="161" y="160"/>
                    <a:pt x="162" y="157"/>
                    <a:pt x="164" y="155"/>
                  </a:cubicBezTo>
                  <a:cubicBezTo>
                    <a:pt x="173" y="137"/>
                    <a:pt x="184" y="119"/>
                    <a:pt x="185" y="92"/>
                  </a:cubicBezTo>
                  <a:cubicBezTo>
                    <a:pt x="185" y="92"/>
                    <a:pt x="185" y="92"/>
                    <a:pt x="185" y="92"/>
                  </a:cubicBezTo>
                  <a:cubicBezTo>
                    <a:pt x="185" y="89"/>
                    <a:pt x="185" y="89"/>
                    <a:pt x="185" y="89"/>
                  </a:cubicBezTo>
                  <a:cubicBezTo>
                    <a:pt x="184" y="64"/>
                    <a:pt x="175" y="43"/>
                    <a:pt x="158" y="26"/>
                  </a:cubicBezTo>
                  <a:close/>
                  <a:moveTo>
                    <a:pt x="176" y="92"/>
                  </a:moveTo>
                  <a:cubicBezTo>
                    <a:pt x="174" y="116"/>
                    <a:pt x="165" y="133"/>
                    <a:pt x="156" y="150"/>
                  </a:cubicBezTo>
                  <a:cubicBezTo>
                    <a:pt x="154" y="153"/>
                    <a:pt x="153" y="156"/>
                    <a:pt x="152" y="158"/>
                  </a:cubicBezTo>
                  <a:cubicBezTo>
                    <a:pt x="151" y="160"/>
                    <a:pt x="149" y="162"/>
                    <a:pt x="148" y="164"/>
                  </a:cubicBezTo>
                  <a:cubicBezTo>
                    <a:pt x="148" y="164"/>
                    <a:pt x="148" y="164"/>
                    <a:pt x="148" y="164"/>
                  </a:cubicBezTo>
                  <a:cubicBezTo>
                    <a:pt x="148" y="161"/>
                    <a:pt x="148" y="159"/>
                    <a:pt x="149" y="154"/>
                  </a:cubicBezTo>
                  <a:cubicBezTo>
                    <a:pt x="150" y="148"/>
                    <a:pt x="148" y="144"/>
                    <a:pt x="148" y="141"/>
                  </a:cubicBezTo>
                  <a:cubicBezTo>
                    <a:pt x="147" y="137"/>
                    <a:pt x="145" y="129"/>
                    <a:pt x="145" y="129"/>
                  </a:cubicBezTo>
                  <a:cubicBezTo>
                    <a:pt x="145" y="120"/>
                    <a:pt x="141" y="122"/>
                    <a:pt x="141" y="122"/>
                  </a:cubicBezTo>
                  <a:cubicBezTo>
                    <a:pt x="139" y="118"/>
                    <a:pt x="117" y="110"/>
                    <a:pt x="117" y="110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9" y="103"/>
                    <a:pt x="109" y="103"/>
                    <a:pt x="109" y="103"/>
                  </a:cubicBezTo>
                  <a:cubicBezTo>
                    <a:pt x="109" y="111"/>
                    <a:pt x="101" y="137"/>
                    <a:pt x="101" y="137"/>
                  </a:cubicBezTo>
                  <a:cubicBezTo>
                    <a:pt x="102" y="134"/>
                    <a:pt x="96" y="124"/>
                    <a:pt x="96" y="124"/>
                  </a:cubicBezTo>
                  <a:cubicBezTo>
                    <a:pt x="95" y="123"/>
                    <a:pt x="97" y="117"/>
                    <a:pt x="97" y="117"/>
                  </a:cubicBezTo>
                  <a:cubicBezTo>
                    <a:pt x="90" y="109"/>
                    <a:pt x="86" y="118"/>
                    <a:pt x="86" y="118"/>
                  </a:cubicBezTo>
                  <a:cubicBezTo>
                    <a:pt x="85" y="120"/>
                    <a:pt x="89" y="126"/>
                    <a:pt x="89" y="126"/>
                  </a:cubicBezTo>
                  <a:cubicBezTo>
                    <a:pt x="88" y="127"/>
                    <a:pt x="88" y="133"/>
                    <a:pt x="88" y="133"/>
                  </a:cubicBezTo>
                  <a:cubicBezTo>
                    <a:pt x="87" y="135"/>
                    <a:pt x="85" y="141"/>
                    <a:pt x="85" y="141"/>
                  </a:cubicBezTo>
                  <a:cubicBezTo>
                    <a:pt x="80" y="128"/>
                    <a:pt x="78" y="103"/>
                    <a:pt x="78" y="103"/>
                  </a:cubicBezTo>
                  <a:cubicBezTo>
                    <a:pt x="77" y="102"/>
                    <a:pt x="80" y="101"/>
                    <a:pt x="80" y="101"/>
                  </a:cubicBezTo>
                  <a:cubicBezTo>
                    <a:pt x="82" y="104"/>
                    <a:pt x="82" y="104"/>
                    <a:pt x="82" y="104"/>
                  </a:cubicBezTo>
                  <a:cubicBezTo>
                    <a:pt x="84" y="108"/>
                    <a:pt x="93" y="113"/>
                    <a:pt x="93" y="113"/>
                  </a:cubicBezTo>
                  <a:cubicBezTo>
                    <a:pt x="102" y="107"/>
                    <a:pt x="102" y="107"/>
                    <a:pt x="102" y="107"/>
                  </a:cubicBezTo>
                  <a:cubicBezTo>
                    <a:pt x="108" y="104"/>
                    <a:pt x="107" y="101"/>
                    <a:pt x="107" y="101"/>
                  </a:cubicBezTo>
                  <a:cubicBezTo>
                    <a:pt x="106" y="100"/>
                    <a:pt x="106" y="94"/>
                    <a:pt x="106" y="94"/>
                  </a:cubicBezTo>
                  <a:cubicBezTo>
                    <a:pt x="107" y="93"/>
                    <a:pt x="110" y="85"/>
                    <a:pt x="110" y="85"/>
                  </a:cubicBezTo>
                  <a:cubicBezTo>
                    <a:pt x="114" y="80"/>
                    <a:pt x="113" y="71"/>
                    <a:pt x="113" y="71"/>
                  </a:cubicBezTo>
                  <a:cubicBezTo>
                    <a:pt x="119" y="41"/>
                    <a:pt x="90" y="44"/>
                    <a:pt x="90" y="44"/>
                  </a:cubicBezTo>
                  <a:cubicBezTo>
                    <a:pt x="69" y="46"/>
                    <a:pt x="75" y="72"/>
                    <a:pt x="75" y="72"/>
                  </a:cubicBezTo>
                  <a:cubicBezTo>
                    <a:pt x="72" y="73"/>
                    <a:pt x="77" y="83"/>
                    <a:pt x="77" y="83"/>
                  </a:cubicBezTo>
                  <a:cubicBezTo>
                    <a:pt x="76" y="84"/>
                    <a:pt x="79" y="91"/>
                    <a:pt x="79" y="91"/>
                  </a:cubicBezTo>
                  <a:cubicBezTo>
                    <a:pt x="80" y="99"/>
                    <a:pt x="80" y="99"/>
                    <a:pt x="80" y="99"/>
                  </a:cubicBezTo>
                  <a:cubicBezTo>
                    <a:pt x="78" y="100"/>
                    <a:pt x="71" y="109"/>
                    <a:pt x="71" y="109"/>
                  </a:cubicBezTo>
                  <a:cubicBezTo>
                    <a:pt x="59" y="109"/>
                    <a:pt x="47" y="119"/>
                    <a:pt x="47" y="119"/>
                  </a:cubicBezTo>
                  <a:cubicBezTo>
                    <a:pt x="40" y="118"/>
                    <a:pt x="41" y="123"/>
                    <a:pt x="41" y="129"/>
                  </a:cubicBezTo>
                  <a:cubicBezTo>
                    <a:pt x="41" y="134"/>
                    <a:pt x="41" y="133"/>
                    <a:pt x="38" y="141"/>
                  </a:cubicBezTo>
                  <a:cubicBezTo>
                    <a:pt x="35" y="148"/>
                    <a:pt x="39" y="144"/>
                    <a:pt x="37" y="148"/>
                  </a:cubicBezTo>
                  <a:cubicBezTo>
                    <a:pt x="36" y="151"/>
                    <a:pt x="36" y="154"/>
                    <a:pt x="36" y="159"/>
                  </a:cubicBezTo>
                  <a:cubicBezTo>
                    <a:pt x="36" y="160"/>
                    <a:pt x="36" y="162"/>
                    <a:pt x="36" y="163"/>
                  </a:cubicBezTo>
                  <a:cubicBezTo>
                    <a:pt x="35" y="162"/>
                    <a:pt x="34" y="160"/>
                    <a:pt x="33" y="159"/>
                  </a:cubicBezTo>
                  <a:cubicBezTo>
                    <a:pt x="31" y="155"/>
                    <a:pt x="31" y="155"/>
                    <a:pt x="31" y="155"/>
                  </a:cubicBezTo>
                  <a:cubicBezTo>
                    <a:pt x="26" y="147"/>
                    <a:pt x="21" y="138"/>
                    <a:pt x="17" y="129"/>
                  </a:cubicBezTo>
                  <a:cubicBezTo>
                    <a:pt x="12" y="119"/>
                    <a:pt x="10" y="108"/>
                    <a:pt x="9" y="92"/>
                  </a:cubicBezTo>
                  <a:cubicBezTo>
                    <a:pt x="9" y="87"/>
                    <a:pt x="9" y="87"/>
                    <a:pt x="9" y="87"/>
                  </a:cubicBezTo>
                  <a:cubicBezTo>
                    <a:pt x="10" y="75"/>
                    <a:pt x="12" y="65"/>
                    <a:pt x="17" y="55"/>
                  </a:cubicBezTo>
                  <a:cubicBezTo>
                    <a:pt x="21" y="46"/>
                    <a:pt x="27" y="39"/>
                    <a:pt x="33" y="33"/>
                  </a:cubicBezTo>
                  <a:cubicBezTo>
                    <a:pt x="48" y="17"/>
                    <a:pt x="66" y="10"/>
                    <a:pt x="87" y="9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117" y="10"/>
                    <a:pt x="137" y="18"/>
                    <a:pt x="151" y="32"/>
                  </a:cubicBezTo>
                  <a:cubicBezTo>
                    <a:pt x="167" y="48"/>
                    <a:pt x="175" y="67"/>
                    <a:pt x="176" y="90"/>
                  </a:cubicBezTo>
                  <a:lnTo>
                    <a:pt x="176" y="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淘宝网chenying0907出品 500"/>
            <p:cNvSpPr>
              <a:spLocks/>
            </p:cNvSpPr>
            <p:nvPr/>
          </p:nvSpPr>
          <p:spPr bwMode="auto">
            <a:xfrm>
              <a:off x="6883236" y="5084093"/>
              <a:ext cx="430277" cy="369550"/>
            </a:xfrm>
            <a:custGeom>
              <a:avLst/>
              <a:gdLst>
                <a:gd name="T0" fmla="*/ 164 w 246"/>
                <a:gd name="T1" fmla="*/ 0 h 211"/>
                <a:gd name="T2" fmla="*/ 81 w 246"/>
                <a:gd name="T3" fmla="*/ 0 h 211"/>
                <a:gd name="T4" fmla="*/ 0 w 246"/>
                <a:gd name="T5" fmla="*/ 68 h 211"/>
                <a:gd name="T6" fmla="*/ 25 w 246"/>
                <a:gd name="T7" fmla="*/ 68 h 211"/>
                <a:gd name="T8" fmla="*/ 84 w 246"/>
                <a:gd name="T9" fmla="*/ 23 h 211"/>
                <a:gd name="T10" fmla="*/ 161 w 246"/>
                <a:gd name="T11" fmla="*/ 23 h 211"/>
                <a:gd name="T12" fmla="*/ 222 w 246"/>
                <a:gd name="T13" fmla="*/ 85 h 211"/>
                <a:gd name="T14" fmla="*/ 161 w 246"/>
                <a:gd name="T15" fmla="*/ 146 h 211"/>
                <a:gd name="T16" fmla="*/ 123 w 246"/>
                <a:gd name="T17" fmla="*/ 146 h 211"/>
                <a:gd name="T18" fmla="*/ 123 w 246"/>
                <a:gd name="T19" fmla="*/ 155 h 211"/>
                <a:gd name="T20" fmla="*/ 123 w 246"/>
                <a:gd name="T21" fmla="*/ 160 h 211"/>
                <a:gd name="T22" fmla="*/ 123 w 246"/>
                <a:gd name="T23" fmla="*/ 168 h 211"/>
                <a:gd name="T24" fmla="*/ 139 w 246"/>
                <a:gd name="T25" fmla="*/ 168 h 211"/>
                <a:gd name="T26" fmla="*/ 189 w 246"/>
                <a:gd name="T27" fmla="*/ 211 h 211"/>
                <a:gd name="T28" fmla="*/ 186 w 246"/>
                <a:gd name="T29" fmla="*/ 165 h 211"/>
                <a:gd name="T30" fmla="*/ 246 w 246"/>
                <a:gd name="T31" fmla="*/ 86 h 211"/>
                <a:gd name="T32" fmla="*/ 246 w 246"/>
                <a:gd name="T33" fmla="*/ 82 h 211"/>
                <a:gd name="T34" fmla="*/ 164 w 246"/>
                <a:gd name="T35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6" h="211">
                  <a:moveTo>
                    <a:pt x="164" y="0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41" y="0"/>
                    <a:pt x="7" y="29"/>
                    <a:pt x="0" y="68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33" y="42"/>
                    <a:pt x="56" y="23"/>
                    <a:pt x="84" y="23"/>
                  </a:cubicBezTo>
                  <a:cubicBezTo>
                    <a:pt x="161" y="23"/>
                    <a:pt x="161" y="23"/>
                    <a:pt x="161" y="23"/>
                  </a:cubicBezTo>
                  <a:cubicBezTo>
                    <a:pt x="195" y="23"/>
                    <a:pt x="222" y="51"/>
                    <a:pt x="222" y="85"/>
                  </a:cubicBezTo>
                  <a:cubicBezTo>
                    <a:pt x="222" y="119"/>
                    <a:pt x="195" y="146"/>
                    <a:pt x="161" y="146"/>
                  </a:cubicBezTo>
                  <a:cubicBezTo>
                    <a:pt x="123" y="146"/>
                    <a:pt x="123" y="146"/>
                    <a:pt x="123" y="146"/>
                  </a:cubicBezTo>
                  <a:cubicBezTo>
                    <a:pt x="123" y="149"/>
                    <a:pt x="123" y="152"/>
                    <a:pt x="123" y="155"/>
                  </a:cubicBezTo>
                  <a:cubicBezTo>
                    <a:pt x="123" y="160"/>
                    <a:pt x="123" y="160"/>
                    <a:pt x="123" y="160"/>
                  </a:cubicBezTo>
                  <a:cubicBezTo>
                    <a:pt x="123" y="162"/>
                    <a:pt x="123" y="165"/>
                    <a:pt x="123" y="168"/>
                  </a:cubicBezTo>
                  <a:cubicBezTo>
                    <a:pt x="139" y="168"/>
                    <a:pt x="139" y="168"/>
                    <a:pt x="139" y="168"/>
                  </a:cubicBezTo>
                  <a:cubicBezTo>
                    <a:pt x="189" y="211"/>
                    <a:pt x="189" y="211"/>
                    <a:pt x="189" y="211"/>
                  </a:cubicBezTo>
                  <a:cubicBezTo>
                    <a:pt x="186" y="165"/>
                    <a:pt x="186" y="165"/>
                    <a:pt x="186" y="165"/>
                  </a:cubicBezTo>
                  <a:cubicBezTo>
                    <a:pt x="220" y="156"/>
                    <a:pt x="246" y="124"/>
                    <a:pt x="246" y="86"/>
                  </a:cubicBezTo>
                  <a:cubicBezTo>
                    <a:pt x="246" y="82"/>
                    <a:pt x="246" y="82"/>
                    <a:pt x="246" y="82"/>
                  </a:cubicBezTo>
                  <a:cubicBezTo>
                    <a:pt x="246" y="37"/>
                    <a:pt x="210" y="0"/>
                    <a:pt x="1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淘宝网chenying0907出品 501"/>
            <p:cNvSpPr>
              <a:spLocks/>
            </p:cNvSpPr>
            <p:nvPr/>
          </p:nvSpPr>
          <p:spPr bwMode="auto">
            <a:xfrm>
              <a:off x="6866944" y="5366255"/>
              <a:ext cx="17774" cy="39991"/>
            </a:xfrm>
            <a:custGeom>
              <a:avLst/>
              <a:gdLst>
                <a:gd name="T0" fmla="*/ 0 w 10"/>
                <a:gd name="T1" fmla="*/ 0 h 23"/>
                <a:gd name="T2" fmla="*/ 0 w 10"/>
                <a:gd name="T3" fmla="*/ 23 h 23"/>
                <a:gd name="T4" fmla="*/ 8 w 10"/>
                <a:gd name="T5" fmla="*/ 19 h 23"/>
                <a:gd name="T6" fmla="*/ 10 w 10"/>
                <a:gd name="T7" fmla="*/ 11 h 23"/>
                <a:gd name="T8" fmla="*/ 8 w 10"/>
                <a:gd name="T9" fmla="*/ 4 h 23"/>
                <a:gd name="T10" fmla="*/ 0 w 10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3">
                  <a:moveTo>
                    <a:pt x="0" y="0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3" y="22"/>
                    <a:pt x="6" y="21"/>
                    <a:pt x="8" y="19"/>
                  </a:cubicBezTo>
                  <a:cubicBezTo>
                    <a:pt x="9" y="17"/>
                    <a:pt x="10" y="14"/>
                    <a:pt x="10" y="11"/>
                  </a:cubicBezTo>
                  <a:cubicBezTo>
                    <a:pt x="10" y="8"/>
                    <a:pt x="10" y="6"/>
                    <a:pt x="8" y="4"/>
                  </a:cubicBezTo>
                  <a:cubicBezTo>
                    <a:pt x="7" y="3"/>
                    <a:pt x="4" y="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淘宝网chenying0907出品 502"/>
            <p:cNvSpPr>
              <a:spLocks noEditPoints="1"/>
            </p:cNvSpPr>
            <p:nvPr/>
          </p:nvSpPr>
          <p:spPr bwMode="auto">
            <a:xfrm>
              <a:off x="6775852" y="5277385"/>
              <a:ext cx="174036" cy="173296"/>
            </a:xfrm>
            <a:custGeom>
              <a:avLst/>
              <a:gdLst>
                <a:gd name="T0" fmla="*/ 50 w 99"/>
                <a:gd name="T1" fmla="*/ 0 h 99"/>
                <a:gd name="T2" fmla="*/ 0 w 99"/>
                <a:gd name="T3" fmla="*/ 49 h 99"/>
                <a:gd name="T4" fmla="*/ 50 w 99"/>
                <a:gd name="T5" fmla="*/ 99 h 99"/>
                <a:gd name="T6" fmla="*/ 99 w 99"/>
                <a:gd name="T7" fmla="*/ 49 h 99"/>
                <a:gd name="T8" fmla="*/ 50 w 99"/>
                <a:gd name="T9" fmla="*/ 0 h 99"/>
                <a:gd name="T10" fmla="*/ 65 w 99"/>
                <a:gd name="T11" fmla="*/ 74 h 99"/>
                <a:gd name="T12" fmla="*/ 52 w 99"/>
                <a:gd name="T13" fmla="*/ 80 h 99"/>
                <a:gd name="T14" fmla="*/ 52 w 99"/>
                <a:gd name="T15" fmla="*/ 87 h 99"/>
                <a:gd name="T16" fmla="*/ 48 w 99"/>
                <a:gd name="T17" fmla="*/ 87 h 99"/>
                <a:gd name="T18" fmla="*/ 48 w 99"/>
                <a:gd name="T19" fmla="*/ 80 h 99"/>
                <a:gd name="T20" fmla="*/ 39 w 99"/>
                <a:gd name="T21" fmla="*/ 77 h 99"/>
                <a:gd name="T22" fmla="*/ 33 w 99"/>
                <a:gd name="T23" fmla="*/ 72 h 99"/>
                <a:gd name="T24" fmla="*/ 30 w 99"/>
                <a:gd name="T25" fmla="*/ 62 h 99"/>
                <a:gd name="T26" fmla="*/ 38 w 99"/>
                <a:gd name="T27" fmla="*/ 60 h 99"/>
                <a:gd name="T28" fmla="*/ 41 w 99"/>
                <a:gd name="T29" fmla="*/ 69 h 99"/>
                <a:gd name="T30" fmla="*/ 48 w 99"/>
                <a:gd name="T31" fmla="*/ 74 h 99"/>
                <a:gd name="T32" fmla="*/ 48 w 99"/>
                <a:gd name="T33" fmla="*/ 50 h 99"/>
                <a:gd name="T34" fmla="*/ 39 w 99"/>
                <a:gd name="T35" fmla="*/ 47 h 99"/>
                <a:gd name="T36" fmla="*/ 33 w 99"/>
                <a:gd name="T37" fmla="*/ 41 h 99"/>
                <a:gd name="T38" fmla="*/ 31 w 99"/>
                <a:gd name="T39" fmla="*/ 33 h 99"/>
                <a:gd name="T40" fmla="*/ 37 w 99"/>
                <a:gd name="T41" fmla="*/ 20 h 99"/>
                <a:gd name="T42" fmla="*/ 48 w 99"/>
                <a:gd name="T43" fmla="*/ 16 h 99"/>
                <a:gd name="T44" fmla="*/ 48 w 99"/>
                <a:gd name="T45" fmla="*/ 13 h 99"/>
                <a:gd name="T46" fmla="*/ 52 w 99"/>
                <a:gd name="T47" fmla="*/ 13 h 99"/>
                <a:gd name="T48" fmla="*/ 52 w 99"/>
                <a:gd name="T49" fmla="*/ 16 h 99"/>
                <a:gd name="T50" fmla="*/ 63 w 99"/>
                <a:gd name="T51" fmla="*/ 20 h 99"/>
                <a:gd name="T52" fmla="*/ 68 w 99"/>
                <a:gd name="T53" fmla="*/ 31 h 99"/>
                <a:gd name="T54" fmla="*/ 61 w 99"/>
                <a:gd name="T55" fmla="*/ 32 h 99"/>
                <a:gd name="T56" fmla="*/ 58 w 99"/>
                <a:gd name="T57" fmla="*/ 26 h 99"/>
                <a:gd name="T58" fmla="*/ 52 w 99"/>
                <a:gd name="T59" fmla="*/ 23 h 99"/>
                <a:gd name="T60" fmla="*/ 52 w 99"/>
                <a:gd name="T61" fmla="*/ 44 h 99"/>
                <a:gd name="T62" fmla="*/ 60 w 99"/>
                <a:gd name="T63" fmla="*/ 46 h 99"/>
                <a:gd name="T64" fmla="*/ 65 w 99"/>
                <a:gd name="T65" fmla="*/ 50 h 99"/>
                <a:gd name="T66" fmla="*/ 69 w 99"/>
                <a:gd name="T67" fmla="*/ 55 h 99"/>
                <a:gd name="T68" fmla="*/ 70 w 99"/>
                <a:gd name="T69" fmla="*/ 61 h 99"/>
                <a:gd name="T70" fmla="*/ 65 w 99"/>
                <a:gd name="T71" fmla="*/ 7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9" h="99">
                  <a:moveTo>
                    <a:pt x="50" y="0"/>
                  </a:moveTo>
                  <a:cubicBezTo>
                    <a:pt x="22" y="0"/>
                    <a:pt x="0" y="22"/>
                    <a:pt x="0" y="49"/>
                  </a:cubicBezTo>
                  <a:cubicBezTo>
                    <a:pt x="0" y="77"/>
                    <a:pt x="22" y="99"/>
                    <a:pt x="50" y="99"/>
                  </a:cubicBezTo>
                  <a:cubicBezTo>
                    <a:pt x="77" y="99"/>
                    <a:pt x="99" y="77"/>
                    <a:pt x="99" y="49"/>
                  </a:cubicBezTo>
                  <a:cubicBezTo>
                    <a:pt x="99" y="22"/>
                    <a:pt x="77" y="0"/>
                    <a:pt x="50" y="0"/>
                  </a:cubicBezTo>
                  <a:close/>
                  <a:moveTo>
                    <a:pt x="65" y="74"/>
                  </a:moveTo>
                  <a:cubicBezTo>
                    <a:pt x="62" y="78"/>
                    <a:pt x="58" y="79"/>
                    <a:pt x="52" y="80"/>
                  </a:cubicBezTo>
                  <a:cubicBezTo>
                    <a:pt x="52" y="87"/>
                    <a:pt x="52" y="87"/>
                    <a:pt x="52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4" y="79"/>
                    <a:pt x="41" y="79"/>
                    <a:pt x="39" y="77"/>
                  </a:cubicBezTo>
                  <a:cubicBezTo>
                    <a:pt x="37" y="76"/>
                    <a:pt x="35" y="74"/>
                    <a:pt x="33" y="72"/>
                  </a:cubicBezTo>
                  <a:cubicBezTo>
                    <a:pt x="31" y="69"/>
                    <a:pt x="30" y="66"/>
                    <a:pt x="30" y="62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8" y="64"/>
                    <a:pt x="39" y="67"/>
                    <a:pt x="41" y="69"/>
                  </a:cubicBezTo>
                  <a:cubicBezTo>
                    <a:pt x="43" y="72"/>
                    <a:pt x="45" y="73"/>
                    <a:pt x="48" y="74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5" y="49"/>
                    <a:pt x="42" y="48"/>
                    <a:pt x="39" y="47"/>
                  </a:cubicBezTo>
                  <a:cubicBezTo>
                    <a:pt x="36" y="45"/>
                    <a:pt x="35" y="43"/>
                    <a:pt x="33" y="41"/>
                  </a:cubicBezTo>
                  <a:cubicBezTo>
                    <a:pt x="32" y="39"/>
                    <a:pt x="31" y="36"/>
                    <a:pt x="31" y="33"/>
                  </a:cubicBezTo>
                  <a:cubicBezTo>
                    <a:pt x="31" y="28"/>
                    <a:pt x="33" y="24"/>
                    <a:pt x="37" y="20"/>
                  </a:cubicBezTo>
                  <a:cubicBezTo>
                    <a:pt x="39" y="18"/>
                    <a:pt x="43" y="17"/>
                    <a:pt x="48" y="16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7" y="17"/>
                    <a:pt x="60" y="18"/>
                    <a:pt x="63" y="20"/>
                  </a:cubicBezTo>
                  <a:cubicBezTo>
                    <a:pt x="66" y="23"/>
                    <a:pt x="68" y="26"/>
                    <a:pt x="68" y="31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0" y="29"/>
                    <a:pt x="59" y="27"/>
                    <a:pt x="58" y="26"/>
                  </a:cubicBezTo>
                  <a:cubicBezTo>
                    <a:pt x="57" y="24"/>
                    <a:pt x="55" y="23"/>
                    <a:pt x="52" y="23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6" y="45"/>
                    <a:pt x="59" y="46"/>
                    <a:pt x="60" y="46"/>
                  </a:cubicBezTo>
                  <a:cubicBezTo>
                    <a:pt x="62" y="47"/>
                    <a:pt x="64" y="48"/>
                    <a:pt x="65" y="50"/>
                  </a:cubicBezTo>
                  <a:cubicBezTo>
                    <a:pt x="67" y="51"/>
                    <a:pt x="68" y="53"/>
                    <a:pt x="69" y="55"/>
                  </a:cubicBezTo>
                  <a:cubicBezTo>
                    <a:pt x="70" y="57"/>
                    <a:pt x="70" y="59"/>
                    <a:pt x="70" y="61"/>
                  </a:cubicBezTo>
                  <a:cubicBezTo>
                    <a:pt x="70" y="67"/>
                    <a:pt x="68" y="71"/>
                    <a:pt x="65" y="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淘宝网chenying0907出品 503"/>
            <p:cNvSpPr>
              <a:spLocks/>
            </p:cNvSpPr>
            <p:nvPr/>
          </p:nvSpPr>
          <p:spPr bwMode="auto">
            <a:xfrm>
              <a:off x="6844726" y="5315895"/>
              <a:ext cx="15552" cy="36288"/>
            </a:xfrm>
            <a:custGeom>
              <a:avLst/>
              <a:gdLst>
                <a:gd name="T0" fmla="*/ 0 w 9"/>
                <a:gd name="T1" fmla="*/ 11 h 21"/>
                <a:gd name="T2" fmla="*/ 2 w 9"/>
                <a:gd name="T3" fmla="*/ 17 h 21"/>
                <a:gd name="T4" fmla="*/ 9 w 9"/>
                <a:gd name="T5" fmla="*/ 21 h 21"/>
                <a:gd name="T6" fmla="*/ 9 w 9"/>
                <a:gd name="T7" fmla="*/ 0 h 21"/>
                <a:gd name="T8" fmla="*/ 2 w 9"/>
                <a:gd name="T9" fmla="*/ 4 h 21"/>
                <a:gd name="T10" fmla="*/ 0 w 9"/>
                <a:gd name="T11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21">
                  <a:moveTo>
                    <a:pt x="0" y="11"/>
                  </a:moveTo>
                  <a:cubicBezTo>
                    <a:pt x="0" y="13"/>
                    <a:pt x="0" y="15"/>
                    <a:pt x="2" y="17"/>
                  </a:cubicBezTo>
                  <a:cubicBezTo>
                    <a:pt x="3" y="19"/>
                    <a:pt x="6" y="20"/>
                    <a:pt x="9" y="2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1"/>
                    <a:pt x="4" y="2"/>
                    <a:pt x="2" y="4"/>
                  </a:cubicBezTo>
                  <a:cubicBezTo>
                    <a:pt x="1" y="6"/>
                    <a:pt x="0" y="8"/>
                    <a:pt x="0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淘宝网chenying0907出品 504"/>
            <p:cNvSpPr>
              <a:spLocks noEditPoints="1"/>
            </p:cNvSpPr>
            <p:nvPr/>
          </p:nvSpPr>
          <p:spPr bwMode="auto">
            <a:xfrm>
              <a:off x="6649954" y="5215917"/>
              <a:ext cx="432499" cy="369550"/>
            </a:xfrm>
            <a:custGeom>
              <a:avLst/>
              <a:gdLst>
                <a:gd name="T0" fmla="*/ 165 w 247"/>
                <a:gd name="T1" fmla="*/ 0 h 211"/>
                <a:gd name="T2" fmla="*/ 82 w 247"/>
                <a:gd name="T3" fmla="*/ 0 h 211"/>
                <a:gd name="T4" fmla="*/ 0 w 247"/>
                <a:gd name="T5" fmla="*/ 82 h 211"/>
                <a:gd name="T6" fmla="*/ 0 w 247"/>
                <a:gd name="T7" fmla="*/ 86 h 211"/>
                <a:gd name="T8" fmla="*/ 61 w 247"/>
                <a:gd name="T9" fmla="*/ 165 h 211"/>
                <a:gd name="T10" fmla="*/ 58 w 247"/>
                <a:gd name="T11" fmla="*/ 211 h 211"/>
                <a:gd name="T12" fmla="*/ 107 w 247"/>
                <a:gd name="T13" fmla="*/ 168 h 211"/>
                <a:gd name="T14" fmla="*/ 165 w 247"/>
                <a:gd name="T15" fmla="*/ 168 h 211"/>
                <a:gd name="T16" fmla="*/ 247 w 247"/>
                <a:gd name="T17" fmla="*/ 86 h 211"/>
                <a:gd name="T18" fmla="*/ 247 w 247"/>
                <a:gd name="T19" fmla="*/ 82 h 211"/>
                <a:gd name="T20" fmla="*/ 165 w 247"/>
                <a:gd name="T21" fmla="*/ 0 h 211"/>
                <a:gd name="T22" fmla="*/ 122 w 247"/>
                <a:gd name="T23" fmla="*/ 147 h 211"/>
                <a:gd name="T24" fmla="*/ 59 w 247"/>
                <a:gd name="T25" fmla="*/ 84 h 211"/>
                <a:gd name="T26" fmla="*/ 122 w 247"/>
                <a:gd name="T27" fmla="*/ 22 h 211"/>
                <a:gd name="T28" fmla="*/ 184 w 247"/>
                <a:gd name="T29" fmla="*/ 84 h 211"/>
                <a:gd name="T30" fmla="*/ 122 w 247"/>
                <a:gd name="T31" fmla="*/ 147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7" h="211">
                  <a:moveTo>
                    <a:pt x="165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37" y="0"/>
                    <a:pt x="0" y="37"/>
                    <a:pt x="0" y="82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24"/>
                    <a:pt x="26" y="156"/>
                    <a:pt x="61" y="165"/>
                  </a:cubicBezTo>
                  <a:cubicBezTo>
                    <a:pt x="58" y="211"/>
                    <a:pt x="58" y="211"/>
                    <a:pt x="58" y="211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65" y="168"/>
                    <a:pt x="165" y="168"/>
                    <a:pt x="165" y="168"/>
                  </a:cubicBezTo>
                  <a:cubicBezTo>
                    <a:pt x="211" y="168"/>
                    <a:pt x="247" y="131"/>
                    <a:pt x="247" y="86"/>
                  </a:cubicBezTo>
                  <a:cubicBezTo>
                    <a:pt x="247" y="82"/>
                    <a:pt x="247" y="82"/>
                    <a:pt x="247" y="82"/>
                  </a:cubicBezTo>
                  <a:cubicBezTo>
                    <a:pt x="247" y="37"/>
                    <a:pt x="211" y="0"/>
                    <a:pt x="165" y="0"/>
                  </a:cubicBezTo>
                  <a:close/>
                  <a:moveTo>
                    <a:pt x="122" y="147"/>
                  </a:moveTo>
                  <a:cubicBezTo>
                    <a:pt x="87" y="147"/>
                    <a:pt x="59" y="119"/>
                    <a:pt x="59" y="84"/>
                  </a:cubicBezTo>
                  <a:cubicBezTo>
                    <a:pt x="59" y="50"/>
                    <a:pt x="87" y="22"/>
                    <a:pt x="122" y="22"/>
                  </a:cubicBezTo>
                  <a:cubicBezTo>
                    <a:pt x="156" y="22"/>
                    <a:pt x="184" y="50"/>
                    <a:pt x="184" y="84"/>
                  </a:cubicBezTo>
                  <a:cubicBezTo>
                    <a:pt x="184" y="119"/>
                    <a:pt x="156" y="147"/>
                    <a:pt x="122" y="1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淘宝网chenying0907出品 528"/>
            <p:cNvSpPr>
              <a:spLocks/>
            </p:cNvSpPr>
            <p:nvPr/>
          </p:nvSpPr>
          <p:spPr bwMode="auto">
            <a:xfrm>
              <a:off x="6725493" y="4091716"/>
              <a:ext cx="94794" cy="94794"/>
            </a:xfrm>
            <a:custGeom>
              <a:avLst/>
              <a:gdLst>
                <a:gd name="T0" fmla="*/ 28 w 54"/>
                <a:gd name="T1" fmla="*/ 53 h 54"/>
                <a:gd name="T2" fmla="*/ 54 w 54"/>
                <a:gd name="T3" fmla="*/ 26 h 54"/>
                <a:gd name="T4" fmla="*/ 26 w 54"/>
                <a:gd name="T5" fmla="*/ 1 h 54"/>
                <a:gd name="T6" fmla="*/ 1 w 54"/>
                <a:gd name="T7" fmla="*/ 28 h 54"/>
                <a:gd name="T8" fmla="*/ 28 w 54"/>
                <a:gd name="T9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28" y="53"/>
                  </a:moveTo>
                  <a:cubicBezTo>
                    <a:pt x="43" y="53"/>
                    <a:pt x="54" y="41"/>
                    <a:pt x="54" y="26"/>
                  </a:cubicBezTo>
                  <a:cubicBezTo>
                    <a:pt x="53" y="12"/>
                    <a:pt x="41" y="0"/>
                    <a:pt x="26" y="1"/>
                  </a:cubicBezTo>
                  <a:cubicBezTo>
                    <a:pt x="12" y="1"/>
                    <a:pt x="0" y="14"/>
                    <a:pt x="1" y="28"/>
                  </a:cubicBezTo>
                  <a:cubicBezTo>
                    <a:pt x="1" y="42"/>
                    <a:pt x="13" y="54"/>
                    <a:pt x="28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淘宝网chenying0907出品 529"/>
            <p:cNvSpPr>
              <a:spLocks/>
            </p:cNvSpPr>
            <p:nvPr/>
          </p:nvSpPr>
          <p:spPr bwMode="auto">
            <a:xfrm>
              <a:off x="6679577" y="4191694"/>
              <a:ext cx="187367" cy="134786"/>
            </a:xfrm>
            <a:custGeom>
              <a:avLst/>
              <a:gdLst>
                <a:gd name="T0" fmla="*/ 82 w 107"/>
                <a:gd name="T1" fmla="*/ 0 h 77"/>
                <a:gd name="T2" fmla="*/ 55 w 107"/>
                <a:gd name="T3" fmla="*/ 31 h 77"/>
                <a:gd name="T4" fmla="*/ 25 w 107"/>
                <a:gd name="T5" fmla="*/ 1 h 77"/>
                <a:gd name="T6" fmla="*/ 1 w 107"/>
                <a:gd name="T7" fmla="*/ 34 h 77"/>
                <a:gd name="T8" fmla="*/ 2 w 107"/>
                <a:gd name="T9" fmla="*/ 77 h 77"/>
                <a:gd name="T10" fmla="*/ 107 w 107"/>
                <a:gd name="T11" fmla="*/ 77 h 77"/>
                <a:gd name="T12" fmla="*/ 105 w 107"/>
                <a:gd name="T13" fmla="*/ 31 h 77"/>
                <a:gd name="T14" fmla="*/ 82 w 107"/>
                <a:gd name="T1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77">
                  <a:moveTo>
                    <a:pt x="82" y="0"/>
                  </a:moveTo>
                  <a:cubicBezTo>
                    <a:pt x="55" y="31"/>
                    <a:pt x="55" y="31"/>
                    <a:pt x="55" y="3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8" y="8"/>
                    <a:pt x="0" y="18"/>
                    <a:pt x="1" y="34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105" y="31"/>
                    <a:pt x="105" y="31"/>
                    <a:pt x="105" y="31"/>
                  </a:cubicBezTo>
                  <a:cubicBezTo>
                    <a:pt x="105" y="15"/>
                    <a:pt x="99" y="6"/>
                    <a:pt x="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淘宝网chenying0907出品 530"/>
            <p:cNvSpPr>
              <a:spLocks/>
            </p:cNvSpPr>
            <p:nvPr/>
          </p:nvSpPr>
          <p:spPr bwMode="auto">
            <a:xfrm>
              <a:off x="6895086" y="4095418"/>
              <a:ext cx="139970" cy="136267"/>
            </a:xfrm>
            <a:custGeom>
              <a:avLst/>
              <a:gdLst>
                <a:gd name="T0" fmla="*/ 41 w 80"/>
                <a:gd name="T1" fmla="*/ 78 h 78"/>
                <a:gd name="T2" fmla="*/ 79 w 80"/>
                <a:gd name="T3" fmla="*/ 38 h 78"/>
                <a:gd name="T4" fmla="*/ 38 w 80"/>
                <a:gd name="T5" fmla="*/ 0 h 78"/>
                <a:gd name="T6" fmla="*/ 0 w 80"/>
                <a:gd name="T7" fmla="*/ 40 h 78"/>
                <a:gd name="T8" fmla="*/ 41 w 80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78">
                  <a:moveTo>
                    <a:pt x="41" y="78"/>
                  </a:moveTo>
                  <a:cubicBezTo>
                    <a:pt x="63" y="77"/>
                    <a:pt x="80" y="59"/>
                    <a:pt x="79" y="38"/>
                  </a:cubicBezTo>
                  <a:cubicBezTo>
                    <a:pt x="78" y="16"/>
                    <a:pt x="60" y="0"/>
                    <a:pt x="38" y="0"/>
                  </a:cubicBezTo>
                  <a:cubicBezTo>
                    <a:pt x="17" y="1"/>
                    <a:pt x="0" y="19"/>
                    <a:pt x="0" y="40"/>
                  </a:cubicBezTo>
                  <a:cubicBezTo>
                    <a:pt x="1" y="62"/>
                    <a:pt x="19" y="78"/>
                    <a:pt x="41" y="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淘宝网chenying0907出品 531"/>
            <p:cNvSpPr>
              <a:spLocks/>
            </p:cNvSpPr>
            <p:nvPr/>
          </p:nvSpPr>
          <p:spPr bwMode="auto">
            <a:xfrm>
              <a:off x="6826952" y="4238351"/>
              <a:ext cx="276977" cy="203660"/>
            </a:xfrm>
            <a:custGeom>
              <a:avLst/>
              <a:gdLst>
                <a:gd name="T0" fmla="*/ 121 w 158"/>
                <a:gd name="T1" fmla="*/ 1 h 116"/>
                <a:gd name="T2" fmla="*/ 156 w 158"/>
                <a:gd name="T3" fmla="*/ 47 h 116"/>
                <a:gd name="T4" fmla="*/ 158 w 158"/>
                <a:gd name="T5" fmla="*/ 116 h 116"/>
                <a:gd name="T6" fmla="*/ 3 w 158"/>
                <a:gd name="T7" fmla="*/ 116 h 116"/>
                <a:gd name="T8" fmla="*/ 1 w 158"/>
                <a:gd name="T9" fmla="*/ 52 h 116"/>
                <a:gd name="T10" fmla="*/ 38 w 158"/>
                <a:gd name="T11" fmla="*/ 3 h 116"/>
                <a:gd name="T12" fmla="*/ 57 w 158"/>
                <a:gd name="T13" fmla="*/ 0 h 116"/>
                <a:gd name="T14" fmla="*/ 77 w 158"/>
                <a:gd name="T15" fmla="*/ 22 h 116"/>
                <a:gd name="T16" fmla="*/ 67 w 158"/>
                <a:gd name="T17" fmla="*/ 114 h 116"/>
                <a:gd name="T18" fmla="*/ 101 w 158"/>
                <a:gd name="T19" fmla="*/ 115 h 116"/>
                <a:gd name="T20" fmla="*/ 85 w 158"/>
                <a:gd name="T21" fmla="*/ 22 h 116"/>
                <a:gd name="T22" fmla="*/ 103 w 158"/>
                <a:gd name="T23" fmla="*/ 1 h 116"/>
                <a:gd name="T24" fmla="*/ 121 w 158"/>
                <a:gd name="T25" fmla="*/ 1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8" h="116">
                  <a:moveTo>
                    <a:pt x="121" y="1"/>
                  </a:moveTo>
                  <a:cubicBezTo>
                    <a:pt x="146" y="11"/>
                    <a:pt x="155" y="24"/>
                    <a:pt x="156" y="47"/>
                  </a:cubicBezTo>
                  <a:cubicBezTo>
                    <a:pt x="158" y="116"/>
                    <a:pt x="158" y="116"/>
                    <a:pt x="158" y="116"/>
                  </a:cubicBezTo>
                  <a:cubicBezTo>
                    <a:pt x="3" y="116"/>
                    <a:pt x="3" y="116"/>
                    <a:pt x="3" y="116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0" y="28"/>
                    <a:pt x="11" y="13"/>
                    <a:pt x="38" y="3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78" y="20"/>
                    <a:pt x="77" y="22"/>
                  </a:cubicBezTo>
                  <a:cubicBezTo>
                    <a:pt x="76" y="24"/>
                    <a:pt x="67" y="114"/>
                    <a:pt x="67" y="114"/>
                  </a:cubicBezTo>
                  <a:cubicBezTo>
                    <a:pt x="101" y="115"/>
                    <a:pt x="101" y="115"/>
                    <a:pt x="101" y="115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103" y="1"/>
                    <a:pt x="103" y="1"/>
                    <a:pt x="103" y="1"/>
                  </a:cubicBezTo>
                  <a:lnTo>
                    <a:pt x="1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淘宝网chenying0907出品 532"/>
            <p:cNvSpPr>
              <a:spLocks/>
            </p:cNvSpPr>
            <p:nvPr/>
          </p:nvSpPr>
          <p:spPr bwMode="auto">
            <a:xfrm>
              <a:off x="7115779" y="4091716"/>
              <a:ext cx="94794" cy="94794"/>
            </a:xfrm>
            <a:custGeom>
              <a:avLst/>
              <a:gdLst>
                <a:gd name="T0" fmla="*/ 28 w 54"/>
                <a:gd name="T1" fmla="*/ 53 h 54"/>
                <a:gd name="T2" fmla="*/ 54 w 54"/>
                <a:gd name="T3" fmla="*/ 26 h 54"/>
                <a:gd name="T4" fmla="*/ 26 w 54"/>
                <a:gd name="T5" fmla="*/ 1 h 54"/>
                <a:gd name="T6" fmla="*/ 0 w 54"/>
                <a:gd name="T7" fmla="*/ 28 h 54"/>
                <a:gd name="T8" fmla="*/ 28 w 54"/>
                <a:gd name="T9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28" y="53"/>
                  </a:moveTo>
                  <a:cubicBezTo>
                    <a:pt x="43" y="53"/>
                    <a:pt x="54" y="41"/>
                    <a:pt x="54" y="26"/>
                  </a:cubicBezTo>
                  <a:cubicBezTo>
                    <a:pt x="53" y="12"/>
                    <a:pt x="41" y="0"/>
                    <a:pt x="26" y="1"/>
                  </a:cubicBezTo>
                  <a:cubicBezTo>
                    <a:pt x="11" y="1"/>
                    <a:pt x="0" y="14"/>
                    <a:pt x="0" y="28"/>
                  </a:cubicBezTo>
                  <a:cubicBezTo>
                    <a:pt x="1" y="42"/>
                    <a:pt x="13" y="54"/>
                    <a:pt x="28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淘宝网chenying0907出品 533"/>
            <p:cNvSpPr>
              <a:spLocks/>
            </p:cNvSpPr>
            <p:nvPr/>
          </p:nvSpPr>
          <p:spPr bwMode="auto">
            <a:xfrm>
              <a:off x="7070603" y="4191694"/>
              <a:ext cx="187367" cy="134786"/>
            </a:xfrm>
            <a:custGeom>
              <a:avLst/>
              <a:gdLst>
                <a:gd name="T0" fmla="*/ 82 w 107"/>
                <a:gd name="T1" fmla="*/ 0 h 77"/>
                <a:gd name="T2" fmla="*/ 54 w 107"/>
                <a:gd name="T3" fmla="*/ 31 h 77"/>
                <a:gd name="T4" fmla="*/ 25 w 107"/>
                <a:gd name="T5" fmla="*/ 1 h 77"/>
                <a:gd name="T6" fmla="*/ 0 w 107"/>
                <a:gd name="T7" fmla="*/ 34 h 77"/>
                <a:gd name="T8" fmla="*/ 2 w 107"/>
                <a:gd name="T9" fmla="*/ 77 h 77"/>
                <a:gd name="T10" fmla="*/ 107 w 107"/>
                <a:gd name="T11" fmla="*/ 77 h 77"/>
                <a:gd name="T12" fmla="*/ 105 w 107"/>
                <a:gd name="T13" fmla="*/ 31 h 77"/>
                <a:gd name="T14" fmla="*/ 82 w 107"/>
                <a:gd name="T1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77">
                  <a:moveTo>
                    <a:pt x="82" y="0"/>
                  </a:moveTo>
                  <a:cubicBezTo>
                    <a:pt x="54" y="31"/>
                    <a:pt x="54" y="31"/>
                    <a:pt x="54" y="3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7" y="8"/>
                    <a:pt x="0" y="18"/>
                    <a:pt x="0" y="34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105" y="31"/>
                    <a:pt x="105" y="31"/>
                    <a:pt x="105" y="31"/>
                  </a:cubicBezTo>
                  <a:cubicBezTo>
                    <a:pt x="104" y="15"/>
                    <a:pt x="98" y="6"/>
                    <a:pt x="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淘宝网chenying0907出品 539"/>
            <p:cNvSpPr>
              <a:spLocks/>
            </p:cNvSpPr>
            <p:nvPr/>
          </p:nvSpPr>
          <p:spPr bwMode="auto">
            <a:xfrm>
              <a:off x="5760517" y="4082829"/>
              <a:ext cx="301416" cy="345111"/>
            </a:xfrm>
            <a:custGeom>
              <a:avLst/>
              <a:gdLst>
                <a:gd name="T0" fmla="*/ 162 w 172"/>
                <a:gd name="T1" fmla="*/ 165 h 197"/>
                <a:gd name="T2" fmla="*/ 158 w 172"/>
                <a:gd name="T3" fmla="*/ 165 h 197"/>
                <a:gd name="T4" fmla="*/ 157 w 172"/>
                <a:gd name="T5" fmla="*/ 152 h 197"/>
                <a:gd name="T6" fmla="*/ 137 w 172"/>
                <a:gd name="T7" fmla="*/ 129 h 197"/>
                <a:gd name="T8" fmla="*/ 137 w 172"/>
                <a:gd name="T9" fmla="*/ 57 h 197"/>
                <a:gd name="T10" fmla="*/ 152 w 172"/>
                <a:gd name="T11" fmla="*/ 44 h 197"/>
                <a:gd name="T12" fmla="*/ 161 w 172"/>
                <a:gd name="T13" fmla="*/ 34 h 197"/>
                <a:gd name="T14" fmla="*/ 161 w 172"/>
                <a:gd name="T15" fmla="*/ 24 h 197"/>
                <a:gd name="T16" fmla="*/ 161 w 172"/>
                <a:gd name="T17" fmla="*/ 20 h 197"/>
                <a:gd name="T18" fmla="*/ 161 w 172"/>
                <a:gd name="T19" fmla="*/ 10 h 197"/>
                <a:gd name="T20" fmla="*/ 151 w 172"/>
                <a:gd name="T21" fmla="*/ 0 h 197"/>
                <a:gd name="T22" fmla="*/ 134 w 172"/>
                <a:gd name="T23" fmla="*/ 0 h 197"/>
                <a:gd name="T24" fmla="*/ 125 w 172"/>
                <a:gd name="T25" fmla="*/ 10 h 197"/>
                <a:gd name="T26" fmla="*/ 125 w 172"/>
                <a:gd name="T27" fmla="*/ 14 h 197"/>
                <a:gd name="T28" fmla="*/ 104 w 172"/>
                <a:gd name="T29" fmla="*/ 14 h 197"/>
                <a:gd name="T30" fmla="*/ 104 w 172"/>
                <a:gd name="T31" fmla="*/ 10 h 197"/>
                <a:gd name="T32" fmla="*/ 95 w 172"/>
                <a:gd name="T33" fmla="*/ 0 h 197"/>
                <a:gd name="T34" fmla="*/ 78 w 172"/>
                <a:gd name="T35" fmla="*/ 0 h 197"/>
                <a:gd name="T36" fmla="*/ 68 w 172"/>
                <a:gd name="T37" fmla="*/ 10 h 197"/>
                <a:gd name="T38" fmla="*/ 68 w 172"/>
                <a:gd name="T39" fmla="*/ 14 h 197"/>
                <a:gd name="T40" fmla="*/ 45 w 172"/>
                <a:gd name="T41" fmla="*/ 14 h 197"/>
                <a:gd name="T42" fmla="*/ 45 w 172"/>
                <a:gd name="T43" fmla="*/ 10 h 197"/>
                <a:gd name="T44" fmla="*/ 35 w 172"/>
                <a:gd name="T45" fmla="*/ 0 h 197"/>
                <a:gd name="T46" fmla="*/ 19 w 172"/>
                <a:gd name="T47" fmla="*/ 0 h 197"/>
                <a:gd name="T48" fmla="*/ 9 w 172"/>
                <a:gd name="T49" fmla="*/ 10 h 197"/>
                <a:gd name="T50" fmla="*/ 9 w 172"/>
                <a:gd name="T51" fmla="*/ 20 h 197"/>
                <a:gd name="T52" fmla="*/ 9 w 172"/>
                <a:gd name="T53" fmla="*/ 24 h 197"/>
                <a:gd name="T54" fmla="*/ 9 w 172"/>
                <a:gd name="T55" fmla="*/ 34 h 197"/>
                <a:gd name="T56" fmla="*/ 13 w 172"/>
                <a:gd name="T57" fmla="*/ 43 h 197"/>
                <a:gd name="T58" fmla="*/ 13 w 172"/>
                <a:gd name="T59" fmla="*/ 43 h 197"/>
                <a:gd name="T60" fmla="*/ 34 w 172"/>
                <a:gd name="T61" fmla="*/ 58 h 197"/>
                <a:gd name="T62" fmla="*/ 33 w 172"/>
                <a:gd name="T63" fmla="*/ 129 h 197"/>
                <a:gd name="T64" fmla="*/ 13 w 172"/>
                <a:gd name="T65" fmla="*/ 151 h 197"/>
                <a:gd name="T66" fmla="*/ 13 w 172"/>
                <a:gd name="T67" fmla="*/ 165 h 197"/>
                <a:gd name="T68" fmla="*/ 10 w 172"/>
                <a:gd name="T69" fmla="*/ 165 h 197"/>
                <a:gd name="T70" fmla="*/ 0 w 172"/>
                <a:gd name="T71" fmla="*/ 176 h 197"/>
                <a:gd name="T72" fmla="*/ 0 w 172"/>
                <a:gd name="T73" fmla="*/ 186 h 197"/>
                <a:gd name="T74" fmla="*/ 10 w 172"/>
                <a:gd name="T75" fmla="*/ 197 h 197"/>
                <a:gd name="T76" fmla="*/ 162 w 172"/>
                <a:gd name="T77" fmla="*/ 197 h 197"/>
                <a:gd name="T78" fmla="*/ 172 w 172"/>
                <a:gd name="T79" fmla="*/ 186 h 197"/>
                <a:gd name="T80" fmla="*/ 172 w 172"/>
                <a:gd name="T81" fmla="*/ 176 h 197"/>
                <a:gd name="T82" fmla="*/ 162 w 172"/>
                <a:gd name="T83" fmla="*/ 165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2" h="197">
                  <a:moveTo>
                    <a:pt x="162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7" y="152"/>
                    <a:pt x="157" y="152"/>
                    <a:pt x="157" y="152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37" y="57"/>
                    <a:pt x="137" y="57"/>
                    <a:pt x="137" y="57"/>
                  </a:cubicBezTo>
                  <a:cubicBezTo>
                    <a:pt x="152" y="44"/>
                    <a:pt x="152" y="44"/>
                    <a:pt x="152" y="44"/>
                  </a:cubicBezTo>
                  <a:cubicBezTo>
                    <a:pt x="157" y="44"/>
                    <a:pt x="161" y="40"/>
                    <a:pt x="161" y="34"/>
                  </a:cubicBezTo>
                  <a:cubicBezTo>
                    <a:pt x="161" y="24"/>
                    <a:pt x="161" y="24"/>
                    <a:pt x="161" y="24"/>
                  </a:cubicBezTo>
                  <a:cubicBezTo>
                    <a:pt x="161" y="20"/>
                    <a:pt x="161" y="20"/>
                    <a:pt x="161" y="20"/>
                  </a:cubicBezTo>
                  <a:cubicBezTo>
                    <a:pt x="161" y="10"/>
                    <a:pt x="161" y="10"/>
                    <a:pt x="161" y="10"/>
                  </a:cubicBezTo>
                  <a:cubicBezTo>
                    <a:pt x="161" y="4"/>
                    <a:pt x="157" y="0"/>
                    <a:pt x="151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9" y="0"/>
                    <a:pt x="125" y="4"/>
                    <a:pt x="125" y="10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4" y="4"/>
                    <a:pt x="100" y="0"/>
                    <a:pt x="95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2" y="0"/>
                    <a:pt x="68" y="4"/>
                    <a:pt x="68" y="10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4"/>
                    <a:pt x="41" y="0"/>
                    <a:pt x="3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3" y="0"/>
                    <a:pt x="9" y="4"/>
                    <a:pt x="9" y="1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8"/>
                    <a:pt x="11" y="41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0" y="165"/>
                    <a:pt x="10" y="165"/>
                    <a:pt x="10" y="165"/>
                  </a:cubicBezTo>
                  <a:cubicBezTo>
                    <a:pt x="5" y="165"/>
                    <a:pt x="0" y="170"/>
                    <a:pt x="0" y="17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92"/>
                    <a:pt x="5" y="197"/>
                    <a:pt x="10" y="197"/>
                  </a:cubicBezTo>
                  <a:cubicBezTo>
                    <a:pt x="162" y="197"/>
                    <a:pt x="162" y="197"/>
                    <a:pt x="162" y="197"/>
                  </a:cubicBezTo>
                  <a:cubicBezTo>
                    <a:pt x="167" y="197"/>
                    <a:pt x="172" y="192"/>
                    <a:pt x="172" y="186"/>
                  </a:cubicBezTo>
                  <a:cubicBezTo>
                    <a:pt x="172" y="176"/>
                    <a:pt x="172" y="176"/>
                    <a:pt x="172" y="176"/>
                  </a:cubicBezTo>
                  <a:cubicBezTo>
                    <a:pt x="172" y="170"/>
                    <a:pt x="167" y="165"/>
                    <a:pt x="162" y="1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淘宝网chenying0907出品 540"/>
            <p:cNvSpPr>
              <a:spLocks/>
            </p:cNvSpPr>
            <p:nvPr/>
          </p:nvSpPr>
          <p:spPr bwMode="auto">
            <a:xfrm>
              <a:off x="5760517" y="4082829"/>
              <a:ext cx="301416" cy="345111"/>
            </a:xfrm>
            <a:custGeom>
              <a:avLst/>
              <a:gdLst>
                <a:gd name="T0" fmla="*/ 162 w 172"/>
                <a:gd name="T1" fmla="*/ 165 h 197"/>
                <a:gd name="T2" fmla="*/ 158 w 172"/>
                <a:gd name="T3" fmla="*/ 165 h 197"/>
                <a:gd name="T4" fmla="*/ 157 w 172"/>
                <a:gd name="T5" fmla="*/ 152 h 197"/>
                <a:gd name="T6" fmla="*/ 137 w 172"/>
                <a:gd name="T7" fmla="*/ 129 h 197"/>
                <a:gd name="T8" fmla="*/ 137 w 172"/>
                <a:gd name="T9" fmla="*/ 57 h 197"/>
                <a:gd name="T10" fmla="*/ 152 w 172"/>
                <a:gd name="T11" fmla="*/ 44 h 197"/>
                <a:gd name="T12" fmla="*/ 161 w 172"/>
                <a:gd name="T13" fmla="*/ 34 h 197"/>
                <a:gd name="T14" fmla="*/ 161 w 172"/>
                <a:gd name="T15" fmla="*/ 24 h 197"/>
                <a:gd name="T16" fmla="*/ 161 w 172"/>
                <a:gd name="T17" fmla="*/ 20 h 197"/>
                <a:gd name="T18" fmla="*/ 161 w 172"/>
                <a:gd name="T19" fmla="*/ 10 h 197"/>
                <a:gd name="T20" fmla="*/ 151 w 172"/>
                <a:gd name="T21" fmla="*/ 0 h 197"/>
                <a:gd name="T22" fmla="*/ 134 w 172"/>
                <a:gd name="T23" fmla="*/ 0 h 197"/>
                <a:gd name="T24" fmla="*/ 125 w 172"/>
                <a:gd name="T25" fmla="*/ 10 h 197"/>
                <a:gd name="T26" fmla="*/ 125 w 172"/>
                <a:gd name="T27" fmla="*/ 14 h 197"/>
                <a:gd name="T28" fmla="*/ 104 w 172"/>
                <a:gd name="T29" fmla="*/ 14 h 197"/>
                <a:gd name="T30" fmla="*/ 104 w 172"/>
                <a:gd name="T31" fmla="*/ 10 h 197"/>
                <a:gd name="T32" fmla="*/ 95 w 172"/>
                <a:gd name="T33" fmla="*/ 0 h 197"/>
                <a:gd name="T34" fmla="*/ 78 w 172"/>
                <a:gd name="T35" fmla="*/ 0 h 197"/>
                <a:gd name="T36" fmla="*/ 68 w 172"/>
                <a:gd name="T37" fmla="*/ 10 h 197"/>
                <a:gd name="T38" fmla="*/ 68 w 172"/>
                <a:gd name="T39" fmla="*/ 14 h 197"/>
                <a:gd name="T40" fmla="*/ 45 w 172"/>
                <a:gd name="T41" fmla="*/ 14 h 197"/>
                <a:gd name="T42" fmla="*/ 45 w 172"/>
                <a:gd name="T43" fmla="*/ 10 h 197"/>
                <a:gd name="T44" fmla="*/ 35 w 172"/>
                <a:gd name="T45" fmla="*/ 0 h 197"/>
                <a:gd name="T46" fmla="*/ 19 w 172"/>
                <a:gd name="T47" fmla="*/ 0 h 197"/>
                <a:gd name="T48" fmla="*/ 9 w 172"/>
                <a:gd name="T49" fmla="*/ 10 h 197"/>
                <a:gd name="T50" fmla="*/ 9 w 172"/>
                <a:gd name="T51" fmla="*/ 20 h 197"/>
                <a:gd name="T52" fmla="*/ 9 w 172"/>
                <a:gd name="T53" fmla="*/ 24 h 197"/>
                <a:gd name="T54" fmla="*/ 9 w 172"/>
                <a:gd name="T55" fmla="*/ 34 h 197"/>
                <a:gd name="T56" fmla="*/ 13 w 172"/>
                <a:gd name="T57" fmla="*/ 43 h 197"/>
                <a:gd name="T58" fmla="*/ 13 w 172"/>
                <a:gd name="T59" fmla="*/ 43 h 197"/>
                <a:gd name="T60" fmla="*/ 34 w 172"/>
                <a:gd name="T61" fmla="*/ 58 h 197"/>
                <a:gd name="T62" fmla="*/ 33 w 172"/>
                <a:gd name="T63" fmla="*/ 129 h 197"/>
                <a:gd name="T64" fmla="*/ 13 w 172"/>
                <a:gd name="T65" fmla="*/ 151 h 197"/>
                <a:gd name="T66" fmla="*/ 13 w 172"/>
                <a:gd name="T67" fmla="*/ 165 h 197"/>
                <a:gd name="T68" fmla="*/ 10 w 172"/>
                <a:gd name="T69" fmla="*/ 165 h 197"/>
                <a:gd name="T70" fmla="*/ 0 w 172"/>
                <a:gd name="T71" fmla="*/ 176 h 197"/>
                <a:gd name="T72" fmla="*/ 0 w 172"/>
                <a:gd name="T73" fmla="*/ 186 h 197"/>
                <a:gd name="T74" fmla="*/ 10 w 172"/>
                <a:gd name="T75" fmla="*/ 197 h 197"/>
                <a:gd name="T76" fmla="*/ 162 w 172"/>
                <a:gd name="T77" fmla="*/ 197 h 197"/>
                <a:gd name="T78" fmla="*/ 172 w 172"/>
                <a:gd name="T79" fmla="*/ 186 h 197"/>
                <a:gd name="T80" fmla="*/ 172 w 172"/>
                <a:gd name="T81" fmla="*/ 176 h 197"/>
                <a:gd name="T82" fmla="*/ 162 w 172"/>
                <a:gd name="T83" fmla="*/ 165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2" h="197">
                  <a:moveTo>
                    <a:pt x="162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7" y="152"/>
                    <a:pt x="157" y="152"/>
                    <a:pt x="157" y="152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37" y="57"/>
                    <a:pt x="137" y="57"/>
                    <a:pt x="137" y="57"/>
                  </a:cubicBezTo>
                  <a:cubicBezTo>
                    <a:pt x="152" y="44"/>
                    <a:pt x="152" y="44"/>
                    <a:pt x="152" y="44"/>
                  </a:cubicBezTo>
                  <a:cubicBezTo>
                    <a:pt x="157" y="44"/>
                    <a:pt x="161" y="40"/>
                    <a:pt x="161" y="34"/>
                  </a:cubicBezTo>
                  <a:cubicBezTo>
                    <a:pt x="161" y="24"/>
                    <a:pt x="161" y="24"/>
                    <a:pt x="161" y="24"/>
                  </a:cubicBezTo>
                  <a:cubicBezTo>
                    <a:pt x="161" y="20"/>
                    <a:pt x="161" y="20"/>
                    <a:pt x="161" y="20"/>
                  </a:cubicBezTo>
                  <a:cubicBezTo>
                    <a:pt x="161" y="10"/>
                    <a:pt x="161" y="10"/>
                    <a:pt x="161" y="10"/>
                  </a:cubicBezTo>
                  <a:cubicBezTo>
                    <a:pt x="161" y="4"/>
                    <a:pt x="157" y="0"/>
                    <a:pt x="151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9" y="0"/>
                    <a:pt x="125" y="4"/>
                    <a:pt x="125" y="10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4" y="4"/>
                    <a:pt x="100" y="0"/>
                    <a:pt x="95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2" y="0"/>
                    <a:pt x="68" y="4"/>
                    <a:pt x="68" y="10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4"/>
                    <a:pt x="41" y="0"/>
                    <a:pt x="3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3" y="0"/>
                    <a:pt x="9" y="4"/>
                    <a:pt x="9" y="1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8"/>
                    <a:pt x="11" y="41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0" y="165"/>
                    <a:pt x="10" y="165"/>
                    <a:pt x="10" y="165"/>
                  </a:cubicBezTo>
                  <a:cubicBezTo>
                    <a:pt x="5" y="165"/>
                    <a:pt x="0" y="170"/>
                    <a:pt x="0" y="17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92"/>
                    <a:pt x="5" y="197"/>
                    <a:pt x="10" y="197"/>
                  </a:cubicBezTo>
                  <a:cubicBezTo>
                    <a:pt x="162" y="197"/>
                    <a:pt x="162" y="197"/>
                    <a:pt x="162" y="197"/>
                  </a:cubicBezTo>
                  <a:cubicBezTo>
                    <a:pt x="167" y="197"/>
                    <a:pt x="172" y="192"/>
                    <a:pt x="172" y="186"/>
                  </a:cubicBezTo>
                  <a:cubicBezTo>
                    <a:pt x="172" y="176"/>
                    <a:pt x="172" y="176"/>
                    <a:pt x="172" y="176"/>
                  </a:cubicBezTo>
                  <a:cubicBezTo>
                    <a:pt x="172" y="170"/>
                    <a:pt x="167" y="165"/>
                    <a:pt x="162" y="1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6915935" y="2599359"/>
            <a:ext cx="644322" cy="645102"/>
            <a:chOff x="6557381" y="2464660"/>
            <a:chExt cx="610979" cy="611720"/>
          </a:xfrm>
          <a:solidFill>
            <a:schemeClr val="accent1"/>
          </a:solidFill>
        </p:grpSpPr>
        <p:sp>
          <p:nvSpPr>
            <p:cNvPr id="52" name="淘宝网chenying0907出品 541"/>
            <p:cNvSpPr>
              <a:spLocks/>
            </p:cNvSpPr>
            <p:nvPr/>
          </p:nvSpPr>
          <p:spPr bwMode="auto">
            <a:xfrm>
              <a:off x="6557381" y="2464660"/>
              <a:ext cx="610979" cy="611720"/>
            </a:xfrm>
            <a:custGeom>
              <a:avLst/>
              <a:gdLst>
                <a:gd name="T0" fmla="*/ 349 w 349"/>
                <a:gd name="T1" fmla="*/ 282 h 349"/>
                <a:gd name="T2" fmla="*/ 282 w 349"/>
                <a:gd name="T3" fmla="*/ 349 h 349"/>
                <a:gd name="T4" fmla="*/ 68 w 349"/>
                <a:gd name="T5" fmla="*/ 349 h 349"/>
                <a:gd name="T6" fmla="*/ 0 w 349"/>
                <a:gd name="T7" fmla="*/ 282 h 349"/>
                <a:gd name="T8" fmla="*/ 0 w 349"/>
                <a:gd name="T9" fmla="*/ 68 h 349"/>
                <a:gd name="T10" fmla="*/ 68 w 349"/>
                <a:gd name="T11" fmla="*/ 0 h 349"/>
                <a:gd name="T12" fmla="*/ 282 w 349"/>
                <a:gd name="T13" fmla="*/ 0 h 349"/>
                <a:gd name="T14" fmla="*/ 349 w 349"/>
                <a:gd name="T15" fmla="*/ 68 h 349"/>
                <a:gd name="T16" fmla="*/ 349 w 349"/>
                <a:gd name="T17" fmla="*/ 282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349">
                  <a:moveTo>
                    <a:pt x="349" y="282"/>
                  </a:moveTo>
                  <a:cubicBezTo>
                    <a:pt x="349" y="319"/>
                    <a:pt x="319" y="349"/>
                    <a:pt x="282" y="349"/>
                  </a:cubicBezTo>
                  <a:cubicBezTo>
                    <a:pt x="68" y="349"/>
                    <a:pt x="68" y="349"/>
                    <a:pt x="68" y="349"/>
                  </a:cubicBezTo>
                  <a:cubicBezTo>
                    <a:pt x="30" y="349"/>
                    <a:pt x="0" y="319"/>
                    <a:pt x="0" y="282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31"/>
                    <a:pt x="30" y="0"/>
                    <a:pt x="68" y="0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319" y="0"/>
                    <a:pt x="349" y="31"/>
                    <a:pt x="349" y="68"/>
                  </a:cubicBezTo>
                  <a:lnTo>
                    <a:pt x="349" y="282"/>
                  </a:lnTo>
                  <a:close/>
                </a:path>
              </a:pathLst>
            </a:custGeom>
            <a:solidFill>
              <a:srgbClr val="FFFFFF"/>
            </a:solidFill>
            <a:ln w="68263" cap="flat">
              <a:solidFill>
                <a:schemeClr val="accent1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淘宝网chenying0907出品 542"/>
            <p:cNvSpPr>
              <a:spLocks noEditPoints="1"/>
            </p:cNvSpPr>
            <p:nvPr/>
          </p:nvSpPr>
          <p:spPr bwMode="auto">
            <a:xfrm>
              <a:off x="6704757" y="2572044"/>
              <a:ext cx="309563" cy="385102"/>
            </a:xfrm>
            <a:custGeom>
              <a:avLst/>
              <a:gdLst>
                <a:gd name="T0" fmla="*/ 106 w 177"/>
                <a:gd name="T1" fmla="*/ 39 h 220"/>
                <a:gd name="T2" fmla="*/ 119 w 177"/>
                <a:gd name="T3" fmla="*/ 12 h 220"/>
                <a:gd name="T4" fmla="*/ 99 w 177"/>
                <a:gd name="T5" fmla="*/ 6 h 220"/>
                <a:gd name="T6" fmla="*/ 51 w 177"/>
                <a:gd name="T7" fmla="*/ 6 h 220"/>
                <a:gd name="T8" fmla="*/ 55 w 177"/>
                <a:gd name="T9" fmla="*/ 24 h 220"/>
                <a:gd name="T10" fmla="*/ 67 w 177"/>
                <a:gd name="T11" fmla="*/ 39 h 220"/>
                <a:gd name="T12" fmla="*/ 1 w 177"/>
                <a:gd name="T13" fmla="*/ 177 h 220"/>
                <a:gd name="T14" fmla="*/ 3 w 177"/>
                <a:gd name="T15" fmla="*/ 202 h 220"/>
                <a:gd name="T16" fmla="*/ 23 w 177"/>
                <a:gd name="T17" fmla="*/ 220 h 220"/>
                <a:gd name="T18" fmla="*/ 153 w 177"/>
                <a:gd name="T19" fmla="*/ 217 h 220"/>
                <a:gd name="T20" fmla="*/ 175 w 177"/>
                <a:gd name="T21" fmla="*/ 201 h 220"/>
                <a:gd name="T22" fmla="*/ 176 w 177"/>
                <a:gd name="T23" fmla="*/ 195 h 220"/>
                <a:gd name="T24" fmla="*/ 176 w 177"/>
                <a:gd name="T25" fmla="*/ 193 h 220"/>
                <a:gd name="T26" fmla="*/ 176 w 177"/>
                <a:gd name="T27" fmla="*/ 174 h 220"/>
                <a:gd name="T28" fmla="*/ 106 w 177"/>
                <a:gd name="T29" fmla="*/ 39 h 220"/>
                <a:gd name="T30" fmla="*/ 112 w 177"/>
                <a:gd name="T31" fmla="*/ 168 h 220"/>
                <a:gd name="T32" fmla="*/ 92 w 177"/>
                <a:gd name="T33" fmla="*/ 178 h 220"/>
                <a:gd name="T34" fmla="*/ 92 w 177"/>
                <a:gd name="T35" fmla="*/ 190 h 220"/>
                <a:gd name="T36" fmla="*/ 85 w 177"/>
                <a:gd name="T37" fmla="*/ 190 h 220"/>
                <a:gd name="T38" fmla="*/ 85 w 177"/>
                <a:gd name="T39" fmla="*/ 178 h 220"/>
                <a:gd name="T40" fmla="*/ 70 w 177"/>
                <a:gd name="T41" fmla="*/ 174 h 220"/>
                <a:gd name="T42" fmla="*/ 60 w 177"/>
                <a:gd name="T43" fmla="*/ 165 h 220"/>
                <a:gd name="T44" fmla="*/ 55 w 177"/>
                <a:gd name="T45" fmla="*/ 149 h 220"/>
                <a:gd name="T46" fmla="*/ 67 w 177"/>
                <a:gd name="T47" fmla="*/ 147 h 220"/>
                <a:gd name="T48" fmla="*/ 72 w 177"/>
                <a:gd name="T49" fmla="*/ 161 h 220"/>
                <a:gd name="T50" fmla="*/ 85 w 177"/>
                <a:gd name="T51" fmla="*/ 168 h 220"/>
                <a:gd name="T52" fmla="*/ 84 w 177"/>
                <a:gd name="T53" fmla="*/ 130 h 220"/>
                <a:gd name="T54" fmla="*/ 69 w 177"/>
                <a:gd name="T55" fmla="*/ 124 h 220"/>
                <a:gd name="T56" fmla="*/ 60 w 177"/>
                <a:gd name="T57" fmla="*/ 116 h 220"/>
                <a:gd name="T58" fmla="*/ 57 w 177"/>
                <a:gd name="T59" fmla="*/ 103 h 220"/>
                <a:gd name="T60" fmla="*/ 65 w 177"/>
                <a:gd name="T61" fmla="*/ 82 h 220"/>
                <a:gd name="T62" fmla="*/ 83 w 177"/>
                <a:gd name="T63" fmla="*/ 75 h 220"/>
                <a:gd name="T64" fmla="*/ 83 w 177"/>
                <a:gd name="T65" fmla="*/ 69 h 220"/>
                <a:gd name="T66" fmla="*/ 90 w 177"/>
                <a:gd name="T67" fmla="*/ 69 h 220"/>
                <a:gd name="T68" fmla="*/ 90 w 177"/>
                <a:gd name="T69" fmla="*/ 75 h 220"/>
                <a:gd name="T70" fmla="*/ 107 w 177"/>
                <a:gd name="T71" fmla="*/ 81 h 220"/>
                <a:gd name="T72" fmla="*/ 116 w 177"/>
                <a:gd name="T73" fmla="*/ 99 h 220"/>
                <a:gd name="T74" fmla="*/ 104 w 177"/>
                <a:gd name="T75" fmla="*/ 101 h 220"/>
                <a:gd name="T76" fmla="*/ 100 w 177"/>
                <a:gd name="T77" fmla="*/ 90 h 220"/>
                <a:gd name="T78" fmla="*/ 90 w 177"/>
                <a:gd name="T79" fmla="*/ 85 h 220"/>
                <a:gd name="T80" fmla="*/ 91 w 177"/>
                <a:gd name="T81" fmla="*/ 120 h 220"/>
                <a:gd name="T82" fmla="*/ 103 w 177"/>
                <a:gd name="T83" fmla="*/ 123 h 220"/>
                <a:gd name="T84" fmla="*/ 112 w 177"/>
                <a:gd name="T85" fmla="*/ 129 h 220"/>
                <a:gd name="T86" fmla="*/ 118 w 177"/>
                <a:gd name="T87" fmla="*/ 137 h 220"/>
                <a:gd name="T88" fmla="*/ 120 w 177"/>
                <a:gd name="T89" fmla="*/ 147 h 220"/>
                <a:gd name="T90" fmla="*/ 112 w 177"/>
                <a:gd name="T91" fmla="*/ 16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7" h="220">
                  <a:moveTo>
                    <a:pt x="106" y="39"/>
                  </a:moveTo>
                  <a:cubicBezTo>
                    <a:pt x="107" y="30"/>
                    <a:pt x="111" y="19"/>
                    <a:pt x="119" y="12"/>
                  </a:cubicBezTo>
                  <a:cubicBezTo>
                    <a:pt x="131" y="3"/>
                    <a:pt x="112" y="4"/>
                    <a:pt x="99" y="6"/>
                  </a:cubicBezTo>
                  <a:cubicBezTo>
                    <a:pt x="86" y="7"/>
                    <a:pt x="57" y="0"/>
                    <a:pt x="51" y="6"/>
                  </a:cubicBezTo>
                  <a:cubicBezTo>
                    <a:pt x="45" y="11"/>
                    <a:pt x="48" y="20"/>
                    <a:pt x="55" y="24"/>
                  </a:cubicBezTo>
                  <a:cubicBezTo>
                    <a:pt x="59" y="27"/>
                    <a:pt x="64" y="34"/>
                    <a:pt x="67" y="39"/>
                  </a:cubicBezTo>
                  <a:cubicBezTo>
                    <a:pt x="28" y="54"/>
                    <a:pt x="0" y="110"/>
                    <a:pt x="1" y="177"/>
                  </a:cubicBezTo>
                  <a:cubicBezTo>
                    <a:pt x="1" y="185"/>
                    <a:pt x="2" y="194"/>
                    <a:pt x="3" y="202"/>
                  </a:cubicBezTo>
                  <a:cubicBezTo>
                    <a:pt x="5" y="207"/>
                    <a:pt x="10" y="220"/>
                    <a:pt x="23" y="220"/>
                  </a:cubicBezTo>
                  <a:cubicBezTo>
                    <a:pt x="40" y="219"/>
                    <a:pt x="153" y="217"/>
                    <a:pt x="153" y="217"/>
                  </a:cubicBezTo>
                  <a:cubicBezTo>
                    <a:pt x="153" y="217"/>
                    <a:pt x="172" y="217"/>
                    <a:pt x="175" y="201"/>
                  </a:cubicBezTo>
                  <a:cubicBezTo>
                    <a:pt x="175" y="199"/>
                    <a:pt x="176" y="197"/>
                    <a:pt x="176" y="195"/>
                  </a:cubicBezTo>
                  <a:cubicBezTo>
                    <a:pt x="176" y="194"/>
                    <a:pt x="176" y="194"/>
                    <a:pt x="176" y="193"/>
                  </a:cubicBezTo>
                  <a:cubicBezTo>
                    <a:pt x="176" y="187"/>
                    <a:pt x="177" y="180"/>
                    <a:pt x="176" y="174"/>
                  </a:cubicBezTo>
                  <a:cubicBezTo>
                    <a:pt x="175" y="107"/>
                    <a:pt x="145" y="52"/>
                    <a:pt x="106" y="39"/>
                  </a:cubicBezTo>
                  <a:close/>
                  <a:moveTo>
                    <a:pt x="112" y="168"/>
                  </a:moveTo>
                  <a:cubicBezTo>
                    <a:pt x="107" y="174"/>
                    <a:pt x="100" y="177"/>
                    <a:pt x="92" y="178"/>
                  </a:cubicBezTo>
                  <a:cubicBezTo>
                    <a:pt x="92" y="190"/>
                    <a:pt x="92" y="190"/>
                    <a:pt x="92" y="190"/>
                  </a:cubicBezTo>
                  <a:cubicBezTo>
                    <a:pt x="85" y="190"/>
                    <a:pt x="85" y="190"/>
                    <a:pt x="85" y="190"/>
                  </a:cubicBezTo>
                  <a:cubicBezTo>
                    <a:pt x="85" y="178"/>
                    <a:pt x="85" y="178"/>
                    <a:pt x="85" y="178"/>
                  </a:cubicBezTo>
                  <a:cubicBezTo>
                    <a:pt x="79" y="177"/>
                    <a:pt x="74" y="176"/>
                    <a:pt x="70" y="174"/>
                  </a:cubicBezTo>
                  <a:cubicBezTo>
                    <a:pt x="66" y="172"/>
                    <a:pt x="63" y="169"/>
                    <a:pt x="60" y="165"/>
                  </a:cubicBezTo>
                  <a:cubicBezTo>
                    <a:pt x="58" y="161"/>
                    <a:pt x="56" y="155"/>
                    <a:pt x="55" y="149"/>
                  </a:cubicBezTo>
                  <a:cubicBezTo>
                    <a:pt x="67" y="147"/>
                    <a:pt x="67" y="147"/>
                    <a:pt x="67" y="147"/>
                  </a:cubicBezTo>
                  <a:cubicBezTo>
                    <a:pt x="68" y="153"/>
                    <a:pt x="70" y="158"/>
                    <a:pt x="72" y="161"/>
                  </a:cubicBezTo>
                  <a:cubicBezTo>
                    <a:pt x="76" y="165"/>
                    <a:pt x="80" y="167"/>
                    <a:pt x="85" y="168"/>
                  </a:cubicBezTo>
                  <a:cubicBezTo>
                    <a:pt x="84" y="130"/>
                    <a:pt x="84" y="130"/>
                    <a:pt x="84" y="130"/>
                  </a:cubicBezTo>
                  <a:cubicBezTo>
                    <a:pt x="79" y="129"/>
                    <a:pt x="74" y="127"/>
                    <a:pt x="69" y="124"/>
                  </a:cubicBezTo>
                  <a:cubicBezTo>
                    <a:pt x="65" y="122"/>
                    <a:pt x="62" y="119"/>
                    <a:pt x="60" y="116"/>
                  </a:cubicBezTo>
                  <a:cubicBezTo>
                    <a:pt x="58" y="112"/>
                    <a:pt x="57" y="108"/>
                    <a:pt x="57" y="103"/>
                  </a:cubicBezTo>
                  <a:cubicBezTo>
                    <a:pt x="56" y="94"/>
                    <a:pt x="59" y="87"/>
                    <a:pt x="65" y="82"/>
                  </a:cubicBezTo>
                  <a:cubicBezTo>
                    <a:pt x="69" y="78"/>
                    <a:pt x="75" y="76"/>
                    <a:pt x="83" y="75"/>
                  </a:cubicBezTo>
                  <a:cubicBezTo>
                    <a:pt x="83" y="69"/>
                    <a:pt x="83" y="69"/>
                    <a:pt x="83" y="69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97" y="76"/>
                    <a:pt x="103" y="78"/>
                    <a:pt x="107" y="81"/>
                  </a:cubicBezTo>
                  <a:cubicBezTo>
                    <a:pt x="112" y="85"/>
                    <a:pt x="115" y="91"/>
                    <a:pt x="116" y="99"/>
                  </a:cubicBezTo>
                  <a:cubicBezTo>
                    <a:pt x="104" y="101"/>
                    <a:pt x="104" y="101"/>
                    <a:pt x="104" y="101"/>
                  </a:cubicBezTo>
                  <a:cubicBezTo>
                    <a:pt x="103" y="96"/>
                    <a:pt x="102" y="92"/>
                    <a:pt x="100" y="90"/>
                  </a:cubicBezTo>
                  <a:cubicBezTo>
                    <a:pt x="97" y="87"/>
                    <a:pt x="94" y="86"/>
                    <a:pt x="90" y="85"/>
                  </a:cubicBezTo>
                  <a:cubicBezTo>
                    <a:pt x="91" y="120"/>
                    <a:pt x="91" y="120"/>
                    <a:pt x="91" y="120"/>
                  </a:cubicBezTo>
                  <a:cubicBezTo>
                    <a:pt x="97" y="121"/>
                    <a:pt x="101" y="122"/>
                    <a:pt x="103" y="123"/>
                  </a:cubicBezTo>
                  <a:cubicBezTo>
                    <a:pt x="107" y="124"/>
                    <a:pt x="110" y="126"/>
                    <a:pt x="112" y="129"/>
                  </a:cubicBezTo>
                  <a:cubicBezTo>
                    <a:pt x="114" y="131"/>
                    <a:pt x="116" y="134"/>
                    <a:pt x="118" y="137"/>
                  </a:cubicBezTo>
                  <a:cubicBezTo>
                    <a:pt x="119" y="140"/>
                    <a:pt x="120" y="144"/>
                    <a:pt x="120" y="147"/>
                  </a:cubicBezTo>
                  <a:cubicBezTo>
                    <a:pt x="120" y="156"/>
                    <a:pt x="117" y="163"/>
                    <a:pt x="112" y="16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淘宝网chenying0907出品 543"/>
            <p:cNvSpPr>
              <a:spLocks/>
            </p:cNvSpPr>
            <p:nvPr/>
          </p:nvSpPr>
          <p:spPr bwMode="auto">
            <a:xfrm>
              <a:off x="6863981" y="2800884"/>
              <a:ext cx="28142" cy="65171"/>
            </a:xfrm>
            <a:custGeom>
              <a:avLst/>
              <a:gdLst>
                <a:gd name="T0" fmla="*/ 0 w 16"/>
                <a:gd name="T1" fmla="*/ 0 h 37"/>
                <a:gd name="T2" fmla="*/ 1 w 16"/>
                <a:gd name="T3" fmla="*/ 37 h 37"/>
                <a:gd name="T4" fmla="*/ 12 w 16"/>
                <a:gd name="T5" fmla="*/ 30 h 37"/>
                <a:gd name="T6" fmla="*/ 16 w 16"/>
                <a:gd name="T7" fmla="*/ 17 h 37"/>
                <a:gd name="T8" fmla="*/ 13 w 16"/>
                <a:gd name="T9" fmla="*/ 7 h 37"/>
                <a:gd name="T10" fmla="*/ 0 w 16"/>
                <a:gd name="T1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37">
                  <a:moveTo>
                    <a:pt x="0" y="0"/>
                  </a:moveTo>
                  <a:cubicBezTo>
                    <a:pt x="1" y="37"/>
                    <a:pt x="1" y="37"/>
                    <a:pt x="1" y="37"/>
                  </a:cubicBezTo>
                  <a:cubicBezTo>
                    <a:pt x="5" y="36"/>
                    <a:pt x="9" y="34"/>
                    <a:pt x="12" y="30"/>
                  </a:cubicBezTo>
                  <a:cubicBezTo>
                    <a:pt x="15" y="27"/>
                    <a:pt x="16" y="23"/>
                    <a:pt x="16" y="17"/>
                  </a:cubicBezTo>
                  <a:cubicBezTo>
                    <a:pt x="16" y="13"/>
                    <a:pt x="15" y="10"/>
                    <a:pt x="13" y="7"/>
                  </a:cubicBezTo>
                  <a:cubicBezTo>
                    <a:pt x="11" y="4"/>
                    <a:pt x="6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淘宝网chenying0907出品 544"/>
            <p:cNvSpPr>
              <a:spLocks/>
            </p:cNvSpPr>
            <p:nvPr/>
          </p:nvSpPr>
          <p:spPr bwMode="auto">
            <a:xfrm>
              <a:off x="6823249" y="2720901"/>
              <a:ext cx="28142" cy="57765"/>
            </a:xfrm>
            <a:custGeom>
              <a:avLst/>
              <a:gdLst>
                <a:gd name="T0" fmla="*/ 1 w 16"/>
                <a:gd name="T1" fmla="*/ 17 h 33"/>
                <a:gd name="T2" fmla="*/ 4 w 16"/>
                <a:gd name="T3" fmla="*/ 27 h 33"/>
                <a:gd name="T4" fmla="*/ 16 w 16"/>
                <a:gd name="T5" fmla="*/ 33 h 33"/>
                <a:gd name="T6" fmla="*/ 15 w 16"/>
                <a:gd name="T7" fmla="*/ 0 h 33"/>
                <a:gd name="T8" fmla="*/ 4 w 16"/>
                <a:gd name="T9" fmla="*/ 6 h 33"/>
                <a:gd name="T10" fmla="*/ 1 w 16"/>
                <a:gd name="T11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33">
                  <a:moveTo>
                    <a:pt x="1" y="17"/>
                  </a:moveTo>
                  <a:cubicBezTo>
                    <a:pt x="1" y="21"/>
                    <a:pt x="2" y="24"/>
                    <a:pt x="4" y="27"/>
                  </a:cubicBezTo>
                  <a:cubicBezTo>
                    <a:pt x="6" y="30"/>
                    <a:pt x="10" y="32"/>
                    <a:pt x="16" y="33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1" y="1"/>
                    <a:pt x="7" y="3"/>
                    <a:pt x="4" y="6"/>
                  </a:cubicBezTo>
                  <a:cubicBezTo>
                    <a:pt x="2" y="9"/>
                    <a:pt x="0" y="13"/>
                    <a:pt x="1" y="1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7831689" y="2292942"/>
            <a:ext cx="3710255" cy="1001900"/>
            <a:chOff x="7797369" y="2232029"/>
            <a:chExt cx="3518258" cy="950054"/>
          </a:xfrm>
        </p:grpSpPr>
        <p:sp>
          <p:nvSpPr>
            <p:cNvPr id="56" name="Rectangle 55"/>
            <p:cNvSpPr/>
            <p:nvPr/>
          </p:nvSpPr>
          <p:spPr>
            <a:xfrm>
              <a:off x="7813899" y="2534176"/>
              <a:ext cx="3501728" cy="6479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</a:t>
              </a: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淘宝网chenying0907出品 56"/>
            <p:cNvSpPr txBox="1"/>
            <p:nvPr/>
          </p:nvSpPr>
          <p:spPr>
            <a:xfrm>
              <a:off x="7797369" y="2232029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 flipH="1">
            <a:off x="1200257" y="5314078"/>
            <a:ext cx="3286782" cy="854167"/>
            <a:chOff x="7813899" y="2232029"/>
            <a:chExt cx="3116698" cy="809964"/>
          </a:xfrm>
        </p:grpSpPr>
        <p:sp>
          <p:nvSpPr>
            <p:cNvPr id="68" name="Rectangle 67"/>
            <p:cNvSpPr/>
            <p:nvPr/>
          </p:nvSpPr>
          <p:spPr>
            <a:xfrm>
              <a:off x="7813899" y="2534176"/>
              <a:ext cx="3116698" cy="5078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淘宝网chenying0907出品 68"/>
            <p:cNvSpPr txBox="1"/>
            <p:nvPr/>
          </p:nvSpPr>
          <p:spPr>
            <a:xfrm>
              <a:off x="7815154" y="2232029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8129937" y="4807290"/>
            <a:ext cx="3431689" cy="1297103"/>
            <a:chOff x="8451972" y="4944509"/>
            <a:chExt cx="3254106" cy="1229981"/>
          </a:xfrm>
        </p:grpSpPr>
        <p:sp>
          <p:nvSpPr>
            <p:cNvPr id="74" name="Rectangle 73"/>
            <p:cNvSpPr/>
            <p:nvPr/>
          </p:nvSpPr>
          <p:spPr>
            <a:xfrm>
              <a:off x="8451972" y="4944509"/>
              <a:ext cx="3254106" cy="12299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9680532" y="5292856"/>
              <a:ext cx="1892127" cy="5078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淘宝网chenying0907出品 75"/>
            <p:cNvSpPr txBox="1"/>
            <p:nvPr/>
          </p:nvSpPr>
          <p:spPr>
            <a:xfrm>
              <a:off x="8759962" y="5312787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85%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淘宝网chenying0907出品 76"/>
            <p:cNvSpPr txBox="1"/>
            <p:nvPr/>
          </p:nvSpPr>
          <p:spPr>
            <a:xfrm>
              <a:off x="8576432" y="5570149"/>
              <a:ext cx="983776" cy="2395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434872" y="2470168"/>
            <a:ext cx="3431689" cy="1297103"/>
            <a:chOff x="741238" y="2041048"/>
            <a:chExt cx="3254106" cy="1229981"/>
          </a:xfrm>
        </p:grpSpPr>
        <p:sp>
          <p:nvSpPr>
            <p:cNvPr id="78" name="Rectangle 77"/>
            <p:cNvSpPr/>
            <p:nvPr/>
          </p:nvSpPr>
          <p:spPr>
            <a:xfrm>
              <a:off x="741238" y="2041048"/>
              <a:ext cx="3254106" cy="12299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1945131" y="2373746"/>
              <a:ext cx="1892127" cy="5078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淘宝网chenying0907出品 79"/>
            <p:cNvSpPr txBox="1"/>
            <p:nvPr/>
          </p:nvSpPr>
          <p:spPr>
            <a:xfrm>
              <a:off x="1082469" y="2416106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淘宝网chenying0907出品 80"/>
            <p:cNvSpPr txBox="1"/>
            <p:nvPr/>
          </p:nvSpPr>
          <p:spPr>
            <a:xfrm>
              <a:off x="872702" y="2662067"/>
              <a:ext cx="983776" cy="2395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94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3" name="淘宝网chenying0907出品 82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4" name="淘宝网chenying0907出品 83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5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740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4" grpId="0" animBg="1"/>
      <p:bldP spid="8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74821" y="1429801"/>
            <a:ext cx="4011895" cy="2450259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78" dirty="0">
              <a:ea typeface="Roboto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4821" y="3930264"/>
            <a:ext cx="4011895" cy="24501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78" dirty="0">
              <a:ea typeface="Roboto" panose="02000000000000000000" pitchFamily="2" charset="0"/>
            </a:endParaRPr>
          </a:p>
        </p:txBody>
      </p:sp>
      <p:sp>
        <p:nvSpPr>
          <p:cNvPr id="15" name="淘宝网chenying0907出品 14"/>
          <p:cNvSpPr txBox="1"/>
          <p:nvPr/>
        </p:nvSpPr>
        <p:spPr>
          <a:xfrm>
            <a:off x="505934" y="4451254"/>
            <a:ext cx="3744791" cy="1149929"/>
          </a:xfrm>
          <a:prstGeom prst="rect">
            <a:avLst/>
          </a:prstGeom>
          <a:noFill/>
        </p:spPr>
        <p:txBody>
          <a:bodyPr wrap="square" rIns="166115" bIns="41528" numCol="1" spcCol="36000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448819" y="1429801"/>
            <a:ext cx="4011895" cy="24502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78" dirty="0">
              <a:ea typeface="Roboto" panose="02000000000000000000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448819" y="3930287"/>
            <a:ext cx="4011895" cy="2450184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78" dirty="0">
              <a:ea typeface="Roboto" panose="02000000000000000000" pitchFamily="2" charset="0"/>
            </a:endParaRPr>
          </a:p>
        </p:txBody>
      </p:sp>
      <p:sp>
        <p:nvSpPr>
          <p:cNvPr id="19" name="淘宝网chenying0907出品 18"/>
          <p:cNvSpPr txBox="1"/>
          <p:nvPr/>
        </p:nvSpPr>
        <p:spPr>
          <a:xfrm>
            <a:off x="4579936" y="1939766"/>
            <a:ext cx="3744791" cy="1149929"/>
          </a:xfrm>
          <a:prstGeom prst="rect">
            <a:avLst/>
          </a:prstGeom>
          <a:noFill/>
        </p:spPr>
        <p:txBody>
          <a:bodyPr wrap="square" rIns="166115" bIns="41528" numCol="1" spcCol="36000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522818" y="1429801"/>
            <a:ext cx="4011895" cy="2450259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78" dirty="0">
              <a:ea typeface="Roboto" panose="02000000000000000000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522818" y="3930287"/>
            <a:ext cx="4011895" cy="24501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78" dirty="0">
              <a:ea typeface="Roboto" panose="02000000000000000000" pitchFamily="2" charset="0"/>
            </a:endParaRPr>
          </a:p>
        </p:txBody>
      </p:sp>
      <p:sp>
        <p:nvSpPr>
          <p:cNvPr id="22" name="淘宝网chenying0907出品 21"/>
          <p:cNvSpPr txBox="1"/>
          <p:nvPr/>
        </p:nvSpPr>
        <p:spPr>
          <a:xfrm>
            <a:off x="8653936" y="4451254"/>
            <a:ext cx="3744791" cy="1149929"/>
          </a:xfrm>
          <a:prstGeom prst="rect">
            <a:avLst/>
          </a:prstGeom>
          <a:noFill/>
        </p:spPr>
        <p:txBody>
          <a:bodyPr wrap="square" rIns="166115" bIns="41528" numCol="1" spcCol="36000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14" name="淘宝网chenying0907出品 13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淘宝网chenying0907出品 15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5184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5" grpId="0"/>
      <p:bldP spid="17" grpId="0" animBg="1"/>
      <p:bldP spid="18" grpId="0" animBg="1"/>
      <p:bldP spid="19" grpId="0"/>
      <p:bldP spid="20" grpId="0" animBg="1"/>
      <p:bldP spid="21" grpId="0" animBg="1"/>
      <p:bldP spid="22" grpId="0"/>
      <p:bldP spid="14" grpId="0" animBg="1"/>
      <p:bldP spid="16" grpId="0" animBg="1"/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920038" y="2318430"/>
            <a:ext cx="4988997" cy="4912461"/>
            <a:chOff x="3716515" y="2198268"/>
            <a:chExt cx="4730828" cy="4658251"/>
          </a:xfrm>
        </p:grpSpPr>
        <p:sp>
          <p:nvSpPr>
            <p:cNvPr id="6" name="淘宝网chenying0907出品 5"/>
            <p:cNvSpPr>
              <a:spLocks/>
            </p:cNvSpPr>
            <p:nvPr/>
          </p:nvSpPr>
          <p:spPr bwMode="auto">
            <a:xfrm>
              <a:off x="4700746" y="2438216"/>
              <a:ext cx="2618693" cy="1561884"/>
            </a:xfrm>
            <a:custGeom>
              <a:avLst/>
              <a:gdLst>
                <a:gd name="T0" fmla="*/ 1495 w 1495"/>
                <a:gd name="T1" fmla="*/ 197 h 892"/>
                <a:gd name="T2" fmla="*/ 1475 w 1495"/>
                <a:gd name="T3" fmla="*/ 197 h 892"/>
                <a:gd name="T4" fmla="*/ 1475 w 1495"/>
                <a:gd name="T5" fmla="*/ 204 h 892"/>
                <a:gd name="T6" fmla="*/ 740 w 1495"/>
                <a:gd name="T7" fmla="*/ 0 h 892"/>
                <a:gd name="T8" fmla="*/ 32 w 1495"/>
                <a:gd name="T9" fmla="*/ 269 h 892"/>
                <a:gd name="T10" fmla="*/ 0 w 1495"/>
                <a:gd name="T11" fmla="*/ 269 h 892"/>
                <a:gd name="T12" fmla="*/ 0 w 1495"/>
                <a:gd name="T13" fmla="*/ 281 h 892"/>
                <a:gd name="T14" fmla="*/ 0 w 1495"/>
                <a:gd name="T15" fmla="*/ 281 h 892"/>
                <a:gd name="T16" fmla="*/ 0 w 1495"/>
                <a:gd name="T17" fmla="*/ 281 h 892"/>
                <a:gd name="T18" fmla="*/ 311 w 1495"/>
                <a:gd name="T19" fmla="*/ 392 h 892"/>
                <a:gd name="T20" fmla="*/ 311 w 1495"/>
                <a:gd name="T21" fmla="*/ 392 h 892"/>
                <a:gd name="T22" fmla="*/ 325 w 1495"/>
                <a:gd name="T23" fmla="*/ 685 h 892"/>
                <a:gd name="T24" fmla="*/ 1158 w 1495"/>
                <a:gd name="T25" fmla="*/ 641 h 892"/>
                <a:gd name="T26" fmla="*/ 1144 w 1495"/>
                <a:gd name="T27" fmla="*/ 360 h 892"/>
                <a:gd name="T28" fmla="*/ 1280 w 1495"/>
                <a:gd name="T29" fmla="*/ 302 h 892"/>
                <a:gd name="T30" fmla="*/ 1287 w 1495"/>
                <a:gd name="T31" fmla="*/ 451 h 892"/>
                <a:gd name="T32" fmla="*/ 1270 w 1495"/>
                <a:gd name="T33" fmla="*/ 477 h 892"/>
                <a:gd name="T34" fmla="*/ 1281 w 1495"/>
                <a:gd name="T35" fmla="*/ 497 h 892"/>
                <a:gd name="T36" fmla="*/ 1278 w 1495"/>
                <a:gd name="T37" fmla="*/ 635 h 892"/>
                <a:gd name="T38" fmla="*/ 1304 w 1495"/>
                <a:gd name="T39" fmla="*/ 633 h 892"/>
                <a:gd name="T40" fmla="*/ 1331 w 1495"/>
                <a:gd name="T41" fmla="*/ 632 h 892"/>
                <a:gd name="T42" fmla="*/ 1314 w 1495"/>
                <a:gd name="T43" fmla="*/ 495 h 892"/>
                <a:gd name="T44" fmla="*/ 1323 w 1495"/>
                <a:gd name="T45" fmla="*/ 474 h 892"/>
                <a:gd name="T46" fmla="*/ 1304 w 1495"/>
                <a:gd name="T47" fmla="*/ 450 h 892"/>
                <a:gd name="T48" fmla="*/ 1297 w 1495"/>
                <a:gd name="T49" fmla="*/ 294 h 892"/>
                <a:gd name="T50" fmla="*/ 1495 w 1495"/>
                <a:gd name="T51" fmla="*/ 209 h 892"/>
                <a:gd name="T52" fmla="*/ 1495 w 1495"/>
                <a:gd name="T53" fmla="*/ 197 h 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95" h="892">
                  <a:moveTo>
                    <a:pt x="1495" y="197"/>
                  </a:moveTo>
                  <a:cubicBezTo>
                    <a:pt x="1475" y="197"/>
                    <a:pt x="1475" y="197"/>
                    <a:pt x="1475" y="197"/>
                  </a:cubicBezTo>
                  <a:cubicBezTo>
                    <a:pt x="1475" y="204"/>
                    <a:pt x="1475" y="204"/>
                    <a:pt x="1475" y="204"/>
                  </a:cubicBezTo>
                  <a:cubicBezTo>
                    <a:pt x="740" y="0"/>
                    <a:pt x="740" y="0"/>
                    <a:pt x="740" y="0"/>
                  </a:cubicBezTo>
                  <a:cubicBezTo>
                    <a:pt x="32" y="269"/>
                    <a:pt x="32" y="269"/>
                    <a:pt x="32" y="269"/>
                  </a:cubicBezTo>
                  <a:cubicBezTo>
                    <a:pt x="0" y="269"/>
                    <a:pt x="0" y="269"/>
                    <a:pt x="0" y="269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311" y="392"/>
                    <a:pt x="311" y="392"/>
                    <a:pt x="311" y="392"/>
                  </a:cubicBezTo>
                  <a:cubicBezTo>
                    <a:pt x="311" y="392"/>
                    <a:pt x="311" y="392"/>
                    <a:pt x="311" y="392"/>
                  </a:cubicBezTo>
                  <a:cubicBezTo>
                    <a:pt x="325" y="685"/>
                    <a:pt x="325" y="685"/>
                    <a:pt x="325" y="685"/>
                  </a:cubicBezTo>
                  <a:cubicBezTo>
                    <a:pt x="325" y="685"/>
                    <a:pt x="752" y="892"/>
                    <a:pt x="1158" y="641"/>
                  </a:cubicBezTo>
                  <a:cubicBezTo>
                    <a:pt x="1144" y="360"/>
                    <a:pt x="1144" y="360"/>
                    <a:pt x="1144" y="360"/>
                  </a:cubicBezTo>
                  <a:cubicBezTo>
                    <a:pt x="1280" y="302"/>
                    <a:pt x="1280" y="302"/>
                    <a:pt x="1280" y="302"/>
                  </a:cubicBezTo>
                  <a:cubicBezTo>
                    <a:pt x="1287" y="451"/>
                    <a:pt x="1287" y="451"/>
                    <a:pt x="1287" y="451"/>
                  </a:cubicBezTo>
                  <a:cubicBezTo>
                    <a:pt x="1277" y="455"/>
                    <a:pt x="1270" y="465"/>
                    <a:pt x="1270" y="477"/>
                  </a:cubicBezTo>
                  <a:cubicBezTo>
                    <a:pt x="1271" y="485"/>
                    <a:pt x="1275" y="492"/>
                    <a:pt x="1281" y="497"/>
                  </a:cubicBezTo>
                  <a:cubicBezTo>
                    <a:pt x="1264" y="533"/>
                    <a:pt x="1278" y="635"/>
                    <a:pt x="1278" y="635"/>
                  </a:cubicBezTo>
                  <a:cubicBezTo>
                    <a:pt x="1304" y="633"/>
                    <a:pt x="1304" y="633"/>
                    <a:pt x="1304" y="633"/>
                  </a:cubicBezTo>
                  <a:cubicBezTo>
                    <a:pt x="1331" y="632"/>
                    <a:pt x="1331" y="632"/>
                    <a:pt x="1331" y="632"/>
                  </a:cubicBezTo>
                  <a:cubicBezTo>
                    <a:pt x="1331" y="632"/>
                    <a:pt x="1335" y="529"/>
                    <a:pt x="1314" y="495"/>
                  </a:cubicBezTo>
                  <a:cubicBezTo>
                    <a:pt x="1320" y="490"/>
                    <a:pt x="1323" y="483"/>
                    <a:pt x="1323" y="474"/>
                  </a:cubicBezTo>
                  <a:cubicBezTo>
                    <a:pt x="1323" y="463"/>
                    <a:pt x="1315" y="453"/>
                    <a:pt x="1304" y="450"/>
                  </a:cubicBezTo>
                  <a:cubicBezTo>
                    <a:pt x="1297" y="294"/>
                    <a:pt x="1297" y="294"/>
                    <a:pt x="1297" y="294"/>
                  </a:cubicBezTo>
                  <a:cubicBezTo>
                    <a:pt x="1495" y="209"/>
                    <a:pt x="1495" y="209"/>
                    <a:pt x="1495" y="209"/>
                  </a:cubicBezTo>
                  <a:lnTo>
                    <a:pt x="1495" y="1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淘宝网chenying0907出品 7"/>
            <p:cNvSpPr>
              <a:spLocks/>
            </p:cNvSpPr>
            <p:nvPr/>
          </p:nvSpPr>
          <p:spPr bwMode="auto">
            <a:xfrm>
              <a:off x="4862193" y="4440005"/>
              <a:ext cx="1959576" cy="1293794"/>
            </a:xfrm>
            <a:custGeom>
              <a:avLst/>
              <a:gdLst>
                <a:gd name="T0" fmla="*/ 1119 w 1119"/>
                <a:gd name="T1" fmla="*/ 439 h 739"/>
                <a:gd name="T2" fmla="*/ 1092 w 1119"/>
                <a:gd name="T3" fmla="*/ 439 h 739"/>
                <a:gd name="T4" fmla="*/ 1065 w 1119"/>
                <a:gd name="T5" fmla="*/ 419 h 739"/>
                <a:gd name="T6" fmla="*/ 1011 w 1119"/>
                <a:gd name="T7" fmla="*/ 324 h 739"/>
                <a:gd name="T8" fmla="*/ 975 w 1119"/>
                <a:gd name="T9" fmla="*/ 262 h 739"/>
                <a:gd name="T10" fmla="*/ 974 w 1119"/>
                <a:gd name="T11" fmla="*/ 261 h 739"/>
                <a:gd name="T12" fmla="*/ 973 w 1119"/>
                <a:gd name="T13" fmla="*/ 252 h 739"/>
                <a:gd name="T14" fmla="*/ 973 w 1119"/>
                <a:gd name="T15" fmla="*/ 249 h 739"/>
                <a:gd name="T16" fmla="*/ 972 w 1119"/>
                <a:gd name="T17" fmla="*/ 240 h 739"/>
                <a:gd name="T18" fmla="*/ 972 w 1119"/>
                <a:gd name="T19" fmla="*/ 239 h 739"/>
                <a:gd name="T20" fmla="*/ 246 w 1119"/>
                <a:gd name="T21" fmla="*/ 17 h 739"/>
                <a:gd name="T22" fmla="*/ 237 w 1119"/>
                <a:gd name="T23" fmla="*/ 0 h 739"/>
                <a:gd name="T24" fmla="*/ 237 w 1119"/>
                <a:gd name="T25" fmla="*/ 12 h 739"/>
                <a:gd name="T26" fmla="*/ 348 w 1119"/>
                <a:gd name="T27" fmla="*/ 121 h 739"/>
                <a:gd name="T28" fmla="*/ 391 w 1119"/>
                <a:gd name="T29" fmla="*/ 242 h 739"/>
                <a:gd name="T30" fmla="*/ 424 w 1119"/>
                <a:gd name="T31" fmla="*/ 336 h 739"/>
                <a:gd name="T32" fmla="*/ 400 w 1119"/>
                <a:gd name="T33" fmla="*/ 399 h 739"/>
                <a:gd name="T34" fmla="*/ 378 w 1119"/>
                <a:gd name="T35" fmla="*/ 468 h 739"/>
                <a:gd name="T36" fmla="*/ 25 w 1119"/>
                <a:gd name="T37" fmla="*/ 629 h 739"/>
                <a:gd name="T38" fmla="*/ 0 w 1119"/>
                <a:gd name="T39" fmla="*/ 629 h 739"/>
                <a:gd name="T40" fmla="*/ 0 w 1119"/>
                <a:gd name="T41" fmla="*/ 641 h 739"/>
                <a:gd name="T42" fmla="*/ 961 w 1119"/>
                <a:gd name="T43" fmla="*/ 546 h 739"/>
                <a:gd name="T44" fmla="*/ 1119 w 1119"/>
                <a:gd name="T45" fmla="*/ 451 h 739"/>
                <a:gd name="T46" fmla="*/ 1119 w 1119"/>
                <a:gd name="T47" fmla="*/ 451 h 739"/>
                <a:gd name="T48" fmla="*/ 1119 w 1119"/>
                <a:gd name="T49" fmla="*/ 451 h 739"/>
                <a:gd name="T50" fmla="*/ 1119 w 1119"/>
                <a:gd name="T51" fmla="*/ 439 h 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19" h="739">
                  <a:moveTo>
                    <a:pt x="1119" y="439"/>
                  </a:moveTo>
                  <a:cubicBezTo>
                    <a:pt x="1092" y="439"/>
                    <a:pt x="1092" y="439"/>
                    <a:pt x="1092" y="439"/>
                  </a:cubicBezTo>
                  <a:cubicBezTo>
                    <a:pt x="1080" y="432"/>
                    <a:pt x="1070" y="426"/>
                    <a:pt x="1065" y="419"/>
                  </a:cubicBezTo>
                  <a:cubicBezTo>
                    <a:pt x="1045" y="394"/>
                    <a:pt x="1021" y="351"/>
                    <a:pt x="1011" y="324"/>
                  </a:cubicBezTo>
                  <a:cubicBezTo>
                    <a:pt x="1000" y="296"/>
                    <a:pt x="980" y="297"/>
                    <a:pt x="975" y="262"/>
                  </a:cubicBezTo>
                  <a:cubicBezTo>
                    <a:pt x="975" y="262"/>
                    <a:pt x="974" y="261"/>
                    <a:pt x="974" y="261"/>
                  </a:cubicBezTo>
                  <a:cubicBezTo>
                    <a:pt x="974" y="258"/>
                    <a:pt x="974" y="255"/>
                    <a:pt x="973" y="252"/>
                  </a:cubicBezTo>
                  <a:cubicBezTo>
                    <a:pt x="973" y="251"/>
                    <a:pt x="973" y="250"/>
                    <a:pt x="973" y="249"/>
                  </a:cubicBezTo>
                  <a:cubicBezTo>
                    <a:pt x="972" y="246"/>
                    <a:pt x="972" y="243"/>
                    <a:pt x="972" y="240"/>
                  </a:cubicBezTo>
                  <a:cubicBezTo>
                    <a:pt x="972" y="240"/>
                    <a:pt x="972" y="240"/>
                    <a:pt x="972" y="239"/>
                  </a:cubicBezTo>
                  <a:cubicBezTo>
                    <a:pt x="670" y="187"/>
                    <a:pt x="407" y="87"/>
                    <a:pt x="246" y="17"/>
                  </a:cubicBezTo>
                  <a:cubicBezTo>
                    <a:pt x="237" y="0"/>
                    <a:pt x="237" y="0"/>
                    <a:pt x="237" y="0"/>
                  </a:cubicBezTo>
                  <a:cubicBezTo>
                    <a:pt x="237" y="12"/>
                    <a:pt x="237" y="12"/>
                    <a:pt x="237" y="12"/>
                  </a:cubicBezTo>
                  <a:cubicBezTo>
                    <a:pt x="254" y="73"/>
                    <a:pt x="275" y="134"/>
                    <a:pt x="348" y="121"/>
                  </a:cubicBezTo>
                  <a:cubicBezTo>
                    <a:pt x="348" y="121"/>
                    <a:pt x="378" y="210"/>
                    <a:pt x="391" y="242"/>
                  </a:cubicBezTo>
                  <a:cubicBezTo>
                    <a:pt x="404" y="273"/>
                    <a:pt x="424" y="336"/>
                    <a:pt x="424" y="336"/>
                  </a:cubicBezTo>
                  <a:cubicBezTo>
                    <a:pt x="424" y="336"/>
                    <a:pt x="409" y="341"/>
                    <a:pt x="400" y="399"/>
                  </a:cubicBezTo>
                  <a:cubicBezTo>
                    <a:pt x="391" y="458"/>
                    <a:pt x="378" y="468"/>
                    <a:pt x="378" y="468"/>
                  </a:cubicBezTo>
                  <a:cubicBezTo>
                    <a:pt x="378" y="468"/>
                    <a:pt x="169" y="560"/>
                    <a:pt x="25" y="629"/>
                  </a:cubicBezTo>
                  <a:cubicBezTo>
                    <a:pt x="0" y="629"/>
                    <a:pt x="0" y="629"/>
                    <a:pt x="0" y="629"/>
                  </a:cubicBezTo>
                  <a:cubicBezTo>
                    <a:pt x="0" y="641"/>
                    <a:pt x="0" y="641"/>
                    <a:pt x="0" y="641"/>
                  </a:cubicBezTo>
                  <a:cubicBezTo>
                    <a:pt x="438" y="739"/>
                    <a:pt x="760" y="648"/>
                    <a:pt x="961" y="546"/>
                  </a:cubicBezTo>
                  <a:cubicBezTo>
                    <a:pt x="1021" y="516"/>
                    <a:pt x="1074" y="483"/>
                    <a:pt x="1119" y="451"/>
                  </a:cubicBezTo>
                  <a:cubicBezTo>
                    <a:pt x="1119" y="451"/>
                    <a:pt x="1119" y="451"/>
                    <a:pt x="1119" y="451"/>
                  </a:cubicBezTo>
                  <a:cubicBezTo>
                    <a:pt x="1119" y="451"/>
                    <a:pt x="1119" y="451"/>
                    <a:pt x="1119" y="451"/>
                  </a:cubicBezTo>
                  <a:lnTo>
                    <a:pt x="1119" y="4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淘宝网chenying0907出品 9"/>
            <p:cNvSpPr>
              <a:spLocks/>
            </p:cNvSpPr>
            <p:nvPr/>
          </p:nvSpPr>
          <p:spPr bwMode="auto">
            <a:xfrm>
              <a:off x="4765917" y="5247238"/>
              <a:ext cx="2639429" cy="1609281"/>
            </a:xfrm>
            <a:custGeom>
              <a:avLst/>
              <a:gdLst>
                <a:gd name="T0" fmla="*/ 1467 w 1507"/>
                <a:gd name="T1" fmla="*/ 47 h 919"/>
                <a:gd name="T2" fmla="*/ 1467 w 1507"/>
                <a:gd name="T3" fmla="*/ 49 h 919"/>
                <a:gd name="T4" fmla="*/ 1326 w 1507"/>
                <a:gd name="T5" fmla="*/ 26 h 919"/>
                <a:gd name="T6" fmla="*/ 1202 w 1507"/>
                <a:gd name="T7" fmla="*/ 0 h 919"/>
                <a:gd name="T8" fmla="*/ 1027 w 1507"/>
                <a:gd name="T9" fmla="*/ 107 h 919"/>
                <a:gd name="T10" fmla="*/ 548 w 1507"/>
                <a:gd name="T11" fmla="*/ 241 h 919"/>
                <a:gd name="T12" fmla="*/ 21 w 1507"/>
                <a:gd name="T13" fmla="*/ 197 h 919"/>
                <a:gd name="T14" fmla="*/ 16 w 1507"/>
                <a:gd name="T15" fmla="*/ 199 h 919"/>
                <a:gd name="T16" fmla="*/ 16 w 1507"/>
                <a:gd name="T17" fmla="*/ 196 h 919"/>
                <a:gd name="T18" fmla="*/ 0 w 1507"/>
                <a:gd name="T19" fmla="*/ 196 h 919"/>
                <a:gd name="T20" fmla="*/ 0 w 1507"/>
                <a:gd name="T21" fmla="*/ 208 h 919"/>
                <a:gd name="T22" fmla="*/ 0 w 1507"/>
                <a:gd name="T23" fmla="*/ 208 h 919"/>
                <a:gd name="T24" fmla="*/ 0 w 1507"/>
                <a:gd name="T25" fmla="*/ 208 h 919"/>
                <a:gd name="T26" fmla="*/ 1110 w 1507"/>
                <a:gd name="T27" fmla="*/ 919 h 919"/>
                <a:gd name="T28" fmla="*/ 1293 w 1507"/>
                <a:gd name="T29" fmla="*/ 919 h 919"/>
                <a:gd name="T30" fmla="*/ 1507 w 1507"/>
                <a:gd name="T31" fmla="*/ 61 h 919"/>
                <a:gd name="T32" fmla="*/ 1507 w 1507"/>
                <a:gd name="T33" fmla="*/ 61 h 919"/>
                <a:gd name="T34" fmla="*/ 1507 w 1507"/>
                <a:gd name="T35" fmla="*/ 47 h 919"/>
                <a:gd name="T36" fmla="*/ 1467 w 1507"/>
                <a:gd name="T37" fmla="*/ 47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07" h="919">
                  <a:moveTo>
                    <a:pt x="1467" y="47"/>
                  </a:moveTo>
                  <a:cubicBezTo>
                    <a:pt x="1467" y="49"/>
                    <a:pt x="1467" y="49"/>
                    <a:pt x="1467" y="49"/>
                  </a:cubicBezTo>
                  <a:cubicBezTo>
                    <a:pt x="1423" y="38"/>
                    <a:pt x="1373" y="32"/>
                    <a:pt x="1326" y="26"/>
                  </a:cubicBezTo>
                  <a:cubicBezTo>
                    <a:pt x="1282" y="21"/>
                    <a:pt x="1239" y="11"/>
                    <a:pt x="1202" y="0"/>
                  </a:cubicBezTo>
                  <a:cubicBezTo>
                    <a:pt x="1153" y="36"/>
                    <a:pt x="1095" y="73"/>
                    <a:pt x="1027" y="107"/>
                  </a:cubicBezTo>
                  <a:cubicBezTo>
                    <a:pt x="880" y="181"/>
                    <a:pt x="719" y="226"/>
                    <a:pt x="548" y="241"/>
                  </a:cubicBezTo>
                  <a:cubicBezTo>
                    <a:pt x="381" y="256"/>
                    <a:pt x="204" y="241"/>
                    <a:pt x="21" y="197"/>
                  </a:cubicBezTo>
                  <a:cubicBezTo>
                    <a:pt x="20" y="198"/>
                    <a:pt x="18" y="198"/>
                    <a:pt x="16" y="199"/>
                  </a:cubicBezTo>
                  <a:cubicBezTo>
                    <a:pt x="16" y="196"/>
                    <a:pt x="16" y="196"/>
                    <a:pt x="16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1110" y="919"/>
                    <a:pt x="1110" y="919"/>
                    <a:pt x="1110" y="919"/>
                  </a:cubicBezTo>
                  <a:cubicBezTo>
                    <a:pt x="1293" y="919"/>
                    <a:pt x="1293" y="919"/>
                    <a:pt x="1293" y="919"/>
                  </a:cubicBezTo>
                  <a:cubicBezTo>
                    <a:pt x="1507" y="61"/>
                    <a:pt x="1507" y="61"/>
                    <a:pt x="1507" y="61"/>
                  </a:cubicBezTo>
                  <a:cubicBezTo>
                    <a:pt x="1507" y="61"/>
                    <a:pt x="1507" y="61"/>
                    <a:pt x="1507" y="61"/>
                  </a:cubicBezTo>
                  <a:cubicBezTo>
                    <a:pt x="1507" y="47"/>
                    <a:pt x="1507" y="47"/>
                    <a:pt x="1507" y="47"/>
                  </a:cubicBezTo>
                  <a:lnTo>
                    <a:pt x="1467" y="4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淘宝网chenying0907出品 11"/>
            <p:cNvSpPr>
              <a:spLocks/>
            </p:cNvSpPr>
            <p:nvPr/>
          </p:nvSpPr>
          <p:spPr bwMode="auto">
            <a:xfrm>
              <a:off x="7074307" y="5365730"/>
              <a:ext cx="1033110" cy="1490788"/>
            </a:xfrm>
            <a:custGeom>
              <a:avLst/>
              <a:gdLst>
                <a:gd name="T0" fmla="*/ 589 w 590"/>
                <a:gd name="T1" fmla="*/ 839 h 851"/>
                <a:gd name="T2" fmla="*/ 551 w 590"/>
                <a:gd name="T3" fmla="*/ 335 h 851"/>
                <a:gd name="T4" fmla="*/ 509 w 590"/>
                <a:gd name="T5" fmla="*/ 245 h 851"/>
                <a:gd name="T6" fmla="*/ 333 w 590"/>
                <a:gd name="T7" fmla="*/ 103 h 851"/>
                <a:gd name="T8" fmla="*/ 300 w 590"/>
                <a:gd name="T9" fmla="*/ 79 h 851"/>
                <a:gd name="T10" fmla="*/ 249 w 590"/>
                <a:gd name="T11" fmla="*/ 20 h 851"/>
                <a:gd name="T12" fmla="*/ 212 w 590"/>
                <a:gd name="T13" fmla="*/ 0 h 851"/>
                <a:gd name="T14" fmla="*/ 3 w 590"/>
                <a:gd name="T15" fmla="*/ 839 h 851"/>
                <a:gd name="T16" fmla="*/ 0 w 590"/>
                <a:gd name="T17" fmla="*/ 839 h 851"/>
                <a:gd name="T18" fmla="*/ 0 w 590"/>
                <a:gd name="T19" fmla="*/ 851 h 851"/>
                <a:gd name="T20" fmla="*/ 590 w 590"/>
                <a:gd name="T21" fmla="*/ 851 h 851"/>
                <a:gd name="T22" fmla="*/ 590 w 590"/>
                <a:gd name="T23" fmla="*/ 839 h 851"/>
                <a:gd name="T24" fmla="*/ 589 w 590"/>
                <a:gd name="T25" fmla="*/ 839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0" h="851">
                  <a:moveTo>
                    <a:pt x="589" y="839"/>
                  </a:moveTo>
                  <a:cubicBezTo>
                    <a:pt x="584" y="763"/>
                    <a:pt x="559" y="363"/>
                    <a:pt x="551" y="335"/>
                  </a:cubicBezTo>
                  <a:cubicBezTo>
                    <a:pt x="541" y="303"/>
                    <a:pt x="535" y="269"/>
                    <a:pt x="509" y="245"/>
                  </a:cubicBezTo>
                  <a:cubicBezTo>
                    <a:pt x="484" y="221"/>
                    <a:pt x="340" y="123"/>
                    <a:pt x="333" y="103"/>
                  </a:cubicBezTo>
                  <a:cubicBezTo>
                    <a:pt x="326" y="83"/>
                    <a:pt x="300" y="79"/>
                    <a:pt x="300" y="79"/>
                  </a:cubicBezTo>
                  <a:cubicBezTo>
                    <a:pt x="300" y="79"/>
                    <a:pt x="298" y="56"/>
                    <a:pt x="249" y="20"/>
                  </a:cubicBezTo>
                  <a:cubicBezTo>
                    <a:pt x="238" y="12"/>
                    <a:pt x="226" y="6"/>
                    <a:pt x="212" y="0"/>
                  </a:cubicBezTo>
                  <a:cubicBezTo>
                    <a:pt x="3" y="839"/>
                    <a:pt x="3" y="839"/>
                    <a:pt x="3" y="839"/>
                  </a:cubicBezTo>
                  <a:cubicBezTo>
                    <a:pt x="0" y="839"/>
                    <a:pt x="0" y="839"/>
                    <a:pt x="0" y="839"/>
                  </a:cubicBezTo>
                  <a:cubicBezTo>
                    <a:pt x="0" y="851"/>
                    <a:pt x="0" y="851"/>
                    <a:pt x="0" y="851"/>
                  </a:cubicBezTo>
                  <a:cubicBezTo>
                    <a:pt x="590" y="851"/>
                    <a:pt x="590" y="851"/>
                    <a:pt x="590" y="851"/>
                  </a:cubicBezTo>
                  <a:cubicBezTo>
                    <a:pt x="590" y="839"/>
                    <a:pt x="590" y="839"/>
                    <a:pt x="590" y="839"/>
                  </a:cubicBezTo>
                  <a:lnTo>
                    <a:pt x="589" y="83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淘宝网chenying0907出品 13"/>
            <p:cNvSpPr>
              <a:spLocks/>
            </p:cNvSpPr>
            <p:nvPr/>
          </p:nvSpPr>
          <p:spPr bwMode="auto">
            <a:xfrm>
              <a:off x="4159382" y="5633821"/>
              <a:ext cx="2472058" cy="1222698"/>
            </a:xfrm>
            <a:custGeom>
              <a:avLst/>
              <a:gdLst>
                <a:gd name="T0" fmla="*/ 1392 w 1411"/>
                <a:gd name="T1" fmla="*/ 686 h 698"/>
                <a:gd name="T2" fmla="*/ 321 w 1411"/>
                <a:gd name="T3" fmla="*/ 0 h 698"/>
                <a:gd name="T4" fmla="*/ 298 w 1411"/>
                <a:gd name="T5" fmla="*/ 16 h 698"/>
                <a:gd name="T6" fmla="*/ 115 w 1411"/>
                <a:gd name="T7" fmla="*/ 311 h 698"/>
                <a:gd name="T8" fmla="*/ 4 w 1411"/>
                <a:gd name="T9" fmla="*/ 686 h 698"/>
                <a:gd name="T10" fmla="*/ 0 w 1411"/>
                <a:gd name="T11" fmla="*/ 686 h 698"/>
                <a:gd name="T12" fmla="*/ 0 w 1411"/>
                <a:gd name="T13" fmla="*/ 698 h 698"/>
                <a:gd name="T14" fmla="*/ 1411 w 1411"/>
                <a:gd name="T15" fmla="*/ 698 h 698"/>
                <a:gd name="T16" fmla="*/ 1411 w 1411"/>
                <a:gd name="T17" fmla="*/ 686 h 698"/>
                <a:gd name="T18" fmla="*/ 1392 w 1411"/>
                <a:gd name="T19" fmla="*/ 686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11" h="698">
                  <a:moveTo>
                    <a:pt x="1392" y="686"/>
                  </a:moveTo>
                  <a:cubicBezTo>
                    <a:pt x="321" y="0"/>
                    <a:pt x="321" y="0"/>
                    <a:pt x="321" y="0"/>
                  </a:cubicBezTo>
                  <a:cubicBezTo>
                    <a:pt x="310" y="7"/>
                    <a:pt x="302" y="12"/>
                    <a:pt x="298" y="16"/>
                  </a:cubicBezTo>
                  <a:cubicBezTo>
                    <a:pt x="252" y="55"/>
                    <a:pt x="140" y="169"/>
                    <a:pt x="115" y="311"/>
                  </a:cubicBezTo>
                  <a:cubicBezTo>
                    <a:pt x="103" y="380"/>
                    <a:pt x="53" y="531"/>
                    <a:pt x="4" y="686"/>
                  </a:cubicBezTo>
                  <a:cubicBezTo>
                    <a:pt x="0" y="686"/>
                    <a:pt x="0" y="686"/>
                    <a:pt x="0" y="686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1411" y="698"/>
                    <a:pt x="1411" y="698"/>
                    <a:pt x="1411" y="698"/>
                  </a:cubicBezTo>
                  <a:cubicBezTo>
                    <a:pt x="1411" y="686"/>
                    <a:pt x="1411" y="686"/>
                    <a:pt x="1411" y="686"/>
                  </a:cubicBezTo>
                  <a:lnTo>
                    <a:pt x="1392" y="68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淘宝网chenying0907出品 16"/>
            <p:cNvSpPr>
              <a:spLocks/>
            </p:cNvSpPr>
            <p:nvPr/>
          </p:nvSpPr>
          <p:spPr bwMode="auto">
            <a:xfrm>
              <a:off x="5182864" y="3593522"/>
              <a:ext cx="1604097" cy="1201962"/>
            </a:xfrm>
            <a:custGeom>
              <a:avLst/>
              <a:gdLst>
                <a:gd name="T0" fmla="*/ 42 w 916"/>
                <a:gd name="T1" fmla="*/ 442 h 686"/>
                <a:gd name="T2" fmla="*/ 45 w 916"/>
                <a:gd name="T3" fmla="*/ 453 h 686"/>
                <a:gd name="T4" fmla="*/ 788 w 916"/>
                <a:gd name="T5" fmla="*/ 686 h 686"/>
                <a:gd name="T6" fmla="*/ 788 w 916"/>
                <a:gd name="T7" fmla="*/ 685 h 686"/>
                <a:gd name="T8" fmla="*/ 788 w 916"/>
                <a:gd name="T9" fmla="*/ 680 h 686"/>
                <a:gd name="T10" fmla="*/ 790 w 916"/>
                <a:gd name="T11" fmla="*/ 669 h 686"/>
                <a:gd name="T12" fmla="*/ 811 w 916"/>
                <a:gd name="T13" fmla="*/ 546 h 686"/>
                <a:gd name="T14" fmla="*/ 853 w 916"/>
                <a:gd name="T15" fmla="*/ 545 h 686"/>
                <a:gd name="T16" fmla="*/ 915 w 916"/>
                <a:gd name="T17" fmla="*/ 340 h 686"/>
                <a:gd name="T18" fmla="*/ 891 w 916"/>
                <a:gd name="T19" fmla="*/ 280 h 686"/>
                <a:gd name="T20" fmla="*/ 890 w 916"/>
                <a:gd name="T21" fmla="*/ 279 h 686"/>
                <a:gd name="T22" fmla="*/ 889 w 916"/>
                <a:gd name="T23" fmla="*/ 277 h 686"/>
                <a:gd name="T24" fmla="*/ 889 w 916"/>
                <a:gd name="T25" fmla="*/ 274 h 686"/>
                <a:gd name="T26" fmla="*/ 889 w 916"/>
                <a:gd name="T27" fmla="*/ 271 h 686"/>
                <a:gd name="T28" fmla="*/ 889 w 916"/>
                <a:gd name="T29" fmla="*/ 266 h 686"/>
                <a:gd name="T30" fmla="*/ 890 w 916"/>
                <a:gd name="T31" fmla="*/ 261 h 686"/>
                <a:gd name="T32" fmla="*/ 891 w 916"/>
                <a:gd name="T33" fmla="*/ 253 h 686"/>
                <a:gd name="T34" fmla="*/ 891 w 916"/>
                <a:gd name="T35" fmla="*/ 248 h 686"/>
                <a:gd name="T36" fmla="*/ 893 w 916"/>
                <a:gd name="T37" fmla="*/ 234 h 686"/>
                <a:gd name="T38" fmla="*/ 894 w 916"/>
                <a:gd name="T39" fmla="*/ 226 h 686"/>
                <a:gd name="T40" fmla="*/ 896 w 916"/>
                <a:gd name="T41" fmla="*/ 215 h 686"/>
                <a:gd name="T42" fmla="*/ 897 w 916"/>
                <a:gd name="T43" fmla="*/ 206 h 686"/>
                <a:gd name="T44" fmla="*/ 898 w 916"/>
                <a:gd name="T45" fmla="*/ 195 h 686"/>
                <a:gd name="T46" fmla="*/ 899 w 916"/>
                <a:gd name="T47" fmla="*/ 184 h 686"/>
                <a:gd name="T48" fmla="*/ 900 w 916"/>
                <a:gd name="T49" fmla="*/ 173 h 686"/>
                <a:gd name="T50" fmla="*/ 900 w 916"/>
                <a:gd name="T51" fmla="*/ 161 h 686"/>
                <a:gd name="T52" fmla="*/ 901 w 916"/>
                <a:gd name="T53" fmla="*/ 149 h 686"/>
                <a:gd name="T54" fmla="*/ 901 w 916"/>
                <a:gd name="T55" fmla="*/ 137 h 686"/>
                <a:gd name="T56" fmla="*/ 901 w 916"/>
                <a:gd name="T57" fmla="*/ 125 h 686"/>
                <a:gd name="T58" fmla="*/ 901 w 916"/>
                <a:gd name="T59" fmla="*/ 112 h 686"/>
                <a:gd name="T60" fmla="*/ 901 w 916"/>
                <a:gd name="T61" fmla="*/ 100 h 686"/>
                <a:gd name="T62" fmla="*/ 900 w 916"/>
                <a:gd name="T63" fmla="*/ 86 h 686"/>
                <a:gd name="T64" fmla="*/ 898 w 916"/>
                <a:gd name="T65" fmla="*/ 74 h 686"/>
                <a:gd name="T66" fmla="*/ 896 w 916"/>
                <a:gd name="T67" fmla="*/ 61 h 686"/>
                <a:gd name="T68" fmla="*/ 895 w 916"/>
                <a:gd name="T69" fmla="*/ 49 h 686"/>
                <a:gd name="T70" fmla="*/ 891 w 916"/>
                <a:gd name="T71" fmla="*/ 35 h 686"/>
                <a:gd name="T72" fmla="*/ 889 w 916"/>
                <a:gd name="T73" fmla="*/ 24 h 686"/>
                <a:gd name="T74" fmla="*/ 884 w 916"/>
                <a:gd name="T75" fmla="*/ 9 h 686"/>
                <a:gd name="T76" fmla="*/ 881 w 916"/>
                <a:gd name="T77" fmla="*/ 0 h 686"/>
                <a:gd name="T78" fmla="*/ 51 w 916"/>
                <a:gd name="T79" fmla="*/ 43 h 686"/>
                <a:gd name="T80" fmla="*/ 60 w 916"/>
                <a:gd name="T81" fmla="*/ 312 h 686"/>
                <a:gd name="T82" fmla="*/ 42 w 916"/>
                <a:gd name="T83" fmla="*/ 442 h 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16" h="686">
                  <a:moveTo>
                    <a:pt x="42" y="442"/>
                  </a:moveTo>
                  <a:cubicBezTo>
                    <a:pt x="43" y="446"/>
                    <a:pt x="44" y="449"/>
                    <a:pt x="45" y="453"/>
                  </a:cubicBezTo>
                  <a:cubicBezTo>
                    <a:pt x="200" y="523"/>
                    <a:pt x="473" y="631"/>
                    <a:pt x="788" y="686"/>
                  </a:cubicBezTo>
                  <a:cubicBezTo>
                    <a:pt x="788" y="685"/>
                    <a:pt x="788" y="685"/>
                    <a:pt x="788" y="685"/>
                  </a:cubicBezTo>
                  <a:cubicBezTo>
                    <a:pt x="788" y="684"/>
                    <a:pt x="788" y="682"/>
                    <a:pt x="788" y="680"/>
                  </a:cubicBezTo>
                  <a:cubicBezTo>
                    <a:pt x="789" y="676"/>
                    <a:pt x="789" y="672"/>
                    <a:pt x="790" y="669"/>
                  </a:cubicBezTo>
                  <a:cubicBezTo>
                    <a:pt x="797" y="641"/>
                    <a:pt x="813" y="559"/>
                    <a:pt x="811" y="546"/>
                  </a:cubicBezTo>
                  <a:cubicBezTo>
                    <a:pt x="809" y="534"/>
                    <a:pt x="826" y="554"/>
                    <a:pt x="853" y="545"/>
                  </a:cubicBezTo>
                  <a:cubicBezTo>
                    <a:pt x="879" y="535"/>
                    <a:pt x="916" y="374"/>
                    <a:pt x="915" y="340"/>
                  </a:cubicBezTo>
                  <a:cubicBezTo>
                    <a:pt x="914" y="307"/>
                    <a:pt x="905" y="277"/>
                    <a:pt x="891" y="280"/>
                  </a:cubicBezTo>
                  <a:cubicBezTo>
                    <a:pt x="890" y="280"/>
                    <a:pt x="890" y="280"/>
                    <a:pt x="890" y="279"/>
                  </a:cubicBezTo>
                  <a:cubicBezTo>
                    <a:pt x="890" y="279"/>
                    <a:pt x="889" y="278"/>
                    <a:pt x="889" y="277"/>
                  </a:cubicBezTo>
                  <a:cubicBezTo>
                    <a:pt x="889" y="277"/>
                    <a:pt x="889" y="276"/>
                    <a:pt x="889" y="274"/>
                  </a:cubicBezTo>
                  <a:cubicBezTo>
                    <a:pt x="889" y="273"/>
                    <a:pt x="889" y="272"/>
                    <a:pt x="889" y="271"/>
                  </a:cubicBezTo>
                  <a:cubicBezTo>
                    <a:pt x="889" y="270"/>
                    <a:pt x="889" y="268"/>
                    <a:pt x="889" y="266"/>
                  </a:cubicBezTo>
                  <a:cubicBezTo>
                    <a:pt x="890" y="265"/>
                    <a:pt x="890" y="263"/>
                    <a:pt x="890" y="261"/>
                  </a:cubicBezTo>
                  <a:cubicBezTo>
                    <a:pt x="890" y="259"/>
                    <a:pt x="890" y="256"/>
                    <a:pt x="891" y="253"/>
                  </a:cubicBezTo>
                  <a:cubicBezTo>
                    <a:pt x="891" y="252"/>
                    <a:pt x="891" y="250"/>
                    <a:pt x="891" y="248"/>
                  </a:cubicBezTo>
                  <a:cubicBezTo>
                    <a:pt x="892" y="244"/>
                    <a:pt x="893" y="239"/>
                    <a:pt x="893" y="234"/>
                  </a:cubicBezTo>
                  <a:cubicBezTo>
                    <a:pt x="894" y="231"/>
                    <a:pt x="894" y="229"/>
                    <a:pt x="894" y="226"/>
                  </a:cubicBezTo>
                  <a:cubicBezTo>
                    <a:pt x="895" y="222"/>
                    <a:pt x="895" y="219"/>
                    <a:pt x="896" y="215"/>
                  </a:cubicBezTo>
                  <a:cubicBezTo>
                    <a:pt x="896" y="212"/>
                    <a:pt x="896" y="209"/>
                    <a:pt x="897" y="206"/>
                  </a:cubicBezTo>
                  <a:cubicBezTo>
                    <a:pt x="897" y="202"/>
                    <a:pt x="897" y="199"/>
                    <a:pt x="898" y="195"/>
                  </a:cubicBezTo>
                  <a:cubicBezTo>
                    <a:pt x="898" y="191"/>
                    <a:pt x="898" y="188"/>
                    <a:pt x="899" y="184"/>
                  </a:cubicBezTo>
                  <a:cubicBezTo>
                    <a:pt x="899" y="180"/>
                    <a:pt x="899" y="177"/>
                    <a:pt x="900" y="173"/>
                  </a:cubicBezTo>
                  <a:cubicBezTo>
                    <a:pt x="900" y="169"/>
                    <a:pt x="900" y="165"/>
                    <a:pt x="900" y="161"/>
                  </a:cubicBezTo>
                  <a:cubicBezTo>
                    <a:pt x="901" y="157"/>
                    <a:pt x="901" y="153"/>
                    <a:pt x="901" y="149"/>
                  </a:cubicBezTo>
                  <a:cubicBezTo>
                    <a:pt x="901" y="145"/>
                    <a:pt x="901" y="141"/>
                    <a:pt x="901" y="137"/>
                  </a:cubicBezTo>
                  <a:cubicBezTo>
                    <a:pt x="901" y="133"/>
                    <a:pt x="901" y="129"/>
                    <a:pt x="901" y="125"/>
                  </a:cubicBezTo>
                  <a:cubicBezTo>
                    <a:pt x="901" y="121"/>
                    <a:pt x="901" y="116"/>
                    <a:pt x="901" y="112"/>
                  </a:cubicBezTo>
                  <a:cubicBezTo>
                    <a:pt x="901" y="108"/>
                    <a:pt x="901" y="104"/>
                    <a:pt x="901" y="100"/>
                  </a:cubicBezTo>
                  <a:cubicBezTo>
                    <a:pt x="900" y="95"/>
                    <a:pt x="900" y="91"/>
                    <a:pt x="900" y="86"/>
                  </a:cubicBezTo>
                  <a:cubicBezTo>
                    <a:pt x="899" y="82"/>
                    <a:pt x="899" y="78"/>
                    <a:pt x="898" y="74"/>
                  </a:cubicBezTo>
                  <a:cubicBezTo>
                    <a:pt x="898" y="70"/>
                    <a:pt x="897" y="65"/>
                    <a:pt x="896" y="61"/>
                  </a:cubicBezTo>
                  <a:cubicBezTo>
                    <a:pt x="896" y="57"/>
                    <a:pt x="895" y="53"/>
                    <a:pt x="895" y="49"/>
                  </a:cubicBezTo>
                  <a:cubicBezTo>
                    <a:pt x="894" y="44"/>
                    <a:pt x="893" y="40"/>
                    <a:pt x="891" y="35"/>
                  </a:cubicBezTo>
                  <a:cubicBezTo>
                    <a:pt x="891" y="31"/>
                    <a:pt x="890" y="28"/>
                    <a:pt x="889" y="24"/>
                  </a:cubicBezTo>
                  <a:cubicBezTo>
                    <a:pt x="887" y="19"/>
                    <a:pt x="886" y="14"/>
                    <a:pt x="884" y="9"/>
                  </a:cubicBezTo>
                  <a:cubicBezTo>
                    <a:pt x="883" y="6"/>
                    <a:pt x="882" y="3"/>
                    <a:pt x="881" y="0"/>
                  </a:cubicBezTo>
                  <a:cubicBezTo>
                    <a:pt x="489" y="242"/>
                    <a:pt x="78" y="56"/>
                    <a:pt x="51" y="43"/>
                  </a:cubicBezTo>
                  <a:cubicBezTo>
                    <a:pt x="21" y="181"/>
                    <a:pt x="60" y="312"/>
                    <a:pt x="60" y="312"/>
                  </a:cubicBezTo>
                  <a:cubicBezTo>
                    <a:pt x="60" y="312"/>
                    <a:pt x="0" y="315"/>
                    <a:pt x="42" y="44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淘宝网chenying0907出品 17"/>
            <p:cNvSpPr>
              <a:spLocks noEditPoints="1"/>
            </p:cNvSpPr>
            <p:nvPr/>
          </p:nvSpPr>
          <p:spPr bwMode="auto">
            <a:xfrm>
              <a:off x="7913384" y="2198268"/>
              <a:ext cx="509519" cy="379918"/>
            </a:xfrm>
            <a:custGeom>
              <a:avLst/>
              <a:gdLst>
                <a:gd name="T0" fmla="*/ 67 w 291"/>
                <a:gd name="T1" fmla="*/ 2 h 217"/>
                <a:gd name="T2" fmla="*/ 17 w 291"/>
                <a:gd name="T3" fmla="*/ 11 h 217"/>
                <a:gd name="T4" fmla="*/ 14 w 291"/>
                <a:gd name="T5" fmla="*/ 12 h 217"/>
                <a:gd name="T6" fmla="*/ 15 w 291"/>
                <a:gd name="T7" fmla="*/ 29 h 217"/>
                <a:gd name="T8" fmla="*/ 1 w 291"/>
                <a:gd name="T9" fmla="*/ 38 h 217"/>
                <a:gd name="T10" fmla="*/ 2 w 291"/>
                <a:gd name="T11" fmla="*/ 212 h 217"/>
                <a:gd name="T12" fmla="*/ 130 w 291"/>
                <a:gd name="T13" fmla="*/ 211 h 217"/>
                <a:gd name="T14" fmla="*/ 148 w 291"/>
                <a:gd name="T15" fmla="*/ 217 h 217"/>
                <a:gd name="T16" fmla="*/ 166 w 291"/>
                <a:gd name="T17" fmla="*/ 211 h 217"/>
                <a:gd name="T18" fmla="*/ 291 w 291"/>
                <a:gd name="T19" fmla="*/ 209 h 217"/>
                <a:gd name="T20" fmla="*/ 289 w 291"/>
                <a:gd name="T21" fmla="*/ 36 h 217"/>
                <a:gd name="T22" fmla="*/ 278 w 291"/>
                <a:gd name="T23" fmla="*/ 28 h 217"/>
                <a:gd name="T24" fmla="*/ 278 w 291"/>
                <a:gd name="T25" fmla="*/ 10 h 217"/>
                <a:gd name="T26" fmla="*/ 275 w 291"/>
                <a:gd name="T27" fmla="*/ 9 h 217"/>
                <a:gd name="T28" fmla="*/ 224 w 291"/>
                <a:gd name="T29" fmla="*/ 0 h 217"/>
                <a:gd name="T30" fmla="*/ 146 w 291"/>
                <a:gd name="T31" fmla="*/ 29 h 217"/>
                <a:gd name="T32" fmla="*/ 67 w 291"/>
                <a:gd name="T33" fmla="*/ 2 h 217"/>
                <a:gd name="T34" fmla="*/ 62 w 291"/>
                <a:gd name="T35" fmla="*/ 180 h 217"/>
                <a:gd name="T36" fmla="*/ 24 w 291"/>
                <a:gd name="T37" fmla="*/ 186 h 217"/>
                <a:gd name="T38" fmla="*/ 23 w 291"/>
                <a:gd name="T39" fmla="*/ 18 h 217"/>
                <a:gd name="T40" fmla="*/ 68 w 291"/>
                <a:gd name="T41" fmla="*/ 10 h 217"/>
                <a:gd name="T42" fmla="*/ 140 w 291"/>
                <a:gd name="T43" fmla="*/ 35 h 217"/>
                <a:gd name="T44" fmla="*/ 141 w 291"/>
                <a:gd name="T45" fmla="*/ 136 h 217"/>
                <a:gd name="T46" fmla="*/ 145 w 291"/>
                <a:gd name="T47" fmla="*/ 130 h 217"/>
                <a:gd name="T48" fmla="*/ 146 w 291"/>
                <a:gd name="T49" fmla="*/ 197 h 217"/>
                <a:gd name="T50" fmla="*/ 62 w 291"/>
                <a:gd name="T51" fmla="*/ 180 h 217"/>
                <a:gd name="T52" fmla="*/ 152 w 291"/>
                <a:gd name="T53" fmla="*/ 35 h 217"/>
                <a:gd name="T54" fmla="*/ 224 w 291"/>
                <a:gd name="T55" fmla="*/ 9 h 217"/>
                <a:gd name="T56" fmla="*/ 270 w 291"/>
                <a:gd name="T57" fmla="*/ 15 h 217"/>
                <a:gd name="T58" fmla="*/ 271 w 291"/>
                <a:gd name="T59" fmla="*/ 184 h 217"/>
                <a:gd name="T60" fmla="*/ 231 w 291"/>
                <a:gd name="T61" fmla="*/ 177 h 217"/>
                <a:gd name="T62" fmla="*/ 149 w 291"/>
                <a:gd name="T63" fmla="*/ 197 h 217"/>
                <a:gd name="T64" fmla="*/ 148 w 291"/>
                <a:gd name="T65" fmla="*/ 130 h 217"/>
                <a:gd name="T66" fmla="*/ 153 w 291"/>
                <a:gd name="T67" fmla="*/ 135 h 217"/>
                <a:gd name="T68" fmla="*/ 152 w 291"/>
                <a:gd name="T69" fmla="*/ 35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91" h="217">
                  <a:moveTo>
                    <a:pt x="67" y="2"/>
                  </a:moveTo>
                  <a:cubicBezTo>
                    <a:pt x="39" y="2"/>
                    <a:pt x="18" y="11"/>
                    <a:pt x="17" y="11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6" y="31"/>
                    <a:pt x="0" y="34"/>
                    <a:pt x="1" y="38"/>
                  </a:cubicBezTo>
                  <a:cubicBezTo>
                    <a:pt x="1" y="63"/>
                    <a:pt x="2" y="212"/>
                    <a:pt x="2" y="212"/>
                  </a:cubicBezTo>
                  <a:cubicBezTo>
                    <a:pt x="130" y="211"/>
                    <a:pt x="130" y="211"/>
                    <a:pt x="130" y="211"/>
                  </a:cubicBezTo>
                  <a:cubicBezTo>
                    <a:pt x="134" y="215"/>
                    <a:pt x="141" y="217"/>
                    <a:pt x="148" y="217"/>
                  </a:cubicBezTo>
                  <a:cubicBezTo>
                    <a:pt x="155" y="217"/>
                    <a:pt x="162" y="214"/>
                    <a:pt x="166" y="211"/>
                  </a:cubicBezTo>
                  <a:cubicBezTo>
                    <a:pt x="291" y="209"/>
                    <a:pt x="291" y="209"/>
                    <a:pt x="291" y="209"/>
                  </a:cubicBezTo>
                  <a:cubicBezTo>
                    <a:pt x="291" y="209"/>
                    <a:pt x="290" y="44"/>
                    <a:pt x="289" y="36"/>
                  </a:cubicBezTo>
                  <a:cubicBezTo>
                    <a:pt x="289" y="32"/>
                    <a:pt x="285" y="29"/>
                    <a:pt x="278" y="28"/>
                  </a:cubicBezTo>
                  <a:cubicBezTo>
                    <a:pt x="278" y="10"/>
                    <a:pt x="278" y="10"/>
                    <a:pt x="278" y="10"/>
                  </a:cubicBezTo>
                  <a:cubicBezTo>
                    <a:pt x="275" y="9"/>
                    <a:pt x="275" y="9"/>
                    <a:pt x="275" y="9"/>
                  </a:cubicBezTo>
                  <a:cubicBezTo>
                    <a:pt x="275" y="9"/>
                    <a:pt x="253" y="0"/>
                    <a:pt x="224" y="0"/>
                  </a:cubicBezTo>
                  <a:cubicBezTo>
                    <a:pt x="194" y="1"/>
                    <a:pt x="168" y="10"/>
                    <a:pt x="146" y="29"/>
                  </a:cubicBezTo>
                  <a:cubicBezTo>
                    <a:pt x="125" y="11"/>
                    <a:pt x="98" y="2"/>
                    <a:pt x="67" y="2"/>
                  </a:cubicBezTo>
                  <a:close/>
                  <a:moveTo>
                    <a:pt x="62" y="180"/>
                  </a:moveTo>
                  <a:cubicBezTo>
                    <a:pt x="48" y="180"/>
                    <a:pt x="35" y="182"/>
                    <a:pt x="24" y="186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9" y="15"/>
                    <a:pt x="46" y="11"/>
                    <a:pt x="68" y="10"/>
                  </a:cubicBezTo>
                  <a:cubicBezTo>
                    <a:pt x="96" y="10"/>
                    <a:pt x="120" y="18"/>
                    <a:pt x="140" y="35"/>
                  </a:cubicBezTo>
                  <a:cubicBezTo>
                    <a:pt x="141" y="136"/>
                    <a:pt x="141" y="136"/>
                    <a:pt x="141" y="136"/>
                  </a:cubicBezTo>
                  <a:cubicBezTo>
                    <a:pt x="145" y="130"/>
                    <a:pt x="145" y="130"/>
                    <a:pt x="145" y="130"/>
                  </a:cubicBezTo>
                  <a:cubicBezTo>
                    <a:pt x="146" y="197"/>
                    <a:pt x="146" y="197"/>
                    <a:pt x="146" y="197"/>
                  </a:cubicBezTo>
                  <a:cubicBezTo>
                    <a:pt x="136" y="193"/>
                    <a:pt x="99" y="179"/>
                    <a:pt x="62" y="180"/>
                  </a:cubicBezTo>
                  <a:close/>
                  <a:moveTo>
                    <a:pt x="152" y="35"/>
                  </a:moveTo>
                  <a:cubicBezTo>
                    <a:pt x="172" y="18"/>
                    <a:pt x="196" y="9"/>
                    <a:pt x="224" y="9"/>
                  </a:cubicBezTo>
                  <a:cubicBezTo>
                    <a:pt x="246" y="9"/>
                    <a:pt x="263" y="14"/>
                    <a:pt x="270" y="15"/>
                  </a:cubicBezTo>
                  <a:cubicBezTo>
                    <a:pt x="271" y="184"/>
                    <a:pt x="271" y="184"/>
                    <a:pt x="271" y="184"/>
                  </a:cubicBezTo>
                  <a:cubicBezTo>
                    <a:pt x="259" y="180"/>
                    <a:pt x="246" y="177"/>
                    <a:pt x="231" y="177"/>
                  </a:cubicBezTo>
                  <a:cubicBezTo>
                    <a:pt x="194" y="178"/>
                    <a:pt x="159" y="193"/>
                    <a:pt x="149" y="197"/>
                  </a:cubicBezTo>
                  <a:cubicBezTo>
                    <a:pt x="148" y="130"/>
                    <a:pt x="148" y="130"/>
                    <a:pt x="148" y="130"/>
                  </a:cubicBezTo>
                  <a:cubicBezTo>
                    <a:pt x="153" y="135"/>
                    <a:pt x="153" y="135"/>
                    <a:pt x="153" y="135"/>
                  </a:cubicBezTo>
                  <a:lnTo>
                    <a:pt x="152" y="3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淘宝网chenying0907出品 18"/>
            <p:cNvSpPr>
              <a:spLocks noEditPoints="1"/>
            </p:cNvSpPr>
            <p:nvPr/>
          </p:nvSpPr>
          <p:spPr bwMode="auto">
            <a:xfrm>
              <a:off x="7890426" y="3331356"/>
              <a:ext cx="556917" cy="502114"/>
            </a:xfrm>
            <a:custGeom>
              <a:avLst/>
              <a:gdLst>
                <a:gd name="T0" fmla="*/ 672 w 752"/>
                <a:gd name="T1" fmla="*/ 71 h 678"/>
                <a:gd name="T2" fmla="*/ 669 w 752"/>
                <a:gd name="T3" fmla="*/ 662 h 678"/>
                <a:gd name="T4" fmla="*/ 691 w 752"/>
                <a:gd name="T5" fmla="*/ 54 h 678"/>
                <a:gd name="T6" fmla="*/ 80 w 752"/>
                <a:gd name="T7" fmla="*/ 648 h 678"/>
                <a:gd name="T8" fmla="*/ 135 w 752"/>
                <a:gd name="T9" fmla="*/ 634 h 678"/>
                <a:gd name="T10" fmla="*/ 128 w 752"/>
                <a:gd name="T11" fmla="*/ 603 h 678"/>
                <a:gd name="T12" fmla="*/ 175 w 752"/>
                <a:gd name="T13" fmla="*/ 619 h 678"/>
                <a:gd name="T14" fmla="*/ 158 w 752"/>
                <a:gd name="T15" fmla="*/ 577 h 678"/>
                <a:gd name="T16" fmla="*/ 192 w 752"/>
                <a:gd name="T17" fmla="*/ 589 h 678"/>
                <a:gd name="T18" fmla="*/ 182 w 752"/>
                <a:gd name="T19" fmla="*/ 555 h 678"/>
                <a:gd name="T20" fmla="*/ 229 w 752"/>
                <a:gd name="T21" fmla="*/ 570 h 678"/>
                <a:gd name="T22" fmla="*/ 213 w 752"/>
                <a:gd name="T23" fmla="*/ 527 h 678"/>
                <a:gd name="T24" fmla="*/ 246 w 752"/>
                <a:gd name="T25" fmla="*/ 537 h 678"/>
                <a:gd name="T26" fmla="*/ 236 w 752"/>
                <a:gd name="T27" fmla="*/ 506 h 678"/>
                <a:gd name="T28" fmla="*/ 284 w 752"/>
                <a:gd name="T29" fmla="*/ 522 h 678"/>
                <a:gd name="T30" fmla="*/ 265 w 752"/>
                <a:gd name="T31" fmla="*/ 480 h 678"/>
                <a:gd name="T32" fmla="*/ 298 w 752"/>
                <a:gd name="T33" fmla="*/ 489 h 678"/>
                <a:gd name="T34" fmla="*/ 291 w 752"/>
                <a:gd name="T35" fmla="*/ 456 h 678"/>
                <a:gd name="T36" fmla="*/ 338 w 752"/>
                <a:gd name="T37" fmla="*/ 473 h 678"/>
                <a:gd name="T38" fmla="*/ 319 w 752"/>
                <a:gd name="T39" fmla="*/ 430 h 678"/>
                <a:gd name="T40" fmla="*/ 352 w 752"/>
                <a:gd name="T41" fmla="*/ 440 h 678"/>
                <a:gd name="T42" fmla="*/ 343 w 752"/>
                <a:gd name="T43" fmla="*/ 407 h 678"/>
                <a:gd name="T44" fmla="*/ 362 w 752"/>
                <a:gd name="T45" fmla="*/ 392 h 678"/>
                <a:gd name="T46" fmla="*/ 393 w 752"/>
                <a:gd name="T47" fmla="*/ 409 h 678"/>
                <a:gd name="T48" fmla="*/ 381 w 752"/>
                <a:gd name="T49" fmla="*/ 373 h 678"/>
                <a:gd name="T50" fmla="*/ 407 w 752"/>
                <a:gd name="T51" fmla="*/ 376 h 678"/>
                <a:gd name="T52" fmla="*/ 404 w 752"/>
                <a:gd name="T53" fmla="*/ 350 h 678"/>
                <a:gd name="T54" fmla="*/ 445 w 752"/>
                <a:gd name="T55" fmla="*/ 359 h 678"/>
                <a:gd name="T56" fmla="*/ 435 w 752"/>
                <a:gd name="T57" fmla="*/ 324 h 678"/>
                <a:gd name="T58" fmla="*/ 461 w 752"/>
                <a:gd name="T59" fmla="*/ 326 h 678"/>
                <a:gd name="T60" fmla="*/ 459 w 752"/>
                <a:gd name="T61" fmla="*/ 300 h 678"/>
                <a:gd name="T62" fmla="*/ 501 w 752"/>
                <a:gd name="T63" fmla="*/ 314 h 678"/>
                <a:gd name="T64" fmla="*/ 490 w 752"/>
                <a:gd name="T65" fmla="*/ 274 h 678"/>
                <a:gd name="T66" fmla="*/ 518 w 752"/>
                <a:gd name="T67" fmla="*/ 281 h 678"/>
                <a:gd name="T68" fmla="*/ 513 w 752"/>
                <a:gd name="T69" fmla="*/ 253 h 678"/>
                <a:gd name="T70" fmla="*/ 556 w 752"/>
                <a:gd name="T71" fmla="*/ 265 h 678"/>
                <a:gd name="T72" fmla="*/ 542 w 752"/>
                <a:gd name="T73" fmla="*/ 224 h 678"/>
                <a:gd name="T74" fmla="*/ 570 w 752"/>
                <a:gd name="T75" fmla="*/ 232 h 678"/>
                <a:gd name="T76" fmla="*/ 568 w 752"/>
                <a:gd name="T77" fmla="*/ 203 h 678"/>
                <a:gd name="T78" fmla="*/ 610 w 752"/>
                <a:gd name="T79" fmla="*/ 217 h 678"/>
                <a:gd name="T80" fmla="*/ 596 w 752"/>
                <a:gd name="T81" fmla="*/ 177 h 678"/>
                <a:gd name="T82" fmla="*/ 624 w 752"/>
                <a:gd name="T83" fmla="*/ 184 h 678"/>
                <a:gd name="T84" fmla="*/ 620 w 752"/>
                <a:gd name="T85" fmla="*/ 153 h 678"/>
                <a:gd name="T86" fmla="*/ 662 w 752"/>
                <a:gd name="T87" fmla="*/ 168 h 678"/>
                <a:gd name="T88" fmla="*/ 648 w 752"/>
                <a:gd name="T89" fmla="*/ 127 h 678"/>
                <a:gd name="T90" fmla="*/ 679 w 752"/>
                <a:gd name="T91" fmla="*/ 135 h 678"/>
                <a:gd name="T92" fmla="*/ 674 w 752"/>
                <a:gd name="T93" fmla="*/ 106 h 678"/>
                <a:gd name="T94" fmla="*/ 643 w 752"/>
                <a:gd name="T95" fmla="*/ 636 h 678"/>
                <a:gd name="T96" fmla="*/ 601 w 752"/>
                <a:gd name="T97" fmla="*/ 276 h 678"/>
                <a:gd name="T98" fmla="*/ 565 w 752"/>
                <a:gd name="T99" fmla="*/ 558 h 678"/>
                <a:gd name="T100" fmla="*/ 359 w 752"/>
                <a:gd name="T101" fmla="*/ 532 h 678"/>
                <a:gd name="T102" fmla="*/ 542 w 752"/>
                <a:gd name="T103" fmla="*/ 529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52" h="678">
                  <a:moveTo>
                    <a:pt x="691" y="54"/>
                  </a:moveTo>
                  <a:lnTo>
                    <a:pt x="672" y="71"/>
                  </a:lnTo>
                  <a:lnTo>
                    <a:pt x="0" y="678"/>
                  </a:lnTo>
                  <a:lnTo>
                    <a:pt x="669" y="662"/>
                  </a:lnTo>
                  <a:lnTo>
                    <a:pt x="752" y="0"/>
                  </a:lnTo>
                  <a:lnTo>
                    <a:pt x="691" y="54"/>
                  </a:lnTo>
                  <a:close/>
                  <a:moveTo>
                    <a:pt x="643" y="636"/>
                  </a:moveTo>
                  <a:lnTo>
                    <a:pt x="80" y="648"/>
                  </a:lnTo>
                  <a:lnTo>
                    <a:pt x="116" y="615"/>
                  </a:lnTo>
                  <a:lnTo>
                    <a:pt x="135" y="634"/>
                  </a:lnTo>
                  <a:lnTo>
                    <a:pt x="147" y="622"/>
                  </a:lnTo>
                  <a:lnTo>
                    <a:pt x="128" y="603"/>
                  </a:lnTo>
                  <a:lnTo>
                    <a:pt x="147" y="586"/>
                  </a:lnTo>
                  <a:lnTo>
                    <a:pt x="175" y="619"/>
                  </a:lnTo>
                  <a:lnTo>
                    <a:pt x="187" y="610"/>
                  </a:lnTo>
                  <a:lnTo>
                    <a:pt x="158" y="577"/>
                  </a:lnTo>
                  <a:lnTo>
                    <a:pt x="170" y="565"/>
                  </a:lnTo>
                  <a:lnTo>
                    <a:pt x="192" y="589"/>
                  </a:lnTo>
                  <a:lnTo>
                    <a:pt x="203" y="577"/>
                  </a:lnTo>
                  <a:lnTo>
                    <a:pt x="182" y="555"/>
                  </a:lnTo>
                  <a:lnTo>
                    <a:pt x="201" y="539"/>
                  </a:lnTo>
                  <a:lnTo>
                    <a:pt x="229" y="570"/>
                  </a:lnTo>
                  <a:lnTo>
                    <a:pt x="241" y="560"/>
                  </a:lnTo>
                  <a:lnTo>
                    <a:pt x="213" y="527"/>
                  </a:lnTo>
                  <a:lnTo>
                    <a:pt x="225" y="515"/>
                  </a:lnTo>
                  <a:lnTo>
                    <a:pt x="246" y="537"/>
                  </a:lnTo>
                  <a:lnTo>
                    <a:pt x="258" y="527"/>
                  </a:lnTo>
                  <a:lnTo>
                    <a:pt x="236" y="506"/>
                  </a:lnTo>
                  <a:lnTo>
                    <a:pt x="253" y="489"/>
                  </a:lnTo>
                  <a:lnTo>
                    <a:pt x="284" y="522"/>
                  </a:lnTo>
                  <a:lnTo>
                    <a:pt x="296" y="511"/>
                  </a:lnTo>
                  <a:lnTo>
                    <a:pt x="265" y="480"/>
                  </a:lnTo>
                  <a:lnTo>
                    <a:pt x="279" y="468"/>
                  </a:lnTo>
                  <a:lnTo>
                    <a:pt x="298" y="489"/>
                  </a:lnTo>
                  <a:lnTo>
                    <a:pt x="310" y="477"/>
                  </a:lnTo>
                  <a:lnTo>
                    <a:pt x="291" y="456"/>
                  </a:lnTo>
                  <a:lnTo>
                    <a:pt x="307" y="442"/>
                  </a:lnTo>
                  <a:lnTo>
                    <a:pt x="338" y="473"/>
                  </a:lnTo>
                  <a:lnTo>
                    <a:pt x="350" y="461"/>
                  </a:lnTo>
                  <a:lnTo>
                    <a:pt x="319" y="430"/>
                  </a:lnTo>
                  <a:lnTo>
                    <a:pt x="333" y="418"/>
                  </a:lnTo>
                  <a:lnTo>
                    <a:pt x="352" y="440"/>
                  </a:lnTo>
                  <a:lnTo>
                    <a:pt x="364" y="430"/>
                  </a:lnTo>
                  <a:lnTo>
                    <a:pt x="343" y="407"/>
                  </a:lnTo>
                  <a:lnTo>
                    <a:pt x="359" y="392"/>
                  </a:lnTo>
                  <a:lnTo>
                    <a:pt x="362" y="392"/>
                  </a:lnTo>
                  <a:lnTo>
                    <a:pt x="369" y="385"/>
                  </a:lnTo>
                  <a:lnTo>
                    <a:pt x="393" y="409"/>
                  </a:lnTo>
                  <a:lnTo>
                    <a:pt x="404" y="399"/>
                  </a:lnTo>
                  <a:lnTo>
                    <a:pt x="381" y="373"/>
                  </a:lnTo>
                  <a:lnTo>
                    <a:pt x="393" y="362"/>
                  </a:lnTo>
                  <a:lnTo>
                    <a:pt x="407" y="376"/>
                  </a:lnTo>
                  <a:lnTo>
                    <a:pt x="419" y="366"/>
                  </a:lnTo>
                  <a:lnTo>
                    <a:pt x="404" y="350"/>
                  </a:lnTo>
                  <a:lnTo>
                    <a:pt x="423" y="336"/>
                  </a:lnTo>
                  <a:lnTo>
                    <a:pt x="445" y="359"/>
                  </a:lnTo>
                  <a:lnTo>
                    <a:pt x="456" y="350"/>
                  </a:lnTo>
                  <a:lnTo>
                    <a:pt x="435" y="324"/>
                  </a:lnTo>
                  <a:lnTo>
                    <a:pt x="447" y="312"/>
                  </a:lnTo>
                  <a:lnTo>
                    <a:pt x="461" y="326"/>
                  </a:lnTo>
                  <a:lnTo>
                    <a:pt x="473" y="317"/>
                  </a:lnTo>
                  <a:lnTo>
                    <a:pt x="459" y="300"/>
                  </a:lnTo>
                  <a:lnTo>
                    <a:pt x="475" y="286"/>
                  </a:lnTo>
                  <a:lnTo>
                    <a:pt x="501" y="314"/>
                  </a:lnTo>
                  <a:lnTo>
                    <a:pt x="513" y="302"/>
                  </a:lnTo>
                  <a:lnTo>
                    <a:pt x="490" y="274"/>
                  </a:lnTo>
                  <a:lnTo>
                    <a:pt x="501" y="262"/>
                  </a:lnTo>
                  <a:lnTo>
                    <a:pt x="518" y="281"/>
                  </a:lnTo>
                  <a:lnTo>
                    <a:pt x="530" y="269"/>
                  </a:lnTo>
                  <a:lnTo>
                    <a:pt x="513" y="253"/>
                  </a:lnTo>
                  <a:lnTo>
                    <a:pt x="530" y="236"/>
                  </a:lnTo>
                  <a:lnTo>
                    <a:pt x="556" y="265"/>
                  </a:lnTo>
                  <a:lnTo>
                    <a:pt x="568" y="253"/>
                  </a:lnTo>
                  <a:lnTo>
                    <a:pt x="542" y="224"/>
                  </a:lnTo>
                  <a:lnTo>
                    <a:pt x="556" y="213"/>
                  </a:lnTo>
                  <a:lnTo>
                    <a:pt x="570" y="232"/>
                  </a:lnTo>
                  <a:lnTo>
                    <a:pt x="584" y="220"/>
                  </a:lnTo>
                  <a:lnTo>
                    <a:pt x="568" y="203"/>
                  </a:lnTo>
                  <a:lnTo>
                    <a:pt x="582" y="187"/>
                  </a:lnTo>
                  <a:lnTo>
                    <a:pt x="610" y="217"/>
                  </a:lnTo>
                  <a:lnTo>
                    <a:pt x="620" y="206"/>
                  </a:lnTo>
                  <a:lnTo>
                    <a:pt x="596" y="177"/>
                  </a:lnTo>
                  <a:lnTo>
                    <a:pt x="608" y="165"/>
                  </a:lnTo>
                  <a:lnTo>
                    <a:pt x="624" y="184"/>
                  </a:lnTo>
                  <a:lnTo>
                    <a:pt x="636" y="172"/>
                  </a:lnTo>
                  <a:lnTo>
                    <a:pt x="620" y="153"/>
                  </a:lnTo>
                  <a:lnTo>
                    <a:pt x="639" y="139"/>
                  </a:lnTo>
                  <a:lnTo>
                    <a:pt x="662" y="168"/>
                  </a:lnTo>
                  <a:lnTo>
                    <a:pt x="674" y="156"/>
                  </a:lnTo>
                  <a:lnTo>
                    <a:pt x="648" y="127"/>
                  </a:lnTo>
                  <a:lnTo>
                    <a:pt x="662" y="116"/>
                  </a:lnTo>
                  <a:lnTo>
                    <a:pt x="679" y="135"/>
                  </a:lnTo>
                  <a:lnTo>
                    <a:pt x="691" y="123"/>
                  </a:lnTo>
                  <a:lnTo>
                    <a:pt x="674" y="106"/>
                  </a:lnTo>
                  <a:lnTo>
                    <a:pt x="712" y="71"/>
                  </a:lnTo>
                  <a:lnTo>
                    <a:pt x="643" y="636"/>
                  </a:lnTo>
                  <a:close/>
                  <a:moveTo>
                    <a:pt x="565" y="558"/>
                  </a:moveTo>
                  <a:lnTo>
                    <a:pt x="601" y="276"/>
                  </a:lnTo>
                  <a:lnTo>
                    <a:pt x="281" y="563"/>
                  </a:lnTo>
                  <a:lnTo>
                    <a:pt x="565" y="558"/>
                  </a:lnTo>
                  <a:close/>
                  <a:moveTo>
                    <a:pt x="542" y="529"/>
                  </a:moveTo>
                  <a:lnTo>
                    <a:pt x="359" y="532"/>
                  </a:lnTo>
                  <a:lnTo>
                    <a:pt x="563" y="347"/>
                  </a:lnTo>
                  <a:lnTo>
                    <a:pt x="542" y="529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淘宝网chenying0907出品 19"/>
            <p:cNvSpPr>
              <a:spLocks noEditPoints="1"/>
            </p:cNvSpPr>
            <p:nvPr/>
          </p:nvSpPr>
          <p:spPr bwMode="auto">
            <a:xfrm>
              <a:off x="7935602" y="4523691"/>
              <a:ext cx="466566" cy="464344"/>
            </a:xfrm>
            <a:custGeom>
              <a:avLst/>
              <a:gdLst>
                <a:gd name="T0" fmla="*/ 133 w 266"/>
                <a:gd name="T1" fmla="*/ 0 h 265"/>
                <a:gd name="T2" fmla="*/ 0 w 266"/>
                <a:gd name="T3" fmla="*/ 132 h 265"/>
                <a:gd name="T4" fmla="*/ 133 w 266"/>
                <a:gd name="T5" fmla="*/ 265 h 265"/>
                <a:gd name="T6" fmla="*/ 266 w 266"/>
                <a:gd name="T7" fmla="*/ 132 h 265"/>
                <a:gd name="T8" fmla="*/ 133 w 266"/>
                <a:gd name="T9" fmla="*/ 0 h 265"/>
                <a:gd name="T10" fmla="*/ 221 w 266"/>
                <a:gd name="T11" fmla="*/ 51 h 265"/>
                <a:gd name="T12" fmla="*/ 148 w 266"/>
                <a:gd name="T13" fmla="*/ 94 h 265"/>
                <a:gd name="T14" fmla="*/ 167 w 266"/>
                <a:gd name="T15" fmla="*/ 17 h 265"/>
                <a:gd name="T16" fmla="*/ 221 w 266"/>
                <a:gd name="T17" fmla="*/ 51 h 265"/>
                <a:gd name="T18" fmla="*/ 133 w 266"/>
                <a:gd name="T19" fmla="*/ 12 h 265"/>
                <a:gd name="T20" fmla="*/ 156 w 266"/>
                <a:gd name="T21" fmla="*/ 14 h 265"/>
                <a:gd name="T22" fmla="*/ 140 w 266"/>
                <a:gd name="T23" fmla="*/ 100 h 265"/>
                <a:gd name="T24" fmla="*/ 118 w 266"/>
                <a:gd name="T25" fmla="*/ 119 h 265"/>
                <a:gd name="T26" fmla="*/ 112 w 266"/>
                <a:gd name="T27" fmla="*/ 124 h 265"/>
                <a:gd name="T28" fmla="*/ 58 w 266"/>
                <a:gd name="T29" fmla="*/ 38 h 265"/>
                <a:gd name="T30" fmla="*/ 133 w 266"/>
                <a:gd name="T31" fmla="*/ 12 h 265"/>
                <a:gd name="T32" fmla="*/ 13 w 266"/>
                <a:gd name="T33" fmla="*/ 132 h 265"/>
                <a:gd name="T34" fmla="*/ 51 w 266"/>
                <a:gd name="T35" fmla="*/ 45 h 265"/>
                <a:gd name="T36" fmla="*/ 105 w 266"/>
                <a:gd name="T37" fmla="*/ 131 h 265"/>
                <a:gd name="T38" fmla="*/ 85 w 266"/>
                <a:gd name="T39" fmla="*/ 150 h 265"/>
                <a:gd name="T40" fmla="*/ 13 w 266"/>
                <a:gd name="T41" fmla="*/ 135 h 265"/>
                <a:gd name="T42" fmla="*/ 13 w 266"/>
                <a:gd name="T43" fmla="*/ 132 h 265"/>
                <a:gd name="T44" fmla="*/ 37 w 266"/>
                <a:gd name="T45" fmla="*/ 204 h 265"/>
                <a:gd name="T46" fmla="*/ 14 w 266"/>
                <a:gd name="T47" fmla="*/ 145 h 265"/>
                <a:gd name="T48" fmla="*/ 79 w 266"/>
                <a:gd name="T49" fmla="*/ 157 h 265"/>
                <a:gd name="T50" fmla="*/ 37 w 266"/>
                <a:gd name="T51" fmla="*/ 204 h 265"/>
                <a:gd name="T52" fmla="*/ 96 w 266"/>
                <a:gd name="T53" fmla="*/ 246 h 265"/>
                <a:gd name="T54" fmla="*/ 43 w 266"/>
                <a:gd name="T55" fmla="*/ 211 h 265"/>
                <a:gd name="T56" fmla="*/ 84 w 266"/>
                <a:gd name="T57" fmla="*/ 165 h 265"/>
                <a:gd name="T58" fmla="*/ 96 w 266"/>
                <a:gd name="T59" fmla="*/ 246 h 265"/>
                <a:gd name="T60" fmla="*/ 133 w 266"/>
                <a:gd name="T61" fmla="*/ 252 h 265"/>
                <a:gd name="T62" fmla="*/ 105 w 266"/>
                <a:gd name="T63" fmla="*/ 249 h 265"/>
                <a:gd name="T64" fmla="*/ 91 w 266"/>
                <a:gd name="T65" fmla="*/ 158 h 265"/>
                <a:gd name="T66" fmla="*/ 111 w 266"/>
                <a:gd name="T67" fmla="*/ 138 h 265"/>
                <a:gd name="T68" fmla="*/ 119 w 266"/>
                <a:gd name="T69" fmla="*/ 147 h 265"/>
                <a:gd name="T70" fmla="*/ 204 w 266"/>
                <a:gd name="T71" fmla="*/ 229 h 265"/>
                <a:gd name="T72" fmla="*/ 133 w 266"/>
                <a:gd name="T73" fmla="*/ 252 h 265"/>
                <a:gd name="T74" fmla="*/ 253 w 266"/>
                <a:gd name="T75" fmla="*/ 132 h 265"/>
                <a:gd name="T76" fmla="*/ 212 w 266"/>
                <a:gd name="T77" fmla="*/ 223 h 265"/>
                <a:gd name="T78" fmla="*/ 126 w 266"/>
                <a:gd name="T79" fmla="*/ 141 h 265"/>
                <a:gd name="T80" fmla="*/ 118 w 266"/>
                <a:gd name="T81" fmla="*/ 132 h 265"/>
                <a:gd name="T82" fmla="*/ 124 w 266"/>
                <a:gd name="T83" fmla="*/ 127 h 265"/>
                <a:gd name="T84" fmla="*/ 146 w 266"/>
                <a:gd name="T85" fmla="*/ 108 h 265"/>
                <a:gd name="T86" fmla="*/ 218 w 266"/>
                <a:gd name="T87" fmla="*/ 131 h 265"/>
                <a:gd name="T88" fmla="*/ 252 w 266"/>
                <a:gd name="T89" fmla="*/ 129 h 265"/>
                <a:gd name="T90" fmla="*/ 253 w 266"/>
                <a:gd name="T91" fmla="*/ 132 h 265"/>
                <a:gd name="T92" fmla="*/ 252 w 266"/>
                <a:gd name="T93" fmla="*/ 119 h 265"/>
                <a:gd name="T94" fmla="*/ 154 w 266"/>
                <a:gd name="T95" fmla="*/ 102 h 265"/>
                <a:gd name="T96" fmla="*/ 227 w 266"/>
                <a:gd name="T97" fmla="*/ 58 h 265"/>
                <a:gd name="T98" fmla="*/ 252 w 266"/>
                <a:gd name="T99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133" y="0"/>
                  </a:moveTo>
                  <a:cubicBezTo>
                    <a:pt x="60" y="0"/>
                    <a:pt x="0" y="59"/>
                    <a:pt x="0" y="132"/>
                  </a:cubicBezTo>
                  <a:cubicBezTo>
                    <a:pt x="0" y="205"/>
                    <a:pt x="60" y="265"/>
                    <a:pt x="133" y="265"/>
                  </a:cubicBezTo>
                  <a:cubicBezTo>
                    <a:pt x="206" y="265"/>
                    <a:pt x="266" y="205"/>
                    <a:pt x="266" y="132"/>
                  </a:cubicBezTo>
                  <a:cubicBezTo>
                    <a:pt x="266" y="59"/>
                    <a:pt x="206" y="0"/>
                    <a:pt x="133" y="0"/>
                  </a:cubicBezTo>
                  <a:close/>
                  <a:moveTo>
                    <a:pt x="221" y="51"/>
                  </a:moveTo>
                  <a:cubicBezTo>
                    <a:pt x="208" y="57"/>
                    <a:pt x="179" y="71"/>
                    <a:pt x="148" y="94"/>
                  </a:cubicBezTo>
                  <a:cubicBezTo>
                    <a:pt x="129" y="66"/>
                    <a:pt x="157" y="28"/>
                    <a:pt x="167" y="17"/>
                  </a:cubicBezTo>
                  <a:cubicBezTo>
                    <a:pt x="188" y="23"/>
                    <a:pt x="206" y="35"/>
                    <a:pt x="221" y="51"/>
                  </a:cubicBezTo>
                  <a:close/>
                  <a:moveTo>
                    <a:pt x="133" y="12"/>
                  </a:moveTo>
                  <a:cubicBezTo>
                    <a:pt x="141" y="12"/>
                    <a:pt x="148" y="13"/>
                    <a:pt x="156" y="14"/>
                  </a:cubicBezTo>
                  <a:cubicBezTo>
                    <a:pt x="144" y="30"/>
                    <a:pt x="118" y="69"/>
                    <a:pt x="140" y="100"/>
                  </a:cubicBezTo>
                  <a:cubicBezTo>
                    <a:pt x="132" y="106"/>
                    <a:pt x="125" y="113"/>
                    <a:pt x="118" y="119"/>
                  </a:cubicBezTo>
                  <a:cubicBezTo>
                    <a:pt x="116" y="121"/>
                    <a:pt x="114" y="123"/>
                    <a:pt x="112" y="124"/>
                  </a:cubicBezTo>
                  <a:cubicBezTo>
                    <a:pt x="82" y="87"/>
                    <a:pt x="64" y="51"/>
                    <a:pt x="58" y="38"/>
                  </a:cubicBezTo>
                  <a:cubicBezTo>
                    <a:pt x="79" y="22"/>
                    <a:pt x="105" y="12"/>
                    <a:pt x="133" y="12"/>
                  </a:cubicBezTo>
                  <a:close/>
                  <a:moveTo>
                    <a:pt x="13" y="132"/>
                  </a:moveTo>
                  <a:cubicBezTo>
                    <a:pt x="13" y="98"/>
                    <a:pt x="27" y="67"/>
                    <a:pt x="51" y="45"/>
                  </a:cubicBezTo>
                  <a:cubicBezTo>
                    <a:pt x="58" y="60"/>
                    <a:pt x="76" y="95"/>
                    <a:pt x="105" y="131"/>
                  </a:cubicBezTo>
                  <a:cubicBezTo>
                    <a:pt x="98" y="138"/>
                    <a:pt x="91" y="144"/>
                    <a:pt x="85" y="150"/>
                  </a:cubicBezTo>
                  <a:cubicBezTo>
                    <a:pt x="61" y="124"/>
                    <a:pt x="28" y="130"/>
                    <a:pt x="13" y="135"/>
                  </a:cubicBezTo>
                  <a:cubicBezTo>
                    <a:pt x="13" y="134"/>
                    <a:pt x="13" y="134"/>
                    <a:pt x="13" y="132"/>
                  </a:cubicBezTo>
                  <a:close/>
                  <a:moveTo>
                    <a:pt x="37" y="204"/>
                  </a:moveTo>
                  <a:cubicBezTo>
                    <a:pt x="24" y="187"/>
                    <a:pt x="16" y="167"/>
                    <a:pt x="14" y="145"/>
                  </a:cubicBezTo>
                  <a:cubicBezTo>
                    <a:pt x="26" y="141"/>
                    <a:pt x="56" y="133"/>
                    <a:pt x="79" y="157"/>
                  </a:cubicBezTo>
                  <a:cubicBezTo>
                    <a:pt x="58" y="178"/>
                    <a:pt x="44" y="195"/>
                    <a:pt x="37" y="204"/>
                  </a:cubicBezTo>
                  <a:close/>
                  <a:moveTo>
                    <a:pt x="96" y="246"/>
                  </a:moveTo>
                  <a:cubicBezTo>
                    <a:pt x="75" y="240"/>
                    <a:pt x="57" y="227"/>
                    <a:pt x="43" y="211"/>
                  </a:cubicBezTo>
                  <a:cubicBezTo>
                    <a:pt x="49" y="203"/>
                    <a:pt x="64" y="186"/>
                    <a:pt x="84" y="165"/>
                  </a:cubicBezTo>
                  <a:cubicBezTo>
                    <a:pt x="104" y="193"/>
                    <a:pt x="99" y="231"/>
                    <a:pt x="96" y="246"/>
                  </a:cubicBezTo>
                  <a:close/>
                  <a:moveTo>
                    <a:pt x="133" y="252"/>
                  </a:moveTo>
                  <a:cubicBezTo>
                    <a:pt x="123" y="252"/>
                    <a:pt x="114" y="251"/>
                    <a:pt x="105" y="249"/>
                  </a:cubicBezTo>
                  <a:cubicBezTo>
                    <a:pt x="109" y="232"/>
                    <a:pt x="115" y="190"/>
                    <a:pt x="91" y="158"/>
                  </a:cubicBezTo>
                  <a:cubicBezTo>
                    <a:pt x="98" y="152"/>
                    <a:pt x="104" y="145"/>
                    <a:pt x="111" y="138"/>
                  </a:cubicBezTo>
                  <a:cubicBezTo>
                    <a:pt x="114" y="141"/>
                    <a:pt x="116" y="144"/>
                    <a:pt x="119" y="147"/>
                  </a:cubicBezTo>
                  <a:cubicBezTo>
                    <a:pt x="156" y="188"/>
                    <a:pt x="190" y="217"/>
                    <a:pt x="204" y="229"/>
                  </a:cubicBezTo>
                  <a:cubicBezTo>
                    <a:pt x="184" y="243"/>
                    <a:pt x="160" y="252"/>
                    <a:pt x="133" y="252"/>
                  </a:cubicBezTo>
                  <a:close/>
                  <a:moveTo>
                    <a:pt x="253" y="132"/>
                  </a:moveTo>
                  <a:cubicBezTo>
                    <a:pt x="253" y="168"/>
                    <a:pt x="237" y="201"/>
                    <a:pt x="212" y="223"/>
                  </a:cubicBezTo>
                  <a:cubicBezTo>
                    <a:pt x="199" y="212"/>
                    <a:pt x="164" y="182"/>
                    <a:pt x="126" y="141"/>
                  </a:cubicBezTo>
                  <a:cubicBezTo>
                    <a:pt x="123" y="138"/>
                    <a:pt x="121" y="135"/>
                    <a:pt x="118" y="132"/>
                  </a:cubicBezTo>
                  <a:cubicBezTo>
                    <a:pt x="120" y="130"/>
                    <a:pt x="122" y="128"/>
                    <a:pt x="124" y="127"/>
                  </a:cubicBezTo>
                  <a:cubicBezTo>
                    <a:pt x="131" y="120"/>
                    <a:pt x="139" y="114"/>
                    <a:pt x="146" y="108"/>
                  </a:cubicBezTo>
                  <a:cubicBezTo>
                    <a:pt x="165" y="127"/>
                    <a:pt x="194" y="131"/>
                    <a:pt x="218" y="131"/>
                  </a:cubicBezTo>
                  <a:cubicBezTo>
                    <a:pt x="232" y="131"/>
                    <a:pt x="245" y="130"/>
                    <a:pt x="252" y="129"/>
                  </a:cubicBezTo>
                  <a:cubicBezTo>
                    <a:pt x="252" y="130"/>
                    <a:pt x="253" y="131"/>
                    <a:pt x="253" y="132"/>
                  </a:cubicBezTo>
                  <a:close/>
                  <a:moveTo>
                    <a:pt x="252" y="119"/>
                  </a:moveTo>
                  <a:cubicBezTo>
                    <a:pt x="234" y="122"/>
                    <a:pt x="180" y="128"/>
                    <a:pt x="154" y="102"/>
                  </a:cubicBezTo>
                  <a:cubicBezTo>
                    <a:pt x="186" y="78"/>
                    <a:pt x="216" y="63"/>
                    <a:pt x="227" y="58"/>
                  </a:cubicBezTo>
                  <a:cubicBezTo>
                    <a:pt x="241" y="76"/>
                    <a:pt x="250" y="96"/>
                    <a:pt x="252" y="1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淘宝网chenying0907出品 20"/>
            <p:cNvSpPr>
              <a:spLocks noEditPoints="1"/>
            </p:cNvSpPr>
            <p:nvPr/>
          </p:nvSpPr>
          <p:spPr bwMode="auto">
            <a:xfrm>
              <a:off x="3825380" y="4903608"/>
              <a:ext cx="488783" cy="502854"/>
            </a:xfrm>
            <a:custGeom>
              <a:avLst/>
              <a:gdLst>
                <a:gd name="T0" fmla="*/ 107 w 279"/>
                <a:gd name="T1" fmla="*/ 16 h 287"/>
                <a:gd name="T2" fmla="*/ 105 w 279"/>
                <a:gd name="T3" fmla="*/ 34 h 287"/>
                <a:gd name="T4" fmla="*/ 105 w 279"/>
                <a:gd name="T5" fmla="*/ 35 h 287"/>
                <a:gd name="T6" fmla="*/ 89 w 279"/>
                <a:gd name="T7" fmla="*/ 202 h 287"/>
                <a:gd name="T8" fmla="*/ 57 w 279"/>
                <a:gd name="T9" fmla="*/ 186 h 287"/>
                <a:gd name="T10" fmla="*/ 3 w 279"/>
                <a:gd name="T11" fmla="*/ 231 h 287"/>
                <a:gd name="T12" fmla="*/ 47 w 279"/>
                <a:gd name="T13" fmla="*/ 285 h 287"/>
                <a:gd name="T14" fmla="*/ 100 w 279"/>
                <a:gd name="T15" fmla="*/ 247 h 287"/>
                <a:gd name="T16" fmla="*/ 101 w 279"/>
                <a:gd name="T17" fmla="*/ 247 h 287"/>
                <a:gd name="T18" fmla="*/ 117 w 279"/>
                <a:gd name="T19" fmla="*/ 73 h 287"/>
                <a:gd name="T20" fmla="*/ 257 w 279"/>
                <a:gd name="T21" fmla="*/ 61 h 287"/>
                <a:gd name="T22" fmla="*/ 246 w 279"/>
                <a:gd name="T23" fmla="*/ 184 h 287"/>
                <a:gd name="T24" fmla="*/ 213 w 279"/>
                <a:gd name="T25" fmla="*/ 168 h 287"/>
                <a:gd name="T26" fmla="*/ 159 w 279"/>
                <a:gd name="T27" fmla="*/ 213 h 287"/>
                <a:gd name="T28" fmla="*/ 204 w 279"/>
                <a:gd name="T29" fmla="*/ 267 h 287"/>
                <a:gd name="T30" fmla="*/ 257 w 279"/>
                <a:gd name="T31" fmla="*/ 229 h 287"/>
                <a:gd name="T32" fmla="*/ 258 w 279"/>
                <a:gd name="T33" fmla="*/ 229 h 287"/>
                <a:gd name="T34" fmla="*/ 275 w 279"/>
                <a:gd name="T35" fmla="*/ 34 h 287"/>
                <a:gd name="T36" fmla="*/ 276 w 279"/>
                <a:gd name="T37" fmla="*/ 34 h 287"/>
                <a:gd name="T38" fmla="*/ 279 w 279"/>
                <a:gd name="T39" fmla="*/ 0 h 287"/>
                <a:gd name="T40" fmla="*/ 107 w 279"/>
                <a:gd name="T41" fmla="*/ 16 h 287"/>
                <a:gd name="T42" fmla="*/ 258 w 279"/>
                <a:gd name="T43" fmla="*/ 52 h 287"/>
                <a:gd name="T44" fmla="*/ 118 w 279"/>
                <a:gd name="T45" fmla="*/ 64 h 287"/>
                <a:gd name="T46" fmla="*/ 120 w 279"/>
                <a:gd name="T47" fmla="*/ 48 h 287"/>
                <a:gd name="T48" fmla="*/ 260 w 279"/>
                <a:gd name="T49" fmla="*/ 35 h 287"/>
                <a:gd name="T50" fmla="*/ 258 w 279"/>
                <a:gd name="T51" fmla="*/ 52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79" h="287">
                  <a:moveTo>
                    <a:pt x="107" y="16"/>
                  </a:moveTo>
                  <a:cubicBezTo>
                    <a:pt x="105" y="34"/>
                    <a:pt x="105" y="34"/>
                    <a:pt x="105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89" y="202"/>
                    <a:pt x="89" y="202"/>
                    <a:pt x="89" y="202"/>
                  </a:cubicBezTo>
                  <a:cubicBezTo>
                    <a:pt x="81" y="193"/>
                    <a:pt x="70" y="187"/>
                    <a:pt x="57" y="186"/>
                  </a:cubicBezTo>
                  <a:cubicBezTo>
                    <a:pt x="29" y="183"/>
                    <a:pt x="5" y="203"/>
                    <a:pt x="3" y="231"/>
                  </a:cubicBezTo>
                  <a:cubicBezTo>
                    <a:pt x="0" y="258"/>
                    <a:pt x="20" y="282"/>
                    <a:pt x="47" y="285"/>
                  </a:cubicBezTo>
                  <a:cubicBezTo>
                    <a:pt x="72" y="287"/>
                    <a:pt x="95" y="270"/>
                    <a:pt x="100" y="247"/>
                  </a:cubicBezTo>
                  <a:cubicBezTo>
                    <a:pt x="101" y="247"/>
                    <a:pt x="101" y="247"/>
                    <a:pt x="101" y="247"/>
                  </a:cubicBezTo>
                  <a:cubicBezTo>
                    <a:pt x="117" y="73"/>
                    <a:pt x="117" y="73"/>
                    <a:pt x="117" y="73"/>
                  </a:cubicBezTo>
                  <a:cubicBezTo>
                    <a:pt x="257" y="61"/>
                    <a:pt x="257" y="61"/>
                    <a:pt x="257" y="61"/>
                  </a:cubicBezTo>
                  <a:cubicBezTo>
                    <a:pt x="246" y="184"/>
                    <a:pt x="246" y="184"/>
                    <a:pt x="246" y="184"/>
                  </a:cubicBezTo>
                  <a:cubicBezTo>
                    <a:pt x="238" y="175"/>
                    <a:pt x="226" y="169"/>
                    <a:pt x="213" y="168"/>
                  </a:cubicBezTo>
                  <a:cubicBezTo>
                    <a:pt x="186" y="165"/>
                    <a:pt x="161" y="186"/>
                    <a:pt x="159" y="213"/>
                  </a:cubicBezTo>
                  <a:cubicBezTo>
                    <a:pt x="156" y="240"/>
                    <a:pt x="177" y="265"/>
                    <a:pt x="204" y="267"/>
                  </a:cubicBezTo>
                  <a:cubicBezTo>
                    <a:pt x="229" y="269"/>
                    <a:pt x="251" y="253"/>
                    <a:pt x="257" y="229"/>
                  </a:cubicBezTo>
                  <a:cubicBezTo>
                    <a:pt x="258" y="229"/>
                    <a:pt x="258" y="229"/>
                    <a:pt x="258" y="229"/>
                  </a:cubicBezTo>
                  <a:cubicBezTo>
                    <a:pt x="275" y="34"/>
                    <a:pt x="275" y="34"/>
                    <a:pt x="275" y="34"/>
                  </a:cubicBezTo>
                  <a:cubicBezTo>
                    <a:pt x="276" y="34"/>
                    <a:pt x="276" y="34"/>
                    <a:pt x="276" y="34"/>
                  </a:cubicBezTo>
                  <a:cubicBezTo>
                    <a:pt x="279" y="0"/>
                    <a:pt x="279" y="0"/>
                    <a:pt x="279" y="0"/>
                  </a:cubicBezTo>
                  <a:lnTo>
                    <a:pt x="107" y="16"/>
                  </a:lnTo>
                  <a:close/>
                  <a:moveTo>
                    <a:pt x="258" y="52"/>
                  </a:moveTo>
                  <a:cubicBezTo>
                    <a:pt x="118" y="64"/>
                    <a:pt x="118" y="64"/>
                    <a:pt x="118" y="64"/>
                  </a:cubicBezTo>
                  <a:cubicBezTo>
                    <a:pt x="120" y="48"/>
                    <a:pt x="120" y="48"/>
                    <a:pt x="120" y="48"/>
                  </a:cubicBezTo>
                  <a:cubicBezTo>
                    <a:pt x="260" y="35"/>
                    <a:pt x="260" y="35"/>
                    <a:pt x="260" y="35"/>
                  </a:cubicBezTo>
                  <a:lnTo>
                    <a:pt x="258" y="5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淘宝网chenying0907出品 21"/>
            <p:cNvSpPr>
              <a:spLocks noEditPoints="1"/>
            </p:cNvSpPr>
            <p:nvPr/>
          </p:nvSpPr>
          <p:spPr bwMode="auto">
            <a:xfrm>
              <a:off x="3716515" y="3660174"/>
              <a:ext cx="682815" cy="542845"/>
            </a:xfrm>
            <a:custGeom>
              <a:avLst/>
              <a:gdLst>
                <a:gd name="T0" fmla="*/ 390 w 390"/>
                <a:gd name="T1" fmla="*/ 266 h 310"/>
                <a:gd name="T2" fmla="*/ 280 w 390"/>
                <a:gd name="T3" fmla="*/ 195 h 310"/>
                <a:gd name="T4" fmla="*/ 289 w 390"/>
                <a:gd name="T5" fmla="*/ 181 h 310"/>
                <a:gd name="T6" fmla="*/ 266 w 390"/>
                <a:gd name="T7" fmla="*/ 167 h 310"/>
                <a:gd name="T8" fmla="*/ 262 w 390"/>
                <a:gd name="T9" fmla="*/ 104 h 310"/>
                <a:gd name="T10" fmla="*/ 104 w 390"/>
                <a:gd name="T11" fmla="*/ 21 h 310"/>
                <a:gd name="T12" fmla="*/ 21 w 390"/>
                <a:gd name="T13" fmla="*/ 180 h 310"/>
                <a:gd name="T14" fmla="*/ 180 w 390"/>
                <a:gd name="T15" fmla="*/ 263 h 310"/>
                <a:gd name="T16" fmla="*/ 218 w 390"/>
                <a:gd name="T17" fmla="*/ 243 h 310"/>
                <a:gd name="T18" fmla="*/ 241 w 390"/>
                <a:gd name="T19" fmla="*/ 257 h 310"/>
                <a:gd name="T20" fmla="*/ 252 w 390"/>
                <a:gd name="T21" fmla="*/ 239 h 310"/>
                <a:gd name="T22" fmla="*/ 363 w 390"/>
                <a:gd name="T23" fmla="*/ 310 h 310"/>
                <a:gd name="T24" fmla="*/ 390 w 390"/>
                <a:gd name="T25" fmla="*/ 266 h 310"/>
                <a:gd name="T26" fmla="*/ 72 w 390"/>
                <a:gd name="T27" fmla="*/ 164 h 310"/>
                <a:gd name="T28" fmla="*/ 120 w 390"/>
                <a:gd name="T29" fmla="*/ 72 h 310"/>
                <a:gd name="T30" fmla="*/ 212 w 390"/>
                <a:gd name="T31" fmla="*/ 120 h 310"/>
                <a:gd name="T32" fmla="*/ 164 w 390"/>
                <a:gd name="T33" fmla="*/ 213 h 310"/>
                <a:gd name="T34" fmla="*/ 72 w 390"/>
                <a:gd name="T35" fmla="*/ 164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0" h="310">
                  <a:moveTo>
                    <a:pt x="390" y="266"/>
                  </a:moveTo>
                  <a:cubicBezTo>
                    <a:pt x="280" y="195"/>
                    <a:pt x="280" y="195"/>
                    <a:pt x="280" y="195"/>
                  </a:cubicBezTo>
                  <a:cubicBezTo>
                    <a:pt x="289" y="181"/>
                    <a:pt x="289" y="181"/>
                    <a:pt x="289" y="181"/>
                  </a:cubicBezTo>
                  <a:cubicBezTo>
                    <a:pt x="266" y="167"/>
                    <a:pt x="266" y="167"/>
                    <a:pt x="266" y="167"/>
                  </a:cubicBezTo>
                  <a:cubicBezTo>
                    <a:pt x="270" y="147"/>
                    <a:pt x="269" y="125"/>
                    <a:pt x="262" y="104"/>
                  </a:cubicBezTo>
                  <a:cubicBezTo>
                    <a:pt x="241" y="37"/>
                    <a:pt x="170" y="0"/>
                    <a:pt x="104" y="21"/>
                  </a:cubicBezTo>
                  <a:cubicBezTo>
                    <a:pt x="37" y="42"/>
                    <a:pt x="0" y="114"/>
                    <a:pt x="21" y="180"/>
                  </a:cubicBezTo>
                  <a:cubicBezTo>
                    <a:pt x="42" y="247"/>
                    <a:pt x="113" y="284"/>
                    <a:pt x="180" y="263"/>
                  </a:cubicBezTo>
                  <a:cubicBezTo>
                    <a:pt x="194" y="258"/>
                    <a:pt x="207" y="251"/>
                    <a:pt x="218" y="243"/>
                  </a:cubicBezTo>
                  <a:cubicBezTo>
                    <a:pt x="241" y="257"/>
                    <a:pt x="241" y="257"/>
                    <a:pt x="241" y="257"/>
                  </a:cubicBezTo>
                  <a:cubicBezTo>
                    <a:pt x="252" y="239"/>
                    <a:pt x="252" y="239"/>
                    <a:pt x="252" y="239"/>
                  </a:cubicBezTo>
                  <a:cubicBezTo>
                    <a:pt x="363" y="310"/>
                    <a:pt x="363" y="310"/>
                    <a:pt x="363" y="310"/>
                  </a:cubicBezTo>
                  <a:lnTo>
                    <a:pt x="390" y="266"/>
                  </a:lnTo>
                  <a:close/>
                  <a:moveTo>
                    <a:pt x="72" y="164"/>
                  </a:moveTo>
                  <a:cubicBezTo>
                    <a:pt x="59" y="125"/>
                    <a:pt x="81" y="84"/>
                    <a:pt x="120" y="72"/>
                  </a:cubicBezTo>
                  <a:cubicBezTo>
                    <a:pt x="158" y="59"/>
                    <a:pt x="200" y="81"/>
                    <a:pt x="212" y="120"/>
                  </a:cubicBezTo>
                  <a:cubicBezTo>
                    <a:pt x="224" y="159"/>
                    <a:pt x="203" y="200"/>
                    <a:pt x="164" y="213"/>
                  </a:cubicBezTo>
                  <a:cubicBezTo>
                    <a:pt x="125" y="224"/>
                    <a:pt x="84" y="203"/>
                    <a:pt x="72" y="16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淘宝网chenying0907出品 22"/>
            <p:cNvSpPr>
              <a:spLocks noEditPoints="1"/>
            </p:cNvSpPr>
            <p:nvPr/>
          </p:nvSpPr>
          <p:spPr bwMode="auto">
            <a:xfrm>
              <a:off x="3777983" y="2467839"/>
              <a:ext cx="572469" cy="588761"/>
            </a:xfrm>
            <a:custGeom>
              <a:avLst/>
              <a:gdLst>
                <a:gd name="T0" fmla="*/ 224 w 327"/>
                <a:gd name="T1" fmla="*/ 118 h 336"/>
                <a:gd name="T2" fmla="*/ 238 w 327"/>
                <a:gd name="T3" fmla="*/ 26 h 336"/>
                <a:gd name="T4" fmla="*/ 188 w 327"/>
                <a:gd name="T5" fmla="*/ 10 h 336"/>
                <a:gd name="T6" fmla="*/ 11 w 327"/>
                <a:gd name="T7" fmla="*/ 148 h 336"/>
                <a:gd name="T8" fmla="*/ 148 w 327"/>
                <a:gd name="T9" fmla="*/ 325 h 336"/>
                <a:gd name="T10" fmla="*/ 325 w 327"/>
                <a:gd name="T11" fmla="*/ 188 h 336"/>
                <a:gd name="T12" fmla="*/ 323 w 327"/>
                <a:gd name="T13" fmla="*/ 138 h 336"/>
                <a:gd name="T14" fmla="*/ 224 w 327"/>
                <a:gd name="T15" fmla="*/ 118 h 336"/>
                <a:gd name="T16" fmla="*/ 25 w 327"/>
                <a:gd name="T17" fmla="*/ 159 h 336"/>
                <a:gd name="T18" fmla="*/ 61 w 327"/>
                <a:gd name="T19" fmla="*/ 136 h 336"/>
                <a:gd name="T20" fmla="*/ 90 w 327"/>
                <a:gd name="T21" fmla="*/ 167 h 336"/>
                <a:gd name="T22" fmla="*/ 54 w 327"/>
                <a:gd name="T23" fmla="*/ 191 h 336"/>
                <a:gd name="T24" fmla="*/ 25 w 327"/>
                <a:gd name="T25" fmla="*/ 159 h 336"/>
                <a:gd name="T26" fmla="*/ 78 w 327"/>
                <a:gd name="T27" fmla="*/ 262 h 336"/>
                <a:gd name="T28" fmla="*/ 48 w 327"/>
                <a:gd name="T29" fmla="*/ 231 h 336"/>
                <a:gd name="T30" fmla="*/ 85 w 327"/>
                <a:gd name="T31" fmla="*/ 207 h 336"/>
                <a:gd name="T32" fmla="*/ 114 w 327"/>
                <a:gd name="T33" fmla="*/ 239 h 336"/>
                <a:gd name="T34" fmla="*/ 78 w 327"/>
                <a:gd name="T35" fmla="*/ 262 h 336"/>
                <a:gd name="T36" fmla="*/ 80 w 327"/>
                <a:gd name="T37" fmla="*/ 124 h 336"/>
                <a:gd name="T38" fmla="*/ 51 w 327"/>
                <a:gd name="T39" fmla="*/ 92 h 336"/>
                <a:gd name="T40" fmla="*/ 88 w 327"/>
                <a:gd name="T41" fmla="*/ 69 h 336"/>
                <a:gd name="T42" fmla="*/ 117 w 327"/>
                <a:gd name="T43" fmla="*/ 100 h 336"/>
                <a:gd name="T44" fmla="*/ 80 w 327"/>
                <a:gd name="T45" fmla="*/ 124 h 336"/>
                <a:gd name="T46" fmla="*/ 146 w 327"/>
                <a:gd name="T47" fmla="*/ 308 h 336"/>
                <a:gd name="T48" fmla="*/ 117 w 327"/>
                <a:gd name="T49" fmla="*/ 276 h 336"/>
                <a:gd name="T50" fmla="*/ 153 w 327"/>
                <a:gd name="T51" fmla="*/ 252 h 336"/>
                <a:gd name="T52" fmla="*/ 182 w 327"/>
                <a:gd name="T53" fmla="*/ 284 h 336"/>
                <a:gd name="T54" fmla="*/ 146 w 327"/>
                <a:gd name="T55" fmla="*/ 308 h 336"/>
                <a:gd name="T56" fmla="*/ 151 w 327"/>
                <a:gd name="T57" fmla="*/ 85 h 336"/>
                <a:gd name="T58" fmla="*/ 122 w 327"/>
                <a:gd name="T59" fmla="*/ 52 h 336"/>
                <a:gd name="T60" fmla="*/ 158 w 327"/>
                <a:gd name="T61" fmla="*/ 29 h 336"/>
                <a:gd name="T62" fmla="*/ 187 w 327"/>
                <a:gd name="T63" fmla="*/ 61 h 336"/>
                <a:gd name="T64" fmla="*/ 151 w 327"/>
                <a:gd name="T65" fmla="*/ 85 h 336"/>
                <a:gd name="T66" fmla="*/ 223 w 327"/>
                <a:gd name="T67" fmla="*/ 285 h 336"/>
                <a:gd name="T68" fmla="*/ 194 w 327"/>
                <a:gd name="T69" fmla="*/ 253 h 336"/>
                <a:gd name="T70" fmla="*/ 230 w 327"/>
                <a:gd name="T71" fmla="*/ 230 h 336"/>
                <a:gd name="T72" fmla="*/ 259 w 327"/>
                <a:gd name="T73" fmla="*/ 262 h 336"/>
                <a:gd name="T74" fmla="*/ 223 w 327"/>
                <a:gd name="T75" fmla="*/ 285 h 336"/>
                <a:gd name="T76" fmla="*/ 269 w 327"/>
                <a:gd name="T77" fmla="*/ 226 h 336"/>
                <a:gd name="T78" fmla="*/ 240 w 327"/>
                <a:gd name="T79" fmla="*/ 195 h 336"/>
                <a:gd name="T80" fmla="*/ 276 w 327"/>
                <a:gd name="T81" fmla="*/ 171 h 336"/>
                <a:gd name="T82" fmla="*/ 304 w 327"/>
                <a:gd name="T83" fmla="*/ 203 h 336"/>
                <a:gd name="T84" fmla="*/ 269 w 327"/>
                <a:gd name="T85" fmla="*/ 226 h 336"/>
                <a:gd name="T86" fmla="*/ 269 w 327"/>
                <a:gd name="T87" fmla="*/ 226 h 336"/>
                <a:gd name="T88" fmla="*/ 269 w 327"/>
                <a:gd name="T89" fmla="*/ 22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27" h="336">
                  <a:moveTo>
                    <a:pt x="224" y="118"/>
                  </a:moveTo>
                  <a:cubicBezTo>
                    <a:pt x="203" y="77"/>
                    <a:pt x="292" y="56"/>
                    <a:pt x="238" y="26"/>
                  </a:cubicBezTo>
                  <a:cubicBezTo>
                    <a:pt x="212" y="16"/>
                    <a:pt x="206" y="13"/>
                    <a:pt x="188" y="10"/>
                  </a:cubicBezTo>
                  <a:cubicBezTo>
                    <a:pt x="101" y="0"/>
                    <a:pt x="22" y="61"/>
                    <a:pt x="11" y="148"/>
                  </a:cubicBezTo>
                  <a:cubicBezTo>
                    <a:pt x="0" y="235"/>
                    <a:pt x="61" y="313"/>
                    <a:pt x="148" y="325"/>
                  </a:cubicBezTo>
                  <a:cubicBezTo>
                    <a:pt x="235" y="336"/>
                    <a:pt x="314" y="275"/>
                    <a:pt x="325" y="188"/>
                  </a:cubicBezTo>
                  <a:cubicBezTo>
                    <a:pt x="327" y="169"/>
                    <a:pt x="327" y="157"/>
                    <a:pt x="323" y="138"/>
                  </a:cubicBezTo>
                  <a:cubicBezTo>
                    <a:pt x="315" y="103"/>
                    <a:pt x="246" y="159"/>
                    <a:pt x="224" y="118"/>
                  </a:cubicBezTo>
                  <a:close/>
                  <a:moveTo>
                    <a:pt x="25" y="159"/>
                  </a:moveTo>
                  <a:cubicBezTo>
                    <a:pt x="27" y="144"/>
                    <a:pt x="43" y="133"/>
                    <a:pt x="61" y="136"/>
                  </a:cubicBezTo>
                  <a:cubicBezTo>
                    <a:pt x="79" y="138"/>
                    <a:pt x="92" y="151"/>
                    <a:pt x="90" y="167"/>
                  </a:cubicBezTo>
                  <a:cubicBezTo>
                    <a:pt x="88" y="182"/>
                    <a:pt x="72" y="194"/>
                    <a:pt x="54" y="191"/>
                  </a:cubicBezTo>
                  <a:cubicBezTo>
                    <a:pt x="36" y="188"/>
                    <a:pt x="23" y="174"/>
                    <a:pt x="25" y="159"/>
                  </a:cubicBezTo>
                  <a:close/>
                  <a:moveTo>
                    <a:pt x="78" y="262"/>
                  </a:moveTo>
                  <a:cubicBezTo>
                    <a:pt x="60" y="260"/>
                    <a:pt x="47" y="246"/>
                    <a:pt x="48" y="231"/>
                  </a:cubicBezTo>
                  <a:cubicBezTo>
                    <a:pt x="51" y="216"/>
                    <a:pt x="67" y="205"/>
                    <a:pt x="85" y="207"/>
                  </a:cubicBezTo>
                  <a:cubicBezTo>
                    <a:pt x="103" y="209"/>
                    <a:pt x="116" y="224"/>
                    <a:pt x="114" y="239"/>
                  </a:cubicBezTo>
                  <a:cubicBezTo>
                    <a:pt x="112" y="254"/>
                    <a:pt x="96" y="265"/>
                    <a:pt x="78" y="262"/>
                  </a:cubicBezTo>
                  <a:close/>
                  <a:moveTo>
                    <a:pt x="80" y="124"/>
                  </a:moveTo>
                  <a:cubicBezTo>
                    <a:pt x="62" y="121"/>
                    <a:pt x="49" y="107"/>
                    <a:pt x="51" y="92"/>
                  </a:cubicBezTo>
                  <a:cubicBezTo>
                    <a:pt x="53" y="77"/>
                    <a:pt x="70" y="66"/>
                    <a:pt x="88" y="69"/>
                  </a:cubicBezTo>
                  <a:cubicBezTo>
                    <a:pt x="106" y="71"/>
                    <a:pt x="119" y="85"/>
                    <a:pt x="117" y="100"/>
                  </a:cubicBezTo>
                  <a:cubicBezTo>
                    <a:pt x="114" y="116"/>
                    <a:pt x="98" y="126"/>
                    <a:pt x="80" y="124"/>
                  </a:cubicBezTo>
                  <a:close/>
                  <a:moveTo>
                    <a:pt x="146" y="308"/>
                  </a:moveTo>
                  <a:cubicBezTo>
                    <a:pt x="128" y="305"/>
                    <a:pt x="115" y="291"/>
                    <a:pt x="117" y="276"/>
                  </a:cubicBezTo>
                  <a:cubicBezTo>
                    <a:pt x="119" y="260"/>
                    <a:pt x="135" y="250"/>
                    <a:pt x="153" y="252"/>
                  </a:cubicBezTo>
                  <a:cubicBezTo>
                    <a:pt x="171" y="255"/>
                    <a:pt x="184" y="269"/>
                    <a:pt x="182" y="284"/>
                  </a:cubicBezTo>
                  <a:cubicBezTo>
                    <a:pt x="181" y="300"/>
                    <a:pt x="164" y="310"/>
                    <a:pt x="146" y="308"/>
                  </a:cubicBezTo>
                  <a:close/>
                  <a:moveTo>
                    <a:pt x="151" y="85"/>
                  </a:moveTo>
                  <a:cubicBezTo>
                    <a:pt x="133" y="83"/>
                    <a:pt x="120" y="68"/>
                    <a:pt x="122" y="52"/>
                  </a:cubicBezTo>
                  <a:cubicBezTo>
                    <a:pt x="124" y="38"/>
                    <a:pt x="141" y="27"/>
                    <a:pt x="158" y="29"/>
                  </a:cubicBezTo>
                  <a:cubicBezTo>
                    <a:pt x="176" y="32"/>
                    <a:pt x="189" y="45"/>
                    <a:pt x="187" y="61"/>
                  </a:cubicBezTo>
                  <a:cubicBezTo>
                    <a:pt x="185" y="76"/>
                    <a:pt x="169" y="87"/>
                    <a:pt x="151" y="85"/>
                  </a:cubicBezTo>
                  <a:close/>
                  <a:moveTo>
                    <a:pt x="223" y="285"/>
                  </a:moveTo>
                  <a:cubicBezTo>
                    <a:pt x="204" y="283"/>
                    <a:pt x="192" y="269"/>
                    <a:pt x="194" y="253"/>
                  </a:cubicBezTo>
                  <a:cubicBezTo>
                    <a:pt x="196" y="238"/>
                    <a:pt x="212" y="227"/>
                    <a:pt x="230" y="230"/>
                  </a:cubicBezTo>
                  <a:cubicBezTo>
                    <a:pt x="248" y="232"/>
                    <a:pt x="260" y="247"/>
                    <a:pt x="259" y="262"/>
                  </a:cubicBezTo>
                  <a:cubicBezTo>
                    <a:pt x="257" y="277"/>
                    <a:pt x="240" y="287"/>
                    <a:pt x="223" y="285"/>
                  </a:cubicBezTo>
                  <a:close/>
                  <a:moveTo>
                    <a:pt x="269" y="226"/>
                  </a:moveTo>
                  <a:cubicBezTo>
                    <a:pt x="250" y="225"/>
                    <a:pt x="237" y="210"/>
                    <a:pt x="240" y="195"/>
                  </a:cubicBezTo>
                  <a:cubicBezTo>
                    <a:pt x="241" y="180"/>
                    <a:pt x="258" y="169"/>
                    <a:pt x="276" y="171"/>
                  </a:cubicBezTo>
                  <a:cubicBezTo>
                    <a:pt x="294" y="174"/>
                    <a:pt x="307" y="187"/>
                    <a:pt x="304" y="203"/>
                  </a:cubicBezTo>
                  <a:cubicBezTo>
                    <a:pt x="303" y="218"/>
                    <a:pt x="286" y="229"/>
                    <a:pt x="269" y="226"/>
                  </a:cubicBezTo>
                  <a:close/>
                  <a:moveTo>
                    <a:pt x="269" y="226"/>
                  </a:moveTo>
                  <a:cubicBezTo>
                    <a:pt x="269" y="226"/>
                    <a:pt x="269" y="226"/>
                    <a:pt x="269" y="226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淘宝网chenying0907出品 23"/>
            <p:cNvSpPr>
              <a:spLocks/>
            </p:cNvSpPr>
            <p:nvPr/>
          </p:nvSpPr>
          <p:spPr bwMode="auto">
            <a:xfrm>
              <a:off x="7841548" y="5334626"/>
              <a:ext cx="345111" cy="793162"/>
            </a:xfrm>
            <a:custGeom>
              <a:avLst/>
              <a:gdLst>
                <a:gd name="T0" fmla="*/ 466 w 466"/>
                <a:gd name="T1" fmla="*/ 1071 h 1071"/>
                <a:gd name="T2" fmla="*/ 0 w 466"/>
                <a:gd name="T3" fmla="*/ 1071 h 1071"/>
                <a:gd name="T4" fmla="*/ 0 w 466"/>
                <a:gd name="T5" fmla="*/ 1024 h 1071"/>
                <a:gd name="T6" fmla="*/ 418 w 466"/>
                <a:gd name="T7" fmla="*/ 1024 h 1071"/>
                <a:gd name="T8" fmla="*/ 418 w 466"/>
                <a:gd name="T9" fmla="*/ 0 h 1071"/>
                <a:gd name="T10" fmla="*/ 466 w 466"/>
                <a:gd name="T11" fmla="*/ 0 h 1071"/>
                <a:gd name="T12" fmla="*/ 466 w 466"/>
                <a:gd name="T13" fmla="*/ 1071 h 10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6" h="1071">
                  <a:moveTo>
                    <a:pt x="466" y="1071"/>
                  </a:moveTo>
                  <a:lnTo>
                    <a:pt x="0" y="1071"/>
                  </a:lnTo>
                  <a:lnTo>
                    <a:pt x="0" y="1024"/>
                  </a:lnTo>
                  <a:lnTo>
                    <a:pt x="418" y="1024"/>
                  </a:lnTo>
                  <a:lnTo>
                    <a:pt x="418" y="0"/>
                  </a:lnTo>
                  <a:lnTo>
                    <a:pt x="466" y="0"/>
                  </a:lnTo>
                  <a:lnTo>
                    <a:pt x="466" y="107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淘宝网chenying0907出品 24"/>
            <p:cNvSpPr>
              <a:spLocks/>
            </p:cNvSpPr>
            <p:nvPr/>
          </p:nvSpPr>
          <p:spPr bwMode="auto">
            <a:xfrm>
              <a:off x="8107417" y="5247238"/>
              <a:ext cx="122936" cy="105162"/>
            </a:xfrm>
            <a:custGeom>
              <a:avLst/>
              <a:gdLst>
                <a:gd name="T0" fmla="*/ 166 w 166"/>
                <a:gd name="T1" fmla="*/ 142 h 142"/>
                <a:gd name="T2" fmla="*/ 83 w 166"/>
                <a:gd name="T3" fmla="*/ 0 h 142"/>
                <a:gd name="T4" fmla="*/ 0 w 166"/>
                <a:gd name="T5" fmla="*/ 142 h 142"/>
                <a:gd name="T6" fmla="*/ 166 w 166"/>
                <a:gd name="T7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142">
                  <a:moveTo>
                    <a:pt x="166" y="142"/>
                  </a:moveTo>
                  <a:lnTo>
                    <a:pt x="83" y="0"/>
                  </a:lnTo>
                  <a:lnTo>
                    <a:pt x="0" y="142"/>
                  </a:lnTo>
                  <a:lnTo>
                    <a:pt x="166" y="142"/>
                  </a:lnTo>
                  <a:close/>
                </a:path>
              </a:pathLst>
            </a:custGeom>
            <a:solidFill>
              <a:srgbClr val="D95E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淘宝网chenying0907出品 25"/>
            <p:cNvSpPr>
              <a:spLocks/>
            </p:cNvSpPr>
            <p:nvPr/>
          </p:nvSpPr>
          <p:spPr bwMode="auto">
            <a:xfrm>
              <a:off x="7056533" y="3879386"/>
              <a:ext cx="664301" cy="1581139"/>
            </a:xfrm>
            <a:custGeom>
              <a:avLst/>
              <a:gdLst>
                <a:gd name="T0" fmla="*/ 48 w 897"/>
                <a:gd name="T1" fmla="*/ 2135 h 2135"/>
                <a:gd name="T2" fmla="*/ 0 w 897"/>
                <a:gd name="T3" fmla="*/ 2135 h 2135"/>
                <a:gd name="T4" fmla="*/ 0 w 897"/>
                <a:gd name="T5" fmla="*/ 0 h 2135"/>
                <a:gd name="T6" fmla="*/ 897 w 897"/>
                <a:gd name="T7" fmla="*/ 0 h 2135"/>
                <a:gd name="T8" fmla="*/ 897 w 897"/>
                <a:gd name="T9" fmla="*/ 47 h 2135"/>
                <a:gd name="T10" fmla="*/ 48 w 897"/>
                <a:gd name="T11" fmla="*/ 47 h 2135"/>
                <a:gd name="T12" fmla="*/ 48 w 897"/>
                <a:gd name="T13" fmla="*/ 2135 h 2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7" h="2135">
                  <a:moveTo>
                    <a:pt x="48" y="2135"/>
                  </a:moveTo>
                  <a:lnTo>
                    <a:pt x="0" y="2135"/>
                  </a:lnTo>
                  <a:lnTo>
                    <a:pt x="0" y="0"/>
                  </a:lnTo>
                  <a:lnTo>
                    <a:pt x="897" y="0"/>
                  </a:lnTo>
                  <a:lnTo>
                    <a:pt x="897" y="47"/>
                  </a:lnTo>
                  <a:lnTo>
                    <a:pt x="48" y="47"/>
                  </a:lnTo>
                  <a:lnTo>
                    <a:pt x="48" y="213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淘宝网chenying0907出品 26"/>
            <p:cNvSpPr>
              <a:spLocks/>
            </p:cNvSpPr>
            <p:nvPr/>
          </p:nvSpPr>
          <p:spPr bwMode="auto">
            <a:xfrm>
              <a:off x="7703060" y="3835691"/>
              <a:ext cx="106644" cy="122196"/>
            </a:xfrm>
            <a:custGeom>
              <a:avLst/>
              <a:gdLst>
                <a:gd name="T0" fmla="*/ 0 w 144"/>
                <a:gd name="T1" fmla="*/ 165 h 165"/>
                <a:gd name="T2" fmla="*/ 144 w 144"/>
                <a:gd name="T3" fmla="*/ 83 h 165"/>
                <a:gd name="T4" fmla="*/ 0 w 144"/>
                <a:gd name="T5" fmla="*/ 0 h 165"/>
                <a:gd name="T6" fmla="*/ 0 w 144"/>
                <a:gd name="T7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165">
                  <a:moveTo>
                    <a:pt x="0" y="165"/>
                  </a:moveTo>
                  <a:lnTo>
                    <a:pt x="144" y="83"/>
                  </a:lnTo>
                  <a:lnTo>
                    <a:pt x="0" y="0"/>
                  </a:lnTo>
                  <a:lnTo>
                    <a:pt x="0" y="165"/>
                  </a:lnTo>
                  <a:close/>
                </a:path>
              </a:pathLst>
            </a:custGeom>
            <a:solidFill>
              <a:srgbClr val="5942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淘宝网chenying0907出品 27"/>
            <p:cNvSpPr>
              <a:spLocks/>
            </p:cNvSpPr>
            <p:nvPr/>
          </p:nvSpPr>
          <p:spPr bwMode="auto">
            <a:xfrm>
              <a:off x="6210790" y="2247146"/>
              <a:ext cx="1510044" cy="514703"/>
            </a:xfrm>
            <a:custGeom>
              <a:avLst/>
              <a:gdLst>
                <a:gd name="T0" fmla="*/ 47 w 2039"/>
                <a:gd name="T1" fmla="*/ 695 h 695"/>
                <a:gd name="T2" fmla="*/ 0 w 2039"/>
                <a:gd name="T3" fmla="*/ 695 h 695"/>
                <a:gd name="T4" fmla="*/ 0 w 2039"/>
                <a:gd name="T5" fmla="*/ 0 h 695"/>
                <a:gd name="T6" fmla="*/ 2039 w 2039"/>
                <a:gd name="T7" fmla="*/ 0 h 695"/>
                <a:gd name="T8" fmla="*/ 2039 w 2039"/>
                <a:gd name="T9" fmla="*/ 47 h 695"/>
                <a:gd name="T10" fmla="*/ 47 w 2039"/>
                <a:gd name="T11" fmla="*/ 47 h 695"/>
                <a:gd name="T12" fmla="*/ 47 w 2039"/>
                <a:gd name="T13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39" h="695">
                  <a:moveTo>
                    <a:pt x="47" y="695"/>
                  </a:moveTo>
                  <a:lnTo>
                    <a:pt x="0" y="695"/>
                  </a:lnTo>
                  <a:lnTo>
                    <a:pt x="0" y="0"/>
                  </a:lnTo>
                  <a:lnTo>
                    <a:pt x="2039" y="0"/>
                  </a:lnTo>
                  <a:lnTo>
                    <a:pt x="2039" y="47"/>
                  </a:lnTo>
                  <a:lnTo>
                    <a:pt x="47" y="47"/>
                  </a:lnTo>
                  <a:lnTo>
                    <a:pt x="47" y="69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淘宝网chenying0907出品 28"/>
            <p:cNvSpPr>
              <a:spLocks/>
            </p:cNvSpPr>
            <p:nvPr/>
          </p:nvSpPr>
          <p:spPr bwMode="auto">
            <a:xfrm>
              <a:off x="7703060" y="2203452"/>
              <a:ext cx="106644" cy="122936"/>
            </a:xfrm>
            <a:custGeom>
              <a:avLst/>
              <a:gdLst>
                <a:gd name="T0" fmla="*/ 0 w 144"/>
                <a:gd name="T1" fmla="*/ 166 h 166"/>
                <a:gd name="T2" fmla="*/ 144 w 144"/>
                <a:gd name="T3" fmla="*/ 83 h 166"/>
                <a:gd name="T4" fmla="*/ 0 w 144"/>
                <a:gd name="T5" fmla="*/ 0 h 166"/>
                <a:gd name="T6" fmla="*/ 0 w 144"/>
                <a:gd name="T7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166">
                  <a:moveTo>
                    <a:pt x="0" y="166"/>
                  </a:moveTo>
                  <a:lnTo>
                    <a:pt x="144" y="83"/>
                  </a:lnTo>
                  <a:lnTo>
                    <a:pt x="0" y="0"/>
                  </a:lnTo>
                  <a:lnTo>
                    <a:pt x="0" y="166"/>
                  </a:lnTo>
                  <a:close/>
                </a:path>
              </a:pathLst>
            </a:custGeom>
            <a:solidFill>
              <a:srgbClr val="75B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淘宝网chenying0907出品 29"/>
            <p:cNvSpPr>
              <a:spLocks/>
            </p:cNvSpPr>
            <p:nvPr/>
          </p:nvSpPr>
          <p:spPr bwMode="auto">
            <a:xfrm>
              <a:off x="4488940" y="3136583"/>
              <a:ext cx="907211" cy="858333"/>
            </a:xfrm>
            <a:custGeom>
              <a:avLst/>
              <a:gdLst>
                <a:gd name="T0" fmla="*/ 1225 w 1225"/>
                <a:gd name="T1" fmla="*/ 1159 h 1159"/>
                <a:gd name="T2" fmla="*/ 88 w 1225"/>
                <a:gd name="T3" fmla="*/ 1159 h 1159"/>
                <a:gd name="T4" fmla="*/ 88 w 1225"/>
                <a:gd name="T5" fmla="*/ 48 h 1159"/>
                <a:gd name="T6" fmla="*/ 0 w 1225"/>
                <a:gd name="T7" fmla="*/ 48 h 1159"/>
                <a:gd name="T8" fmla="*/ 0 w 1225"/>
                <a:gd name="T9" fmla="*/ 0 h 1159"/>
                <a:gd name="T10" fmla="*/ 135 w 1225"/>
                <a:gd name="T11" fmla="*/ 0 h 1159"/>
                <a:gd name="T12" fmla="*/ 135 w 1225"/>
                <a:gd name="T13" fmla="*/ 1112 h 1159"/>
                <a:gd name="T14" fmla="*/ 1225 w 1225"/>
                <a:gd name="T15" fmla="*/ 1112 h 1159"/>
                <a:gd name="T16" fmla="*/ 1225 w 1225"/>
                <a:gd name="T17" fmla="*/ 1159 h 1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25" h="1159">
                  <a:moveTo>
                    <a:pt x="1225" y="1159"/>
                  </a:moveTo>
                  <a:lnTo>
                    <a:pt x="88" y="1159"/>
                  </a:lnTo>
                  <a:lnTo>
                    <a:pt x="88" y="48"/>
                  </a:lnTo>
                  <a:lnTo>
                    <a:pt x="0" y="48"/>
                  </a:lnTo>
                  <a:lnTo>
                    <a:pt x="0" y="0"/>
                  </a:lnTo>
                  <a:lnTo>
                    <a:pt x="135" y="0"/>
                  </a:lnTo>
                  <a:lnTo>
                    <a:pt x="135" y="1112"/>
                  </a:lnTo>
                  <a:lnTo>
                    <a:pt x="1225" y="1112"/>
                  </a:lnTo>
                  <a:lnTo>
                    <a:pt x="1225" y="115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淘宝网chenying0907出品 30"/>
            <p:cNvSpPr>
              <a:spLocks/>
            </p:cNvSpPr>
            <p:nvPr/>
          </p:nvSpPr>
          <p:spPr bwMode="auto">
            <a:xfrm>
              <a:off x="4399330" y="3092889"/>
              <a:ext cx="107384" cy="122936"/>
            </a:xfrm>
            <a:custGeom>
              <a:avLst/>
              <a:gdLst>
                <a:gd name="T0" fmla="*/ 145 w 145"/>
                <a:gd name="T1" fmla="*/ 0 h 166"/>
                <a:gd name="T2" fmla="*/ 0 w 145"/>
                <a:gd name="T3" fmla="*/ 83 h 166"/>
                <a:gd name="T4" fmla="*/ 145 w 145"/>
                <a:gd name="T5" fmla="*/ 166 h 166"/>
                <a:gd name="T6" fmla="*/ 145 w 145"/>
                <a:gd name="T7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5" h="166">
                  <a:moveTo>
                    <a:pt x="145" y="0"/>
                  </a:moveTo>
                  <a:lnTo>
                    <a:pt x="0" y="83"/>
                  </a:lnTo>
                  <a:lnTo>
                    <a:pt x="145" y="166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淘宝网chenying0907出品 31"/>
            <p:cNvSpPr>
              <a:spLocks/>
            </p:cNvSpPr>
            <p:nvPr/>
          </p:nvSpPr>
          <p:spPr bwMode="auto">
            <a:xfrm>
              <a:off x="4551890" y="4225977"/>
              <a:ext cx="1267874" cy="830191"/>
            </a:xfrm>
            <a:custGeom>
              <a:avLst/>
              <a:gdLst>
                <a:gd name="T0" fmla="*/ 1712 w 1712"/>
                <a:gd name="T1" fmla="*/ 1121 h 1121"/>
                <a:gd name="T2" fmla="*/ 178 w 1712"/>
                <a:gd name="T3" fmla="*/ 1121 h 1121"/>
                <a:gd name="T4" fmla="*/ 178 w 1712"/>
                <a:gd name="T5" fmla="*/ 47 h 1121"/>
                <a:gd name="T6" fmla="*/ 0 w 1712"/>
                <a:gd name="T7" fmla="*/ 47 h 1121"/>
                <a:gd name="T8" fmla="*/ 0 w 1712"/>
                <a:gd name="T9" fmla="*/ 0 h 1121"/>
                <a:gd name="T10" fmla="*/ 225 w 1712"/>
                <a:gd name="T11" fmla="*/ 0 h 1121"/>
                <a:gd name="T12" fmla="*/ 225 w 1712"/>
                <a:gd name="T13" fmla="*/ 1074 h 1121"/>
                <a:gd name="T14" fmla="*/ 1712 w 1712"/>
                <a:gd name="T15" fmla="*/ 1074 h 1121"/>
                <a:gd name="T16" fmla="*/ 1712 w 1712"/>
                <a:gd name="T17" fmla="*/ 1121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12" h="1121">
                  <a:moveTo>
                    <a:pt x="1712" y="1121"/>
                  </a:moveTo>
                  <a:lnTo>
                    <a:pt x="178" y="1121"/>
                  </a:lnTo>
                  <a:lnTo>
                    <a:pt x="178" y="47"/>
                  </a:lnTo>
                  <a:lnTo>
                    <a:pt x="0" y="47"/>
                  </a:lnTo>
                  <a:lnTo>
                    <a:pt x="0" y="0"/>
                  </a:lnTo>
                  <a:lnTo>
                    <a:pt x="225" y="0"/>
                  </a:lnTo>
                  <a:lnTo>
                    <a:pt x="225" y="1074"/>
                  </a:lnTo>
                  <a:lnTo>
                    <a:pt x="1712" y="1074"/>
                  </a:lnTo>
                  <a:lnTo>
                    <a:pt x="1712" y="112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淘宝网chenying0907出品 32"/>
            <p:cNvSpPr>
              <a:spLocks/>
            </p:cNvSpPr>
            <p:nvPr/>
          </p:nvSpPr>
          <p:spPr bwMode="auto">
            <a:xfrm>
              <a:off x="4464501" y="4182283"/>
              <a:ext cx="105162" cy="122936"/>
            </a:xfrm>
            <a:custGeom>
              <a:avLst/>
              <a:gdLst>
                <a:gd name="T0" fmla="*/ 142 w 142"/>
                <a:gd name="T1" fmla="*/ 0 h 166"/>
                <a:gd name="T2" fmla="*/ 0 w 142"/>
                <a:gd name="T3" fmla="*/ 83 h 166"/>
                <a:gd name="T4" fmla="*/ 142 w 142"/>
                <a:gd name="T5" fmla="*/ 166 h 166"/>
                <a:gd name="T6" fmla="*/ 142 w 142"/>
                <a:gd name="T7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2" h="166">
                  <a:moveTo>
                    <a:pt x="142" y="0"/>
                  </a:moveTo>
                  <a:lnTo>
                    <a:pt x="0" y="83"/>
                  </a:lnTo>
                  <a:lnTo>
                    <a:pt x="142" y="166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D99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淘宝网chenying0907出品 33"/>
            <p:cNvSpPr>
              <a:spLocks/>
            </p:cNvSpPr>
            <p:nvPr/>
          </p:nvSpPr>
          <p:spPr bwMode="auto">
            <a:xfrm>
              <a:off x="4054960" y="5723431"/>
              <a:ext cx="645786" cy="404357"/>
            </a:xfrm>
            <a:custGeom>
              <a:avLst/>
              <a:gdLst>
                <a:gd name="T0" fmla="*/ 872 w 872"/>
                <a:gd name="T1" fmla="*/ 546 h 546"/>
                <a:gd name="T2" fmla="*/ 0 w 872"/>
                <a:gd name="T3" fmla="*/ 546 h 546"/>
                <a:gd name="T4" fmla="*/ 0 w 872"/>
                <a:gd name="T5" fmla="*/ 0 h 546"/>
                <a:gd name="T6" fmla="*/ 47 w 872"/>
                <a:gd name="T7" fmla="*/ 0 h 546"/>
                <a:gd name="T8" fmla="*/ 47 w 872"/>
                <a:gd name="T9" fmla="*/ 499 h 546"/>
                <a:gd name="T10" fmla="*/ 872 w 872"/>
                <a:gd name="T11" fmla="*/ 499 h 546"/>
                <a:gd name="T12" fmla="*/ 872 w 872"/>
                <a:gd name="T13" fmla="*/ 546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2" h="546">
                  <a:moveTo>
                    <a:pt x="872" y="546"/>
                  </a:moveTo>
                  <a:lnTo>
                    <a:pt x="0" y="546"/>
                  </a:lnTo>
                  <a:lnTo>
                    <a:pt x="0" y="0"/>
                  </a:lnTo>
                  <a:lnTo>
                    <a:pt x="47" y="0"/>
                  </a:lnTo>
                  <a:lnTo>
                    <a:pt x="47" y="499"/>
                  </a:lnTo>
                  <a:lnTo>
                    <a:pt x="872" y="499"/>
                  </a:lnTo>
                  <a:lnTo>
                    <a:pt x="872" y="5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淘宝网chenying0907出品 34"/>
            <p:cNvSpPr>
              <a:spLocks/>
            </p:cNvSpPr>
            <p:nvPr/>
          </p:nvSpPr>
          <p:spPr bwMode="auto">
            <a:xfrm>
              <a:off x="4010525" y="5636042"/>
              <a:ext cx="122936" cy="104422"/>
            </a:xfrm>
            <a:custGeom>
              <a:avLst/>
              <a:gdLst>
                <a:gd name="T0" fmla="*/ 166 w 166"/>
                <a:gd name="T1" fmla="*/ 141 h 141"/>
                <a:gd name="T2" fmla="*/ 83 w 166"/>
                <a:gd name="T3" fmla="*/ 0 h 141"/>
                <a:gd name="T4" fmla="*/ 0 w 166"/>
                <a:gd name="T5" fmla="*/ 141 h 141"/>
                <a:gd name="T6" fmla="*/ 166 w 166"/>
                <a:gd name="T7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141">
                  <a:moveTo>
                    <a:pt x="166" y="141"/>
                  </a:moveTo>
                  <a:lnTo>
                    <a:pt x="83" y="0"/>
                  </a:lnTo>
                  <a:lnTo>
                    <a:pt x="0" y="141"/>
                  </a:lnTo>
                  <a:lnTo>
                    <a:pt x="166" y="141"/>
                  </a:lnTo>
                  <a:close/>
                </a:path>
              </a:pathLst>
            </a:custGeom>
            <a:solidFill>
              <a:srgbClr val="75B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9086320" y="2407670"/>
            <a:ext cx="2239599" cy="702466"/>
            <a:chOff x="9720775" y="2761849"/>
            <a:chExt cx="2343012" cy="666116"/>
          </a:xfrm>
        </p:grpSpPr>
        <p:sp>
          <p:nvSpPr>
            <p:cNvPr id="36" name="淘宝网chenying0907出品 35"/>
            <p:cNvSpPr txBox="1"/>
            <p:nvPr/>
          </p:nvSpPr>
          <p:spPr>
            <a:xfrm>
              <a:off x="9726739" y="2761849"/>
              <a:ext cx="1507977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9720775" y="3060234"/>
              <a:ext cx="2343012" cy="367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9086318" y="3694068"/>
            <a:ext cx="2239601" cy="702466"/>
            <a:chOff x="9720773" y="2761849"/>
            <a:chExt cx="2343014" cy="666116"/>
          </a:xfrm>
        </p:grpSpPr>
        <p:sp>
          <p:nvSpPr>
            <p:cNvPr id="40" name="淘宝网chenying0907出品 39"/>
            <p:cNvSpPr txBox="1"/>
            <p:nvPr/>
          </p:nvSpPr>
          <p:spPr>
            <a:xfrm>
              <a:off x="9720773" y="2761849"/>
              <a:ext cx="1507977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9720775" y="3060234"/>
              <a:ext cx="2343012" cy="367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9086317" y="4982454"/>
            <a:ext cx="2239602" cy="702466"/>
            <a:chOff x="9720772" y="2761849"/>
            <a:chExt cx="2343015" cy="666116"/>
          </a:xfrm>
        </p:grpSpPr>
        <p:sp>
          <p:nvSpPr>
            <p:cNvPr id="43" name="淘宝网chenying0907出品 42"/>
            <p:cNvSpPr txBox="1"/>
            <p:nvPr/>
          </p:nvSpPr>
          <p:spPr>
            <a:xfrm>
              <a:off x="9720772" y="2761849"/>
              <a:ext cx="1507977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9720775" y="3060234"/>
              <a:ext cx="2343012" cy="367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 flipH="1">
            <a:off x="1606760" y="2407670"/>
            <a:ext cx="2219165" cy="702465"/>
            <a:chOff x="9720775" y="2761849"/>
            <a:chExt cx="2343012" cy="666115"/>
          </a:xfrm>
        </p:grpSpPr>
        <p:sp>
          <p:nvSpPr>
            <p:cNvPr id="46" name="淘宝网chenying0907出品 45"/>
            <p:cNvSpPr txBox="1"/>
            <p:nvPr/>
          </p:nvSpPr>
          <p:spPr>
            <a:xfrm>
              <a:off x="9747982" y="2761849"/>
              <a:ext cx="1521863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9720775" y="3060233"/>
              <a:ext cx="2343012" cy="367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 flipH="1">
            <a:off x="1604836" y="3694068"/>
            <a:ext cx="2237519" cy="702465"/>
            <a:chOff x="9701397" y="2761849"/>
            <a:chExt cx="2362390" cy="666115"/>
          </a:xfrm>
        </p:grpSpPr>
        <p:sp>
          <p:nvSpPr>
            <p:cNvPr id="49" name="淘宝网chenying0907出品 48"/>
            <p:cNvSpPr txBox="1"/>
            <p:nvPr/>
          </p:nvSpPr>
          <p:spPr>
            <a:xfrm>
              <a:off x="9701397" y="2761849"/>
              <a:ext cx="1521862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9720775" y="3060233"/>
              <a:ext cx="2343012" cy="367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 flipH="1">
            <a:off x="1606760" y="4982454"/>
            <a:ext cx="2219165" cy="702465"/>
            <a:chOff x="9720775" y="2761849"/>
            <a:chExt cx="2343012" cy="666115"/>
          </a:xfrm>
        </p:grpSpPr>
        <p:sp>
          <p:nvSpPr>
            <p:cNvPr id="52" name="淘宝网chenying0907出品 51"/>
            <p:cNvSpPr txBox="1"/>
            <p:nvPr/>
          </p:nvSpPr>
          <p:spPr>
            <a:xfrm>
              <a:off x="9768598" y="2761849"/>
              <a:ext cx="1521863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9720775" y="3060233"/>
              <a:ext cx="2343012" cy="367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6" name="淘宝网chenying0907出品 55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7" name="淘宝网chenying0907出品 56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8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608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4359082" y="2137401"/>
            <a:ext cx="4704997" cy="4324372"/>
            <a:chOff x="3392215" y="1614026"/>
            <a:chExt cx="5407569" cy="4970110"/>
          </a:xfrm>
        </p:grpSpPr>
        <p:sp>
          <p:nvSpPr>
            <p:cNvPr id="4" name="淘宝网chenying0907出品 6"/>
            <p:cNvSpPr>
              <a:spLocks noEditPoints="1"/>
            </p:cNvSpPr>
            <p:nvPr/>
          </p:nvSpPr>
          <p:spPr bwMode="auto">
            <a:xfrm>
              <a:off x="6399045" y="4571163"/>
              <a:ext cx="364143" cy="366587"/>
            </a:xfrm>
            <a:custGeom>
              <a:avLst/>
              <a:gdLst>
                <a:gd name="T0" fmla="*/ 143 w 189"/>
                <a:gd name="T1" fmla="*/ 160 h 190"/>
                <a:gd name="T2" fmla="*/ 160 w 189"/>
                <a:gd name="T3" fmla="*/ 163 h 190"/>
                <a:gd name="T4" fmla="*/ 161 w 189"/>
                <a:gd name="T5" fmla="*/ 153 h 190"/>
                <a:gd name="T6" fmla="*/ 171 w 189"/>
                <a:gd name="T7" fmla="*/ 143 h 190"/>
                <a:gd name="T8" fmla="*/ 177 w 189"/>
                <a:gd name="T9" fmla="*/ 133 h 190"/>
                <a:gd name="T10" fmla="*/ 175 w 189"/>
                <a:gd name="T11" fmla="*/ 118 h 190"/>
                <a:gd name="T12" fmla="*/ 188 w 189"/>
                <a:gd name="T13" fmla="*/ 113 h 190"/>
                <a:gd name="T14" fmla="*/ 175 w 189"/>
                <a:gd name="T15" fmla="*/ 101 h 190"/>
                <a:gd name="T16" fmla="*/ 189 w 189"/>
                <a:gd name="T17" fmla="*/ 90 h 190"/>
                <a:gd name="T18" fmla="*/ 182 w 189"/>
                <a:gd name="T19" fmla="*/ 83 h 190"/>
                <a:gd name="T20" fmla="*/ 181 w 189"/>
                <a:gd name="T21" fmla="*/ 69 h 190"/>
                <a:gd name="T22" fmla="*/ 177 w 189"/>
                <a:gd name="T23" fmla="*/ 58 h 190"/>
                <a:gd name="T24" fmla="*/ 168 w 189"/>
                <a:gd name="T25" fmla="*/ 47 h 190"/>
                <a:gd name="T26" fmla="*/ 169 w 189"/>
                <a:gd name="T27" fmla="*/ 37 h 190"/>
                <a:gd name="T28" fmla="*/ 152 w 189"/>
                <a:gd name="T29" fmla="*/ 38 h 190"/>
                <a:gd name="T30" fmla="*/ 153 w 189"/>
                <a:gd name="T31" fmla="*/ 20 h 190"/>
                <a:gd name="T32" fmla="*/ 142 w 189"/>
                <a:gd name="T33" fmla="*/ 21 h 190"/>
                <a:gd name="T34" fmla="*/ 131 w 189"/>
                <a:gd name="T35" fmla="*/ 13 h 190"/>
                <a:gd name="T36" fmla="*/ 120 w 189"/>
                <a:gd name="T37" fmla="*/ 9 h 190"/>
                <a:gd name="T38" fmla="*/ 106 w 189"/>
                <a:gd name="T39" fmla="*/ 8 h 190"/>
                <a:gd name="T40" fmla="*/ 99 w 189"/>
                <a:gd name="T41" fmla="*/ 1 h 190"/>
                <a:gd name="T42" fmla="*/ 88 w 189"/>
                <a:gd name="T43" fmla="*/ 15 h 190"/>
                <a:gd name="T44" fmla="*/ 76 w 189"/>
                <a:gd name="T45" fmla="*/ 2 h 190"/>
                <a:gd name="T46" fmla="*/ 70 w 189"/>
                <a:gd name="T47" fmla="*/ 11 h 190"/>
                <a:gd name="T48" fmla="*/ 57 w 189"/>
                <a:gd name="T49" fmla="*/ 14 h 190"/>
                <a:gd name="T50" fmla="*/ 47 w 189"/>
                <a:gd name="T51" fmla="*/ 13 h 190"/>
                <a:gd name="T52" fmla="*/ 46 w 189"/>
                <a:gd name="T53" fmla="*/ 31 h 190"/>
                <a:gd name="T54" fmla="*/ 29 w 189"/>
                <a:gd name="T55" fmla="*/ 27 h 190"/>
                <a:gd name="T56" fmla="*/ 28 w 189"/>
                <a:gd name="T57" fmla="*/ 38 h 190"/>
                <a:gd name="T58" fmla="*/ 18 w 189"/>
                <a:gd name="T59" fmla="*/ 47 h 190"/>
                <a:gd name="T60" fmla="*/ 13 w 189"/>
                <a:gd name="T61" fmla="*/ 58 h 190"/>
                <a:gd name="T62" fmla="*/ 14 w 189"/>
                <a:gd name="T63" fmla="*/ 73 h 190"/>
                <a:gd name="T64" fmla="*/ 2 w 189"/>
                <a:gd name="T65" fmla="*/ 77 h 190"/>
                <a:gd name="T66" fmla="*/ 14 w 189"/>
                <a:gd name="T67" fmla="*/ 89 h 190"/>
                <a:gd name="T68" fmla="*/ 0 w 189"/>
                <a:gd name="T69" fmla="*/ 100 h 190"/>
                <a:gd name="T70" fmla="*/ 7 w 189"/>
                <a:gd name="T71" fmla="*/ 108 h 190"/>
                <a:gd name="T72" fmla="*/ 8 w 189"/>
                <a:gd name="T73" fmla="*/ 121 h 190"/>
                <a:gd name="T74" fmla="*/ 13 w 189"/>
                <a:gd name="T75" fmla="*/ 133 h 190"/>
                <a:gd name="T76" fmla="*/ 21 w 189"/>
                <a:gd name="T77" fmla="*/ 144 h 190"/>
                <a:gd name="T78" fmla="*/ 20 w 189"/>
                <a:gd name="T79" fmla="*/ 154 h 190"/>
                <a:gd name="T80" fmla="*/ 37 w 189"/>
                <a:gd name="T81" fmla="*/ 152 h 190"/>
                <a:gd name="T82" fmla="*/ 37 w 189"/>
                <a:gd name="T83" fmla="*/ 170 h 190"/>
                <a:gd name="T84" fmla="*/ 47 w 189"/>
                <a:gd name="T85" fmla="*/ 169 h 190"/>
                <a:gd name="T86" fmla="*/ 58 w 189"/>
                <a:gd name="T87" fmla="*/ 177 h 190"/>
                <a:gd name="T88" fmla="*/ 69 w 189"/>
                <a:gd name="T89" fmla="*/ 182 h 190"/>
                <a:gd name="T90" fmla="*/ 83 w 189"/>
                <a:gd name="T91" fmla="*/ 183 h 190"/>
                <a:gd name="T92" fmla="*/ 90 w 189"/>
                <a:gd name="T93" fmla="*/ 190 h 190"/>
                <a:gd name="T94" fmla="*/ 101 w 189"/>
                <a:gd name="T95" fmla="*/ 176 h 190"/>
                <a:gd name="T96" fmla="*/ 113 w 189"/>
                <a:gd name="T97" fmla="*/ 188 h 190"/>
                <a:gd name="T98" fmla="*/ 119 w 189"/>
                <a:gd name="T99" fmla="*/ 180 h 190"/>
                <a:gd name="T100" fmla="*/ 133 w 189"/>
                <a:gd name="T101" fmla="*/ 177 h 190"/>
                <a:gd name="T102" fmla="*/ 142 w 189"/>
                <a:gd name="T103" fmla="*/ 177 h 190"/>
                <a:gd name="T104" fmla="*/ 80 w 189"/>
                <a:gd name="T105" fmla="*/ 66 h 190"/>
                <a:gd name="T106" fmla="*/ 78 w 189"/>
                <a:gd name="T107" fmla="*/ 74 h 190"/>
                <a:gd name="T108" fmla="*/ 113 w 189"/>
                <a:gd name="T109" fmla="*/ 85 h 190"/>
                <a:gd name="T110" fmla="*/ 66 w 189"/>
                <a:gd name="T111" fmla="*/ 109 h 190"/>
                <a:gd name="T112" fmla="*/ 74 w 189"/>
                <a:gd name="T113" fmla="*/ 112 h 190"/>
                <a:gd name="T114" fmla="*/ 88 w 189"/>
                <a:gd name="T115" fmla="*/ 82 h 190"/>
                <a:gd name="T116" fmla="*/ 81 w 189"/>
                <a:gd name="T117" fmla="*/ 102 h 190"/>
                <a:gd name="T118" fmla="*/ 112 w 189"/>
                <a:gd name="T119" fmla="*/ 115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9" h="190">
                  <a:moveTo>
                    <a:pt x="143" y="171"/>
                  </a:moveTo>
                  <a:cubicBezTo>
                    <a:pt x="142" y="169"/>
                    <a:pt x="142" y="169"/>
                    <a:pt x="142" y="169"/>
                  </a:cubicBezTo>
                  <a:cubicBezTo>
                    <a:pt x="140" y="167"/>
                    <a:pt x="140" y="163"/>
                    <a:pt x="143" y="160"/>
                  </a:cubicBezTo>
                  <a:cubicBezTo>
                    <a:pt x="146" y="157"/>
                    <a:pt x="150" y="158"/>
                    <a:pt x="153" y="161"/>
                  </a:cubicBezTo>
                  <a:cubicBezTo>
                    <a:pt x="154" y="163"/>
                    <a:pt x="154" y="163"/>
                    <a:pt x="154" y="163"/>
                  </a:cubicBezTo>
                  <a:cubicBezTo>
                    <a:pt x="156" y="165"/>
                    <a:pt x="159" y="165"/>
                    <a:pt x="160" y="163"/>
                  </a:cubicBezTo>
                  <a:cubicBezTo>
                    <a:pt x="161" y="162"/>
                    <a:pt x="162" y="162"/>
                    <a:pt x="163" y="161"/>
                  </a:cubicBezTo>
                  <a:cubicBezTo>
                    <a:pt x="165" y="159"/>
                    <a:pt x="165" y="156"/>
                    <a:pt x="163" y="154"/>
                  </a:cubicBezTo>
                  <a:cubicBezTo>
                    <a:pt x="161" y="153"/>
                    <a:pt x="161" y="153"/>
                    <a:pt x="161" y="153"/>
                  </a:cubicBezTo>
                  <a:cubicBezTo>
                    <a:pt x="158" y="151"/>
                    <a:pt x="157" y="147"/>
                    <a:pt x="159" y="144"/>
                  </a:cubicBezTo>
                  <a:cubicBezTo>
                    <a:pt x="161" y="140"/>
                    <a:pt x="166" y="140"/>
                    <a:pt x="169" y="142"/>
                  </a:cubicBezTo>
                  <a:cubicBezTo>
                    <a:pt x="171" y="143"/>
                    <a:pt x="171" y="143"/>
                    <a:pt x="171" y="143"/>
                  </a:cubicBezTo>
                  <a:cubicBezTo>
                    <a:pt x="173" y="145"/>
                    <a:pt x="176" y="144"/>
                    <a:pt x="177" y="142"/>
                  </a:cubicBezTo>
                  <a:cubicBezTo>
                    <a:pt x="178" y="141"/>
                    <a:pt x="178" y="140"/>
                    <a:pt x="179" y="139"/>
                  </a:cubicBezTo>
                  <a:cubicBezTo>
                    <a:pt x="180" y="136"/>
                    <a:pt x="179" y="134"/>
                    <a:pt x="177" y="133"/>
                  </a:cubicBezTo>
                  <a:cubicBezTo>
                    <a:pt x="174" y="132"/>
                    <a:pt x="174" y="132"/>
                    <a:pt x="174" y="132"/>
                  </a:cubicBezTo>
                  <a:cubicBezTo>
                    <a:pt x="171" y="130"/>
                    <a:pt x="169" y="127"/>
                    <a:pt x="171" y="123"/>
                  </a:cubicBezTo>
                  <a:cubicBezTo>
                    <a:pt x="169" y="120"/>
                    <a:pt x="172" y="116"/>
                    <a:pt x="175" y="118"/>
                  </a:cubicBezTo>
                  <a:cubicBezTo>
                    <a:pt x="181" y="120"/>
                    <a:pt x="181" y="120"/>
                    <a:pt x="181" y="120"/>
                  </a:cubicBezTo>
                  <a:cubicBezTo>
                    <a:pt x="183" y="121"/>
                    <a:pt x="186" y="119"/>
                    <a:pt x="187" y="117"/>
                  </a:cubicBezTo>
                  <a:cubicBezTo>
                    <a:pt x="187" y="116"/>
                    <a:pt x="187" y="114"/>
                    <a:pt x="188" y="113"/>
                  </a:cubicBezTo>
                  <a:cubicBezTo>
                    <a:pt x="188" y="111"/>
                    <a:pt x="186" y="108"/>
                    <a:pt x="184" y="108"/>
                  </a:cubicBezTo>
                  <a:cubicBezTo>
                    <a:pt x="181" y="108"/>
                    <a:pt x="181" y="108"/>
                    <a:pt x="181" y="108"/>
                  </a:cubicBezTo>
                  <a:cubicBezTo>
                    <a:pt x="178" y="108"/>
                    <a:pt x="175" y="104"/>
                    <a:pt x="175" y="101"/>
                  </a:cubicBezTo>
                  <a:cubicBezTo>
                    <a:pt x="176" y="97"/>
                    <a:pt x="179" y="94"/>
                    <a:pt x="183" y="94"/>
                  </a:cubicBezTo>
                  <a:cubicBezTo>
                    <a:pt x="185" y="94"/>
                    <a:pt x="185" y="94"/>
                    <a:pt x="185" y="94"/>
                  </a:cubicBezTo>
                  <a:cubicBezTo>
                    <a:pt x="187" y="95"/>
                    <a:pt x="189" y="93"/>
                    <a:pt x="189" y="90"/>
                  </a:cubicBezTo>
                  <a:cubicBezTo>
                    <a:pt x="189" y="89"/>
                    <a:pt x="189" y="87"/>
                    <a:pt x="189" y="86"/>
                  </a:cubicBezTo>
                  <a:cubicBezTo>
                    <a:pt x="189" y="84"/>
                    <a:pt x="186" y="82"/>
                    <a:pt x="184" y="82"/>
                  </a:cubicBezTo>
                  <a:cubicBezTo>
                    <a:pt x="182" y="83"/>
                    <a:pt x="182" y="83"/>
                    <a:pt x="182" y="83"/>
                  </a:cubicBezTo>
                  <a:cubicBezTo>
                    <a:pt x="178" y="84"/>
                    <a:pt x="174" y="81"/>
                    <a:pt x="173" y="78"/>
                  </a:cubicBezTo>
                  <a:cubicBezTo>
                    <a:pt x="173" y="74"/>
                    <a:pt x="175" y="70"/>
                    <a:pt x="179" y="70"/>
                  </a:cubicBezTo>
                  <a:cubicBezTo>
                    <a:pt x="181" y="69"/>
                    <a:pt x="181" y="69"/>
                    <a:pt x="181" y="69"/>
                  </a:cubicBezTo>
                  <a:cubicBezTo>
                    <a:pt x="183" y="69"/>
                    <a:pt x="185" y="66"/>
                    <a:pt x="184" y="64"/>
                  </a:cubicBezTo>
                  <a:cubicBezTo>
                    <a:pt x="183" y="62"/>
                    <a:pt x="183" y="61"/>
                    <a:pt x="182" y="60"/>
                  </a:cubicBezTo>
                  <a:cubicBezTo>
                    <a:pt x="182" y="58"/>
                    <a:pt x="179" y="57"/>
                    <a:pt x="177" y="58"/>
                  </a:cubicBezTo>
                  <a:cubicBezTo>
                    <a:pt x="175" y="59"/>
                    <a:pt x="175" y="59"/>
                    <a:pt x="175" y="59"/>
                  </a:cubicBezTo>
                  <a:cubicBezTo>
                    <a:pt x="171" y="61"/>
                    <a:pt x="167" y="59"/>
                    <a:pt x="165" y="56"/>
                  </a:cubicBezTo>
                  <a:cubicBezTo>
                    <a:pt x="164" y="53"/>
                    <a:pt x="165" y="49"/>
                    <a:pt x="168" y="47"/>
                  </a:cubicBezTo>
                  <a:cubicBezTo>
                    <a:pt x="170" y="46"/>
                    <a:pt x="170" y="46"/>
                    <a:pt x="170" y="46"/>
                  </a:cubicBezTo>
                  <a:cubicBezTo>
                    <a:pt x="172" y="45"/>
                    <a:pt x="173" y="42"/>
                    <a:pt x="171" y="40"/>
                  </a:cubicBezTo>
                  <a:cubicBezTo>
                    <a:pt x="171" y="39"/>
                    <a:pt x="170" y="38"/>
                    <a:pt x="169" y="37"/>
                  </a:cubicBezTo>
                  <a:cubicBezTo>
                    <a:pt x="167" y="35"/>
                    <a:pt x="165" y="34"/>
                    <a:pt x="163" y="36"/>
                  </a:cubicBezTo>
                  <a:cubicBezTo>
                    <a:pt x="161" y="38"/>
                    <a:pt x="161" y="38"/>
                    <a:pt x="161" y="38"/>
                  </a:cubicBezTo>
                  <a:cubicBezTo>
                    <a:pt x="159" y="40"/>
                    <a:pt x="155" y="40"/>
                    <a:pt x="152" y="38"/>
                  </a:cubicBezTo>
                  <a:cubicBezTo>
                    <a:pt x="149" y="36"/>
                    <a:pt x="149" y="31"/>
                    <a:pt x="152" y="28"/>
                  </a:cubicBezTo>
                  <a:cubicBezTo>
                    <a:pt x="153" y="27"/>
                    <a:pt x="153" y="27"/>
                    <a:pt x="153" y="27"/>
                  </a:cubicBezTo>
                  <a:cubicBezTo>
                    <a:pt x="155" y="25"/>
                    <a:pt x="155" y="22"/>
                    <a:pt x="153" y="20"/>
                  </a:cubicBezTo>
                  <a:cubicBezTo>
                    <a:pt x="152" y="20"/>
                    <a:pt x="151" y="19"/>
                    <a:pt x="150" y="18"/>
                  </a:cubicBezTo>
                  <a:cubicBezTo>
                    <a:pt x="147" y="17"/>
                    <a:pt x="145" y="17"/>
                    <a:pt x="143" y="19"/>
                  </a:cubicBezTo>
                  <a:cubicBezTo>
                    <a:pt x="142" y="21"/>
                    <a:pt x="142" y="21"/>
                    <a:pt x="142" y="21"/>
                  </a:cubicBezTo>
                  <a:cubicBezTo>
                    <a:pt x="140" y="25"/>
                    <a:pt x="136" y="26"/>
                    <a:pt x="133" y="24"/>
                  </a:cubicBezTo>
                  <a:cubicBezTo>
                    <a:pt x="130" y="22"/>
                    <a:pt x="128" y="18"/>
                    <a:pt x="130" y="15"/>
                  </a:cubicBezTo>
                  <a:cubicBezTo>
                    <a:pt x="131" y="13"/>
                    <a:pt x="131" y="13"/>
                    <a:pt x="131" y="13"/>
                  </a:cubicBezTo>
                  <a:cubicBezTo>
                    <a:pt x="133" y="11"/>
                    <a:pt x="132" y="8"/>
                    <a:pt x="129" y="7"/>
                  </a:cubicBezTo>
                  <a:cubicBezTo>
                    <a:pt x="128" y="7"/>
                    <a:pt x="127" y="6"/>
                    <a:pt x="126" y="6"/>
                  </a:cubicBezTo>
                  <a:cubicBezTo>
                    <a:pt x="123" y="5"/>
                    <a:pt x="121" y="6"/>
                    <a:pt x="120" y="9"/>
                  </a:cubicBezTo>
                  <a:cubicBezTo>
                    <a:pt x="119" y="11"/>
                    <a:pt x="119" y="11"/>
                    <a:pt x="119" y="11"/>
                  </a:cubicBezTo>
                  <a:cubicBezTo>
                    <a:pt x="119" y="15"/>
                    <a:pt x="115" y="17"/>
                    <a:pt x="111" y="16"/>
                  </a:cubicBezTo>
                  <a:cubicBezTo>
                    <a:pt x="108" y="15"/>
                    <a:pt x="105" y="12"/>
                    <a:pt x="106" y="8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7" y="4"/>
                    <a:pt x="105" y="1"/>
                    <a:pt x="103" y="1"/>
                  </a:cubicBezTo>
                  <a:cubicBezTo>
                    <a:pt x="102" y="1"/>
                    <a:pt x="100" y="1"/>
                    <a:pt x="99" y="1"/>
                  </a:cubicBezTo>
                  <a:cubicBezTo>
                    <a:pt x="97" y="0"/>
                    <a:pt x="94" y="3"/>
                    <a:pt x="95" y="5"/>
                  </a:cubicBezTo>
                  <a:cubicBezTo>
                    <a:pt x="95" y="7"/>
                    <a:pt x="95" y="7"/>
                    <a:pt x="95" y="7"/>
                  </a:cubicBezTo>
                  <a:cubicBezTo>
                    <a:pt x="95" y="11"/>
                    <a:pt x="92" y="14"/>
                    <a:pt x="88" y="15"/>
                  </a:cubicBezTo>
                  <a:cubicBezTo>
                    <a:pt x="85" y="15"/>
                    <a:pt x="81" y="12"/>
                    <a:pt x="81" y="8"/>
                  </a:cubicBezTo>
                  <a:cubicBezTo>
                    <a:pt x="81" y="6"/>
                    <a:pt x="81" y="6"/>
                    <a:pt x="81" y="6"/>
                  </a:cubicBezTo>
                  <a:cubicBezTo>
                    <a:pt x="81" y="4"/>
                    <a:pt x="78" y="2"/>
                    <a:pt x="76" y="2"/>
                  </a:cubicBezTo>
                  <a:cubicBezTo>
                    <a:pt x="75" y="3"/>
                    <a:pt x="73" y="3"/>
                    <a:pt x="72" y="3"/>
                  </a:cubicBezTo>
                  <a:cubicBezTo>
                    <a:pt x="70" y="4"/>
                    <a:pt x="68" y="6"/>
                    <a:pt x="69" y="9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71" y="14"/>
                    <a:pt x="69" y="18"/>
                    <a:pt x="66" y="20"/>
                  </a:cubicBezTo>
                  <a:cubicBezTo>
                    <a:pt x="62" y="21"/>
                    <a:pt x="58" y="19"/>
                    <a:pt x="57" y="15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56" y="11"/>
                    <a:pt x="53" y="10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49" y="12"/>
                    <a:pt x="48" y="13"/>
                    <a:pt x="47" y="13"/>
                  </a:cubicBezTo>
                  <a:cubicBezTo>
                    <a:pt x="45" y="14"/>
                    <a:pt x="44" y="17"/>
                    <a:pt x="46" y="19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9" y="24"/>
                    <a:pt x="49" y="29"/>
                    <a:pt x="46" y="31"/>
                  </a:cubicBezTo>
                  <a:cubicBezTo>
                    <a:pt x="43" y="33"/>
                    <a:pt x="38" y="32"/>
                    <a:pt x="36" y="29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4" y="26"/>
                    <a:pt x="31" y="25"/>
                    <a:pt x="29" y="27"/>
                  </a:cubicBezTo>
                  <a:cubicBezTo>
                    <a:pt x="28" y="28"/>
                    <a:pt x="27" y="29"/>
                    <a:pt x="26" y="30"/>
                  </a:cubicBezTo>
                  <a:cubicBezTo>
                    <a:pt x="24" y="32"/>
                    <a:pt x="24" y="35"/>
                    <a:pt x="26" y="36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31" y="40"/>
                    <a:pt x="32" y="44"/>
                    <a:pt x="29" y="47"/>
                  </a:cubicBezTo>
                  <a:cubicBezTo>
                    <a:pt x="27" y="50"/>
                    <a:pt x="23" y="51"/>
                    <a:pt x="20" y="48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6" y="46"/>
                    <a:pt x="13" y="46"/>
                    <a:pt x="12" y="48"/>
                  </a:cubicBezTo>
                  <a:cubicBezTo>
                    <a:pt x="12" y="50"/>
                    <a:pt x="11" y="51"/>
                    <a:pt x="10" y="52"/>
                  </a:cubicBezTo>
                  <a:cubicBezTo>
                    <a:pt x="9" y="54"/>
                    <a:pt x="10" y="57"/>
                    <a:pt x="13" y="58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8" y="60"/>
                    <a:pt x="20" y="64"/>
                    <a:pt x="19" y="67"/>
                  </a:cubicBezTo>
                  <a:cubicBezTo>
                    <a:pt x="20" y="71"/>
                    <a:pt x="17" y="74"/>
                    <a:pt x="14" y="73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6" y="70"/>
                    <a:pt x="3" y="71"/>
                    <a:pt x="2" y="74"/>
                  </a:cubicBezTo>
                  <a:cubicBezTo>
                    <a:pt x="2" y="75"/>
                    <a:pt x="2" y="76"/>
                    <a:pt x="2" y="77"/>
                  </a:cubicBezTo>
                  <a:cubicBezTo>
                    <a:pt x="1" y="80"/>
                    <a:pt x="3" y="82"/>
                    <a:pt x="5" y="82"/>
                  </a:cubicBezTo>
                  <a:cubicBezTo>
                    <a:pt x="7" y="83"/>
                    <a:pt x="7" y="83"/>
                    <a:pt x="7" y="83"/>
                  </a:cubicBezTo>
                  <a:cubicBezTo>
                    <a:pt x="11" y="83"/>
                    <a:pt x="14" y="85"/>
                    <a:pt x="14" y="89"/>
                  </a:cubicBezTo>
                  <a:cubicBezTo>
                    <a:pt x="14" y="93"/>
                    <a:pt x="11" y="96"/>
                    <a:pt x="6" y="96"/>
                  </a:cubicBezTo>
                  <a:cubicBezTo>
                    <a:pt x="5" y="96"/>
                    <a:pt x="5" y="96"/>
                    <a:pt x="5" y="96"/>
                  </a:cubicBezTo>
                  <a:cubicBezTo>
                    <a:pt x="2" y="96"/>
                    <a:pt x="0" y="98"/>
                    <a:pt x="0" y="100"/>
                  </a:cubicBezTo>
                  <a:cubicBezTo>
                    <a:pt x="0" y="102"/>
                    <a:pt x="0" y="103"/>
                    <a:pt x="0" y="104"/>
                  </a:cubicBezTo>
                  <a:cubicBezTo>
                    <a:pt x="0" y="107"/>
                    <a:pt x="3" y="108"/>
                    <a:pt x="5" y="108"/>
                  </a:cubicBezTo>
                  <a:cubicBezTo>
                    <a:pt x="7" y="108"/>
                    <a:pt x="7" y="108"/>
                    <a:pt x="7" y="108"/>
                  </a:cubicBezTo>
                  <a:cubicBezTo>
                    <a:pt x="11" y="107"/>
                    <a:pt x="14" y="109"/>
                    <a:pt x="15" y="112"/>
                  </a:cubicBezTo>
                  <a:cubicBezTo>
                    <a:pt x="17" y="116"/>
                    <a:pt x="14" y="120"/>
                    <a:pt x="10" y="121"/>
                  </a:cubicBezTo>
                  <a:cubicBezTo>
                    <a:pt x="8" y="121"/>
                    <a:pt x="8" y="121"/>
                    <a:pt x="8" y="121"/>
                  </a:cubicBezTo>
                  <a:cubicBezTo>
                    <a:pt x="6" y="122"/>
                    <a:pt x="4" y="124"/>
                    <a:pt x="5" y="127"/>
                  </a:cubicBezTo>
                  <a:cubicBezTo>
                    <a:pt x="6" y="128"/>
                    <a:pt x="6" y="129"/>
                    <a:pt x="7" y="130"/>
                  </a:cubicBezTo>
                  <a:cubicBezTo>
                    <a:pt x="8" y="133"/>
                    <a:pt x="10" y="134"/>
                    <a:pt x="13" y="133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8" y="130"/>
                    <a:pt x="22" y="131"/>
                    <a:pt x="24" y="134"/>
                  </a:cubicBezTo>
                  <a:cubicBezTo>
                    <a:pt x="26" y="138"/>
                    <a:pt x="24" y="142"/>
                    <a:pt x="21" y="144"/>
                  </a:cubicBezTo>
                  <a:cubicBezTo>
                    <a:pt x="19" y="144"/>
                    <a:pt x="19" y="144"/>
                    <a:pt x="19" y="144"/>
                  </a:cubicBezTo>
                  <a:cubicBezTo>
                    <a:pt x="17" y="146"/>
                    <a:pt x="16" y="149"/>
                    <a:pt x="18" y="151"/>
                  </a:cubicBezTo>
                  <a:cubicBezTo>
                    <a:pt x="19" y="152"/>
                    <a:pt x="19" y="153"/>
                    <a:pt x="20" y="154"/>
                  </a:cubicBezTo>
                  <a:cubicBezTo>
                    <a:pt x="22" y="156"/>
                    <a:pt x="25" y="156"/>
                    <a:pt x="26" y="154"/>
                  </a:cubicBezTo>
                  <a:cubicBezTo>
                    <a:pt x="28" y="153"/>
                    <a:pt x="28" y="153"/>
                    <a:pt x="28" y="153"/>
                  </a:cubicBezTo>
                  <a:cubicBezTo>
                    <a:pt x="30" y="150"/>
                    <a:pt x="34" y="150"/>
                    <a:pt x="37" y="152"/>
                  </a:cubicBezTo>
                  <a:cubicBezTo>
                    <a:pt x="40" y="155"/>
                    <a:pt x="40" y="159"/>
                    <a:pt x="38" y="162"/>
                  </a:cubicBezTo>
                  <a:cubicBezTo>
                    <a:pt x="36" y="164"/>
                    <a:pt x="36" y="164"/>
                    <a:pt x="36" y="164"/>
                  </a:cubicBezTo>
                  <a:cubicBezTo>
                    <a:pt x="34" y="165"/>
                    <a:pt x="34" y="169"/>
                    <a:pt x="37" y="170"/>
                  </a:cubicBezTo>
                  <a:cubicBezTo>
                    <a:pt x="38" y="171"/>
                    <a:pt x="39" y="172"/>
                    <a:pt x="40" y="172"/>
                  </a:cubicBezTo>
                  <a:cubicBezTo>
                    <a:pt x="42" y="174"/>
                    <a:pt x="45" y="173"/>
                    <a:pt x="46" y="171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48" y="166"/>
                    <a:pt x="52" y="165"/>
                    <a:pt x="55" y="166"/>
                  </a:cubicBezTo>
                  <a:cubicBezTo>
                    <a:pt x="59" y="167"/>
                    <a:pt x="61" y="172"/>
                    <a:pt x="59" y="176"/>
                  </a:cubicBezTo>
                  <a:cubicBezTo>
                    <a:pt x="58" y="177"/>
                    <a:pt x="58" y="177"/>
                    <a:pt x="58" y="177"/>
                  </a:cubicBezTo>
                  <a:cubicBezTo>
                    <a:pt x="57" y="180"/>
                    <a:pt x="58" y="182"/>
                    <a:pt x="60" y="183"/>
                  </a:cubicBezTo>
                  <a:cubicBezTo>
                    <a:pt x="61" y="184"/>
                    <a:pt x="62" y="184"/>
                    <a:pt x="64" y="185"/>
                  </a:cubicBezTo>
                  <a:cubicBezTo>
                    <a:pt x="66" y="186"/>
                    <a:pt x="69" y="184"/>
                    <a:pt x="69" y="182"/>
                  </a:cubicBezTo>
                  <a:cubicBezTo>
                    <a:pt x="70" y="180"/>
                    <a:pt x="70" y="180"/>
                    <a:pt x="70" y="180"/>
                  </a:cubicBezTo>
                  <a:cubicBezTo>
                    <a:pt x="70" y="176"/>
                    <a:pt x="73" y="174"/>
                    <a:pt x="77" y="174"/>
                  </a:cubicBezTo>
                  <a:cubicBezTo>
                    <a:pt x="81" y="174"/>
                    <a:pt x="84" y="179"/>
                    <a:pt x="83" y="183"/>
                  </a:cubicBezTo>
                  <a:cubicBezTo>
                    <a:pt x="82" y="184"/>
                    <a:pt x="82" y="184"/>
                    <a:pt x="82" y="184"/>
                  </a:cubicBezTo>
                  <a:cubicBezTo>
                    <a:pt x="82" y="187"/>
                    <a:pt x="84" y="189"/>
                    <a:pt x="86" y="190"/>
                  </a:cubicBezTo>
                  <a:cubicBezTo>
                    <a:pt x="87" y="190"/>
                    <a:pt x="89" y="190"/>
                    <a:pt x="90" y="190"/>
                  </a:cubicBezTo>
                  <a:cubicBezTo>
                    <a:pt x="93" y="190"/>
                    <a:pt x="95" y="188"/>
                    <a:pt x="94" y="185"/>
                  </a:cubicBezTo>
                  <a:cubicBezTo>
                    <a:pt x="94" y="183"/>
                    <a:pt x="94" y="183"/>
                    <a:pt x="94" y="183"/>
                  </a:cubicBezTo>
                  <a:cubicBezTo>
                    <a:pt x="94" y="179"/>
                    <a:pt x="97" y="176"/>
                    <a:pt x="101" y="176"/>
                  </a:cubicBezTo>
                  <a:cubicBezTo>
                    <a:pt x="104" y="174"/>
                    <a:pt x="108" y="176"/>
                    <a:pt x="108" y="180"/>
                  </a:cubicBezTo>
                  <a:cubicBezTo>
                    <a:pt x="108" y="184"/>
                    <a:pt x="108" y="184"/>
                    <a:pt x="108" y="184"/>
                  </a:cubicBezTo>
                  <a:cubicBezTo>
                    <a:pt x="108" y="187"/>
                    <a:pt x="111" y="189"/>
                    <a:pt x="113" y="188"/>
                  </a:cubicBezTo>
                  <a:cubicBezTo>
                    <a:pt x="114" y="188"/>
                    <a:pt x="116" y="188"/>
                    <a:pt x="117" y="187"/>
                  </a:cubicBezTo>
                  <a:cubicBezTo>
                    <a:pt x="119" y="187"/>
                    <a:pt x="121" y="184"/>
                    <a:pt x="120" y="182"/>
                  </a:cubicBezTo>
                  <a:cubicBezTo>
                    <a:pt x="119" y="180"/>
                    <a:pt x="119" y="180"/>
                    <a:pt x="119" y="180"/>
                  </a:cubicBezTo>
                  <a:cubicBezTo>
                    <a:pt x="118" y="176"/>
                    <a:pt x="120" y="171"/>
                    <a:pt x="124" y="171"/>
                  </a:cubicBezTo>
                  <a:cubicBezTo>
                    <a:pt x="128" y="170"/>
                    <a:pt x="131" y="172"/>
                    <a:pt x="132" y="175"/>
                  </a:cubicBezTo>
                  <a:cubicBezTo>
                    <a:pt x="133" y="177"/>
                    <a:pt x="133" y="177"/>
                    <a:pt x="133" y="177"/>
                  </a:cubicBezTo>
                  <a:cubicBezTo>
                    <a:pt x="133" y="179"/>
                    <a:pt x="136" y="180"/>
                    <a:pt x="139" y="179"/>
                  </a:cubicBezTo>
                  <a:cubicBezTo>
                    <a:pt x="139" y="179"/>
                    <a:pt x="139" y="179"/>
                    <a:pt x="139" y="179"/>
                  </a:cubicBezTo>
                  <a:cubicBezTo>
                    <a:pt x="140" y="178"/>
                    <a:pt x="141" y="178"/>
                    <a:pt x="142" y="177"/>
                  </a:cubicBezTo>
                  <a:cubicBezTo>
                    <a:pt x="144" y="176"/>
                    <a:pt x="145" y="173"/>
                    <a:pt x="143" y="171"/>
                  </a:cubicBezTo>
                  <a:moveTo>
                    <a:pt x="78" y="74"/>
                  </a:moveTo>
                  <a:cubicBezTo>
                    <a:pt x="76" y="71"/>
                    <a:pt x="77" y="68"/>
                    <a:pt x="80" y="66"/>
                  </a:cubicBezTo>
                  <a:cubicBezTo>
                    <a:pt x="83" y="65"/>
                    <a:pt x="87" y="66"/>
                    <a:pt x="88" y="69"/>
                  </a:cubicBezTo>
                  <a:cubicBezTo>
                    <a:pt x="89" y="72"/>
                    <a:pt x="88" y="75"/>
                    <a:pt x="86" y="77"/>
                  </a:cubicBezTo>
                  <a:cubicBezTo>
                    <a:pt x="83" y="78"/>
                    <a:pt x="79" y="77"/>
                    <a:pt x="78" y="74"/>
                  </a:cubicBezTo>
                  <a:moveTo>
                    <a:pt x="123" y="80"/>
                  </a:moveTo>
                  <a:cubicBezTo>
                    <a:pt x="125" y="83"/>
                    <a:pt x="124" y="86"/>
                    <a:pt x="121" y="88"/>
                  </a:cubicBezTo>
                  <a:cubicBezTo>
                    <a:pt x="118" y="89"/>
                    <a:pt x="115" y="88"/>
                    <a:pt x="113" y="85"/>
                  </a:cubicBezTo>
                  <a:cubicBezTo>
                    <a:pt x="112" y="83"/>
                    <a:pt x="113" y="79"/>
                    <a:pt x="116" y="78"/>
                  </a:cubicBezTo>
                  <a:cubicBezTo>
                    <a:pt x="118" y="76"/>
                    <a:pt x="122" y="77"/>
                    <a:pt x="123" y="80"/>
                  </a:cubicBezTo>
                  <a:moveTo>
                    <a:pt x="66" y="109"/>
                  </a:moveTo>
                  <a:cubicBezTo>
                    <a:pt x="65" y="107"/>
                    <a:pt x="66" y="103"/>
                    <a:pt x="69" y="102"/>
                  </a:cubicBezTo>
                  <a:cubicBezTo>
                    <a:pt x="72" y="100"/>
                    <a:pt x="75" y="101"/>
                    <a:pt x="77" y="104"/>
                  </a:cubicBezTo>
                  <a:cubicBezTo>
                    <a:pt x="78" y="107"/>
                    <a:pt x="77" y="110"/>
                    <a:pt x="74" y="112"/>
                  </a:cubicBezTo>
                  <a:cubicBezTo>
                    <a:pt x="71" y="113"/>
                    <a:pt x="68" y="112"/>
                    <a:pt x="66" y="109"/>
                  </a:cubicBezTo>
                  <a:moveTo>
                    <a:pt x="81" y="102"/>
                  </a:moveTo>
                  <a:cubicBezTo>
                    <a:pt x="77" y="95"/>
                    <a:pt x="80" y="86"/>
                    <a:pt x="88" y="82"/>
                  </a:cubicBezTo>
                  <a:cubicBezTo>
                    <a:pt x="95" y="78"/>
                    <a:pt x="104" y="81"/>
                    <a:pt x="108" y="88"/>
                  </a:cubicBezTo>
                  <a:cubicBezTo>
                    <a:pt x="112" y="96"/>
                    <a:pt x="109" y="105"/>
                    <a:pt x="101" y="108"/>
                  </a:cubicBezTo>
                  <a:cubicBezTo>
                    <a:pt x="94" y="112"/>
                    <a:pt x="85" y="110"/>
                    <a:pt x="81" y="102"/>
                  </a:cubicBezTo>
                  <a:moveTo>
                    <a:pt x="102" y="121"/>
                  </a:moveTo>
                  <a:cubicBezTo>
                    <a:pt x="100" y="118"/>
                    <a:pt x="101" y="115"/>
                    <a:pt x="104" y="113"/>
                  </a:cubicBezTo>
                  <a:cubicBezTo>
                    <a:pt x="107" y="112"/>
                    <a:pt x="111" y="113"/>
                    <a:pt x="112" y="115"/>
                  </a:cubicBezTo>
                  <a:cubicBezTo>
                    <a:pt x="113" y="118"/>
                    <a:pt x="112" y="122"/>
                    <a:pt x="110" y="123"/>
                  </a:cubicBezTo>
                  <a:cubicBezTo>
                    <a:pt x="107" y="125"/>
                    <a:pt x="103" y="124"/>
                    <a:pt x="102" y="121"/>
                  </a:cubicBez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淘宝网chenying0907出品 7"/>
            <p:cNvSpPr>
              <a:spLocks noEditPoints="1"/>
            </p:cNvSpPr>
            <p:nvPr/>
          </p:nvSpPr>
          <p:spPr bwMode="auto">
            <a:xfrm>
              <a:off x="7744012" y="3565900"/>
              <a:ext cx="307933" cy="303860"/>
            </a:xfrm>
            <a:custGeom>
              <a:avLst/>
              <a:gdLst>
                <a:gd name="T0" fmla="*/ 61 w 160"/>
                <a:gd name="T1" fmla="*/ 100 h 158"/>
                <a:gd name="T2" fmla="*/ 79 w 160"/>
                <a:gd name="T3" fmla="*/ 51 h 158"/>
                <a:gd name="T4" fmla="*/ 101 w 160"/>
                <a:gd name="T5" fmla="*/ 98 h 158"/>
                <a:gd name="T6" fmla="*/ 82 w 160"/>
                <a:gd name="T7" fmla="*/ 0 h 158"/>
                <a:gd name="T8" fmla="*/ 67 w 160"/>
                <a:gd name="T9" fmla="*/ 0 h 158"/>
                <a:gd name="T10" fmla="*/ 56 w 160"/>
                <a:gd name="T11" fmla="*/ 19 h 158"/>
                <a:gd name="T12" fmla="*/ 49 w 160"/>
                <a:gd name="T13" fmla="*/ 25 h 158"/>
                <a:gd name="T14" fmla="*/ 38 w 160"/>
                <a:gd name="T15" fmla="*/ 21 h 158"/>
                <a:gd name="T16" fmla="*/ 28 w 160"/>
                <a:gd name="T17" fmla="*/ 18 h 158"/>
                <a:gd name="T18" fmla="*/ 15 w 160"/>
                <a:gd name="T19" fmla="*/ 31 h 158"/>
                <a:gd name="T20" fmla="*/ 22 w 160"/>
                <a:gd name="T21" fmla="*/ 54 h 158"/>
                <a:gd name="T22" fmla="*/ 18 w 160"/>
                <a:gd name="T23" fmla="*/ 63 h 158"/>
                <a:gd name="T24" fmla="*/ 0 w 160"/>
                <a:gd name="T25" fmla="*/ 76 h 158"/>
                <a:gd name="T26" fmla="*/ 5 w 160"/>
                <a:gd name="T27" fmla="*/ 96 h 158"/>
                <a:gd name="T28" fmla="*/ 24 w 160"/>
                <a:gd name="T29" fmla="*/ 103 h 158"/>
                <a:gd name="T30" fmla="*/ 20 w 160"/>
                <a:gd name="T31" fmla="*/ 127 h 158"/>
                <a:gd name="T32" fmla="*/ 33 w 160"/>
                <a:gd name="T33" fmla="*/ 143 h 158"/>
                <a:gd name="T34" fmla="*/ 40 w 160"/>
                <a:gd name="T35" fmla="*/ 144 h 158"/>
                <a:gd name="T36" fmla="*/ 58 w 160"/>
                <a:gd name="T37" fmla="*/ 136 h 158"/>
                <a:gd name="T38" fmla="*/ 64 w 160"/>
                <a:gd name="T39" fmla="*/ 139 h 158"/>
                <a:gd name="T40" fmla="*/ 74 w 160"/>
                <a:gd name="T41" fmla="*/ 157 h 158"/>
                <a:gd name="T42" fmla="*/ 78 w 160"/>
                <a:gd name="T43" fmla="*/ 158 h 158"/>
                <a:gd name="T44" fmla="*/ 98 w 160"/>
                <a:gd name="T45" fmla="*/ 154 h 158"/>
                <a:gd name="T46" fmla="*/ 108 w 160"/>
                <a:gd name="T47" fmla="*/ 133 h 158"/>
                <a:gd name="T48" fmla="*/ 111 w 160"/>
                <a:gd name="T49" fmla="*/ 133 h 158"/>
                <a:gd name="T50" fmla="*/ 130 w 160"/>
                <a:gd name="T51" fmla="*/ 139 h 158"/>
                <a:gd name="T52" fmla="*/ 135 w 160"/>
                <a:gd name="T53" fmla="*/ 138 h 158"/>
                <a:gd name="T54" fmla="*/ 146 w 160"/>
                <a:gd name="T55" fmla="*/ 120 h 158"/>
                <a:gd name="T56" fmla="*/ 138 w 160"/>
                <a:gd name="T57" fmla="*/ 99 h 158"/>
                <a:gd name="T58" fmla="*/ 157 w 160"/>
                <a:gd name="T59" fmla="*/ 88 h 158"/>
                <a:gd name="T60" fmla="*/ 158 w 160"/>
                <a:gd name="T61" fmla="*/ 67 h 158"/>
                <a:gd name="T62" fmla="*/ 138 w 160"/>
                <a:gd name="T63" fmla="*/ 56 h 158"/>
                <a:gd name="T64" fmla="*/ 134 w 160"/>
                <a:gd name="T65" fmla="*/ 46 h 158"/>
                <a:gd name="T66" fmla="*/ 139 w 160"/>
                <a:gd name="T67" fmla="*/ 31 h 158"/>
                <a:gd name="T68" fmla="*/ 127 w 160"/>
                <a:gd name="T69" fmla="*/ 15 h 158"/>
                <a:gd name="T70" fmla="*/ 119 w 160"/>
                <a:gd name="T71" fmla="*/ 14 h 158"/>
                <a:gd name="T72" fmla="*/ 101 w 160"/>
                <a:gd name="T73" fmla="*/ 22 h 158"/>
                <a:gd name="T74" fmla="*/ 95 w 160"/>
                <a:gd name="T75" fmla="*/ 19 h 158"/>
                <a:gd name="T76" fmla="*/ 82 w 160"/>
                <a:gd name="T7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0" h="158">
                  <a:moveTo>
                    <a:pt x="80" y="107"/>
                  </a:moveTo>
                  <a:cubicBezTo>
                    <a:pt x="73" y="107"/>
                    <a:pt x="67" y="105"/>
                    <a:pt x="61" y="100"/>
                  </a:cubicBezTo>
                  <a:cubicBezTo>
                    <a:pt x="49" y="89"/>
                    <a:pt x="48" y="71"/>
                    <a:pt x="58" y="60"/>
                  </a:cubicBezTo>
                  <a:cubicBezTo>
                    <a:pt x="64" y="54"/>
                    <a:pt x="71" y="51"/>
                    <a:pt x="79" y="51"/>
                  </a:cubicBezTo>
                  <a:cubicBezTo>
                    <a:pt x="86" y="51"/>
                    <a:pt x="93" y="53"/>
                    <a:pt x="98" y="58"/>
                  </a:cubicBezTo>
                  <a:cubicBezTo>
                    <a:pt x="110" y="68"/>
                    <a:pt x="111" y="87"/>
                    <a:pt x="101" y="98"/>
                  </a:cubicBezTo>
                  <a:cubicBezTo>
                    <a:pt x="96" y="104"/>
                    <a:pt x="88" y="107"/>
                    <a:pt x="80" y="107"/>
                  </a:cubicBezTo>
                  <a:moveTo>
                    <a:pt x="82" y="0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76" y="0"/>
                    <a:pt x="72" y="0"/>
                    <a:pt x="67" y="0"/>
                  </a:cubicBezTo>
                  <a:cubicBezTo>
                    <a:pt x="64" y="0"/>
                    <a:pt x="62" y="2"/>
                    <a:pt x="61" y="4"/>
                  </a:cubicBezTo>
                  <a:cubicBezTo>
                    <a:pt x="60" y="9"/>
                    <a:pt x="58" y="14"/>
                    <a:pt x="56" y="19"/>
                  </a:cubicBezTo>
                  <a:cubicBezTo>
                    <a:pt x="56" y="22"/>
                    <a:pt x="54" y="23"/>
                    <a:pt x="51" y="24"/>
                  </a:cubicBezTo>
                  <a:cubicBezTo>
                    <a:pt x="51" y="25"/>
                    <a:pt x="50" y="25"/>
                    <a:pt x="49" y="25"/>
                  </a:cubicBezTo>
                  <a:cubicBezTo>
                    <a:pt x="49" y="25"/>
                    <a:pt x="49" y="25"/>
                    <a:pt x="48" y="25"/>
                  </a:cubicBezTo>
                  <a:cubicBezTo>
                    <a:pt x="45" y="23"/>
                    <a:pt x="41" y="22"/>
                    <a:pt x="38" y="21"/>
                  </a:cubicBezTo>
                  <a:cubicBezTo>
                    <a:pt x="35" y="20"/>
                    <a:pt x="32" y="19"/>
                    <a:pt x="30" y="19"/>
                  </a:cubicBezTo>
                  <a:cubicBezTo>
                    <a:pt x="29" y="18"/>
                    <a:pt x="29" y="18"/>
                    <a:pt x="28" y="18"/>
                  </a:cubicBezTo>
                  <a:cubicBezTo>
                    <a:pt x="27" y="18"/>
                    <a:pt x="26" y="19"/>
                    <a:pt x="25" y="20"/>
                  </a:cubicBezTo>
                  <a:cubicBezTo>
                    <a:pt x="22" y="24"/>
                    <a:pt x="19" y="28"/>
                    <a:pt x="15" y="31"/>
                  </a:cubicBezTo>
                  <a:cubicBezTo>
                    <a:pt x="13" y="33"/>
                    <a:pt x="13" y="36"/>
                    <a:pt x="14" y="39"/>
                  </a:cubicBezTo>
                  <a:cubicBezTo>
                    <a:pt x="17" y="44"/>
                    <a:pt x="19" y="49"/>
                    <a:pt x="22" y="54"/>
                  </a:cubicBezTo>
                  <a:cubicBezTo>
                    <a:pt x="22" y="55"/>
                    <a:pt x="23" y="56"/>
                    <a:pt x="23" y="56"/>
                  </a:cubicBezTo>
                  <a:cubicBezTo>
                    <a:pt x="22" y="58"/>
                    <a:pt x="21" y="61"/>
                    <a:pt x="18" y="63"/>
                  </a:cubicBezTo>
                  <a:cubicBezTo>
                    <a:pt x="13" y="65"/>
                    <a:pt x="8" y="68"/>
                    <a:pt x="3" y="70"/>
                  </a:cubicBezTo>
                  <a:cubicBezTo>
                    <a:pt x="1" y="71"/>
                    <a:pt x="0" y="73"/>
                    <a:pt x="0" y="76"/>
                  </a:cubicBezTo>
                  <a:cubicBezTo>
                    <a:pt x="1" y="81"/>
                    <a:pt x="1" y="86"/>
                    <a:pt x="1" y="90"/>
                  </a:cubicBezTo>
                  <a:cubicBezTo>
                    <a:pt x="1" y="93"/>
                    <a:pt x="2" y="95"/>
                    <a:pt x="5" y="96"/>
                  </a:cubicBezTo>
                  <a:cubicBezTo>
                    <a:pt x="11" y="98"/>
                    <a:pt x="16" y="100"/>
                    <a:pt x="22" y="102"/>
                  </a:cubicBezTo>
                  <a:cubicBezTo>
                    <a:pt x="23" y="102"/>
                    <a:pt x="23" y="102"/>
                    <a:pt x="24" y="103"/>
                  </a:cubicBezTo>
                  <a:cubicBezTo>
                    <a:pt x="25" y="105"/>
                    <a:pt x="27" y="108"/>
                    <a:pt x="25" y="111"/>
                  </a:cubicBezTo>
                  <a:cubicBezTo>
                    <a:pt x="23" y="116"/>
                    <a:pt x="22" y="122"/>
                    <a:pt x="20" y="127"/>
                  </a:cubicBezTo>
                  <a:cubicBezTo>
                    <a:pt x="20" y="129"/>
                    <a:pt x="20" y="131"/>
                    <a:pt x="22" y="133"/>
                  </a:cubicBezTo>
                  <a:cubicBezTo>
                    <a:pt x="26" y="136"/>
                    <a:pt x="30" y="139"/>
                    <a:pt x="33" y="143"/>
                  </a:cubicBezTo>
                  <a:cubicBezTo>
                    <a:pt x="35" y="144"/>
                    <a:pt x="36" y="145"/>
                    <a:pt x="37" y="145"/>
                  </a:cubicBezTo>
                  <a:cubicBezTo>
                    <a:pt x="38" y="145"/>
                    <a:pt x="39" y="144"/>
                    <a:pt x="40" y="144"/>
                  </a:cubicBezTo>
                  <a:cubicBezTo>
                    <a:pt x="45" y="142"/>
                    <a:pt x="49" y="140"/>
                    <a:pt x="53" y="137"/>
                  </a:cubicBezTo>
                  <a:cubicBezTo>
                    <a:pt x="55" y="137"/>
                    <a:pt x="57" y="136"/>
                    <a:pt x="58" y="136"/>
                  </a:cubicBezTo>
                  <a:cubicBezTo>
                    <a:pt x="59" y="136"/>
                    <a:pt x="61" y="136"/>
                    <a:pt x="62" y="137"/>
                  </a:cubicBezTo>
                  <a:cubicBezTo>
                    <a:pt x="63" y="137"/>
                    <a:pt x="64" y="138"/>
                    <a:pt x="64" y="139"/>
                  </a:cubicBezTo>
                  <a:cubicBezTo>
                    <a:pt x="66" y="144"/>
                    <a:pt x="69" y="148"/>
                    <a:pt x="71" y="153"/>
                  </a:cubicBezTo>
                  <a:cubicBezTo>
                    <a:pt x="72" y="154"/>
                    <a:pt x="73" y="156"/>
                    <a:pt x="74" y="157"/>
                  </a:cubicBezTo>
                  <a:cubicBezTo>
                    <a:pt x="75" y="158"/>
                    <a:pt x="77" y="158"/>
                    <a:pt x="78" y="158"/>
                  </a:cubicBezTo>
                  <a:cubicBezTo>
                    <a:pt x="78" y="158"/>
                    <a:pt x="78" y="158"/>
                    <a:pt x="78" y="158"/>
                  </a:cubicBezTo>
                  <a:cubicBezTo>
                    <a:pt x="83" y="158"/>
                    <a:pt x="88" y="158"/>
                    <a:pt x="93" y="158"/>
                  </a:cubicBezTo>
                  <a:cubicBezTo>
                    <a:pt x="96" y="158"/>
                    <a:pt x="97" y="156"/>
                    <a:pt x="98" y="154"/>
                  </a:cubicBezTo>
                  <a:cubicBezTo>
                    <a:pt x="100" y="149"/>
                    <a:pt x="102" y="144"/>
                    <a:pt x="103" y="139"/>
                  </a:cubicBezTo>
                  <a:cubicBezTo>
                    <a:pt x="104" y="136"/>
                    <a:pt x="105" y="134"/>
                    <a:pt x="108" y="133"/>
                  </a:cubicBezTo>
                  <a:cubicBezTo>
                    <a:pt x="109" y="133"/>
                    <a:pt x="110" y="133"/>
                    <a:pt x="110" y="133"/>
                  </a:cubicBezTo>
                  <a:cubicBezTo>
                    <a:pt x="111" y="133"/>
                    <a:pt x="111" y="133"/>
                    <a:pt x="111" y="133"/>
                  </a:cubicBezTo>
                  <a:cubicBezTo>
                    <a:pt x="115" y="135"/>
                    <a:pt x="118" y="136"/>
                    <a:pt x="122" y="137"/>
                  </a:cubicBezTo>
                  <a:cubicBezTo>
                    <a:pt x="125" y="138"/>
                    <a:pt x="127" y="139"/>
                    <a:pt x="130" y="139"/>
                  </a:cubicBezTo>
                  <a:cubicBezTo>
                    <a:pt x="131" y="139"/>
                    <a:pt x="131" y="140"/>
                    <a:pt x="131" y="140"/>
                  </a:cubicBezTo>
                  <a:cubicBezTo>
                    <a:pt x="133" y="140"/>
                    <a:pt x="134" y="139"/>
                    <a:pt x="135" y="138"/>
                  </a:cubicBezTo>
                  <a:cubicBezTo>
                    <a:pt x="138" y="134"/>
                    <a:pt x="141" y="130"/>
                    <a:pt x="144" y="127"/>
                  </a:cubicBezTo>
                  <a:cubicBezTo>
                    <a:pt x="147" y="125"/>
                    <a:pt x="147" y="122"/>
                    <a:pt x="146" y="120"/>
                  </a:cubicBezTo>
                  <a:cubicBezTo>
                    <a:pt x="143" y="115"/>
                    <a:pt x="141" y="110"/>
                    <a:pt x="138" y="105"/>
                  </a:cubicBezTo>
                  <a:cubicBezTo>
                    <a:pt x="137" y="103"/>
                    <a:pt x="137" y="101"/>
                    <a:pt x="138" y="99"/>
                  </a:cubicBezTo>
                  <a:cubicBezTo>
                    <a:pt x="138" y="97"/>
                    <a:pt x="139" y="96"/>
                    <a:pt x="141" y="95"/>
                  </a:cubicBezTo>
                  <a:cubicBezTo>
                    <a:pt x="146" y="93"/>
                    <a:pt x="151" y="90"/>
                    <a:pt x="157" y="88"/>
                  </a:cubicBezTo>
                  <a:cubicBezTo>
                    <a:pt x="159" y="86"/>
                    <a:pt x="160" y="85"/>
                    <a:pt x="159" y="82"/>
                  </a:cubicBezTo>
                  <a:cubicBezTo>
                    <a:pt x="159" y="77"/>
                    <a:pt x="159" y="72"/>
                    <a:pt x="158" y="67"/>
                  </a:cubicBezTo>
                  <a:cubicBezTo>
                    <a:pt x="158" y="65"/>
                    <a:pt x="157" y="63"/>
                    <a:pt x="155" y="62"/>
                  </a:cubicBezTo>
                  <a:cubicBezTo>
                    <a:pt x="149" y="60"/>
                    <a:pt x="144" y="58"/>
                    <a:pt x="138" y="56"/>
                  </a:cubicBezTo>
                  <a:cubicBezTo>
                    <a:pt x="136" y="56"/>
                    <a:pt x="136" y="55"/>
                    <a:pt x="135" y="54"/>
                  </a:cubicBezTo>
                  <a:cubicBezTo>
                    <a:pt x="133" y="51"/>
                    <a:pt x="133" y="49"/>
                    <a:pt x="134" y="46"/>
                  </a:cubicBezTo>
                  <a:cubicBezTo>
                    <a:pt x="135" y="45"/>
                    <a:pt x="135" y="44"/>
                    <a:pt x="136" y="43"/>
                  </a:cubicBezTo>
                  <a:cubicBezTo>
                    <a:pt x="137" y="39"/>
                    <a:pt x="138" y="35"/>
                    <a:pt x="139" y="31"/>
                  </a:cubicBezTo>
                  <a:cubicBezTo>
                    <a:pt x="140" y="29"/>
                    <a:pt x="139" y="27"/>
                    <a:pt x="137" y="25"/>
                  </a:cubicBezTo>
                  <a:cubicBezTo>
                    <a:pt x="133" y="22"/>
                    <a:pt x="130" y="19"/>
                    <a:pt x="127" y="15"/>
                  </a:cubicBezTo>
                  <a:cubicBezTo>
                    <a:pt x="125" y="14"/>
                    <a:pt x="124" y="13"/>
                    <a:pt x="122" y="13"/>
                  </a:cubicBezTo>
                  <a:cubicBezTo>
                    <a:pt x="121" y="13"/>
                    <a:pt x="120" y="14"/>
                    <a:pt x="119" y="14"/>
                  </a:cubicBezTo>
                  <a:cubicBezTo>
                    <a:pt x="115" y="16"/>
                    <a:pt x="110" y="18"/>
                    <a:pt x="106" y="21"/>
                  </a:cubicBezTo>
                  <a:cubicBezTo>
                    <a:pt x="104" y="21"/>
                    <a:pt x="103" y="22"/>
                    <a:pt x="101" y="22"/>
                  </a:cubicBezTo>
                  <a:cubicBezTo>
                    <a:pt x="100" y="22"/>
                    <a:pt x="99" y="22"/>
                    <a:pt x="98" y="21"/>
                  </a:cubicBezTo>
                  <a:cubicBezTo>
                    <a:pt x="97" y="21"/>
                    <a:pt x="96" y="20"/>
                    <a:pt x="95" y="19"/>
                  </a:cubicBezTo>
                  <a:cubicBezTo>
                    <a:pt x="93" y="13"/>
                    <a:pt x="90" y="8"/>
                    <a:pt x="87" y="3"/>
                  </a:cubicBezTo>
                  <a:cubicBezTo>
                    <a:pt x="86" y="0"/>
                    <a:pt x="84" y="0"/>
                    <a:pt x="82" y="0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淘宝网chenying0907出品 8"/>
            <p:cNvSpPr>
              <a:spLocks noEditPoints="1"/>
            </p:cNvSpPr>
            <p:nvPr/>
          </p:nvSpPr>
          <p:spPr bwMode="auto">
            <a:xfrm>
              <a:off x="8064166" y="3681579"/>
              <a:ext cx="140117" cy="140117"/>
            </a:xfrm>
            <a:custGeom>
              <a:avLst/>
              <a:gdLst>
                <a:gd name="T0" fmla="*/ 28 w 73"/>
                <a:gd name="T1" fmla="*/ 46 h 73"/>
                <a:gd name="T2" fmla="*/ 37 w 73"/>
                <a:gd name="T3" fmla="*/ 24 h 73"/>
                <a:gd name="T4" fmla="*/ 47 w 73"/>
                <a:gd name="T5" fmla="*/ 45 h 73"/>
                <a:gd name="T6" fmla="*/ 38 w 73"/>
                <a:gd name="T7" fmla="*/ 0 h 73"/>
                <a:gd name="T8" fmla="*/ 31 w 73"/>
                <a:gd name="T9" fmla="*/ 1 h 73"/>
                <a:gd name="T10" fmla="*/ 26 w 73"/>
                <a:gd name="T11" fmla="*/ 9 h 73"/>
                <a:gd name="T12" fmla="*/ 23 w 73"/>
                <a:gd name="T13" fmla="*/ 12 h 73"/>
                <a:gd name="T14" fmla="*/ 18 w 73"/>
                <a:gd name="T15" fmla="*/ 10 h 73"/>
                <a:gd name="T16" fmla="*/ 13 w 73"/>
                <a:gd name="T17" fmla="*/ 9 h 73"/>
                <a:gd name="T18" fmla="*/ 7 w 73"/>
                <a:gd name="T19" fmla="*/ 15 h 73"/>
                <a:gd name="T20" fmla="*/ 10 w 73"/>
                <a:gd name="T21" fmla="*/ 25 h 73"/>
                <a:gd name="T22" fmla="*/ 9 w 73"/>
                <a:gd name="T23" fmla="*/ 29 h 73"/>
                <a:gd name="T24" fmla="*/ 1 w 73"/>
                <a:gd name="T25" fmla="*/ 35 h 73"/>
                <a:gd name="T26" fmla="*/ 3 w 73"/>
                <a:gd name="T27" fmla="*/ 44 h 73"/>
                <a:gd name="T28" fmla="*/ 11 w 73"/>
                <a:gd name="T29" fmla="*/ 48 h 73"/>
                <a:gd name="T30" fmla="*/ 10 w 73"/>
                <a:gd name="T31" fmla="*/ 59 h 73"/>
                <a:gd name="T32" fmla="*/ 16 w 73"/>
                <a:gd name="T33" fmla="*/ 66 h 73"/>
                <a:gd name="T34" fmla="*/ 19 w 73"/>
                <a:gd name="T35" fmla="*/ 66 h 73"/>
                <a:gd name="T36" fmla="*/ 27 w 73"/>
                <a:gd name="T37" fmla="*/ 63 h 73"/>
                <a:gd name="T38" fmla="*/ 30 w 73"/>
                <a:gd name="T39" fmla="*/ 64 h 73"/>
                <a:gd name="T40" fmla="*/ 34 w 73"/>
                <a:gd name="T41" fmla="*/ 73 h 73"/>
                <a:gd name="T42" fmla="*/ 36 w 73"/>
                <a:gd name="T43" fmla="*/ 73 h 73"/>
                <a:gd name="T44" fmla="*/ 45 w 73"/>
                <a:gd name="T45" fmla="*/ 71 h 73"/>
                <a:gd name="T46" fmla="*/ 50 w 73"/>
                <a:gd name="T47" fmla="*/ 62 h 73"/>
                <a:gd name="T48" fmla="*/ 51 w 73"/>
                <a:gd name="T49" fmla="*/ 61 h 73"/>
                <a:gd name="T50" fmla="*/ 60 w 73"/>
                <a:gd name="T51" fmla="*/ 64 h 73"/>
                <a:gd name="T52" fmla="*/ 62 w 73"/>
                <a:gd name="T53" fmla="*/ 64 h 73"/>
                <a:gd name="T54" fmla="*/ 67 w 73"/>
                <a:gd name="T55" fmla="*/ 55 h 73"/>
                <a:gd name="T56" fmla="*/ 63 w 73"/>
                <a:gd name="T57" fmla="*/ 46 h 73"/>
                <a:gd name="T58" fmla="*/ 72 w 73"/>
                <a:gd name="T59" fmla="*/ 41 h 73"/>
                <a:gd name="T60" fmla="*/ 73 w 73"/>
                <a:gd name="T61" fmla="*/ 31 h 73"/>
                <a:gd name="T62" fmla="*/ 63 w 73"/>
                <a:gd name="T63" fmla="*/ 26 h 73"/>
                <a:gd name="T64" fmla="*/ 62 w 73"/>
                <a:gd name="T65" fmla="*/ 22 h 73"/>
                <a:gd name="T66" fmla="*/ 64 w 73"/>
                <a:gd name="T67" fmla="*/ 15 h 73"/>
                <a:gd name="T68" fmla="*/ 58 w 73"/>
                <a:gd name="T69" fmla="*/ 8 h 73"/>
                <a:gd name="T70" fmla="*/ 55 w 73"/>
                <a:gd name="T71" fmla="*/ 7 h 73"/>
                <a:gd name="T72" fmla="*/ 47 w 73"/>
                <a:gd name="T73" fmla="*/ 11 h 73"/>
                <a:gd name="T74" fmla="*/ 44 w 73"/>
                <a:gd name="T75" fmla="*/ 9 h 73"/>
                <a:gd name="T76" fmla="*/ 38 w 73"/>
                <a:gd name="T7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3" h="73">
                  <a:moveTo>
                    <a:pt x="37" y="50"/>
                  </a:moveTo>
                  <a:cubicBezTo>
                    <a:pt x="34" y="50"/>
                    <a:pt x="31" y="49"/>
                    <a:pt x="28" y="46"/>
                  </a:cubicBezTo>
                  <a:cubicBezTo>
                    <a:pt x="23" y="41"/>
                    <a:pt x="22" y="33"/>
                    <a:pt x="27" y="28"/>
                  </a:cubicBezTo>
                  <a:cubicBezTo>
                    <a:pt x="30" y="25"/>
                    <a:pt x="33" y="24"/>
                    <a:pt x="37" y="24"/>
                  </a:cubicBezTo>
                  <a:cubicBezTo>
                    <a:pt x="40" y="24"/>
                    <a:pt x="43" y="25"/>
                    <a:pt x="45" y="27"/>
                  </a:cubicBezTo>
                  <a:cubicBezTo>
                    <a:pt x="51" y="32"/>
                    <a:pt x="51" y="40"/>
                    <a:pt x="47" y="45"/>
                  </a:cubicBezTo>
                  <a:cubicBezTo>
                    <a:pt x="44" y="48"/>
                    <a:pt x="41" y="50"/>
                    <a:pt x="37" y="50"/>
                  </a:cubicBezTo>
                  <a:moveTo>
                    <a:pt x="38" y="0"/>
                  </a:moveTo>
                  <a:cubicBezTo>
                    <a:pt x="38" y="0"/>
                    <a:pt x="37" y="0"/>
                    <a:pt x="37" y="0"/>
                  </a:cubicBezTo>
                  <a:cubicBezTo>
                    <a:pt x="35" y="1"/>
                    <a:pt x="33" y="1"/>
                    <a:pt x="31" y="1"/>
                  </a:cubicBezTo>
                  <a:cubicBezTo>
                    <a:pt x="30" y="1"/>
                    <a:pt x="29" y="1"/>
                    <a:pt x="28" y="3"/>
                  </a:cubicBezTo>
                  <a:cubicBezTo>
                    <a:pt x="28" y="5"/>
                    <a:pt x="27" y="7"/>
                    <a:pt x="26" y="9"/>
                  </a:cubicBezTo>
                  <a:cubicBezTo>
                    <a:pt x="26" y="10"/>
                    <a:pt x="25" y="11"/>
                    <a:pt x="24" y="12"/>
                  </a:cubicBezTo>
                  <a:cubicBezTo>
                    <a:pt x="24" y="12"/>
                    <a:pt x="23" y="12"/>
                    <a:pt x="23" y="12"/>
                  </a:cubicBezTo>
                  <a:cubicBezTo>
                    <a:pt x="23" y="12"/>
                    <a:pt x="23" y="12"/>
                    <a:pt x="22" y="12"/>
                  </a:cubicBezTo>
                  <a:cubicBezTo>
                    <a:pt x="21" y="11"/>
                    <a:pt x="19" y="11"/>
                    <a:pt x="18" y="10"/>
                  </a:cubicBezTo>
                  <a:cubicBezTo>
                    <a:pt x="16" y="10"/>
                    <a:pt x="15" y="9"/>
                    <a:pt x="14" y="9"/>
                  </a:cubicBezTo>
                  <a:cubicBezTo>
                    <a:pt x="14" y="9"/>
                    <a:pt x="14" y="9"/>
                    <a:pt x="13" y="9"/>
                  </a:cubicBezTo>
                  <a:cubicBezTo>
                    <a:pt x="13" y="9"/>
                    <a:pt x="12" y="9"/>
                    <a:pt x="12" y="10"/>
                  </a:cubicBezTo>
                  <a:cubicBezTo>
                    <a:pt x="10" y="12"/>
                    <a:pt x="9" y="13"/>
                    <a:pt x="7" y="15"/>
                  </a:cubicBezTo>
                  <a:cubicBezTo>
                    <a:pt x="6" y="16"/>
                    <a:pt x="6" y="17"/>
                    <a:pt x="7" y="18"/>
                  </a:cubicBezTo>
                  <a:cubicBezTo>
                    <a:pt x="8" y="21"/>
                    <a:pt x="9" y="23"/>
                    <a:pt x="10" y="25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0" y="27"/>
                    <a:pt x="10" y="29"/>
                    <a:pt x="9" y="29"/>
                  </a:cubicBezTo>
                  <a:cubicBezTo>
                    <a:pt x="6" y="30"/>
                    <a:pt x="4" y="31"/>
                    <a:pt x="2" y="33"/>
                  </a:cubicBezTo>
                  <a:cubicBezTo>
                    <a:pt x="1" y="33"/>
                    <a:pt x="0" y="34"/>
                    <a:pt x="1" y="35"/>
                  </a:cubicBezTo>
                  <a:cubicBezTo>
                    <a:pt x="1" y="38"/>
                    <a:pt x="1" y="40"/>
                    <a:pt x="1" y="42"/>
                  </a:cubicBezTo>
                  <a:cubicBezTo>
                    <a:pt x="1" y="43"/>
                    <a:pt x="2" y="44"/>
                    <a:pt x="3" y="44"/>
                  </a:cubicBezTo>
                  <a:cubicBezTo>
                    <a:pt x="5" y="45"/>
                    <a:pt x="8" y="46"/>
                    <a:pt x="11" y="47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2" y="49"/>
                    <a:pt x="13" y="50"/>
                    <a:pt x="12" y="51"/>
                  </a:cubicBezTo>
                  <a:cubicBezTo>
                    <a:pt x="11" y="54"/>
                    <a:pt x="11" y="56"/>
                    <a:pt x="10" y="59"/>
                  </a:cubicBezTo>
                  <a:cubicBezTo>
                    <a:pt x="9" y="60"/>
                    <a:pt x="10" y="61"/>
                    <a:pt x="11" y="61"/>
                  </a:cubicBezTo>
                  <a:cubicBezTo>
                    <a:pt x="12" y="63"/>
                    <a:pt x="14" y="64"/>
                    <a:pt x="16" y="66"/>
                  </a:cubicBezTo>
                  <a:cubicBezTo>
                    <a:pt x="16" y="66"/>
                    <a:pt x="17" y="67"/>
                    <a:pt x="18" y="67"/>
                  </a:cubicBezTo>
                  <a:cubicBezTo>
                    <a:pt x="18" y="67"/>
                    <a:pt x="18" y="67"/>
                    <a:pt x="19" y="66"/>
                  </a:cubicBezTo>
                  <a:cubicBezTo>
                    <a:pt x="21" y="65"/>
                    <a:pt x="23" y="64"/>
                    <a:pt x="25" y="63"/>
                  </a:cubicBezTo>
                  <a:cubicBezTo>
                    <a:pt x="26" y="63"/>
                    <a:pt x="26" y="63"/>
                    <a:pt x="27" y="63"/>
                  </a:cubicBezTo>
                  <a:cubicBezTo>
                    <a:pt x="28" y="63"/>
                    <a:pt x="28" y="63"/>
                    <a:pt x="29" y="63"/>
                  </a:cubicBezTo>
                  <a:cubicBezTo>
                    <a:pt x="29" y="63"/>
                    <a:pt x="29" y="64"/>
                    <a:pt x="30" y="64"/>
                  </a:cubicBezTo>
                  <a:cubicBezTo>
                    <a:pt x="31" y="66"/>
                    <a:pt x="32" y="68"/>
                    <a:pt x="33" y="70"/>
                  </a:cubicBezTo>
                  <a:cubicBezTo>
                    <a:pt x="33" y="71"/>
                    <a:pt x="34" y="72"/>
                    <a:pt x="34" y="73"/>
                  </a:cubicBezTo>
                  <a:cubicBezTo>
                    <a:pt x="35" y="73"/>
                    <a:pt x="35" y="73"/>
                    <a:pt x="36" y="73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38" y="73"/>
                    <a:pt x="40" y="73"/>
                    <a:pt x="43" y="73"/>
                  </a:cubicBezTo>
                  <a:cubicBezTo>
                    <a:pt x="44" y="73"/>
                    <a:pt x="45" y="72"/>
                    <a:pt x="45" y="71"/>
                  </a:cubicBezTo>
                  <a:cubicBezTo>
                    <a:pt x="46" y="69"/>
                    <a:pt x="47" y="66"/>
                    <a:pt x="48" y="64"/>
                  </a:cubicBezTo>
                  <a:cubicBezTo>
                    <a:pt x="48" y="63"/>
                    <a:pt x="49" y="62"/>
                    <a:pt x="50" y="62"/>
                  </a:cubicBezTo>
                  <a:cubicBezTo>
                    <a:pt x="50" y="61"/>
                    <a:pt x="50" y="61"/>
                    <a:pt x="51" y="61"/>
                  </a:cubicBezTo>
                  <a:cubicBezTo>
                    <a:pt x="51" y="61"/>
                    <a:pt x="51" y="61"/>
                    <a:pt x="51" y="61"/>
                  </a:cubicBezTo>
                  <a:cubicBezTo>
                    <a:pt x="53" y="62"/>
                    <a:pt x="54" y="63"/>
                    <a:pt x="56" y="63"/>
                  </a:cubicBezTo>
                  <a:cubicBezTo>
                    <a:pt x="57" y="64"/>
                    <a:pt x="59" y="64"/>
                    <a:pt x="60" y="64"/>
                  </a:cubicBezTo>
                  <a:cubicBezTo>
                    <a:pt x="60" y="64"/>
                    <a:pt x="60" y="64"/>
                    <a:pt x="60" y="64"/>
                  </a:cubicBezTo>
                  <a:cubicBezTo>
                    <a:pt x="61" y="64"/>
                    <a:pt x="61" y="64"/>
                    <a:pt x="62" y="64"/>
                  </a:cubicBezTo>
                  <a:cubicBezTo>
                    <a:pt x="63" y="62"/>
                    <a:pt x="65" y="60"/>
                    <a:pt x="66" y="58"/>
                  </a:cubicBezTo>
                  <a:cubicBezTo>
                    <a:pt x="67" y="57"/>
                    <a:pt x="68" y="56"/>
                    <a:pt x="67" y="55"/>
                  </a:cubicBezTo>
                  <a:cubicBezTo>
                    <a:pt x="66" y="53"/>
                    <a:pt x="65" y="51"/>
                    <a:pt x="64" y="49"/>
                  </a:cubicBezTo>
                  <a:cubicBezTo>
                    <a:pt x="63" y="48"/>
                    <a:pt x="63" y="47"/>
                    <a:pt x="63" y="46"/>
                  </a:cubicBezTo>
                  <a:cubicBezTo>
                    <a:pt x="64" y="45"/>
                    <a:pt x="64" y="45"/>
                    <a:pt x="65" y="44"/>
                  </a:cubicBezTo>
                  <a:cubicBezTo>
                    <a:pt x="67" y="43"/>
                    <a:pt x="70" y="42"/>
                    <a:pt x="72" y="41"/>
                  </a:cubicBezTo>
                  <a:cubicBezTo>
                    <a:pt x="73" y="40"/>
                    <a:pt x="73" y="39"/>
                    <a:pt x="73" y="38"/>
                  </a:cubicBezTo>
                  <a:cubicBezTo>
                    <a:pt x="73" y="36"/>
                    <a:pt x="73" y="34"/>
                    <a:pt x="73" y="31"/>
                  </a:cubicBezTo>
                  <a:cubicBezTo>
                    <a:pt x="73" y="30"/>
                    <a:pt x="72" y="29"/>
                    <a:pt x="71" y="29"/>
                  </a:cubicBezTo>
                  <a:cubicBezTo>
                    <a:pt x="69" y="28"/>
                    <a:pt x="66" y="27"/>
                    <a:pt x="63" y="26"/>
                  </a:cubicBezTo>
                  <a:cubicBezTo>
                    <a:pt x="63" y="26"/>
                    <a:pt x="62" y="26"/>
                    <a:pt x="62" y="25"/>
                  </a:cubicBezTo>
                  <a:cubicBezTo>
                    <a:pt x="61" y="24"/>
                    <a:pt x="61" y="23"/>
                    <a:pt x="62" y="22"/>
                  </a:cubicBezTo>
                  <a:cubicBezTo>
                    <a:pt x="62" y="21"/>
                    <a:pt x="62" y="21"/>
                    <a:pt x="62" y="20"/>
                  </a:cubicBezTo>
                  <a:cubicBezTo>
                    <a:pt x="63" y="18"/>
                    <a:pt x="63" y="17"/>
                    <a:pt x="64" y="15"/>
                  </a:cubicBezTo>
                  <a:cubicBezTo>
                    <a:pt x="64" y="14"/>
                    <a:pt x="64" y="13"/>
                    <a:pt x="63" y="12"/>
                  </a:cubicBezTo>
                  <a:cubicBezTo>
                    <a:pt x="61" y="11"/>
                    <a:pt x="60" y="9"/>
                    <a:pt x="58" y="8"/>
                  </a:cubicBezTo>
                  <a:cubicBezTo>
                    <a:pt x="58" y="7"/>
                    <a:pt x="57" y="7"/>
                    <a:pt x="56" y="7"/>
                  </a:cubicBezTo>
                  <a:cubicBezTo>
                    <a:pt x="56" y="7"/>
                    <a:pt x="55" y="7"/>
                    <a:pt x="55" y="7"/>
                  </a:cubicBezTo>
                  <a:cubicBezTo>
                    <a:pt x="53" y="8"/>
                    <a:pt x="51" y="9"/>
                    <a:pt x="49" y="10"/>
                  </a:cubicBezTo>
                  <a:cubicBezTo>
                    <a:pt x="48" y="10"/>
                    <a:pt x="47" y="11"/>
                    <a:pt x="47" y="11"/>
                  </a:cubicBezTo>
                  <a:cubicBezTo>
                    <a:pt x="46" y="11"/>
                    <a:pt x="46" y="11"/>
                    <a:pt x="45" y="10"/>
                  </a:cubicBezTo>
                  <a:cubicBezTo>
                    <a:pt x="45" y="10"/>
                    <a:pt x="44" y="10"/>
                    <a:pt x="44" y="9"/>
                  </a:cubicBezTo>
                  <a:cubicBezTo>
                    <a:pt x="43" y="7"/>
                    <a:pt x="41" y="4"/>
                    <a:pt x="40" y="2"/>
                  </a:cubicBezTo>
                  <a:cubicBezTo>
                    <a:pt x="40" y="1"/>
                    <a:pt x="39" y="0"/>
                    <a:pt x="38" y="0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淘宝网chenying0907出品 9"/>
            <p:cNvSpPr>
              <a:spLocks noEditPoints="1"/>
            </p:cNvSpPr>
            <p:nvPr/>
          </p:nvSpPr>
          <p:spPr bwMode="auto">
            <a:xfrm>
              <a:off x="4630464" y="5049356"/>
              <a:ext cx="310377" cy="303860"/>
            </a:xfrm>
            <a:custGeom>
              <a:avLst/>
              <a:gdLst>
                <a:gd name="T0" fmla="*/ 52 w 161"/>
                <a:gd name="T1" fmla="*/ 80 h 158"/>
                <a:gd name="T2" fmla="*/ 80 w 161"/>
                <a:gd name="T3" fmla="*/ 51 h 158"/>
                <a:gd name="T4" fmla="*/ 82 w 161"/>
                <a:gd name="T5" fmla="*/ 107 h 158"/>
                <a:gd name="T6" fmla="*/ 83 w 161"/>
                <a:gd name="T7" fmla="*/ 0 h 158"/>
                <a:gd name="T8" fmla="*/ 68 w 161"/>
                <a:gd name="T9" fmla="*/ 1 h 158"/>
                <a:gd name="T10" fmla="*/ 58 w 161"/>
                <a:gd name="T11" fmla="*/ 19 h 158"/>
                <a:gd name="T12" fmla="*/ 50 w 161"/>
                <a:gd name="T13" fmla="*/ 25 h 158"/>
                <a:gd name="T14" fmla="*/ 34 w 161"/>
                <a:gd name="T15" fmla="*/ 20 h 158"/>
                <a:gd name="T16" fmla="*/ 25 w 161"/>
                <a:gd name="T17" fmla="*/ 21 h 158"/>
                <a:gd name="T18" fmla="*/ 14 w 161"/>
                <a:gd name="T19" fmla="*/ 39 h 158"/>
                <a:gd name="T20" fmla="*/ 22 w 161"/>
                <a:gd name="T21" fmla="*/ 60 h 158"/>
                <a:gd name="T22" fmla="*/ 9 w 161"/>
                <a:gd name="T23" fmla="*/ 67 h 158"/>
                <a:gd name="T24" fmla="*/ 0 w 161"/>
                <a:gd name="T25" fmla="*/ 76 h 158"/>
                <a:gd name="T26" fmla="*/ 5 w 161"/>
                <a:gd name="T27" fmla="*/ 96 h 158"/>
                <a:gd name="T28" fmla="*/ 25 w 161"/>
                <a:gd name="T29" fmla="*/ 105 h 158"/>
                <a:gd name="T30" fmla="*/ 20 w 161"/>
                <a:gd name="T31" fmla="*/ 127 h 158"/>
                <a:gd name="T32" fmla="*/ 33 w 161"/>
                <a:gd name="T33" fmla="*/ 143 h 158"/>
                <a:gd name="T34" fmla="*/ 39 w 161"/>
                <a:gd name="T35" fmla="*/ 144 h 158"/>
                <a:gd name="T36" fmla="*/ 58 w 161"/>
                <a:gd name="T37" fmla="*/ 135 h 158"/>
                <a:gd name="T38" fmla="*/ 65 w 161"/>
                <a:gd name="T39" fmla="*/ 141 h 158"/>
                <a:gd name="T40" fmla="*/ 72 w 161"/>
                <a:gd name="T41" fmla="*/ 154 h 158"/>
                <a:gd name="T42" fmla="*/ 78 w 161"/>
                <a:gd name="T43" fmla="*/ 157 h 158"/>
                <a:gd name="T44" fmla="*/ 98 w 161"/>
                <a:gd name="T45" fmla="*/ 153 h 158"/>
                <a:gd name="T46" fmla="*/ 108 w 161"/>
                <a:gd name="T47" fmla="*/ 132 h 158"/>
                <a:gd name="T48" fmla="*/ 112 w 161"/>
                <a:gd name="T49" fmla="*/ 132 h 158"/>
                <a:gd name="T50" fmla="*/ 131 w 161"/>
                <a:gd name="T51" fmla="*/ 138 h 158"/>
                <a:gd name="T52" fmla="*/ 145 w 161"/>
                <a:gd name="T53" fmla="*/ 125 h 158"/>
                <a:gd name="T54" fmla="*/ 140 w 161"/>
                <a:gd name="T55" fmla="*/ 105 h 158"/>
                <a:gd name="T56" fmla="*/ 141 w 161"/>
                <a:gd name="T57" fmla="*/ 95 h 158"/>
                <a:gd name="T58" fmla="*/ 158 w 161"/>
                <a:gd name="T59" fmla="*/ 86 h 158"/>
                <a:gd name="T60" fmla="*/ 160 w 161"/>
                <a:gd name="T61" fmla="*/ 67 h 158"/>
                <a:gd name="T62" fmla="*/ 139 w 161"/>
                <a:gd name="T63" fmla="*/ 55 h 158"/>
                <a:gd name="T64" fmla="*/ 135 w 161"/>
                <a:gd name="T65" fmla="*/ 47 h 158"/>
                <a:gd name="T66" fmla="*/ 138 w 161"/>
                <a:gd name="T67" fmla="*/ 24 h 158"/>
                <a:gd name="T68" fmla="*/ 124 w 161"/>
                <a:gd name="T69" fmla="*/ 13 h 158"/>
                <a:gd name="T70" fmla="*/ 105 w 161"/>
                <a:gd name="T71" fmla="*/ 22 h 158"/>
                <a:gd name="T72" fmla="*/ 103 w 161"/>
                <a:gd name="T73" fmla="*/ 22 h 158"/>
                <a:gd name="T74" fmla="*/ 88 w 161"/>
                <a:gd name="T75" fmla="*/ 3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1" h="158">
                  <a:moveTo>
                    <a:pt x="80" y="107"/>
                  </a:moveTo>
                  <a:cubicBezTo>
                    <a:pt x="65" y="107"/>
                    <a:pt x="53" y="95"/>
                    <a:pt x="52" y="80"/>
                  </a:cubicBezTo>
                  <a:cubicBezTo>
                    <a:pt x="51" y="65"/>
                    <a:pt x="63" y="52"/>
                    <a:pt x="79" y="51"/>
                  </a:cubicBezTo>
                  <a:cubicBezTo>
                    <a:pt x="79" y="51"/>
                    <a:pt x="80" y="51"/>
                    <a:pt x="80" y="51"/>
                  </a:cubicBezTo>
                  <a:cubicBezTo>
                    <a:pt x="95" y="51"/>
                    <a:pt x="108" y="62"/>
                    <a:pt x="109" y="77"/>
                  </a:cubicBezTo>
                  <a:cubicBezTo>
                    <a:pt x="110" y="92"/>
                    <a:pt x="98" y="106"/>
                    <a:pt x="82" y="107"/>
                  </a:cubicBezTo>
                  <a:cubicBezTo>
                    <a:pt x="81" y="107"/>
                    <a:pt x="81" y="107"/>
                    <a:pt x="80" y="107"/>
                  </a:cubicBezTo>
                  <a:moveTo>
                    <a:pt x="83" y="0"/>
                  </a:moveTo>
                  <a:cubicBezTo>
                    <a:pt x="83" y="0"/>
                    <a:pt x="83" y="0"/>
                    <a:pt x="83" y="0"/>
                  </a:cubicBezTo>
                  <a:cubicBezTo>
                    <a:pt x="78" y="0"/>
                    <a:pt x="73" y="1"/>
                    <a:pt x="68" y="1"/>
                  </a:cubicBezTo>
                  <a:cubicBezTo>
                    <a:pt x="65" y="1"/>
                    <a:pt x="63" y="2"/>
                    <a:pt x="62" y="5"/>
                  </a:cubicBezTo>
                  <a:cubicBezTo>
                    <a:pt x="61" y="9"/>
                    <a:pt x="59" y="14"/>
                    <a:pt x="58" y="19"/>
                  </a:cubicBezTo>
                  <a:cubicBezTo>
                    <a:pt x="57" y="22"/>
                    <a:pt x="55" y="24"/>
                    <a:pt x="52" y="25"/>
                  </a:cubicBezTo>
                  <a:cubicBezTo>
                    <a:pt x="51" y="25"/>
                    <a:pt x="51" y="25"/>
                    <a:pt x="50" y="25"/>
                  </a:cubicBezTo>
                  <a:cubicBezTo>
                    <a:pt x="50" y="25"/>
                    <a:pt x="49" y="25"/>
                    <a:pt x="49" y="25"/>
                  </a:cubicBezTo>
                  <a:cubicBezTo>
                    <a:pt x="44" y="23"/>
                    <a:pt x="39" y="22"/>
                    <a:pt x="34" y="20"/>
                  </a:cubicBezTo>
                  <a:cubicBezTo>
                    <a:pt x="32" y="20"/>
                    <a:pt x="31" y="20"/>
                    <a:pt x="29" y="19"/>
                  </a:cubicBezTo>
                  <a:cubicBezTo>
                    <a:pt x="28" y="20"/>
                    <a:pt x="26" y="20"/>
                    <a:pt x="25" y="21"/>
                  </a:cubicBezTo>
                  <a:cubicBezTo>
                    <a:pt x="22" y="25"/>
                    <a:pt x="19" y="29"/>
                    <a:pt x="16" y="32"/>
                  </a:cubicBezTo>
                  <a:cubicBezTo>
                    <a:pt x="13" y="34"/>
                    <a:pt x="13" y="36"/>
                    <a:pt x="14" y="39"/>
                  </a:cubicBezTo>
                  <a:cubicBezTo>
                    <a:pt x="16" y="44"/>
                    <a:pt x="19" y="48"/>
                    <a:pt x="21" y="52"/>
                  </a:cubicBezTo>
                  <a:cubicBezTo>
                    <a:pt x="23" y="55"/>
                    <a:pt x="23" y="58"/>
                    <a:pt x="22" y="60"/>
                  </a:cubicBezTo>
                  <a:cubicBezTo>
                    <a:pt x="21" y="61"/>
                    <a:pt x="21" y="62"/>
                    <a:pt x="19" y="63"/>
                  </a:cubicBezTo>
                  <a:cubicBezTo>
                    <a:pt x="16" y="64"/>
                    <a:pt x="13" y="66"/>
                    <a:pt x="9" y="67"/>
                  </a:cubicBezTo>
                  <a:cubicBezTo>
                    <a:pt x="7" y="69"/>
                    <a:pt x="4" y="70"/>
                    <a:pt x="2" y="72"/>
                  </a:cubicBezTo>
                  <a:cubicBezTo>
                    <a:pt x="0" y="73"/>
                    <a:pt x="0" y="74"/>
                    <a:pt x="0" y="76"/>
                  </a:cubicBezTo>
                  <a:cubicBezTo>
                    <a:pt x="0" y="81"/>
                    <a:pt x="1" y="86"/>
                    <a:pt x="1" y="91"/>
                  </a:cubicBezTo>
                  <a:cubicBezTo>
                    <a:pt x="1" y="94"/>
                    <a:pt x="2" y="96"/>
                    <a:pt x="5" y="96"/>
                  </a:cubicBezTo>
                  <a:cubicBezTo>
                    <a:pt x="10" y="98"/>
                    <a:pt x="15" y="100"/>
                    <a:pt x="21" y="102"/>
                  </a:cubicBezTo>
                  <a:cubicBezTo>
                    <a:pt x="23" y="102"/>
                    <a:pt x="24" y="103"/>
                    <a:pt x="25" y="105"/>
                  </a:cubicBezTo>
                  <a:cubicBezTo>
                    <a:pt x="26" y="107"/>
                    <a:pt x="26" y="109"/>
                    <a:pt x="25" y="111"/>
                  </a:cubicBezTo>
                  <a:cubicBezTo>
                    <a:pt x="23" y="116"/>
                    <a:pt x="22" y="121"/>
                    <a:pt x="20" y="127"/>
                  </a:cubicBezTo>
                  <a:cubicBezTo>
                    <a:pt x="19" y="129"/>
                    <a:pt x="20" y="131"/>
                    <a:pt x="22" y="133"/>
                  </a:cubicBezTo>
                  <a:cubicBezTo>
                    <a:pt x="26" y="136"/>
                    <a:pt x="29" y="139"/>
                    <a:pt x="33" y="143"/>
                  </a:cubicBezTo>
                  <a:cubicBezTo>
                    <a:pt x="34" y="144"/>
                    <a:pt x="35" y="144"/>
                    <a:pt x="37" y="144"/>
                  </a:cubicBezTo>
                  <a:cubicBezTo>
                    <a:pt x="37" y="144"/>
                    <a:pt x="38" y="144"/>
                    <a:pt x="39" y="144"/>
                  </a:cubicBezTo>
                  <a:cubicBezTo>
                    <a:pt x="44" y="141"/>
                    <a:pt x="50" y="139"/>
                    <a:pt x="55" y="136"/>
                  </a:cubicBezTo>
                  <a:cubicBezTo>
                    <a:pt x="56" y="136"/>
                    <a:pt x="57" y="135"/>
                    <a:pt x="58" y="135"/>
                  </a:cubicBezTo>
                  <a:cubicBezTo>
                    <a:pt x="58" y="135"/>
                    <a:pt x="59" y="135"/>
                    <a:pt x="59" y="136"/>
                  </a:cubicBezTo>
                  <a:cubicBezTo>
                    <a:pt x="62" y="136"/>
                    <a:pt x="64" y="138"/>
                    <a:pt x="65" y="141"/>
                  </a:cubicBezTo>
                  <a:cubicBezTo>
                    <a:pt x="65" y="142"/>
                    <a:pt x="66" y="143"/>
                    <a:pt x="66" y="144"/>
                  </a:cubicBezTo>
                  <a:cubicBezTo>
                    <a:pt x="68" y="147"/>
                    <a:pt x="70" y="151"/>
                    <a:pt x="72" y="154"/>
                  </a:cubicBezTo>
                  <a:cubicBezTo>
                    <a:pt x="73" y="156"/>
                    <a:pt x="75" y="158"/>
                    <a:pt x="77" y="158"/>
                  </a:cubicBezTo>
                  <a:cubicBezTo>
                    <a:pt x="78" y="158"/>
                    <a:pt x="78" y="158"/>
                    <a:pt x="78" y="157"/>
                  </a:cubicBezTo>
                  <a:cubicBezTo>
                    <a:pt x="83" y="157"/>
                    <a:pt x="87" y="157"/>
                    <a:pt x="92" y="157"/>
                  </a:cubicBezTo>
                  <a:cubicBezTo>
                    <a:pt x="95" y="157"/>
                    <a:pt x="97" y="155"/>
                    <a:pt x="98" y="153"/>
                  </a:cubicBezTo>
                  <a:cubicBezTo>
                    <a:pt x="100" y="148"/>
                    <a:pt x="102" y="143"/>
                    <a:pt x="103" y="139"/>
                  </a:cubicBezTo>
                  <a:cubicBezTo>
                    <a:pt x="104" y="135"/>
                    <a:pt x="105" y="133"/>
                    <a:pt x="108" y="132"/>
                  </a:cubicBezTo>
                  <a:cubicBezTo>
                    <a:pt x="109" y="132"/>
                    <a:pt x="110" y="132"/>
                    <a:pt x="110" y="132"/>
                  </a:cubicBezTo>
                  <a:cubicBezTo>
                    <a:pt x="111" y="132"/>
                    <a:pt x="111" y="132"/>
                    <a:pt x="112" y="132"/>
                  </a:cubicBezTo>
                  <a:cubicBezTo>
                    <a:pt x="118" y="134"/>
                    <a:pt x="123" y="136"/>
                    <a:pt x="129" y="138"/>
                  </a:cubicBezTo>
                  <a:cubicBezTo>
                    <a:pt x="130" y="138"/>
                    <a:pt x="130" y="138"/>
                    <a:pt x="131" y="138"/>
                  </a:cubicBezTo>
                  <a:cubicBezTo>
                    <a:pt x="133" y="138"/>
                    <a:pt x="134" y="137"/>
                    <a:pt x="136" y="136"/>
                  </a:cubicBezTo>
                  <a:cubicBezTo>
                    <a:pt x="139" y="132"/>
                    <a:pt x="142" y="129"/>
                    <a:pt x="145" y="125"/>
                  </a:cubicBezTo>
                  <a:cubicBezTo>
                    <a:pt x="147" y="123"/>
                    <a:pt x="148" y="121"/>
                    <a:pt x="146" y="118"/>
                  </a:cubicBezTo>
                  <a:cubicBezTo>
                    <a:pt x="144" y="114"/>
                    <a:pt x="142" y="109"/>
                    <a:pt x="140" y="105"/>
                  </a:cubicBezTo>
                  <a:cubicBezTo>
                    <a:pt x="138" y="102"/>
                    <a:pt x="138" y="100"/>
                    <a:pt x="139" y="97"/>
                  </a:cubicBezTo>
                  <a:cubicBezTo>
                    <a:pt x="140" y="96"/>
                    <a:pt x="140" y="95"/>
                    <a:pt x="141" y="95"/>
                  </a:cubicBezTo>
                  <a:cubicBezTo>
                    <a:pt x="144" y="93"/>
                    <a:pt x="148" y="92"/>
                    <a:pt x="151" y="90"/>
                  </a:cubicBezTo>
                  <a:cubicBezTo>
                    <a:pt x="154" y="89"/>
                    <a:pt x="156" y="87"/>
                    <a:pt x="158" y="86"/>
                  </a:cubicBezTo>
                  <a:cubicBezTo>
                    <a:pt x="160" y="85"/>
                    <a:pt x="161" y="83"/>
                    <a:pt x="161" y="81"/>
                  </a:cubicBezTo>
                  <a:cubicBezTo>
                    <a:pt x="160" y="77"/>
                    <a:pt x="160" y="72"/>
                    <a:pt x="160" y="67"/>
                  </a:cubicBezTo>
                  <a:cubicBezTo>
                    <a:pt x="160" y="64"/>
                    <a:pt x="158" y="62"/>
                    <a:pt x="155" y="61"/>
                  </a:cubicBezTo>
                  <a:cubicBezTo>
                    <a:pt x="150" y="59"/>
                    <a:pt x="144" y="57"/>
                    <a:pt x="139" y="55"/>
                  </a:cubicBezTo>
                  <a:cubicBezTo>
                    <a:pt x="138" y="55"/>
                    <a:pt x="137" y="55"/>
                    <a:pt x="137" y="55"/>
                  </a:cubicBezTo>
                  <a:cubicBezTo>
                    <a:pt x="136" y="52"/>
                    <a:pt x="134" y="50"/>
                    <a:pt x="135" y="47"/>
                  </a:cubicBezTo>
                  <a:cubicBezTo>
                    <a:pt x="138" y="42"/>
                    <a:pt x="139" y="36"/>
                    <a:pt x="141" y="31"/>
                  </a:cubicBezTo>
                  <a:cubicBezTo>
                    <a:pt x="142" y="28"/>
                    <a:pt x="141" y="26"/>
                    <a:pt x="138" y="24"/>
                  </a:cubicBezTo>
                  <a:cubicBezTo>
                    <a:pt x="135" y="21"/>
                    <a:pt x="131" y="18"/>
                    <a:pt x="128" y="15"/>
                  </a:cubicBezTo>
                  <a:cubicBezTo>
                    <a:pt x="127" y="14"/>
                    <a:pt x="125" y="13"/>
                    <a:pt x="124" y="13"/>
                  </a:cubicBezTo>
                  <a:cubicBezTo>
                    <a:pt x="123" y="13"/>
                    <a:pt x="122" y="13"/>
                    <a:pt x="121" y="14"/>
                  </a:cubicBezTo>
                  <a:cubicBezTo>
                    <a:pt x="116" y="16"/>
                    <a:pt x="110" y="19"/>
                    <a:pt x="105" y="22"/>
                  </a:cubicBezTo>
                  <a:cubicBezTo>
                    <a:pt x="104" y="22"/>
                    <a:pt x="104" y="22"/>
                    <a:pt x="103" y="22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0" y="21"/>
                    <a:pt x="97" y="21"/>
                    <a:pt x="96" y="18"/>
                  </a:cubicBezTo>
                  <a:cubicBezTo>
                    <a:pt x="94" y="12"/>
                    <a:pt x="91" y="8"/>
                    <a:pt x="88" y="3"/>
                  </a:cubicBezTo>
                  <a:cubicBezTo>
                    <a:pt x="87" y="1"/>
                    <a:pt x="86" y="0"/>
                    <a:pt x="83" y="0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淘宝网chenying0907出品 10"/>
            <p:cNvSpPr>
              <a:spLocks noEditPoints="1"/>
            </p:cNvSpPr>
            <p:nvPr/>
          </p:nvSpPr>
          <p:spPr bwMode="auto">
            <a:xfrm>
              <a:off x="4522117" y="5274196"/>
              <a:ext cx="140932" cy="139303"/>
            </a:xfrm>
            <a:custGeom>
              <a:avLst/>
              <a:gdLst>
                <a:gd name="T0" fmla="*/ 24 w 73"/>
                <a:gd name="T1" fmla="*/ 37 h 72"/>
                <a:gd name="T2" fmla="*/ 37 w 73"/>
                <a:gd name="T3" fmla="*/ 23 h 72"/>
                <a:gd name="T4" fmla="*/ 37 w 73"/>
                <a:gd name="T5" fmla="*/ 49 h 72"/>
                <a:gd name="T6" fmla="*/ 38 w 73"/>
                <a:gd name="T7" fmla="*/ 0 h 72"/>
                <a:gd name="T8" fmla="*/ 31 w 73"/>
                <a:gd name="T9" fmla="*/ 1 h 72"/>
                <a:gd name="T10" fmla="*/ 26 w 73"/>
                <a:gd name="T11" fmla="*/ 9 h 72"/>
                <a:gd name="T12" fmla="*/ 23 w 73"/>
                <a:gd name="T13" fmla="*/ 12 h 72"/>
                <a:gd name="T14" fmla="*/ 16 w 73"/>
                <a:gd name="T15" fmla="*/ 10 h 72"/>
                <a:gd name="T16" fmla="*/ 12 w 73"/>
                <a:gd name="T17" fmla="*/ 10 h 72"/>
                <a:gd name="T18" fmla="*/ 7 w 73"/>
                <a:gd name="T19" fmla="*/ 18 h 72"/>
                <a:gd name="T20" fmla="*/ 10 w 73"/>
                <a:gd name="T21" fmla="*/ 28 h 72"/>
                <a:gd name="T22" fmla="*/ 4 w 73"/>
                <a:gd name="T23" fmla="*/ 31 h 72"/>
                <a:gd name="T24" fmla="*/ 0 w 73"/>
                <a:gd name="T25" fmla="*/ 35 h 72"/>
                <a:gd name="T26" fmla="*/ 2 w 73"/>
                <a:gd name="T27" fmla="*/ 44 h 72"/>
                <a:gd name="T28" fmla="*/ 11 w 73"/>
                <a:gd name="T29" fmla="*/ 48 h 72"/>
                <a:gd name="T30" fmla="*/ 9 w 73"/>
                <a:gd name="T31" fmla="*/ 58 h 72"/>
                <a:gd name="T32" fmla="*/ 15 w 73"/>
                <a:gd name="T33" fmla="*/ 65 h 72"/>
                <a:gd name="T34" fmla="*/ 18 w 73"/>
                <a:gd name="T35" fmla="*/ 66 h 72"/>
                <a:gd name="T36" fmla="*/ 26 w 73"/>
                <a:gd name="T37" fmla="*/ 62 h 72"/>
                <a:gd name="T38" fmla="*/ 30 w 73"/>
                <a:gd name="T39" fmla="*/ 64 h 72"/>
                <a:gd name="T40" fmla="*/ 33 w 73"/>
                <a:gd name="T41" fmla="*/ 71 h 72"/>
                <a:gd name="T42" fmla="*/ 36 w 73"/>
                <a:gd name="T43" fmla="*/ 72 h 72"/>
                <a:gd name="T44" fmla="*/ 45 w 73"/>
                <a:gd name="T45" fmla="*/ 70 h 72"/>
                <a:gd name="T46" fmla="*/ 50 w 73"/>
                <a:gd name="T47" fmla="*/ 61 h 72"/>
                <a:gd name="T48" fmla="*/ 51 w 73"/>
                <a:gd name="T49" fmla="*/ 61 h 72"/>
                <a:gd name="T50" fmla="*/ 60 w 73"/>
                <a:gd name="T51" fmla="*/ 63 h 72"/>
                <a:gd name="T52" fmla="*/ 66 w 73"/>
                <a:gd name="T53" fmla="*/ 58 h 72"/>
                <a:gd name="T54" fmla="*/ 64 w 73"/>
                <a:gd name="T55" fmla="*/ 48 h 72"/>
                <a:gd name="T56" fmla="*/ 65 w 73"/>
                <a:gd name="T57" fmla="*/ 44 h 72"/>
                <a:gd name="T58" fmla="*/ 72 w 73"/>
                <a:gd name="T59" fmla="*/ 40 h 72"/>
                <a:gd name="T60" fmla="*/ 73 w 73"/>
                <a:gd name="T61" fmla="*/ 31 h 72"/>
                <a:gd name="T62" fmla="*/ 63 w 73"/>
                <a:gd name="T63" fmla="*/ 25 h 72"/>
                <a:gd name="T64" fmla="*/ 62 w 73"/>
                <a:gd name="T65" fmla="*/ 22 h 72"/>
                <a:gd name="T66" fmla="*/ 63 w 73"/>
                <a:gd name="T67" fmla="*/ 11 h 72"/>
                <a:gd name="T68" fmla="*/ 57 w 73"/>
                <a:gd name="T69" fmla="*/ 6 h 72"/>
                <a:gd name="T70" fmla="*/ 48 w 73"/>
                <a:gd name="T71" fmla="*/ 10 h 72"/>
                <a:gd name="T72" fmla="*/ 44 w 73"/>
                <a:gd name="T73" fmla="*/ 8 h 72"/>
                <a:gd name="T74" fmla="*/ 38 w 73"/>
                <a:gd name="T75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" h="72">
                  <a:moveTo>
                    <a:pt x="37" y="49"/>
                  </a:moveTo>
                  <a:cubicBezTo>
                    <a:pt x="30" y="49"/>
                    <a:pt x="24" y="44"/>
                    <a:pt x="24" y="37"/>
                  </a:cubicBezTo>
                  <a:cubicBezTo>
                    <a:pt x="23" y="30"/>
                    <a:pt x="29" y="24"/>
                    <a:pt x="36" y="23"/>
                  </a:cubicBezTo>
                  <a:cubicBezTo>
                    <a:pt x="36" y="23"/>
                    <a:pt x="37" y="23"/>
                    <a:pt x="37" y="23"/>
                  </a:cubicBezTo>
                  <a:cubicBezTo>
                    <a:pt x="44" y="23"/>
                    <a:pt x="49" y="29"/>
                    <a:pt x="50" y="35"/>
                  </a:cubicBezTo>
                  <a:cubicBezTo>
                    <a:pt x="50" y="42"/>
                    <a:pt x="45" y="49"/>
                    <a:pt x="37" y="49"/>
                  </a:cubicBezTo>
                  <a:cubicBezTo>
                    <a:pt x="37" y="49"/>
                    <a:pt x="37" y="49"/>
                    <a:pt x="37" y="49"/>
                  </a:cubicBezTo>
                  <a:moveTo>
                    <a:pt x="38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36" y="0"/>
                    <a:pt x="33" y="1"/>
                    <a:pt x="31" y="1"/>
                  </a:cubicBezTo>
                  <a:cubicBezTo>
                    <a:pt x="30" y="1"/>
                    <a:pt x="29" y="1"/>
                    <a:pt x="29" y="2"/>
                  </a:cubicBezTo>
                  <a:cubicBezTo>
                    <a:pt x="28" y="5"/>
                    <a:pt x="27" y="7"/>
                    <a:pt x="26" y="9"/>
                  </a:cubicBezTo>
                  <a:cubicBezTo>
                    <a:pt x="26" y="10"/>
                    <a:pt x="25" y="11"/>
                    <a:pt x="24" y="12"/>
                  </a:cubicBezTo>
                  <a:cubicBezTo>
                    <a:pt x="24" y="12"/>
                    <a:pt x="23" y="12"/>
                    <a:pt x="23" y="12"/>
                  </a:cubicBezTo>
                  <a:cubicBezTo>
                    <a:pt x="23" y="12"/>
                    <a:pt x="23" y="12"/>
                    <a:pt x="22" y="12"/>
                  </a:cubicBezTo>
                  <a:cubicBezTo>
                    <a:pt x="20" y="11"/>
                    <a:pt x="18" y="10"/>
                    <a:pt x="16" y="10"/>
                  </a:cubicBezTo>
                  <a:cubicBezTo>
                    <a:pt x="15" y="9"/>
                    <a:pt x="14" y="9"/>
                    <a:pt x="13" y="9"/>
                  </a:cubicBezTo>
                  <a:cubicBezTo>
                    <a:pt x="13" y="9"/>
                    <a:pt x="12" y="10"/>
                    <a:pt x="12" y="10"/>
                  </a:cubicBezTo>
                  <a:cubicBezTo>
                    <a:pt x="10" y="12"/>
                    <a:pt x="9" y="13"/>
                    <a:pt x="7" y="15"/>
                  </a:cubicBezTo>
                  <a:cubicBezTo>
                    <a:pt x="6" y="16"/>
                    <a:pt x="6" y="17"/>
                    <a:pt x="7" y="18"/>
                  </a:cubicBezTo>
                  <a:cubicBezTo>
                    <a:pt x="8" y="20"/>
                    <a:pt x="9" y="22"/>
                    <a:pt x="10" y="24"/>
                  </a:cubicBezTo>
                  <a:cubicBezTo>
                    <a:pt x="10" y="25"/>
                    <a:pt x="11" y="27"/>
                    <a:pt x="10" y="28"/>
                  </a:cubicBezTo>
                  <a:cubicBezTo>
                    <a:pt x="10" y="28"/>
                    <a:pt x="9" y="29"/>
                    <a:pt x="9" y="29"/>
                  </a:cubicBezTo>
                  <a:cubicBezTo>
                    <a:pt x="7" y="30"/>
                    <a:pt x="6" y="30"/>
                    <a:pt x="4" y="31"/>
                  </a:cubicBezTo>
                  <a:cubicBezTo>
                    <a:pt x="3" y="32"/>
                    <a:pt x="2" y="32"/>
                    <a:pt x="1" y="33"/>
                  </a:cubicBezTo>
                  <a:cubicBezTo>
                    <a:pt x="0" y="33"/>
                    <a:pt x="0" y="34"/>
                    <a:pt x="0" y="35"/>
                  </a:cubicBezTo>
                  <a:cubicBezTo>
                    <a:pt x="0" y="37"/>
                    <a:pt x="0" y="39"/>
                    <a:pt x="0" y="42"/>
                  </a:cubicBezTo>
                  <a:cubicBezTo>
                    <a:pt x="0" y="43"/>
                    <a:pt x="1" y="44"/>
                    <a:pt x="2" y="44"/>
                  </a:cubicBezTo>
                  <a:cubicBezTo>
                    <a:pt x="5" y="45"/>
                    <a:pt x="7" y="46"/>
                    <a:pt x="9" y="47"/>
                  </a:cubicBezTo>
                  <a:cubicBezTo>
                    <a:pt x="10" y="47"/>
                    <a:pt x="11" y="47"/>
                    <a:pt x="11" y="48"/>
                  </a:cubicBezTo>
                  <a:cubicBezTo>
                    <a:pt x="12" y="49"/>
                    <a:pt x="12" y="50"/>
                    <a:pt x="12" y="51"/>
                  </a:cubicBezTo>
                  <a:cubicBezTo>
                    <a:pt x="11" y="53"/>
                    <a:pt x="10" y="56"/>
                    <a:pt x="9" y="58"/>
                  </a:cubicBezTo>
                  <a:cubicBezTo>
                    <a:pt x="9" y="59"/>
                    <a:pt x="9" y="60"/>
                    <a:pt x="10" y="61"/>
                  </a:cubicBezTo>
                  <a:cubicBezTo>
                    <a:pt x="12" y="62"/>
                    <a:pt x="13" y="64"/>
                    <a:pt x="15" y="65"/>
                  </a:cubicBezTo>
                  <a:cubicBezTo>
                    <a:pt x="16" y="66"/>
                    <a:pt x="16" y="66"/>
                    <a:pt x="17" y="66"/>
                  </a:cubicBezTo>
                  <a:cubicBezTo>
                    <a:pt x="17" y="66"/>
                    <a:pt x="18" y="66"/>
                    <a:pt x="18" y="66"/>
                  </a:cubicBezTo>
                  <a:cubicBezTo>
                    <a:pt x="20" y="65"/>
                    <a:pt x="23" y="64"/>
                    <a:pt x="25" y="62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7" y="62"/>
                    <a:pt x="27" y="62"/>
                    <a:pt x="27" y="62"/>
                  </a:cubicBezTo>
                  <a:cubicBezTo>
                    <a:pt x="28" y="62"/>
                    <a:pt x="29" y="63"/>
                    <a:pt x="30" y="64"/>
                  </a:cubicBezTo>
                  <a:cubicBezTo>
                    <a:pt x="30" y="65"/>
                    <a:pt x="30" y="65"/>
                    <a:pt x="30" y="66"/>
                  </a:cubicBezTo>
                  <a:cubicBezTo>
                    <a:pt x="31" y="68"/>
                    <a:pt x="32" y="69"/>
                    <a:pt x="33" y="71"/>
                  </a:cubicBezTo>
                  <a:cubicBezTo>
                    <a:pt x="34" y="72"/>
                    <a:pt x="34" y="72"/>
                    <a:pt x="35" y="72"/>
                  </a:cubicBezTo>
                  <a:cubicBezTo>
                    <a:pt x="35" y="72"/>
                    <a:pt x="36" y="72"/>
                    <a:pt x="36" y="72"/>
                  </a:cubicBezTo>
                  <a:cubicBezTo>
                    <a:pt x="38" y="72"/>
                    <a:pt x="40" y="72"/>
                    <a:pt x="42" y="72"/>
                  </a:cubicBezTo>
                  <a:cubicBezTo>
                    <a:pt x="44" y="72"/>
                    <a:pt x="44" y="71"/>
                    <a:pt x="45" y="70"/>
                  </a:cubicBezTo>
                  <a:cubicBezTo>
                    <a:pt x="46" y="68"/>
                    <a:pt x="47" y="66"/>
                    <a:pt x="47" y="64"/>
                  </a:cubicBezTo>
                  <a:cubicBezTo>
                    <a:pt x="48" y="62"/>
                    <a:pt x="48" y="61"/>
                    <a:pt x="50" y="61"/>
                  </a:cubicBezTo>
                  <a:cubicBezTo>
                    <a:pt x="50" y="61"/>
                    <a:pt x="50" y="61"/>
                    <a:pt x="50" y="61"/>
                  </a:cubicBezTo>
                  <a:cubicBezTo>
                    <a:pt x="51" y="61"/>
                    <a:pt x="51" y="61"/>
                    <a:pt x="51" y="61"/>
                  </a:cubicBezTo>
                  <a:cubicBezTo>
                    <a:pt x="54" y="62"/>
                    <a:pt x="56" y="62"/>
                    <a:pt x="59" y="63"/>
                  </a:cubicBezTo>
                  <a:cubicBezTo>
                    <a:pt x="59" y="63"/>
                    <a:pt x="60" y="63"/>
                    <a:pt x="60" y="63"/>
                  </a:cubicBezTo>
                  <a:cubicBezTo>
                    <a:pt x="61" y="63"/>
                    <a:pt x="61" y="63"/>
                    <a:pt x="62" y="62"/>
                  </a:cubicBezTo>
                  <a:cubicBezTo>
                    <a:pt x="63" y="61"/>
                    <a:pt x="65" y="59"/>
                    <a:pt x="66" y="58"/>
                  </a:cubicBezTo>
                  <a:cubicBezTo>
                    <a:pt x="67" y="57"/>
                    <a:pt x="67" y="56"/>
                    <a:pt x="67" y="54"/>
                  </a:cubicBezTo>
                  <a:cubicBezTo>
                    <a:pt x="66" y="52"/>
                    <a:pt x="65" y="50"/>
                    <a:pt x="64" y="48"/>
                  </a:cubicBezTo>
                  <a:cubicBezTo>
                    <a:pt x="63" y="47"/>
                    <a:pt x="63" y="46"/>
                    <a:pt x="64" y="45"/>
                  </a:cubicBezTo>
                  <a:cubicBezTo>
                    <a:pt x="64" y="44"/>
                    <a:pt x="64" y="44"/>
                    <a:pt x="65" y="44"/>
                  </a:cubicBezTo>
                  <a:cubicBezTo>
                    <a:pt x="66" y="43"/>
                    <a:pt x="68" y="42"/>
                    <a:pt x="69" y="41"/>
                  </a:cubicBezTo>
                  <a:cubicBezTo>
                    <a:pt x="70" y="41"/>
                    <a:pt x="71" y="40"/>
                    <a:pt x="72" y="40"/>
                  </a:cubicBezTo>
                  <a:cubicBezTo>
                    <a:pt x="73" y="39"/>
                    <a:pt x="73" y="38"/>
                    <a:pt x="73" y="37"/>
                  </a:cubicBezTo>
                  <a:cubicBezTo>
                    <a:pt x="73" y="35"/>
                    <a:pt x="73" y="33"/>
                    <a:pt x="73" y="31"/>
                  </a:cubicBezTo>
                  <a:cubicBezTo>
                    <a:pt x="73" y="29"/>
                    <a:pt x="72" y="28"/>
                    <a:pt x="71" y="28"/>
                  </a:cubicBezTo>
                  <a:cubicBezTo>
                    <a:pt x="68" y="27"/>
                    <a:pt x="66" y="26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2" y="24"/>
                    <a:pt x="61" y="23"/>
                    <a:pt x="62" y="22"/>
                  </a:cubicBezTo>
                  <a:cubicBezTo>
                    <a:pt x="63" y="19"/>
                    <a:pt x="64" y="17"/>
                    <a:pt x="64" y="14"/>
                  </a:cubicBezTo>
                  <a:cubicBezTo>
                    <a:pt x="65" y="13"/>
                    <a:pt x="64" y="12"/>
                    <a:pt x="63" y="11"/>
                  </a:cubicBezTo>
                  <a:cubicBezTo>
                    <a:pt x="62" y="10"/>
                    <a:pt x="60" y="9"/>
                    <a:pt x="58" y="7"/>
                  </a:cubicBezTo>
                  <a:cubicBezTo>
                    <a:pt x="58" y="7"/>
                    <a:pt x="57" y="6"/>
                    <a:pt x="57" y="6"/>
                  </a:cubicBezTo>
                  <a:cubicBezTo>
                    <a:pt x="56" y="6"/>
                    <a:pt x="56" y="6"/>
                    <a:pt x="56" y="7"/>
                  </a:cubicBezTo>
                  <a:cubicBezTo>
                    <a:pt x="53" y="8"/>
                    <a:pt x="50" y="9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6" y="10"/>
                    <a:pt x="45" y="10"/>
                    <a:pt x="44" y="8"/>
                  </a:cubicBezTo>
                  <a:cubicBezTo>
                    <a:pt x="43" y="6"/>
                    <a:pt x="42" y="4"/>
                    <a:pt x="40" y="2"/>
                  </a:cubicBezTo>
                  <a:cubicBezTo>
                    <a:pt x="40" y="1"/>
                    <a:pt x="39" y="0"/>
                    <a:pt x="38" y="0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淘宝网chenying0907出品 11"/>
            <p:cNvSpPr>
              <a:spLocks noEditPoints="1"/>
            </p:cNvSpPr>
            <p:nvPr/>
          </p:nvSpPr>
          <p:spPr bwMode="auto">
            <a:xfrm>
              <a:off x="5172199" y="4253455"/>
              <a:ext cx="207733" cy="396729"/>
            </a:xfrm>
            <a:custGeom>
              <a:avLst/>
              <a:gdLst>
                <a:gd name="T0" fmla="*/ 54 w 108"/>
                <a:gd name="T1" fmla="*/ 199 h 206"/>
                <a:gd name="T2" fmla="*/ 43 w 108"/>
                <a:gd name="T3" fmla="*/ 188 h 206"/>
                <a:gd name="T4" fmla="*/ 54 w 108"/>
                <a:gd name="T5" fmla="*/ 177 h 206"/>
                <a:gd name="T6" fmla="*/ 65 w 108"/>
                <a:gd name="T7" fmla="*/ 188 h 206"/>
                <a:gd name="T8" fmla="*/ 54 w 108"/>
                <a:gd name="T9" fmla="*/ 199 h 206"/>
                <a:gd name="T10" fmla="*/ 12 w 108"/>
                <a:gd name="T11" fmla="*/ 167 h 206"/>
                <a:gd name="T12" fmla="*/ 12 w 108"/>
                <a:gd name="T13" fmla="*/ 40 h 206"/>
                <a:gd name="T14" fmla="*/ 96 w 108"/>
                <a:gd name="T15" fmla="*/ 40 h 206"/>
                <a:gd name="T16" fmla="*/ 96 w 108"/>
                <a:gd name="T17" fmla="*/ 167 h 206"/>
                <a:gd name="T18" fmla="*/ 12 w 108"/>
                <a:gd name="T19" fmla="*/ 167 h 206"/>
                <a:gd name="T20" fmla="*/ 41 w 108"/>
                <a:gd name="T21" fmla="*/ 25 h 206"/>
                <a:gd name="T22" fmla="*/ 37 w 108"/>
                <a:gd name="T23" fmla="*/ 21 h 206"/>
                <a:gd name="T24" fmla="*/ 41 w 108"/>
                <a:gd name="T25" fmla="*/ 17 h 206"/>
                <a:gd name="T26" fmla="*/ 68 w 108"/>
                <a:gd name="T27" fmla="*/ 17 h 206"/>
                <a:gd name="T28" fmla="*/ 72 w 108"/>
                <a:gd name="T29" fmla="*/ 21 h 206"/>
                <a:gd name="T30" fmla="*/ 68 w 108"/>
                <a:gd name="T31" fmla="*/ 25 h 206"/>
                <a:gd name="T32" fmla="*/ 41 w 108"/>
                <a:gd name="T33" fmla="*/ 25 h 206"/>
                <a:gd name="T34" fmla="*/ 94 w 108"/>
                <a:gd name="T35" fmla="*/ 0 h 206"/>
                <a:gd name="T36" fmla="*/ 14 w 108"/>
                <a:gd name="T37" fmla="*/ 0 h 206"/>
                <a:gd name="T38" fmla="*/ 0 w 108"/>
                <a:gd name="T39" fmla="*/ 15 h 206"/>
                <a:gd name="T40" fmla="*/ 0 w 108"/>
                <a:gd name="T41" fmla="*/ 192 h 206"/>
                <a:gd name="T42" fmla="*/ 14 w 108"/>
                <a:gd name="T43" fmla="*/ 206 h 206"/>
                <a:gd name="T44" fmla="*/ 94 w 108"/>
                <a:gd name="T45" fmla="*/ 206 h 206"/>
                <a:gd name="T46" fmla="*/ 108 w 108"/>
                <a:gd name="T47" fmla="*/ 192 h 206"/>
                <a:gd name="T48" fmla="*/ 108 w 108"/>
                <a:gd name="T49" fmla="*/ 15 h 206"/>
                <a:gd name="T50" fmla="*/ 94 w 108"/>
                <a:gd name="T51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8" h="206">
                  <a:moveTo>
                    <a:pt x="54" y="199"/>
                  </a:moveTo>
                  <a:cubicBezTo>
                    <a:pt x="48" y="199"/>
                    <a:pt x="43" y="194"/>
                    <a:pt x="43" y="188"/>
                  </a:cubicBezTo>
                  <a:cubicBezTo>
                    <a:pt x="43" y="182"/>
                    <a:pt x="48" y="177"/>
                    <a:pt x="54" y="177"/>
                  </a:cubicBezTo>
                  <a:cubicBezTo>
                    <a:pt x="60" y="177"/>
                    <a:pt x="65" y="182"/>
                    <a:pt x="65" y="188"/>
                  </a:cubicBezTo>
                  <a:cubicBezTo>
                    <a:pt x="65" y="194"/>
                    <a:pt x="60" y="199"/>
                    <a:pt x="54" y="199"/>
                  </a:cubicBezTo>
                  <a:moveTo>
                    <a:pt x="12" y="167"/>
                  </a:moveTo>
                  <a:cubicBezTo>
                    <a:pt x="12" y="40"/>
                    <a:pt x="12" y="40"/>
                    <a:pt x="12" y="40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12" y="167"/>
                    <a:pt x="12" y="167"/>
                    <a:pt x="12" y="167"/>
                  </a:cubicBezTo>
                  <a:moveTo>
                    <a:pt x="41" y="25"/>
                  </a:moveTo>
                  <a:cubicBezTo>
                    <a:pt x="39" y="25"/>
                    <a:pt x="37" y="23"/>
                    <a:pt x="37" y="21"/>
                  </a:cubicBezTo>
                  <a:cubicBezTo>
                    <a:pt x="37" y="19"/>
                    <a:pt x="39" y="17"/>
                    <a:pt x="41" y="17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70" y="17"/>
                    <a:pt x="72" y="19"/>
                    <a:pt x="72" y="21"/>
                  </a:cubicBezTo>
                  <a:cubicBezTo>
                    <a:pt x="72" y="23"/>
                    <a:pt x="70" y="25"/>
                    <a:pt x="68" y="25"/>
                  </a:cubicBezTo>
                  <a:cubicBezTo>
                    <a:pt x="41" y="25"/>
                    <a:pt x="41" y="25"/>
                    <a:pt x="41" y="25"/>
                  </a:cubicBezTo>
                  <a:moveTo>
                    <a:pt x="94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00"/>
                    <a:pt x="6" y="206"/>
                    <a:pt x="14" y="206"/>
                  </a:cubicBezTo>
                  <a:cubicBezTo>
                    <a:pt x="94" y="206"/>
                    <a:pt x="94" y="206"/>
                    <a:pt x="94" y="206"/>
                  </a:cubicBezTo>
                  <a:cubicBezTo>
                    <a:pt x="102" y="206"/>
                    <a:pt x="108" y="200"/>
                    <a:pt x="108" y="192"/>
                  </a:cubicBezTo>
                  <a:cubicBezTo>
                    <a:pt x="108" y="15"/>
                    <a:pt x="108" y="15"/>
                    <a:pt x="108" y="15"/>
                  </a:cubicBezTo>
                  <a:cubicBezTo>
                    <a:pt x="108" y="7"/>
                    <a:pt x="102" y="0"/>
                    <a:pt x="94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淘宝网chenying0907出品 12"/>
            <p:cNvSpPr>
              <a:spLocks noEditPoints="1"/>
            </p:cNvSpPr>
            <p:nvPr/>
          </p:nvSpPr>
          <p:spPr bwMode="auto">
            <a:xfrm>
              <a:off x="7098819" y="4062829"/>
              <a:ext cx="250094" cy="238689"/>
            </a:xfrm>
            <a:custGeom>
              <a:avLst/>
              <a:gdLst>
                <a:gd name="T0" fmla="*/ 86 w 130"/>
                <a:gd name="T1" fmla="*/ 74 h 124"/>
                <a:gd name="T2" fmla="*/ 55 w 130"/>
                <a:gd name="T3" fmla="*/ 44 h 124"/>
                <a:gd name="T4" fmla="*/ 86 w 130"/>
                <a:gd name="T5" fmla="*/ 13 h 124"/>
                <a:gd name="T6" fmla="*/ 116 w 130"/>
                <a:gd name="T7" fmla="*/ 44 h 124"/>
                <a:gd name="T8" fmla="*/ 86 w 130"/>
                <a:gd name="T9" fmla="*/ 74 h 124"/>
                <a:gd name="T10" fmla="*/ 86 w 130"/>
                <a:gd name="T11" fmla="*/ 0 h 124"/>
                <a:gd name="T12" fmla="*/ 42 w 130"/>
                <a:gd name="T13" fmla="*/ 44 h 124"/>
                <a:gd name="T14" fmla="*/ 46 w 130"/>
                <a:gd name="T15" fmla="*/ 62 h 124"/>
                <a:gd name="T16" fmla="*/ 3 w 130"/>
                <a:gd name="T17" fmla="*/ 104 h 124"/>
                <a:gd name="T18" fmla="*/ 3 w 130"/>
                <a:gd name="T19" fmla="*/ 116 h 124"/>
                <a:gd name="T20" fmla="*/ 8 w 130"/>
                <a:gd name="T21" fmla="*/ 121 h 124"/>
                <a:gd name="T22" fmla="*/ 14 w 130"/>
                <a:gd name="T23" fmla="*/ 124 h 124"/>
                <a:gd name="T24" fmla="*/ 20 w 130"/>
                <a:gd name="T25" fmla="*/ 121 h 124"/>
                <a:gd name="T26" fmla="*/ 61 w 130"/>
                <a:gd name="T27" fmla="*/ 80 h 124"/>
                <a:gd name="T28" fmla="*/ 86 w 130"/>
                <a:gd name="T29" fmla="*/ 88 h 124"/>
                <a:gd name="T30" fmla="*/ 130 w 130"/>
                <a:gd name="T31" fmla="*/ 44 h 124"/>
                <a:gd name="T32" fmla="*/ 86 w 130"/>
                <a:gd name="T3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0" h="124">
                  <a:moveTo>
                    <a:pt x="86" y="74"/>
                  </a:moveTo>
                  <a:cubicBezTo>
                    <a:pt x="69" y="74"/>
                    <a:pt x="55" y="61"/>
                    <a:pt x="55" y="44"/>
                  </a:cubicBezTo>
                  <a:cubicBezTo>
                    <a:pt x="55" y="27"/>
                    <a:pt x="69" y="13"/>
                    <a:pt x="86" y="13"/>
                  </a:cubicBezTo>
                  <a:cubicBezTo>
                    <a:pt x="103" y="13"/>
                    <a:pt x="116" y="27"/>
                    <a:pt x="116" y="44"/>
                  </a:cubicBezTo>
                  <a:cubicBezTo>
                    <a:pt x="116" y="61"/>
                    <a:pt x="103" y="74"/>
                    <a:pt x="86" y="74"/>
                  </a:cubicBezTo>
                  <a:moveTo>
                    <a:pt x="86" y="0"/>
                  </a:moveTo>
                  <a:cubicBezTo>
                    <a:pt x="62" y="0"/>
                    <a:pt x="42" y="19"/>
                    <a:pt x="42" y="44"/>
                  </a:cubicBezTo>
                  <a:cubicBezTo>
                    <a:pt x="42" y="50"/>
                    <a:pt x="43" y="56"/>
                    <a:pt x="46" y="62"/>
                  </a:cubicBezTo>
                  <a:cubicBezTo>
                    <a:pt x="3" y="104"/>
                    <a:pt x="3" y="104"/>
                    <a:pt x="3" y="104"/>
                  </a:cubicBezTo>
                  <a:cubicBezTo>
                    <a:pt x="0" y="108"/>
                    <a:pt x="0" y="113"/>
                    <a:pt x="3" y="116"/>
                  </a:cubicBezTo>
                  <a:cubicBezTo>
                    <a:pt x="8" y="121"/>
                    <a:pt x="8" y="121"/>
                    <a:pt x="8" y="121"/>
                  </a:cubicBezTo>
                  <a:cubicBezTo>
                    <a:pt x="10" y="123"/>
                    <a:pt x="12" y="124"/>
                    <a:pt x="14" y="124"/>
                  </a:cubicBezTo>
                  <a:cubicBezTo>
                    <a:pt x="16" y="124"/>
                    <a:pt x="19" y="123"/>
                    <a:pt x="20" y="121"/>
                  </a:cubicBezTo>
                  <a:cubicBezTo>
                    <a:pt x="61" y="80"/>
                    <a:pt x="61" y="80"/>
                    <a:pt x="61" y="80"/>
                  </a:cubicBezTo>
                  <a:cubicBezTo>
                    <a:pt x="68" y="85"/>
                    <a:pt x="77" y="88"/>
                    <a:pt x="86" y="88"/>
                  </a:cubicBezTo>
                  <a:cubicBezTo>
                    <a:pt x="110" y="88"/>
                    <a:pt x="130" y="68"/>
                    <a:pt x="130" y="44"/>
                  </a:cubicBezTo>
                  <a:cubicBezTo>
                    <a:pt x="130" y="19"/>
                    <a:pt x="110" y="0"/>
                    <a:pt x="86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淘宝网chenying0907出品 13"/>
            <p:cNvSpPr>
              <a:spLocks/>
            </p:cNvSpPr>
            <p:nvPr/>
          </p:nvSpPr>
          <p:spPr bwMode="auto">
            <a:xfrm>
              <a:off x="5272399" y="5561764"/>
              <a:ext cx="53766" cy="59469"/>
            </a:xfrm>
            <a:custGeom>
              <a:avLst/>
              <a:gdLst>
                <a:gd name="T0" fmla="*/ 1 w 28"/>
                <a:gd name="T1" fmla="*/ 0 h 31"/>
                <a:gd name="T2" fmla="*/ 0 w 28"/>
                <a:gd name="T3" fmla="*/ 8 h 31"/>
                <a:gd name="T4" fmla="*/ 21 w 28"/>
                <a:gd name="T5" fmla="*/ 31 h 31"/>
                <a:gd name="T6" fmla="*/ 21 w 28"/>
                <a:gd name="T7" fmla="*/ 31 h 31"/>
                <a:gd name="T8" fmla="*/ 28 w 28"/>
                <a:gd name="T9" fmla="*/ 21 h 31"/>
                <a:gd name="T10" fmla="*/ 9 w 28"/>
                <a:gd name="T11" fmla="*/ 1 h 31"/>
                <a:gd name="T12" fmla="*/ 1 w 28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31">
                  <a:moveTo>
                    <a:pt x="1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26"/>
                    <a:pt x="24" y="23"/>
                    <a:pt x="28" y="2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淘宝网chenying0907出品 14"/>
            <p:cNvSpPr>
              <a:spLocks/>
            </p:cNvSpPr>
            <p:nvPr/>
          </p:nvSpPr>
          <p:spPr bwMode="auto">
            <a:xfrm>
              <a:off x="5347346" y="5586203"/>
              <a:ext cx="70874" cy="40732"/>
            </a:xfrm>
            <a:custGeom>
              <a:avLst/>
              <a:gdLst>
                <a:gd name="T0" fmla="*/ 30 w 37"/>
                <a:gd name="T1" fmla="*/ 0 h 21"/>
                <a:gd name="T2" fmla="*/ 0 w 37"/>
                <a:gd name="T3" fmla="*/ 10 h 21"/>
                <a:gd name="T4" fmla="*/ 3 w 37"/>
                <a:gd name="T5" fmla="*/ 18 h 21"/>
                <a:gd name="T6" fmla="*/ 3 w 37"/>
                <a:gd name="T7" fmla="*/ 21 h 21"/>
                <a:gd name="T8" fmla="*/ 34 w 37"/>
                <a:gd name="T9" fmla="*/ 10 h 21"/>
                <a:gd name="T10" fmla="*/ 37 w 37"/>
                <a:gd name="T11" fmla="*/ 3 h 21"/>
                <a:gd name="T12" fmla="*/ 30 w 3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21">
                  <a:moveTo>
                    <a:pt x="30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2" y="12"/>
                    <a:pt x="3" y="15"/>
                    <a:pt x="3" y="18"/>
                  </a:cubicBezTo>
                  <a:cubicBezTo>
                    <a:pt x="3" y="19"/>
                    <a:pt x="3" y="20"/>
                    <a:pt x="3" y="21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0" y="0"/>
                    <a:pt x="30" y="0"/>
                    <a:pt x="30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淘宝网chenying0907出品 15"/>
            <p:cNvSpPr>
              <a:spLocks noEditPoints="1"/>
            </p:cNvSpPr>
            <p:nvPr/>
          </p:nvSpPr>
          <p:spPr bwMode="auto">
            <a:xfrm>
              <a:off x="5189307" y="5486818"/>
              <a:ext cx="286753" cy="267202"/>
            </a:xfrm>
            <a:custGeom>
              <a:avLst/>
              <a:gdLst>
                <a:gd name="T0" fmla="*/ 70 w 149"/>
                <a:gd name="T1" fmla="*/ 15 h 139"/>
                <a:gd name="T2" fmla="*/ 70 w 149"/>
                <a:gd name="T3" fmla="*/ 6 h 139"/>
                <a:gd name="T4" fmla="*/ 75 w 149"/>
                <a:gd name="T5" fmla="*/ 2 h 139"/>
                <a:gd name="T6" fmla="*/ 79 w 149"/>
                <a:gd name="T7" fmla="*/ 6 h 139"/>
                <a:gd name="T8" fmla="*/ 79 w 149"/>
                <a:gd name="T9" fmla="*/ 15 h 139"/>
                <a:gd name="T10" fmla="*/ 133 w 149"/>
                <a:gd name="T11" fmla="*/ 66 h 139"/>
                <a:gd name="T12" fmla="*/ 142 w 149"/>
                <a:gd name="T13" fmla="*/ 66 h 139"/>
                <a:gd name="T14" fmla="*/ 147 w 149"/>
                <a:gd name="T15" fmla="*/ 70 h 139"/>
                <a:gd name="T16" fmla="*/ 142 w 149"/>
                <a:gd name="T17" fmla="*/ 74 h 139"/>
                <a:gd name="T18" fmla="*/ 133 w 149"/>
                <a:gd name="T19" fmla="*/ 74 h 139"/>
                <a:gd name="T20" fmla="*/ 79 w 149"/>
                <a:gd name="T21" fmla="*/ 124 h 139"/>
                <a:gd name="T22" fmla="*/ 79 w 149"/>
                <a:gd name="T23" fmla="*/ 133 h 139"/>
                <a:gd name="T24" fmla="*/ 75 w 149"/>
                <a:gd name="T25" fmla="*/ 137 h 139"/>
                <a:gd name="T26" fmla="*/ 70 w 149"/>
                <a:gd name="T27" fmla="*/ 133 h 139"/>
                <a:gd name="T28" fmla="*/ 70 w 149"/>
                <a:gd name="T29" fmla="*/ 124 h 139"/>
                <a:gd name="T30" fmla="*/ 16 w 149"/>
                <a:gd name="T31" fmla="*/ 74 h 139"/>
                <a:gd name="T32" fmla="*/ 7 w 149"/>
                <a:gd name="T33" fmla="*/ 74 h 139"/>
                <a:gd name="T34" fmla="*/ 2 w 149"/>
                <a:gd name="T35" fmla="*/ 70 h 139"/>
                <a:gd name="T36" fmla="*/ 7 w 149"/>
                <a:gd name="T37" fmla="*/ 66 h 139"/>
                <a:gd name="T38" fmla="*/ 16 w 149"/>
                <a:gd name="T39" fmla="*/ 66 h 139"/>
                <a:gd name="T40" fmla="*/ 70 w 149"/>
                <a:gd name="T41" fmla="*/ 15 h 139"/>
                <a:gd name="T42" fmla="*/ 75 w 149"/>
                <a:gd name="T43" fmla="*/ 0 h 139"/>
                <a:gd name="T44" fmla="*/ 0 w 149"/>
                <a:gd name="T45" fmla="*/ 70 h 139"/>
                <a:gd name="T46" fmla="*/ 75 w 149"/>
                <a:gd name="T47" fmla="*/ 139 h 139"/>
                <a:gd name="T48" fmla="*/ 149 w 149"/>
                <a:gd name="T49" fmla="*/ 70 h 139"/>
                <a:gd name="T50" fmla="*/ 75 w 149"/>
                <a:gd name="T5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9" h="139">
                  <a:moveTo>
                    <a:pt x="70" y="15"/>
                  </a:moveTo>
                  <a:cubicBezTo>
                    <a:pt x="70" y="6"/>
                    <a:pt x="70" y="6"/>
                    <a:pt x="70" y="6"/>
                  </a:cubicBezTo>
                  <a:cubicBezTo>
                    <a:pt x="70" y="4"/>
                    <a:pt x="72" y="2"/>
                    <a:pt x="75" y="2"/>
                  </a:cubicBezTo>
                  <a:cubicBezTo>
                    <a:pt x="77" y="2"/>
                    <a:pt x="79" y="4"/>
                    <a:pt x="79" y="6"/>
                  </a:cubicBezTo>
                  <a:cubicBezTo>
                    <a:pt x="79" y="15"/>
                    <a:pt x="79" y="15"/>
                    <a:pt x="79" y="15"/>
                  </a:cubicBezTo>
                  <a:cubicBezTo>
                    <a:pt x="108" y="17"/>
                    <a:pt x="131" y="39"/>
                    <a:pt x="133" y="66"/>
                  </a:cubicBezTo>
                  <a:cubicBezTo>
                    <a:pt x="142" y="66"/>
                    <a:pt x="142" y="66"/>
                    <a:pt x="142" y="66"/>
                  </a:cubicBezTo>
                  <a:cubicBezTo>
                    <a:pt x="145" y="66"/>
                    <a:pt x="147" y="67"/>
                    <a:pt x="147" y="70"/>
                  </a:cubicBezTo>
                  <a:cubicBezTo>
                    <a:pt x="147" y="72"/>
                    <a:pt x="145" y="74"/>
                    <a:pt x="142" y="74"/>
                  </a:cubicBezTo>
                  <a:cubicBezTo>
                    <a:pt x="133" y="74"/>
                    <a:pt x="133" y="74"/>
                    <a:pt x="133" y="74"/>
                  </a:cubicBezTo>
                  <a:cubicBezTo>
                    <a:pt x="131" y="101"/>
                    <a:pt x="108" y="122"/>
                    <a:pt x="79" y="124"/>
                  </a:cubicBezTo>
                  <a:cubicBezTo>
                    <a:pt x="79" y="133"/>
                    <a:pt x="79" y="133"/>
                    <a:pt x="79" y="133"/>
                  </a:cubicBezTo>
                  <a:cubicBezTo>
                    <a:pt x="79" y="135"/>
                    <a:pt x="77" y="137"/>
                    <a:pt x="75" y="137"/>
                  </a:cubicBezTo>
                  <a:cubicBezTo>
                    <a:pt x="72" y="137"/>
                    <a:pt x="70" y="135"/>
                    <a:pt x="70" y="133"/>
                  </a:cubicBezTo>
                  <a:cubicBezTo>
                    <a:pt x="70" y="124"/>
                    <a:pt x="70" y="124"/>
                    <a:pt x="70" y="124"/>
                  </a:cubicBezTo>
                  <a:cubicBezTo>
                    <a:pt x="41" y="122"/>
                    <a:pt x="18" y="101"/>
                    <a:pt x="16" y="74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4" y="74"/>
                    <a:pt x="2" y="72"/>
                    <a:pt x="2" y="70"/>
                  </a:cubicBezTo>
                  <a:cubicBezTo>
                    <a:pt x="2" y="67"/>
                    <a:pt x="4" y="66"/>
                    <a:pt x="7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8" y="39"/>
                    <a:pt x="41" y="17"/>
                    <a:pt x="70" y="15"/>
                  </a:cubicBezTo>
                  <a:moveTo>
                    <a:pt x="75" y="0"/>
                  </a:moveTo>
                  <a:cubicBezTo>
                    <a:pt x="34" y="0"/>
                    <a:pt x="0" y="31"/>
                    <a:pt x="0" y="70"/>
                  </a:cubicBezTo>
                  <a:cubicBezTo>
                    <a:pt x="0" y="108"/>
                    <a:pt x="34" y="139"/>
                    <a:pt x="75" y="139"/>
                  </a:cubicBezTo>
                  <a:cubicBezTo>
                    <a:pt x="116" y="139"/>
                    <a:pt x="149" y="108"/>
                    <a:pt x="149" y="70"/>
                  </a:cubicBezTo>
                  <a:cubicBezTo>
                    <a:pt x="149" y="31"/>
                    <a:pt x="116" y="0"/>
                    <a:pt x="75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淘宝网chenying0907出品 16"/>
            <p:cNvSpPr>
              <a:spLocks/>
            </p:cNvSpPr>
            <p:nvPr/>
          </p:nvSpPr>
          <p:spPr bwMode="auto">
            <a:xfrm>
              <a:off x="5312317" y="5601681"/>
              <a:ext cx="40732" cy="39102"/>
            </a:xfrm>
            <a:custGeom>
              <a:avLst/>
              <a:gdLst>
                <a:gd name="T0" fmla="*/ 11 w 21"/>
                <a:gd name="T1" fmla="*/ 0 h 20"/>
                <a:gd name="T2" fmla="*/ 7 w 21"/>
                <a:gd name="T3" fmla="*/ 0 h 20"/>
                <a:gd name="T4" fmla="*/ 0 w 21"/>
                <a:gd name="T5" fmla="*/ 10 h 20"/>
                <a:gd name="T6" fmla="*/ 0 w 21"/>
                <a:gd name="T7" fmla="*/ 10 h 20"/>
                <a:gd name="T8" fmla="*/ 11 w 21"/>
                <a:gd name="T9" fmla="*/ 20 h 20"/>
                <a:gd name="T10" fmla="*/ 21 w 21"/>
                <a:gd name="T11" fmla="*/ 13 h 20"/>
                <a:gd name="T12" fmla="*/ 21 w 21"/>
                <a:gd name="T13" fmla="*/ 10 h 20"/>
                <a:gd name="T14" fmla="*/ 18 w 21"/>
                <a:gd name="T15" fmla="*/ 2 h 20"/>
                <a:gd name="T16" fmla="*/ 11 w 21"/>
                <a:gd name="T1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0">
                  <a:moveTo>
                    <a:pt x="11" y="0"/>
                  </a:moveTo>
                  <a:cubicBezTo>
                    <a:pt x="9" y="0"/>
                    <a:pt x="8" y="0"/>
                    <a:pt x="7" y="0"/>
                  </a:cubicBezTo>
                  <a:cubicBezTo>
                    <a:pt x="3" y="2"/>
                    <a:pt x="0" y="5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5"/>
                    <a:pt x="5" y="20"/>
                    <a:pt x="11" y="20"/>
                  </a:cubicBezTo>
                  <a:cubicBezTo>
                    <a:pt x="15" y="20"/>
                    <a:pt x="19" y="17"/>
                    <a:pt x="21" y="13"/>
                  </a:cubicBezTo>
                  <a:cubicBezTo>
                    <a:pt x="21" y="12"/>
                    <a:pt x="21" y="11"/>
                    <a:pt x="21" y="10"/>
                  </a:cubicBezTo>
                  <a:cubicBezTo>
                    <a:pt x="21" y="7"/>
                    <a:pt x="20" y="4"/>
                    <a:pt x="18" y="2"/>
                  </a:cubicBezTo>
                  <a:cubicBezTo>
                    <a:pt x="16" y="1"/>
                    <a:pt x="13" y="0"/>
                    <a:pt x="11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淘宝网chenying0907出品 17"/>
            <p:cNvSpPr>
              <a:spLocks/>
            </p:cNvSpPr>
            <p:nvPr/>
          </p:nvSpPr>
          <p:spPr bwMode="auto">
            <a:xfrm>
              <a:off x="5323721" y="5698623"/>
              <a:ext cx="17922" cy="51322"/>
            </a:xfrm>
            <a:custGeom>
              <a:avLst/>
              <a:gdLst>
                <a:gd name="T0" fmla="*/ 5 w 9"/>
                <a:gd name="T1" fmla="*/ 0 h 27"/>
                <a:gd name="T2" fmla="*/ 0 w 9"/>
                <a:gd name="T3" fmla="*/ 4 h 27"/>
                <a:gd name="T4" fmla="*/ 0 w 9"/>
                <a:gd name="T5" fmla="*/ 14 h 27"/>
                <a:gd name="T6" fmla="*/ 0 w 9"/>
                <a:gd name="T7" fmla="*/ 23 h 27"/>
                <a:gd name="T8" fmla="*/ 5 w 9"/>
                <a:gd name="T9" fmla="*/ 27 h 27"/>
                <a:gd name="T10" fmla="*/ 9 w 9"/>
                <a:gd name="T11" fmla="*/ 23 h 27"/>
                <a:gd name="T12" fmla="*/ 9 w 9"/>
                <a:gd name="T13" fmla="*/ 14 h 27"/>
                <a:gd name="T14" fmla="*/ 9 w 9"/>
                <a:gd name="T15" fmla="*/ 4 h 27"/>
                <a:gd name="T16" fmla="*/ 5 w 9"/>
                <a:gd name="T1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27">
                  <a:moveTo>
                    <a:pt x="5" y="0"/>
                  </a:moveTo>
                  <a:cubicBezTo>
                    <a:pt x="2" y="0"/>
                    <a:pt x="0" y="1"/>
                    <a:pt x="0" y="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5"/>
                    <a:pt x="2" y="27"/>
                    <a:pt x="5" y="27"/>
                  </a:cubicBezTo>
                  <a:cubicBezTo>
                    <a:pt x="7" y="27"/>
                    <a:pt x="9" y="25"/>
                    <a:pt x="9" y="2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1"/>
                    <a:pt x="7" y="0"/>
                    <a:pt x="5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淘宝网chenying0907出品 18"/>
            <p:cNvSpPr>
              <a:spLocks/>
            </p:cNvSpPr>
            <p:nvPr/>
          </p:nvSpPr>
          <p:spPr bwMode="auto">
            <a:xfrm>
              <a:off x="5323721" y="5490076"/>
              <a:ext cx="17922" cy="53766"/>
            </a:xfrm>
            <a:custGeom>
              <a:avLst/>
              <a:gdLst>
                <a:gd name="T0" fmla="*/ 5 w 9"/>
                <a:gd name="T1" fmla="*/ 0 h 28"/>
                <a:gd name="T2" fmla="*/ 0 w 9"/>
                <a:gd name="T3" fmla="*/ 4 h 28"/>
                <a:gd name="T4" fmla="*/ 0 w 9"/>
                <a:gd name="T5" fmla="*/ 13 h 28"/>
                <a:gd name="T6" fmla="*/ 0 w 9"/>
                <a:gd name="T7" fmla="*/ 24 h 28"/>
                <a:gd name="T8" fmla="*/ 5 w 9"/>
                <a:gd name="T9" fmla="*/ 28 h 28"/>
                <a:gd name="T10" fmla="*/ 9 w 9"/>
                <a:gd name="T11" fmla="*/ 24 h 28"/>
                <a:gd name="T12" fmla="*/ 9 w 9"/>
                <a:gd name="T13" fmla="*/ 13 h 28"/>
                <a:gd name="T14" fmla="*/ 9 w 9"/>
                <a:gd name="T15" fmla="*/ 4 h 28"/>
                <a:gd name="T16" fmla="*/ 5 w 9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28">
                  <a:moveTo>
                    <a:pt x="5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6"/>
                    <a:pt x="2" y="28"/>
                    <a:pt x="5" y="28"/>
                  </a:cubicBezTo>
                  <a:cubicBezTo>
                    <a:pt x="7" y="28"/>
                    <a:pt x="9" y="26"/>
                    <a:pt x="9" y="24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2"/>
                    <a:pt x="7" y="0"/>
                    <a:pt x="5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淘宝网chenying0907出品 19"/>
            <p:cNvSpPr>
              <a:spLocks/>
            </p:cNvSpPr>
            <p:nvPr/>
          </p:nvSpPr>
          <p:spPr bwMode="auto">
            <a:xfrm>
              <a:off x="5414961" y="5613901"/>
              <a:ext cx="57025" cy="15479"/>
            </a:xfrm>
            <a:custGeom>
              <a:avLst/>
              <a:gdLst>
                <a:gd name="T0" fmla="*/ 25 w 30"/>
                <a:gd name="T1" fmla="*/ 0 h 8"/>
                <a:gd name="T2" fmla="*/ 16 w 30"/>
                <a:gd name="T3" fmla="*/ 0 h 8"/>
                <a:gd name="T4" fmla="*/ 5 w 30"/>
                <a:gd name="T5" fmla="*/ 0 h 8"/>
                <a:gd name="T6" fmla="*/ 0 w 30"/>
                <a:gd name="T7" fmla="*/ 4 h 8"/>
                <a:gd name="T8" fmla="*/ 5 w 30"/>
                <a:gd name="T9" fmla="*/ 8 h 8"/>
                <a:gd name="T10" fmla="*/ 16 w 30"/>
                <a:gd name="T11" fmla="*/ 8 h 8"/>
                <a:gd name="T12" fmla="*/ 25 w 30"/>
                <a:gd name="T13" fmla="*/ 8 h 8"/>
                <a:gd name="T14" fmla="*/ 30 w 30"/>
                <a:gd name="T15" fmla="*/ 4 h 8"/>
                <a:gd name="T16" fmla="*/ 25 w 30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8">
                  <a:moveTo>
                    <a:pt x="25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6"/>
                    <a:pt x="2" y="8"/>
                    <a:pt x="5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8" y="8"/>
                    <a:pt x="30" y="6"/>
                    <a:pt x="30" y="4"/>
                  </a:cubicBezTo>
                  <a:cubicBezTo>
                    <a:pt x="30" y="1"/>
                    <a:pt x="28" y="0"/>
                    <a:pt x="25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淘宝网chenying0907出品 20"/>
            <p:cNvSpPr>
              <a:spLocks/>
            </p:cNvSpPr>
            <p:nvPr/>
          </p:nvSpPr>
          <p:spPr bwMode="auto">
            <a:xfrm>
              <a:off x="5193379" y="5613901"/>
              <a:ext cx="57025" cy="15479"/>
            </a:xfrm>
            <a:custGeom>
              <a:avLst/>
              <a:gdLst>
                <a:gd name="T0" fmla="*/ 25 w 30"/>
                <a:gd name="T1" fmla="*/ 0 h 8"/>
                <a:gd name="T2" fmla="*/ 14 w 30"/>
                <a:gd name="T3" fmla="*/ 0 h 8"/>
                <a:gd name="T4" fmla="*/ 5 w 30"/>
                <a:gd name="T5" fmla="*/ 0 h 8"/>
                <a:gd name="T6" fmla="*/ 0 w 30"/>
                <a:gd name="T7" fmla="*/ 4 h 8"/>
                <a:gd name="T8" fmla="*/ 5 w 30"/>
                <a:gd name="T9" fmla="*/ 8 h 8"/>
                <a:gd name="T10" fmla="*/ 14 w 30"/>
                <a:gd name="T11" fmla="*/ 8 h 8"/>
                <a:gd name="T12" fmla="*/ 25 w 30"/>
                <a:gd name="T13" fmla="*/ 8 h 8"/>
                <a:gd name="T14" fmla="*/ 30 w 30"/>
                <a:gd name="T15" fmla="*/ 4 h 8"/>
                <a:gd name="T16" fmla="*/ 25 w 30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8">
                  <a:moveTo>
                    <a:pt x="25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6"/>
                    <a:pt x="2" y="8"/>
                    <a:pt x="5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8" y="8"/>
                    <a:pt x="30" y="6"/>
                    <a:pt x="30" y="4"/>
                  </a:cubicBezTo>
                  <a:cubicBezTo>
                    <a:pt x="30" y="1"/>
                    <a:pt x="28" y="0"/>
                    <a:pt x="25" y="0"/>
                  </a:cubicBezTo>
                </a:path>
              </a:pathLst>
            </a:custGeom>
            <a:solidFill>
              <a:srgbClr val="A3A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淘宝网chenying0907出品 22"/>
            <p:cNvSpPr>
              <a:spLocks noEditPoints="1"/>
            </p:cNvSpPr>
            <p:nvPr/>
          </p:nvSpPr>
          <p:spPr bwMode="auto">
            <a:xfrm>
              <a:off x="6782740" y="2134580"/>
              <a:ext cx="269645" cy="391026"/>
            </a:xfrm>
            <a:custGeom>
              <a:avLst/>
              <a:gdLst>
                <a:gd name="T0" fmla="*/ 45 w 140"/>
                <a:gd name="T1" fmla="*/ 199 h 203"/>
                <a:gd name="T2" fmla="*/ 34 w 140"/>
                <a:gd name="T3" fmla="*/ 184 h 203"/>
                <a:gd name="T4" fmla="*/ 25 w 140"/>
                <a:gd name="T5" fmla="*/ 158 h 203"/>
                <a:gd name="T6" fmla="*/ 25 w 140"/>
                <a:gd name="T7" fmla="*/ 142 h 203"/>
                <a:gd name="T8" fmla="*/ 16 w 140"/>
                <a:gd name="T9" fmla="*/ 112 h 203"/>
                <a:gd name="T10" fmla="*/ 3 w 140"/>
                <a:gd name="T11" fmla="*/ 57 h 203"/>
                <a:gd name="T12" fmla="*/ 64 w 140"/>
                <a:gd name="T13" fmla="*/ 0 h 203"/>
                <a:gd name="T14" fmla="*/ 74 w 140"/>
                <a:gd name="T15" fmla="*/ 0 h 203"/>
                <a:gd name="T16" fmla="*/ 118 w 140"/>
                <a:gd name="T17" fmla="*/ 20 h 203"/>
                <a:gd name="T18" fmla="*/ 130 w 140"/>
                <a:gd name="T19" fmla="*/ 101 h 203"/>
                <a:gd name="T20" fmla="*/ 116 w 140"/>
                <a:gd name="T21" fmla="*/ 136 h 203"/>
                <a:gd name="T22" fmla="*/ 116 w 140"/>
                <a:gd name="T23" fmla="*/ 148 h 203"/>
                <a:gd name="T24" fmla="*/ 114 w 140"/>
                <a:gd name="T25" fmla="*/ 161 h 203"/>
                <a:gd name="T26" fmla="*/ 104 w 140"/>
                <a:gd name="T27" fmla="*/ 186 h 203"/>
                <a:gd name="T28" fmla="*/ 83 w 140"/>
                <a:gd name="T29" fmla="*/ 203 h 203"/>
                <a:gd name="T30" fmla="*/ 70 w 140"/>
                <a:gd name="T31" fmla="*/ 140 h 203"/>
                <a:gd name="T32" fmla="*/ 104 w 140"/>
                <a:gd name="T33" fmla="*/ 135 h 203"/>
                <a:gd name="T34" fmla="*/ 108 w 140"/>
                <a:gd name="T35" fmla="*/ 116 h 203"/>
                <a:gd name="T36" fmla="*/ 125 w 140"/>
                <a:gd name="T37" fmla="*/ 59 h 203"/>
                <a:gd name="T38" fmla="*/ 41 w 140"/>
                <a:gd name="T39" fmla="*/ 21 h 203"/>
                <a:gd name="T40" fmla="*/ 24 w 140"/>
                <a:gd name="T41" fmla="*/ 101 h 203"/>
                <a:gd name="T42" fmla="*/ 42 w 140"/>
                <a:gd name="T43" fmla="*/ 140 h 203"/>
                <a:gd name="T44" fmla="*/ 70 w 140"/>
                <a:gd name="T45" fmla="*/ 157 h 203"/>
                <a:gd name="T46" fmla="*/ 103 w 140"/>
                <a:gd name="T47" fmla="*/ 153 h 203"/>
                <a:gd name="T48" fmla="*/ 59 w 140"/>
                <a:gd name="T49" fmla="*/ 146 h 203"/>
                <a:gd name="T50" fmla="*/ 37 w 140"/>
                <a:gd name="T51" fmla="*/ 149 h 203"/>
                <a:gd name="T52" fmla="*/ 61 w 140"/>
                <a:gd name="T53" fmla="*/ 157 h 203"/>
                <a:gd name="T54" fmla="*/ 70 w 140"/>
                <a:gd name="T55" fmla="*/ 162 h 203"/>
                <a:gd name="T56" fmla="*/ 37 w 140"/>
                <a:gd name="T57" fmla="*/ 166 h 203"/>
                <a:gd name="T58" fmla="*/ 82 w 140"/>
                <a:gd name="T59" fmla="*/ 173 h 203"/>
                <a:gd name="T60" fmla="*/ 103 w 140"/>
                <a:gd name="T61" fmla="*/ 170 h 203"/>
                <a:gd name="T62" fmla="*/ 70 w 140"/>
                <a:gd name="T63" fmla="*/ 162 h 203"/>
                <a:gd name="T64" fmla="*/ 48 w 140"/>
                <a:gd name="T65" fmla="*/ 179 h 203"/>
                <a:gd name="T66" fmla="*/ 82 w 140"/>
                <a:gd name="T67" fmla="*/ 19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40" h="203">
                  <a:moveTo>
                    <a:pt x="56" y="203"/>
                  </a:moveTo>
                  <a:cubicBezTo>
                    <a:pt x="53" y="202"/>
                    <a:pt x="49" y="201"/>
                    <a:pt x="45" y="199"/>
                  </a:cubicBezTo>
                  <a:cubicBezTo>
                    <a:pt x="41" y="196"/>
                    <a:pt x="38" y="192"/>
                    <a:pt x="37" y="187"/>
                  </a:cubicBezTo>
                  <a:cubicBezTo>
                    <a:pt x="36" y="186"/>
                    <a:pt x="35" y="185"/>
                    <a:pt x="34" y="184"/>
                  </a:cubicBezTo>
                  <a:cubicBezTo>
                    <a:pt x="26" y="180"/>
                    <a:pt x="22" y="170"/>
                    <a:pt x="25" y="161"/>
                  </a:cubicBezTo>
                  <a:cubicBezTo>
                    <a:pt x="26" y="160"/>
                    <a:pt x="25" y="159"/>
                    <a:pt x="25" y="158"/>
                  </a:cubicBezTo>
                  <a:cubicBezTo>
                    <a:pt x="24" y="154"/>
                    <a:pt x="23" y="149"/>
                    <a:pt x="25" y="145"/>
                  </a:cubicBezTo>
                  <a:cubicBezTo>
                    <a:pt x="25" y="144"/>
                    <a:pt x="25" y="143"/>
                    <a:pt x="25" y="142"/>
                  </a:cubicBezTo>
                  <a:cubicBezTo>
                    <a:pt x="24" y="139"/>
                    <a:pt x="23" y="135"/>
                    <a:pt x="23" y="132"/>
                  </a:cubicBezTo>
                  <a:cubicBezTo>
                    <a:pt x="22" y="125"/>
                    <a:pt x="19" y="118"/>
                    <a:pt x="16" y="112"/>
                  </a:cubicBezTo>
                  <a:cubicBezTo>
                    <a:pt x="13" y="106"/>
                    <a:pt x="9" y="100"/>
                    <a:pt x="6" y="93"/>
                  </a:cubicBezTo>
                  <a:cubicBezTo>
                    <a:pt x="1" y="82"/>
                    <a:pt x="0" y="69"/>
                    <a:pt x="3" y="57"/>
                  </a:cubicBezTo>
                  <a:cubicBezTo>
                    <a:pt x="7" y="33"/>
                    <a:pt x="21" y="16"/>
                    <a:pt x="43" y="5"/>
                  </a:cubicBezTo>
                  <a:cubicBezTo>
                    <a:pt x="50" y="2"/>
                    <a:pt x="57" y="1"/>
                    <a:pt x="64" y="0"/>
                  </a:cubicBezTo>
                  <a:cubicBezTo>
                    <a:pt x="65" y="0"/>
                    <a:pt x="65" y="0"/>
                    <a:pt x="66" y="0"/>
                  </a:cubicBezTo>
                  <a:cubicBezTo>
                    <a:pt x="69" y="0"/>
                    <a:pt x="71" y="0"/>
                    <a:pt x="74" y="0"/>
                  </a:cubicBezTo>
                  <a:cubicBezTo>
                    <a:pt x="78" y="1"/>
                    <a:pt x="83" y="1"/>
                    <a:pt x="88" y="2"/>
                  </a:cubicBezTo>
                  <a:cubicBezTo>
                    <a:pt x="99" y="5"/>
                    <a:pt x="110" y="11"/>
                    <a:pt x="118" y="20"/>
                  </a:cubicBezTo>
                  <a:cubicBezTo>
                    <a:pt x="127" y="29"/>
                    <a:pt x="133" y="40"/>
                    <a:pt x="136" y="52"/>
                  </a:cubicBezTo>
                  <a:cubicBezTo>
                    <a:pt x="140" y="69"/>
                    <a:pt x="138" y="86"/>
                    <a:pt x="130" y="101"/>
                  </a:cubicBezTo>
                  <a:cubicBezTo>
                    <a:pt x="127" y="106"/>
                    <a:pt x="125" y="111"/>
                    <a:pt x="122" y="116"/>
                  </a:cubicBezTo>
                  <a:cubicBezTo>
                    <a:pt x="119" y="122"/>
                    <a:pt x="117" y="129"/>
                    <a:pt x="116" y="136"/>
                  </a:cubicBezTo>
                  <a:cubicBezTo>
                    <a:pt x="116" y="137"/>
                    <a:pt x="116" y="138"/>
                    <a:pt x="116" y="139"/>
                  </a:cubicBezTo>
                  <a:cubicBezTo>
                    <a:pt x="115" y="141"/>
                    <a:pt x="115" y="146"/>
                    <a:pt x="116" y="148"/>
                  </a:cubicBezTo>
                  <a:cubicBezTo>
                    <a:pt x="116" y="152"/>
                    <a:pt x="116" y="155"/>
                    <a:pt x="114" y="158"/>
                  </a:cubicBezTo>
                  <a:cubicBezTo>
                    <a:pt x="114" y="159"/>
                    <a:pt x="114" y="160"/>
                    <a:pt x="114" y="161"/>
                  </a:cubicBezTo>
                  <a:cubicBezTo>
                    <a:pt x="118" y="170"/>
                    <a:pt x="114" y="180"/>
                    <a:pt x="105" y="184"/>
                  </a:cubicBezTo>
                  <a:cubicBezTo>
                    <a:pt x="105" y="185"/>
                    <a:pt x="104" y="185"/>
                    <a:pt x="104" y="186"/>
                  </a:cubicBezTo>
                  <a:cubicBezTo>
                    <a:pt x="100" y="196"/>
                    <a:pt x="94" y="201"/>
                    <a:pt x="84" y="203"/>
                  </a:cubicBezTo>
                  <a:cubicBezTo>
                    <a:pt x="83" y="203"/>
                    <a:pt x="83" y="203"/>
                    <a:pt x="83" y="203"/>
                  </a:cubicBezTo>
                  <a:cubicBezTo>
                    <a:pt x="74" y="203"/>
                    <a:pt x="65" y="203"/>
                    <a:pt x="56" y="203"/>
                  </a:cubicBezTo>
                  <a:moveTo>
                    <a:pt x="70" y="140"/>
                  </a:moveTo>
                  <a:cubicBezTo>
                    <a:pt x="79" y="140"/>
                    <a:pt x="88" y="140"/>
                    <a:pt x="98" y="140"/>
                  </a:cubicBezTo>
                  <a:cubicBezTo>
                    <a:pt x="101" y="140"/>
                    <a:pt x="103" y="138"/>
                    <a:pt x="104" y="135"/>
                  </a:cubicBezTo>
                  <a:cubicBezTo>
                    <a:pt x="104" y="135"/>
                    <a:pt x="104" y="134"/>
                    <a:pt x="104" y="133"/>
                  </a:cubicBezTo>
                  <a:cubicBezTo>
                    <a:pt x="105" y="127"/>
                    <a:pt x="106" y="121"/>
                    <a:pt x="108" y="116"/>
                  </a:cubicBezTo>
                  <a:cubicBezTo>
                    <a:pt x="111" y="109"/>
                    <a:pt x="114" y="103"/>
                    <a:pt x="118" y="97"/>
                  </a:cubicBezTo>
                  <a:cubicBezTo>
                    <a:pt x="124" y="85"/>
                    <a:pt x="127" y="72"/>
                    <a:pt x="125" y="59"/>
                  </a:cubicBezTo>
                  <a:cubicBezTo>
                    <a:pt x="122" y="43"/>
                    <a:pt x="114" y="30"/>
                    <a:pt x="101" y="22"/>
                  </a:cubicBezTo>
                  <a:cubicBezTo>
                    <a:pt x="81" y="9"/>
                    <a:pt x="61" y="9"/>
                    <a:pt x="41" y="21"/>
                  </a:cubicBezTo>
                  <a:cubicBezTo>
                    <a:pt x="21" y="33"/>
                    <a:pt x="11" y="56"/>
                    <a:pt x="15" y="79"/>
                  </a:cubicBezTo>
                  <a:cubicBezTo>
                    <a:pt x="17" y="87"/>
                    <a:pt x="20" y="94"/>
                    <a:pt x="24" y="101"/>
                  </a:cubicBezTo>
                  <a:cubicBezTo>
                    <a:pt x="31" y="112"/>
                    <a:pt x="35" y="122"/>
                    <a:pt x="36" y="135"/>
                  </a:cubicBezTo>
                  <a:cubicBezTo>
                    <a:pt x="36" y="139"/>
                    <a:pt x="38" y="140"/>
                    <a:pt x="42" y="140"/>
                  </a:cubicBezTo>
                  <a:cubicBezTo>
                    <a:pt x="52" y="140"/>
                    <a:pt x="61" y="140"/>
                    <a:pt x="70" y="140"/>
                  </a:cubicBezTo>
                  <a:moveTo>
                    <a:pt x="70" y="157"/>
                  </a:moveTo>
                  <a:cubicBezTo>
                    <a:pt x="79" y="157"/>
                    <a:pt x="88" y="157"/>
                    <a:pt x="97" y="157"/>
                  </a:cubicBezTo>
                  <a:cubicBezTo>
                    <a:pt x="100" y="157"/>
                    <a:pt x="102" y="156"/>
                    <a:pt x="103" y="153"/>
                  </a:cubicBezTo>
                  <a:cubicBezTo>
                    <a:pt x="104" y="150"/>
                    <a:pt x="102" y="146"/>
                    <a:pt x="97" y="146"/>
                  </a:cubicBezTo>
                  <a:cubicBezTo>
                    <a:pt x="84" y="146"/>
                    <a:pt x="71" y="146"/>
                    <a:pt x="59" y="146"/>
                  </a:cubicBezTo>
                  <a:cubicBezTo>
                    <a:pt x="53" y="146"/>
                    <a:pt x="48" y="146"/>
                    <a:pt x="43" y="146"/>
                  </a:cubicBezTo>
                  <a:cubicBezTo>
                    <a:pt x="40" y="146"/>
                    <a:pt x="38" y="147"/>
                    <a:pt x="37" y="149"/>
                  </a:cubicBezTo>
                  <a:cubicBezTo>
                    <a:pt x="35" y="153"/>
                    <a:pt x="38" y="157"/>
                    <a:pt x="43" y="157"/>
                  </a:cubicBezTo>
                  <a:cubicBezTo>
                    <a:pt x="49" y="157"/>
                    <a:pt x="55" y="157"/>
                    <a:pt x="61" y="157"/>
                  </a:cubicBezTo>
                  <a:cubicBezTo>
                    <a:pt x="64" y="157"/>
                    <a:pt x="67" y="157"/>
                    <a:pt x="70" y="157"/>
                  </a:cubicBezTo>
                  <a:moveTo>
                    <a:pt x="70" y="162"/>
                  </a:moveTo>
                  <a:cubicBezTo>
                    <a:pt x="61" y="162"/>
                    <a:pt x="52" y="162"/>
                    <a:pt x="43" y="162"/>
                  </a:cubicBezTo>
                  <a:cubicBezTo>
                    <a:pt x="40" y="162"/>
                    <a:pt x="38" y="163"/>
                    <a:pt x="37" y="166"/>
                  </a:cubicBezTo>
                  <a:cubicBezTo>
                    <a:pt x="35" y="170"/>
                    <a:pt x="38" y="173"/>
                    <a:pt x="43" y="173"/>
                  </a:cubicBezTo>
                  <a:cubicBezTo>
                    <a:pt x="56" y="173"/>
                    <a:pt x="69" y="173"/>
                    <a:pt x="82" y="173"/>
                  </a:cubicBezTo>
                  <a:cubicBezTo>
                    <a:pt x="87" y="173"/>
                    <a:pt x="92" y="173"/>
                    <a:pt x="97" y="173"/>
                  </a:cubicBezTo>
                  <a:cubicBezTo>
                    <a:pt x="100" y="173"/>
                    <a:pt x="102" y="172"/>
                    <a:pt x="103" y="170"/>
                  </a:cubicBezTo>
                  <a:cubicBezTo>
                    <a:pt x="104" y="166"/>
                    <a:pt x="102" y="162"/>
                    <a:pt x="97" y="162"/>
                  </a:cubicBezTo>
                  <a:cubicBezTo>
                    <a:pt x="88" y="162"/>
                    <a:pt x="79" y="162"/>
                    <a:pt x="70" y="162"/>
                  </a:cubicBezTo>
                  <a:moveTo>
                    <a:pt x="92" y="179"/>
                  </a:moveTo>
                  <a:cubicBezTo>
                    <a:pt x="77" y="179"/>
                    <a:pt x="62" y="179"/>
                    <a:pt x="48" y="179"/>
                  </a:cubicBezTo>
                  <a:cubicBezTo>
                    <a:pt x="48" y="185"/>
                    <a:pt x="52" y="190"/>
                    <a:pt x="58" y="190"/>
                  </a:cubicBezTo>
                  <a:cubicBezTo>
                    <a:pt x="66" y="190"/>
                    <a:pt x="74" y="190"/>
                    <a:pt x="82" y="190"/>
                  </a:cubicBezTo>
                  <a:cubicBezTo>
                    <a:pt x="88" y="190"/>
                    <a:pt x="92" y="185"/>
                    <a:pt x="92" y="179"/>
                  </a:cubicBezTo>
                </a:path>
              </a:pathLst>
            </a:custGeom>
            <a:solidFill>
              <a:srgbClr val="8E8E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淘宝网chenying0907出品 24"/>
            <p:cNvSpPr>
              <a:spLocks noEditPoints="1"/>
            </p:cNvSpPr>
            <p:nvPr/>
          </p:nvSpPr>
          <p:spPr bwMode="auto">
            <a:xfrm>
              <a:off x="3392215" y="5775199"/>
              <a:ext cx="270459" cy="391026"/>
            </a:xfrm>
            <a:custGeom>
              <a:avLst/>
              <a:gdLst>
                <a:gd name="T0" fmla="*/ 45 w 140"/>
                <a:gd name="T1" fmla="*/ 199 h 203"/>
                <a:gd name="T2" fmla="*/ 34 w 140"/>
                <a:gd name="T3" fmla="*/ 185 h 203"/>
                <a:gd name="T4" fmla="*/ 25 w 140"/>
                <a:gd name="T5" fmla="*/ 159 h 203"/>
                <a:gd name="T6" fmla="*/ 25 w 140"/>
                <a:gd name="T7" fmla="*/ 142 h 203"/>
                <a:gd name="T8" fmla="*/ 16 w 140"/>
                <a:gd name="T9" fmla="*/ 112 h 203"/>
                <a:gd name="T10" fmla="*/ 2 w 140"/>
                <a:gd name="T11" fmla="*/ 57 h 203"/>
                <a:gd name="T12" fmla="*/ 64 w 140"/>
                <a:gd name="T13" fmla="*/ 1 h 203"/>
                <a:gd name="T14" fmla="*/ 74 w 140"/>
                <a:gd name="T15" fmla="*/ 0 h 203"/>
                <a:gd name="T16" fmla="*/ 118 w 140"/>
                <a:gd name="T17" fmla="*/ 20 h 203"/>
                <a:gd name="T18" fmla="*/ 130 w 140"/>
                <a:gd name="T19" fmla="*/ 102 h 203"/>
                <a:gd name="T20" fmla="*/ 116 w 140"/>
                <a:gd name="T21" fmla="*/ 137 h 203"/>
                <a:gd name="T22" fmla="*/ 115 w 140"/>
                <a:gd name="T23" fmla="*/ 148 h 203"/>
                <a:gd name="T24" fmla="*/ 114 w 140"/>
                <a:gd name="T25" fmla="*/ 161 h 203"/>
                <a:gd name="T26" fmla="*/ 103 w 140"/>
                <a:gd name="T27" fmla="*/ 186 h 203"/>
                <a:gd name="T28" fmla="*/ 83 w 140"/>
                <a:gd name="T29" fmla="*/ 203 h 203"/>
                <a:gd name="T30" fmla="*/ 70 w 140"/>
                <a:gd name="T31" fmla="*/ 141 h 203"/>
                <a:gd name="T32" fmla="*/ 103 w 140"/>
                <a:gd name="T33" fmla="*/ 136 h 203"/>
                <a:gd name="T34" fmla="*/ 108 w 140"/>
                <a:gd name="T35" fmla="*/ 116 h 203"/>
                <a:gd name="T36" fmla="*/ 124 w 140"/>
                <a:gd name="T37" fmla="*/ 60 h 203"/>
                <a:gd name="T38" fmla="*/ 40 w 140"/>
                <a:gd name="T39" fmla="*/ 21 h 203"/>
                <a:gd name="T40" fmla="*/ 24 w 140"/>
                <a:gd name="T41" fmla="*/ 102 h 203"/>
                <a:gd name="T42" fmla="*/ 42 w 140"/>
                <a:gd name="T43" fmla="*/ 141 h 203"/>
                <a:gd name="T44" fmla="*/ 70 w 140"/>
                <a:gd name="T45" fmla="*/ 157 h 203"/>
                <a:gd name="T46" fmla="*/ 102 w 140"/>
                <a:gd name="T47" fmla="*/ 154 h 203"/>
                <a:gd name="T48" fmla="*/ 58 w 140"/>
                <a:gd name="T49" fmla="*/ 146 h 203"/>
                <a:gd name="T50" fmla="*/ 37 w 140"/>
                <a:gd name="T51" fmla="*/ 150 h 203"/>
                <a:gd name="T52" fmla="*/ 61 w 140"/>
                <a:gd name="T53" fmla="*/ 157 h 203"/>
                <a:gd name="T54" fmla="*/ 70 w 140"/>
                <a:gd name="T55" fmla="*/ 163 h 203"/>
                <a:gd name="T56" fmla="*/ 37 w 140"/>
                <a:gd name="T57" fmla="*/ 166 h 203"/>
                <a:gd name="T58" fmla="*/ 82 w 140"/>
                <a:gd name="T59" fmla="*/ 174 h 203"/>
                <a:gd name="T60" fmla="*/ 102 w 140"/>
                <a:gd name="T61" fmla="*/ 171 h 203"/>
                <a:gd name="T62" fmla="*/ 70 w 140"/>
                <a:gd name="T63" fmla="*/ 163 h 203"/>
                <a:gd name="T64" fmla="*/ 47 w 140"/>
                <a:gd name="T65" fmla="*/ 180 h 203"/>
                <a:gd name="T66" fmla="*/ 81 w 140"/>
                <a:gd name="T67" fmla="*/ 191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40" h="203">
                  <a:moveTo>
                    <a:pt x="56" y="203"/>
                  </a:moveTo>
                  <a:cubicBezTo>
                    <a:pt x="52" y="202"/>
                    <a:pt x="48" y="201"/>
                    <a:pt x="45" y="199"/>
                  </a:cubicBezTo>
                  <a:cubicBezTo>
                    <a:pt x="41" y="196"/>
                    <a:pt x="38" y="192"/>
                    <a:pt x="36" y="188"/>
                  </a:cubicBezTo>
                  <a:cubicBezTo>
                    <a:pt x="36" y="186"/>
                    <a:pt x="35" y="185"/>
                    <a:pt x="34" y="185"/>
                  </a:cubicBezTo>
                  <a:cubicBezTo>
                    <a:pt x="25" y="181"/>
                    <a:pt x="21" y="170"/>
                    <a:pt x="25" y="162"/>
                  </a:cubicBezTo>
                  <a:cubicBezTo>
                    <a:pt x="25" y="161"/>
                    <a:pt x="25" y="159"/>
                    <a:pt x="25" y="159"/>
                  </a:cubicBezTo>
                  <a:cubicBezTo>
                    <a:pt x="23" y="154"/>
                    <a:pt x="23" y="150"/>
                    <a:pt x="25" y="146"/>
                  </a:cubicBezTo>
                  <a:cubicBezTo>
                    <a:pt x="25" y="144"/>
                    <a:pt x="25" y="143"/>
                    <a:pt x="25" y="142"/>
                  </a:cubicBezTo>
                  <a:cubicBezTo>
                    <a:pt x="24" y="139"/>
                    <a:pt x="23" y="136"/>
                    <a:pt x="23" y="133"/>
                  </a:cubicBezTo>
                  <a:cubicBezTo>
                    <a:pt x="22" y="125"/>
                    <a:pt x="19" y="119"/>
                    <a:pt x="16" y="112"/>
                  </a:cubicBezTo>
                  <a:cubicBezTo>
                    <a:pt x="12" y="106"/>
                    <a:pt x="9" y="100"/>
                    <a:pt x="6" y="94"/>
                  </a:cubicBezTo>
                  <a:cubicBezTo>
                    <a:pt x="1" y="82"/>
                    <a:pt x="0" y="70"/>
                    <a:pt x="2" y="57"/>
                  </a:cubicBezTo>
                  <a:cubicBezTo>
                    <a:pt x="7" y="33"/>
                    <a:pt x="20" y="16"/>
                    <a:pt x="43" y="6"/>
                  </a:cubicBezTo>
                  <a:cubicBezTo>
                    <a:pt x="49" y="3"/>
                    <a:pt x="57" y="1"/>
                    <a:pt x="64" y="1"/>
                  </a:cubicBezTo>
                  <a:cubicBezTo>
                    <a:pt x="64" y="1"/>
                    <a:pt x="65" y="0"/>
                    <a:pt x="66" y="0"/>
                  </a:cubicBezTo>
                  <a:cubicBezTo>
                    <a:pt x="68" y="0"/>
                    <a:pt x="71" y="0"/>
                    <a:pt x="74" y="0"/>
                  </a:cubicBezTo>
                  <a:cubicBezTo>
                    <a:pt x="78" y="1"/>
                    <a:pt x="83" y="2"/>
                    <a:pt x="87" y="3"/>
                  </a:cubicBezTo>
                  <a:cubicBezTo>
                    <a:pt x="99" y="6"/>
                    <a:pt x="109" y="12"/>
                    <a:pt x="118" y="20"/>
                  </a:cubicBezTo>
                  <a:cubicBezTo>
                    <a:pt x="127" y="29"/>
                    <a:pt x="133" y="40"/>
                    <a:pt x="136" y="52"/>
                  </a:cubicBezTo>
                  <a:cubicBezTo>
                    <a:pt x="140" y="70"/>
                    <a:pt x="138" y="86"/>
                    <a:pt x="130" y="102"/>
                  </a:cubicBezTo>
                  <a:cubicBezTo>
                    <a:pt x="127" y="107"/>
                    <a:pt x="124" y="111"/>
                    <a:pt x="122" y="116"/>
                  </a:cubicBezTo>
                  <a:cubicBezTo>
                    <a:pt x="118" y="123"/>
                    <a:pt x="117" y="130"/>
                    <a:pt x="116" y="137"/>
                  </a:cubicBezTo>
                  <a:cubicBezTo>
                    <a:pt x="116" y="138"/>
                    <a:pt x="116" y="139"/>
                    <a:pt x="116" y="140"/>
                  </a:cubicBezTo>
                  <a:cubicBezTo>
                    <a:pt x="115" y="142"/>
                    <a:pt x="115" y="147"/>
                    <a:pt x="115" y="148"/>
                  </a:cubicBezTo>
                  <a:cubicBezTo>
                    <a:pt x="116" y="152"/>
                    <a:pt x="115" y="155"/>
                    <a:pt x="114" y="159"/>
                  </a:cubicBezTo>
                  <a:cubicBezTo>
                    <a:pt x="114" y="160"/>
                    <a:pt x="114" y="161"/>
                    <a:pt x="114" y="161"/>
                  </a:cubicBezTo>
                  <a:cubicBezTo>
                    <a:pt x="118" y="171"/>
                    <a:pt x="114" y="181"/>
                    <a:pt x="105" y="185"/>
                  </a:cubicBezTo>
                  <a:cubicBezTo>
                    <a:pt x="104" y="185"/>
                    <a:pt x="104" y="186"/>
                    <a:pt x="103" y="186"/>
                  </a:cubicBezTo>
                  <a:cubicBezTo>
                    <a:pt x="100" y="196"/>
                    <a:pt x="93" y="202"/>
                    <a:pt x="83" y="203"/>
                  </a:cubicBezTo>
                  <a:cubicBezTo>
                    <a:pt x="83" y="203"/>
                    <a:pt x="83" y="203"/>
                    <a:pt x="83" y="203"/>
                  </a:cubicBezTo>
                  <a:cubicBezTo>
                    <a:pt x="74" y="203"/>
                    <a:pt x="65" y="203"/>
                    <a:pt x="56" y="203"/>
                  </a:cubicBezTo>
                  <a:moveTo>
                    <a:pt x="70" y="141"/>
                  </a:moveTo>
                  <a:cubicBezTo>
                    <a:pt x="79" y="141"/>
                    <a:pt x="88" y="141"/>
                    <a:pt x="97" y="141"/>
                  </a:cubicBezTo>
                  <a:cubicBezTo>
                    <a:pt x="101" y="141"/>
                    <a:pt x="103" y="139"/>
                    <a:pt x="103" y="136"/>
                  </a:cubicBezTo>
                  <a:cubicBezTo>
                    <a:pt x="104" y="135"/>
                    <a:pt x="104" y="134"/>
                    <a:pt x="104" y="134"/>
                  </a:cubicBezTo>
                  <a:cubicBezTo>
                    <a:pt x="104" y="128"/>
                    <a:pt x="105" y="122"/>
                    <a:pt x="108" y="116"/>
                  </a:cubicBezTo>
                  <a:cubicBezTo>
                    <a:pt x="111" y="110"/>
                    <a:pt x="114" y="103"/>
                    <a:pt x="118" y="97"/>
                  </a:cubicBezTo>
                  <a:cubicBezTo>
                    <a:pt x="124" y="85"/>
                    <a:pt x="126" y="73"/>
                    <a:pt x="124" y="60"/>
                  </a:cubicBezTo>
                  <a:cubicBezTo>
                    <a:pt x="122" y="44"/>
                    <a:pt x="114" y="31"/>
                    <a:pt x="100" y="22"/>
                  </a:cubicBezTo>
                  <a:cubicBezTo>
                    <a:pt x="81" y="10"/>
                    <a:pt x="60" y="9"/>
                    <a:pt x="40" y="21"/>
                  </a:cubicBezTo>
                  <a:cubicBezTo>
                    <a:pt x="20" y="33"/>
                    <a:pt x="11" y="56"/>
                    <a:pt x="15" y="80"/>
                  </a:cubicBezTo>
                  <a:cubicBezTo>
                    <a:pt x="16" y="88"/>
                    <a:pt x="20" y="95"/>
                    <a:pt x="24" y="102"/>
                  </a:cubicBezTo>
                  <a:cubicBezTo>
                    <a:pt x="30" y="112"/>
                    <a:pt x="34" y="123"/>
                    <a:pt x="36" y="135"/>
                  </a:cubicBezTo>
                  <a:cubicBezTo>
                    <a:pt x="36" y="139"/>
                    <a:pt x="38" y="141"/>
                    <a:pt x="42" y="141"/>
                  </a:cubicBezTo>
                  <a:cubicBezTo>
                    <a:pt x="51" y="141"/>
                    <a:pt x="60" y="141"/>
                    <a:pt x="70" y="141"/>
                  </a:cubicBezTo>
                  <a:moveTo>
                    <a:pt x="70" y="157"/>
                  </a:moveTo>
                  <a:cubicBezTo>
                    <a:pt x="79" y="157"/>
                    <a:pt x="88" y="157"/>
                    <a:pt x="97" y="157"/>
                  </a:cubicBezTo>
                  <a:cubicBezTo>
                    <a:pt x="99" y="157"/>
                    <a:pt x="101" y="156"/>
                    <a:pt x="102" y="154"/>
                  </a:cubicBezTo>
                  <a:cubicBezTo>
                    <a:pt x="104" y="150"/>
                    <a:pt x="101" y="146"/>
                    <a:pt x="97" y="146"/>
                  </a:cubicBezTo>
                  <a:cubicBezTo>
                    <a:pt x="84" y="146"/>
                    <a:pt x="71" y="146"/>
                    <a:pt x="58" y="146"/>
                  </a:cubicBezTo>
                  <a:cubicBezTo>
                    <a:pt x="53" y="146"/>
                    <a:pt x="48" y="146"/>
                    <a:pt x="42" y="146"/>
                  </a:cubicBezTo>
                  <a:cubicBezTo>
                    <a:pt x="40" y="146"/>
                    <a:pt x="38" y="147"/>
                    <a:pt x="37" y="150"/>
                  </a:cubicBezTo>
                  <a:cubicBezTo>
                    <a:pt x="35" y="153"/>
                    <a:pt x="38" y="157"/>
                    <a:pt x="42" y="157"/>
                  </a:cubicBezTo>
                  <a:cubicBezTo>
                    <a:pt x="48" y="157"/>
                    <a:pt x="55" y="157"/>
                    <a:pt x="61" y="157"/>
                  </a:cubicBezTo>
                  <a:cubicBezTo>
                    <a:pt x="64" y="157"/>
                    <a:pt x="67" y="157"/>
                    <a:pt x="70" y="157"/>
                  </a:cubicBezTo>
                  <a:moveTo>
                    <a:pt x="70" y="163"/>
                  </a:moveTo>
                  <a:cubicBezTo>
                    <a:pt x="61" y="163"/>
                    <a:pt x="51" y="163"/>
                    <a:pt x="42" y="163"/>
                  </a:cubicBezTo>
                  <a:cubicBezTo>
                    <a:pt x="40" y="163"/>
                    <a:pt x="38" y="164"/>
                    <a:pt x="37" y="166"/>
                  </a:cubicBezTo>
                  <a:cubicBezTo>
                    <a:pt x="35" y="170"/>
                    <a:pt x="38" y="174"/>
                    <a:pt x="42" y="174"/>
                  </a:cubicBezTo>
                  <a:cubicBezTo>
                    <a:pt x="56" y="174"/>
                    <a:pt x="69" y="174"/>
                    <a:pt x="82" y="174"/>
                  </a:cubicBezTo>
                  <a:cubicBezTo>
                    <a:pt x="87" y="174"/>
                    <a:pt x="92" y="174"/>
                    <a:pt x="97" y="174"/>
                  </a:cubicBezTo>
                  <a:cubicBezTo>
                    <a:pt x="100" y="174"/>
                    <a:pt x="101" y="173"/>
                    <a:pt x="102" y="171"/>
                  </a:cubicBezTo>
                  <a:cubicBezTo>
                    <a:pt x="104" y="167"/>
                    <a:pt x="101" y="163"/>
                    <a:pt x="97" y="163"/>
                  </a:cubicBezTo>
                  <a:cubicBezTo>
                    <a:pt x="88" y="163"/>
                    <a:pt x="79" y="163"/>
                    <a:pt x="70" y="163"/>
                  </a:cubicBezTo>
                  <a:moveTo>
                    <a:pt x="92" y="180"/>
                  </a:moveTo>
                  <a:cubicBezTo>
                    <a:pt x="77" y="180"/>
                    <a:pt x="62" y="180"/>
                    <a:pt x="47" y="180"/>
                  </a:cubicBezTo>
                  <a:cubicBezTo>
                    <a:pt x="48" y="186"/>
                    <a:pt x="52" y="190"/>
                    <a:pt x="58" y="191"/>
                  </a:cubicBezTo>
                  <a:cubicBezTo>
                    <a:pt x="66" y="191"/>
                    <a:pt x="74" y="191"/>
                    <a:pt x="81" y="191"/>
                  </a:cubicBezTo>
                  <a:cubicBezTo>
                    <a:pt x="87" y="190"/>
                    <a:pt x="92" y="186"/>
                    <a:pt x="92" y="180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淘宝网chenying0907出品 26"/>
            <p:cNvSpPr>
              <a:spLocks/>
            </p:cNvSpPr>
            <p:nvPr/>
          </p:nvSpPr>
          <p:spPr bwMode="auto">
            <a:xfrm>
              <a:off x="5990911" y="5688847"/>
              <a:ext cx="228913" cy="246836"/>
            </a:xfrm>
            <a:custGeom>
              <a:avLst/>
              <a:gdLst>
                <a:gd name="T0" fmla="*/ 115 w 119"/>
                <a:gd name="T1" fmla="*/ 5 h 128"/>
                <a:gd name="T2" fmla="*/ 117 w 119"/>
                <a:gd name="T3" fmla="*/ 11 h 128"/>
                <a:gd name="T4" fmla="*/ 110 w 119"/>
                <a:gd name="T5" fmla="*/ 64 h 128"/>
                <a:gd name="T6" fmla="*/ 28 w 119"/>
                <a:gd name="T7" fmla="*/ 127 h 128"/>
                <a:gd name="T8" fmla="*/ 11 w 119"/>
                <a:gd name="T9" fmla="*/ 128 h 128"/>
                <a:gd name="T10" fmla="*/ 1 w 119"/>
                <a:gd name="T11" fmla="*/ 118 h 128"/>
                <a:gd name="T12" fmla="*/ 8 w 119"/>
                <a:gd name="T13" fmla="*/ 107 h 128"/>
                <a:gd name="T14" fmla="*/ 14 w 119"/>
                <a:gd name="T15" fmla="*/ 106 h 128"/>
                <a:gd name="T16" fmla="*/ 41 w 119"/>
                <a:gd name="T17" fmla="*/ 102 h 128"/>
                <a:gd name="T18" fmla="*/ 81 w 119"/>
                <a:gd name="T19" fmla="*/ 72 h 128"/>
                <a:gd name="T20" fmla="*/ 94 w 119"/>
                <a:gd name="T21" fmla="*/ 40 h 128"/>
                <a:gd name="T22" fmla="*/ 96 w 119"/>
                <a:gd name="T23" fmla="*/ 20 h 128"/>
                <a:gd name="T24" fmla="*/ 96 w 119"/>
                <a:gd name="T25" fmla="*/ 11 h 128"/>
                <a:gd name="T26" fmla="*/ 102 w 119"/>
                <a:gd name="T27" fmla="*/ 2 h 128"/>
                <a:gd name="T28" fmla="*/ 115 w 119"/>
                <a:gd name="T29" fmla="*/ 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9" h="128">
                  <a:moveTo>
                    <a:pt x="115" y="5"/>
                  </a:moveTo>
                  <a:cubicBezTo>
                    <a:pt x="116" y="6"/>
                    <a:pt x="117" y="8"/>
                    <a:pt x="117" y="11"/>
                  </a:cubicBezTo>
                  <a:cubicBezTo>
                    <a:pt x="119" y="30"/>
                    <a:pt x="117" y="48"/>
                    <a:pt x="110" y="64"/>
                  </a:cubicBezTo>
                  <a:cubicBezTo>
                    <a:pt x="94" y="100"/>
                    <a:pt x="66" y="121"/>
                    <a:pt x="28" y="127"/>
                  </a:cubicBezTo>
                  <a:cubicBezTo>
                    <a:pt x="22" y="128"/>
                    <a:pt x="16" y="128"/>
                    <a:pt x="11" y="128"/>
                  </a:cubicBezTo>
                  <a:cubicBezTo>
                    <a:pt x="5" y="128"/>
                    <a:pt x="1" y="124"/>
                    <a:pt x="1" y="118"/>
                  </a:cubicBezTo>
                  <a:cubicBezTo>
                    <a:pt x="0" y="113"/>
                    <a:pt x="3" y="108"/>
                    <a:pt x="8" y="107"/>
                  </a:cubicBezTo>
                  <a:cubicBezTo>
                    <a:pt x="10" y="106"/>
                    <a:pt x="12" y="106"/>
                    <a:pt x="14" y="106"/>
                  </a:cubicBezTo>
                  <a:cubicBezTo>
                    <a:pt x="23" y="106"/>
                    <a:pt x="32" y="105"/>
                    <a:pt x="41" y="102"/>
                  </a:cubicBezTo>
                  <a:cubicBezTo>
                    <a:pt x="57" y="96"/>
                    <a:pt x="71" y="86"/>
                    <a:pt x="81" y="72"/>
                  </a:cubicBezTo>
                  <a:cubicBezTo>
                    <a:pt x="87" y="62"/>
                    <a:pt x="92" y="52"/>
                    <a:pt x="94" y="40"/>
                  </a:cubicBezTo>
                  <a:cubicBezTo>
                    <a:pt x="96" y="34"/>
                    <a:pt x="96" y="27"/>
                    <a:pt x="96" y="20"/>
                  </a:cubicBezTo>
                  <a:cubicBezTo>
                    <a:pt x="96" y="17"/>
                    <a:pt x="95" y="14"/>
                    <a:pt x="96" y="11"/>
                  </a:cubicBezTo>
                  <a:cubicBezTo>
                    <a:pt x="96" y="7"/>
                    <a:pt x="98" y="4"/>
                    <a:pt x="102" y="2"/>
                  </a:cubicBezTo>
                  <a:cubicBezTo>
                    <a:pt x="106" y="0"/>
                    <a:pt x="111" y="1"/>
                    <a:pt x="115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淘宝网chenying0907出品 27"/>
            <p:cNvSpPr>
              <a:spLocks/>
            </p:cNvSpPr>
            <p:nvPr/>
          </p:nvSpPr>
          <p:spPr bwMode="auto">
            <a:xfrm>
              <a:off x="5985208" y="5692921"/>
              <a:ext cx="153967" cy="167001"/>
            </a:xfrm>
            <a:custGeom>
              <a:avLst/>
              <a:gdLst>
                <a:gd name="T0" fmla="*/ 62 w 80"/>
                <a:gd name="T1" fmla="*/ 68 h 87"/>
                <a:gd name="T2" fmla="*/ 18 w 80"/>
                <a:gd name="T3" fmla="*/ 86 h 87"/>
                <a:gd name="T4" fmla="*/ 7 w 80"/>
                <a:gd name="T5" fmla="*/ 85 h 87"/>
                <a:gd name="T6" fmla="*/ 1 w 80"/>
                <a:gd name="T7" fmla="*/ 73 h 87"/>
                <a:gd name="T8" fmla="*/ 11 w 80"/>
                <a:gd name="T9" fmla="*/ 63 h 87"/>
                <a:gd name="T10" fmla="*/ 20 w 80"/>
                <a:gd name="T11" fmla="*/ 62 h 87"/>
                <a:gd name="T12" fmla="*/ 56 w 80"/>
                <a:gd name="T13" fmla="*/ 22 h 87"/>
                <a:gd name="T14" fmla="*/ 56 w 80"/>
                <a:gd name="T15" fmla="*/ 12 h 87"/>
                <a:gd name="T16" fmla="*/ 67 w 80"/>
                <a:gd name="T17" fmla="*/ 1 h 87"/>
                <a:gd name="T18" fmla="*/ 79 w 80"/>
                <a:gd name="T19" fmla="*/ 10 h 87"/>
                <a:gd name="T20" fmla="*/ 80 w 80"/>
                <a:gd name="T21" fmla="*/ 22 h 87"/>
                <a:gd name="T22" fmla="*/ 72 w 80"/>
                <a:gd name="T23" fmla="*/ 55 h 87"/>
                <a:gd name="T24" fmla="*/ 62 w 80"/>
                <a:gd name="T25" fmla="*/ 6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87">
                  <a:moveTo>
                    <a:pt x="62" y="68"/>
                  </a:moveTo>
                  <a:cubicBezTo>
                    <a:pt x="50" y="80"/>
                    <a:pt x="35" y="86"/>
                    <a:pt x="18" y="86"/>
                  </a:cubicBezTo>
                  <a:cubicBezTo>
                    <a:pt x="14" y="87"/>
                    <a:pt x="11" y="87"/>
                    <a:pt x="7" y="85"/>
                  </a:cubicBezTo>
                  <a:cubicBezTo>
                    <a:pt x="3" y="83"/>
                    <a:pt x="0" y="78"/>
                    <a:pt x="1" y="73"/>
                  </a:cubicBezTo>
                  <a:cubicBezTo>
                    <a:pt x="2" y="68"/>
                    <a:pt x="6" y="63"/>
                    <a:pt x="11" y="63"/>
                  </a:cubicBezTo>
                  <a:cubicBezTo>
                    <a:pt x="14" y="63"/>
                    <a:pt x="17" y="63"/>
                    <a:pt x="20" y="62"/>
                  </a:cubicBezTo>
                  <a:cubicBezTo>
                    <a:pt x="41" y="61"/>
                    <a:pt x="56" y="44"/>
                    <a:pt x="56" y="22"/>
                  </a:cubicBezTo>
                  <a:cubicBezTo>
                    <a:pt x="56" y="19"/>
                    <a:pt x="56" y="15"/>
                    <a:pt x="56" y="12"/>
                  </a:cubicBezTo>
                  <a:cubicBezTo>
                    <a:pt x="56" y="6"/>
                    <a:pt x="61" y="1"/>
                    <a:pt x="67" y="1"/>
                  </a:cubicBezTo>
                  <a:cubicBezTo>
                    <a:pt x="72" y="0"/>
                    <a:pt x="78" y="4"/>
                    <a:pt x="79" y="10"/>
                  </a:cubicBezTo>
                  <a:cubicBezTo>
                    <a:pt x="80" y="14"/>
                    <a:pt x="80" y="18"/>
                    <a:pt x="80" y="22"/>
                  </a:cubicBezTo>
                  <a:cubicBezTo>
                    <a:pt x="80" y="33"/>
                    <a:pt x="78" y="45"/>
                    <a:pt x="72" y="55"/>
                  </a:cubicBezTo>
                  <a:cubicBezTo>
                    <a:pt x="69" y="59"/>
                    <a:pt x="66" y="64"/>
                    <a:pt x="62" y="6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淘宝网chenying0907出品 28"/>
            <p:cNvSpPr>
              <a:spLocks/>
            </p:cNvSpPr>
            <p:nvPr/>
          </p:nvSpPr>
          <p:spPr bwMode="auto">
            <a:xfrm>
              <a:off x="5977062" y="5692921"/>
              <a:ext cx="80650" cy="82279"/>
            </a:xfrm>
            <a:custGeom>
              <a:avLst/>
              <a:gdLst>
                <a:gd name="T0" fmla="*/ 34 w 42"/>
                <a:gd name="T1" fmla="*/ 7 h 43"/>
                <a:gd name="T2" fmla="*/ 35 w 42"/>
                <a:gd name="T3" fmla="*/ 34 h 43"/>
                <a:gd name="T4" fmla="*/ 8 w 42"/>
                <a:gd name="T5" fmla="*/ 35 h 43"/>
                <a:gd name="T6" fmla="*/ 7 w 42"/>
                <a:gd name="T7" fmla="*/ 8 h 43"/>
                <a:gd name="T8" fmla="*/ 34 w 42"/>
                <a:gd name="T9" fmla="*/ 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4" y="7"/>
                  </a:moveTo>
                  <a:cubicBezTo>
                    <a:pt x="42" y="15"/>
                    <a:pt x="42" y="27"/>
                    <a:pt x="35" y="34"/>
                  </a:cubicBezTo>
                  <a:cubicBezTo>
                    <a:pt x="28" y="42"/>
                    <a:pt x="16" y="43"/>
                    <a:pt x="8" y="35"/>
                  </a:cubicBezTo>
                  <a:cubicBezTo>
                    <a:pt x="0" y="28"/>
                    <a:pt x="0" y="16"/>
                    <a:pt x="7" y="8"/>
                  </a:cubicBezTo>
                  <a:cubicBezTo>
                    <a:pt x="14" y="1"/>
                    <a:pt x="26" y="0"/>
                    <a:pt x="34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淘宝网chenying0907出品 29"/>
            <p:cNvSpPr>
              <a:spLocks/>
            </p:cNvSpPr>
            <p:nvPr/>
          </p:nvSpPr>
          <p:spPr bwMode="auto">
            <a:xfrm>
              <a:off x="7601450" y="1614026"/>
              <a:ext cx="286753" cy="190626"/>
            </a:xfrm>
            <a:custGeom>
              <a:avLst/>
              <a:gdLst>
                <a:gd name="T0" fmla="*/ 1 w 149"/>
                <a:gd name="T1" fmla="*/ 92 h 99"/>
                <a:gd name="T2" fmla="*/ 1 w 149"/>
                <a:gd name="T3" fmla="*/ 85 h 99"/>
                <a:gd name="T4" fmla="*/ 27 w 149"/>
                <a:gd name="T5" fmla="*/ 38 h 99"/>
                <a:gd name="T6" fmla="*/ 125 w 149"/>
                <a:gd name="T7" fmla="*/ 8 h 99"/>
                <a:gd name="T8" fmla="*/ 142 w 149"/>
                <a:gd name="T9" fmla="*/ 13 h 99"/>
                <a:gd name="T10" fmla="*/ 148 w 149"/>
                <a:gd name="T11" fmla="*/ 26 h 99"/>
                <a:gd name="T12" fmla="*/ 136 w 149"/>
                <a:gd name="T13" fmla="*/ 34 h 99"/>
                <a:gd name="T14" fmla="*/ 131 w 149"/>
                <a:gd name="T15" fmla="*/ 32 h 99"/>
                <a:gd name="T16" fmla="*/ 104 w 149"/>
                <a:gd name="T17" fmla="*/ 27 h 99"/>
                <a:gd name="T18" fmla="*/ 56 w 149"/>
                <a:gd name="T19" fmla="*/ 41 h 99"/>
                <a:gd name="T20" fmla="*/ 32 w 149"/>
                <a:gd name="T21" fmla="*/ 66 h 99"/>
                <a:gd name="T22" fmla="*/ 24 w 149"/>
                <a:gd name="T23" fmla="*/ 84 h 99"/>
                <a:gd name="T24" fmla="*/ 21 w 149"/>
                <a:gd name="T25" fmla="*/ 92 h 99"/>
                <a:gd name="T26" fmla="*/ 11 w 149"/>
                <a:gd name="T27" fmla="*/ 99 h 99"/>
                <a:gd name="T28" fmla="*/ 1 w 149"/>
                <a:gd name="T29" fmla="*/ 9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9" h="99">
                  <a:moveTo>
                    <a:pt x="1" y="92"/>
                  </a:moveTo>
                  <a:cubicBezTo>
                    <a:pt x="0" y="90"/>
                    <a:pt x="0" y="87"/>
                    <a:pt x="1" y="85"/>
                  </a:cubicBezTo>
                  <a:cubicBezTo>
                    <a:pt x="6" y="67"/>
                    <a:pt x="14" y="51"/>
                    <a:pt x="27" y="38"/>
                  </a:cubicBezTo>
                  <a:cubicBezTo>
                    <a:pt x="54" y="10"/>
                    <a:pt x="87" y="0"/>
                    <a:pt x="125" y="8"/>
                  </a:cubicBezTo>
                  <a:cubicBezTo>
                    <a:pt x="131" y="9"/>
                    <a:pt x="136" y="11"/>
                    <a:pt x="142" y="13"/>
                  </a:cubicBezTo>
                  <a:cubicBezTo>
                    <a:pt x="147" y="15"/>
                    <a:pt x="149" y="20"/>
                    <a:pt x="148" y="26"/>
                  </a:cubicBezTo>
                  <a:cubicBezTo>
                    <a:pt x="146" y="31"/>
                    <a:pt x="141" y="34"/>
                    <a:pt x="136" y="34"/>
                  </a:cubicBezTo>
                  <a:cubicBezTo>
                    <a:pt x="134" y="33"/>
                    <a:pt x="133" y="33"/>
                    <a:pt x="131" y="32"/>
                  </a:cubicBezTo>
                  <a:cubicBezTo>
                    <a:pt x="122" y="29"/>
                    <a:pt x="113" y="27"/>
                    <a:pt x="104" y="27"/>
                  </a:cubicBezTo>
                  <a:cubicBezTo>
                    <a:pt x="86" y="27"/>
                    <a:pt x="71" y="31"/>
                    <a:pt x="56" y="41"/>
                  </a:cubicBezTo>
                  <a:cubicBezTo>
                    <a:pt x="47" y="48"/>
                    <a:pt x="39" y="56"/>
                    <a:pt x="32" y="66"/>
                  </a:cubicBezTo>
                  <a:cubicBezTo>
                    <a:pt x="29" y="71"/>
                    <a:pt x="26" y="78"/>
                    <a:pt x="24" y="84"/>
                  </a:cubicBezTo>
                  <a:cubicBezTo>
                    <a:pt x="23" y="87"/>
                    <a:pt x="22" y="90"/>
                    <a:pt x="21" y="92"/>
                  </a:cubicBezTo>
                  <a:cubicBezTo>
                    <a:pt x="19" y="96"/>
                    <a:pt x="16" y="98"/>
                    <a:pt x="11" y="99"/>
                  </a:cubicBezTo>
                  <a:cubicBezTo>
                    <a:pt x="7" y="99"/>
                    <a:pt x="3" y="96"/>
                    <a:pt x="1" y="92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淘宝网chenying0907出品 30"/>
            <p:cNvSpPr>
              <a:spLocks/>
            </p:cNvSpPr>
            <p:nvPr/>
          </p:nvSpPr>
          <p:spPr bwMode="auto">
            <a:xfrm>
              <a:off x="7674768" y="1697119"/>
              <a:ext cx="190626" cy="134415"/>
            </a:xfrm>
            <a:custGeom>
              <a:avLst/>
              <a:gdLst>
                <a:gd name="T0" fmla="*/ 38 w 99"/>
                <a:gd name="T1" fmla="*/ 7 h 70"/>
                <a:gd name="T2" fmla="*/ 86 w 99"/>
                <a:gd name="T3" fmla="*/ 6 h 70"/>
                <a:gd name="T4" fmla="*/ 95 w 99"/>
                <a:gd name="T5" fmla="*/ 10 h 70"/>
                <a:gd name="T6" fmla="*/ 97 w 99"/>
                <a:gd name="T7" fmla="*/ 24 h 70"/>
                <a:gd name="T8" fmla="*/ 84 w 99"/>
                <a:gd name="T9" fmla="*/ 30 h 70"/>
                <a:gd name="T10" fmla="*/ 76 w 99"/>
                <a:gd name="T11" fmla="*/ 28 h 70"/>
                <a:gd name="T12" fmla="*/ 27 w 99"/>
                <a:gd name="T13" fmla="*/ 52 h 70"/>
                <a:gd name="T14" fmla="*/ 24 w 99"/>
                <a:gd name="T15" fmla="*/ 62 h 70"/>
                <a:gd name="T16" fmla="*/ 10 w 99"/>
                <a:gd name="T17" fmla="*/ 68 h 70"/>
                <a:gd name="T18" fmla="*/ 1 w 99"/>
                <a:gd name="T19" fmla="*/ 56 h 70"/>
                <a:gd name="T20" fmla="*/ 5 w 99"/>
                <a:gd name="T21" fmla="*/ 44 h 70"/>
                <a:gd name="T22" fmla="*/ 24 w 99"/>
                <a:gd name="T23" fmla="*/ 16 h 70"/>
                <a:gd name="T24" fmla="*/ 37 w 99"/>
                <a:gd name="T25" fmla="*/ 7 h 70"/>
                <a:gd name="T26" fmla="*/ 38 w 99"/>
                <a:gd name="T27" fmla="*/ 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9" h="70">
                  <a:moveTo>
                    <a:pt x="38" y="7"/>
                  </a:moveTo>
                  <a:cubicBezTo>
                    <a:pt x="53" y="0"/>
                    <a:pt x="69" y="0"/>
                    <a:pt x="86" y="6"/>
                  </a:cubicBezTo>
                  <a:cubicBezTo>
                    <a:pt x="89" y="7"/>
                    <a:pt x="93" y="8"/>
                    <a:pt x="95" y="10"/>
                  </a:cubicBezTo>
                  <a:cubicBezTo>
                    <a:pt x="99" y="14"/>
                    <a:pt x="99" y="20"/>
                    <a:pt x="97" y="24"/>
                  </a:cubicBezTo>
                  <a:cubicBezTo>
                    <a:pt x="94" y="29"/>
                    <a:pt x="89" y="31"/>
                    <a:pt x="84" y="30"/>
                  </a:cubicBezTo>
                  <a:cubicBezTo>
                    <a:pt x="81" y="29"/>
                    <a:pt x="78" y="28"/>
                    <a:pt x="76" y="28"/>
                  </a:cubicBezTo>
                  <a:cubicBezTo>
                    <a:pt x="55" y="21"/>
                    <a:pt x="34" y="32"/>
                    <a:pt x="27" y="52"/>
                  </a:cubicBezTo>
                  <a:cubicBezTo>
                    <a:pt x="26" y="56"/>
                    <a:pt x="25" y="59"/>
                    <a:pt x="24" y="62"/>
                  </a:cubicBezTo>
                  <a:cubicBezTo>
                    <a:pt x="22" y="67"/>
                    <a:pt x="16" y="70"/>
                    <a:pt x="10" y="68"/>
                  </a:cubicBezTo>
                  <a:cubicBezTo>
                    <a:pt x="4" y="67"/>
                    <a:pt x="0" y="61"/>
                    <a:pt x="1" y="56"/>
                  </a:cubicBezTo>
                  <a:cubicBezTo>
                    <a:pt x="2" y="52"/>
                    <a:pt x="3" y="48"/>
                    <a:pt x="5" y="44"/>
                  </a:cubicBezTo>
                  <a:cubicBezTo>
                    <a:pt x="9" y="33"/>
                    <a:pt x="15" y="24"/>
                    <a:pt x="24" y="16"/>
                  </a:cubicBezTo>
                  <a:cubicBezTo>
                    <a:pt x="28" y="13"/>
                    <a:pt x="33" y="10"/>
                    <a:pt x="37" y="7"/>
                  </a:cubicBezTo>
                  <a:lnTo>
                    <a:pt x="38" y="7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淘宝网chenying0907出品 31"/>
            <p:cNvSpPr>
              <a:spLocks/>
            </p:cNvSpPr>
            <p:nvPr/>
          </p:nvSpPr>
          <p:spPr bwMode="auto">
            <a:xfrm>
              <a:off x="7755417" y="1783471"/>
              <a:ext cx="83093" cy="83093"/>
            </a:xfrm>
            <a:custGeom>
              <a:avLst/>
              <a:gdLst>
                <a:gd name="T0" fmla="*/ 4 w 43"/>
                <a:gd name="T1" fmla="*/ 30 h 43"/>
                <a:gd name="T2" fmla="*/ 13 w 43"/>
                <a:gd name="T3" fmla="*/ 5 h 43"/>
                <a:gd name="T4" fmla="*/ 39 w 43"/>
                <a:gd name="T5" fmla="*/ 13 h 43"/>
                <a:gd name="T6" fmla="*/ 30 w 43"/>
                <a:gd name="T7" fmla="*/ 39 h 43"/>
                <a:gd name="T8" fmla="*/ 4 w 43"/>
                <a:gd name="T9" fmla="*/ 3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4" y="30"/>
                  </a:moveTo>
                  <a:cubicBezTo>
                    <a:pt x="0" y="21"/>
                    <a:pt x="4" y="9"/>
                    <a:pt x="13" y="5"/>
                  </a:cubicBezTo>
                  <a:cubicBezTo>
                    <a:pt x="22" y="0"/>
                    <a:pt x="34" y="4"/>
                    <a:pt x="39" y="13"/>
                  </a:cubicBezTo>
                  <a:cubicBezTo>
                    <a:pt x="43" y="22"/>
                    <a:pt x="39" y="34"/>
                    <a:pt x="30" y="39"/>
                  </a:cubicBezTo>
                  <a:cubicBezTo>
                    <a:pt x="21" y="43"/>
                    <a:pt x="9" y="40"/>
                    <a:pt x="4" y="30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淘宝网chenying0907出品 32"/>
            <p:cNvSpPr>
              <a:spLocks/>
            </p:cNvSpPr>
            <p:nvPr/>
          </p:nvSpPr>
          <p:spPr bwMode="auto">
            <a:xfrm>
              <a:off x="4321717" y="5978044"/>
              <a:ext cx="281864" cy="175147"/>
            </a:xfrm>
            <a:custGeom>
              <a:avLst/>
              <a:gdLst>
                <a:gd name="T0" fmla="*/ 108 w 146"/>
                <a:gd name="T1" fmla="*/ 0 h 91"/>
                <a:gd name="T2" fmla="*/ 109 w 146"/>
                <a:gd name="T3" fmla="*/ 1 h 91"/>
                <a:gd name="T4" fmla="*/ 145 w 146"/>
                <a:gd name="T5" fmla="*/ 28 h 91"/>
                <a:gd name="T6" fmla="*/ 146 w 146"/>
                <a:gd name="T7" fmla="*/ 29 h 91"/>
                <a:gd name="T8" fmla="*/ 107 w 146"/>
                <a:gd name="T9" fmla="*/ 58 h 91"/>
                <a:gd name="T10" fmla="*/ 107 w 146"/>
                <a:gd name="T11" fmla="*/ 39 h 91"/>
                <a:gd name="T12" fmla="*/ 106 w 146"/>
                <a:gd name="T13" fmla="*/ 39 h 91"/>
                <a:gd name="T14" fmla="*/ 49 w 146"/>
                <a:gd name="T15" fmla="*/ 39 h 91"/>
                <a:gd name="T16" fmla="*/ 20 w 146"/>
                <a:gd name="T17" fmla="*/ 70 h 91"/>
                <a:gd name="T18" fmla="*/ 21 w 146"/>
                <a:gd name="T19" fmla="*/ 77 h 91"/>
                <a:gd name="T20" fmla="*/ 21 w 146"/>
                <a:gd name="T21" fmla="*/ 79 h 91"/>
                <a:gd name="T22" fmla="*/ 6 w 146"/>
                <a:gd name="T23" fmla="*/ 91 h 91"/>
                <a:gd name="T24" fmla="*/ 2 w 146"/>
                <a:gd name="T25" fmla="*/ 82 h 91"/>
                <a:gd name="T26" fmla="*/ 1 w 146"/>
                <a:gd name="T27" fmla="*/ 73 h 91"/>
                <a:gd name="T28" fmla="*/ 0 w 146"/>
                <a:gd name="T29" fmla="*/ 71 h 91"/>
                <a:gd name="T30" fmla="*/ 0 w 146"/>
                <a:gd name="T31" fmla="*/ 65 h 91"/>
                <a:gd name="T32" fmla="*/ 1 w 146"/>
                <a:gd name="T33" fmla="*/ 60 h 91"/>
                <a:gd name="T34" fmla="*/ 18 w 146"/>
                <a:gd name="T35" fmla="*/ 30 h 91"/>
                <a:gd name="T36" fmla="*/ 50 w 146"/>
                <a:gd name="T37" fmla="*/ 19 h 91"/>
                <a:gd name="T38" fmla="*/ 105 w 146"/>
                <a:gd name="T39" fmla="*/ 19 h 91"/>
                <a:gd name="T40" fmla="*/ 107 w 146"/>
                <a:gd name="T41" fmla="*/ 19 h 91"/>
                <a:gd name="T42" fmla="*/ 107 w 146"/>
                <a:gd name="T43" fmla="*/ 0 h 91"/>
                <a:gd name="T44" fmla="*/ 108 w 146"/>
                <a:gd name="T45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6" h="91">
                  <a:moveTo>
                    <a:pt x="108" y="0"/>
                  </a:moveTo>
                  <a:cubicBezTo>
                    <a:pt x="108" y="0"/>
                    <a:pt x="108" y="1"/>
                    <a:pt x="109" y="1"/>
                  </a:cubicBezTo>
                  <a:cubicBezTo>
                    <a:pt x="121" y="10"/>
                    <a:pt x="133" y="19"/>
                    <a:pt x="145" y="28"/>
                  </a:cubicBezTo>
                  <a:cubicBezTo>
                    <a:pt x="145" y="28"/>
                    <a:pt x="145" y="28"/>
                    <a:pt x="146" y="29"/>
                  </a:cubicBezTo>
                  <a:cubicBezTo>
                    <a:pt x="133" y="39"/>
                    <a:pt x="120" y="48"/>
                    <a:pt x="107" y="58"/>
                  </a:cubicBezTo>
                  <a:cubicBezTo>
                    <a:pt x="107" y="52"/>
                    <a:pt x="107" y="45"/>
                    <a:pt x="107" y="39"/>
                  </a:cubicBezTo>
                  <a:cubicBezTo>
                    <a:pt x="107" y="39"/>
                    <a:pt x="106" y="39"/>
                    <a:pt x="106" y="39"/>
                  </a:cubicBezTo>
                  <a:cubicBezTo>
                    <a:pt x="87" y="39"/>
                    <a:pt x="68" y="39"/>
                    <a:pt x="49" y="39"/>
                  </a:cubicBezTo>
                  <a:cubicBezTo>
                    <a:pt x="32" y="39"/>
                    <a:pt x="19" y="53"/>
                    <a:pt x="20" y="70"/>
                  </a:cubicBezTo>
                  <a:cubicBezTo>
                    <a:pt x="20" y="72"/>
                    <a:pt x="21" y="75"/>
                    <a:pt x="21" y="77"/>
                  </a:cubicBezTo>
                  <a:cubicBezTo>
                    <a:pt x="21" y="78"/>
                    <a:pt x="21" y="79"/>
                    <a:pt x="21" y="79"/>
                  </a:cubicBezTo>
                  <a:cubicBezTo>
                    <a:pt x="16" y="83"/>
                    <a:pt x="11" y="87"/>
                    <a:pt x="6" y="91"/>
                  </a:cubicBezTo>
                  <a:cubicBezTo>
                    <a:pt x="5" y="88"/>
                    <a:pt x="3" y="85"/>
                    <a:pt x="2" y="82"/>
                  </a:cubicBezTo>
                  <a:cubicBezTo>
                    <a:pt x="2" y="79"/>
                    <a:pt x="1" y="76"/>
                    <a:pt x="1" y="7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69"/>
                    <a:pt x="0" y="67"/>
                    <a:pt x="0" y="65"/>
                  </a:cubicBezTo>
                  <a:cubicBezTo>
                    <a:pt x="0" y="63"/>
                    <a:pt x="1" y="62"/>
                    <a:pt x="1" y="60"/>
                  </a:cubicBezTo>
                  <a:cubicBezTo>
                    <a:pt x="3" y="48"/>
                    <a:pt x="9" y="38"/>
                    <a:pt x="18" y="30"/>
                  </a:cubicBezTo>
                  <a:cubicBezTo>
                    <a:pt x="28" y="23"/>
                    <a:pt x="38" y="19"/>
                    <a:pt x="50" y="19"/>
                  </a:cubicBezTo>
                  <a:cubicBezTo>
                    <a:pt x="68" y="19"/>
                    <a:pt x="87" y="19"/>
                    <a:pt x="105" y="19"/>
                  </a:cubicBezTo>
                  <a:cubicBezTo>
                    <a:pt x="106" y="19"/>
                    <a:pt x="107" y="19"/>
                    <a:pt x="107" y="19"/>
                  </a:cubicBezTo>
                  <a:cubicBezTo>
                    <a:pt x="107" y="13"/>
                    <a:pt x="107" y="6"/>
                    <a:pt x="107" y="0"/>
                  </a:cubicBezTo>
                  <a:cubicBezTo>
                    <a:pt x="108" y="0"/>
                    <a:pt x="108" y="0"/>
                    <a:pt x="108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淘宝网chenying0907出品 33"/>
            <p:cNvSpPr>
              <a:spLocks/>
            </p:cNvSpPr>
            <p:nvPr/>
          </p:nvSpPr>
          <p:spPr bwMode="auto">
            <a:xfrm>
              <a:off x="4341268" y="6064395"/>
              <a:ext cx="281050" cy="175147"/>
            </a:xfrm>
            <a:custGeom>
              <a:avLst/>
              <a:gdLst>
                <a:gd name="T0" fmla="*/ 39 w 146"/>
                <a:gd name="T1" fmla="*/ 91 h 91"/>
                <a:gd name="T2" fmla="*/ 38 w 146"/>
                <a:gd name="T3" fmla="*/ 90 h 91"/>
                <a:gd name="T4" fmla="*/ 1 w 146"/>
                <a:gd name="T5" fmla="*/ 63 h 91"/>
                <a:gd name="T6" fmla="*/ 0 w 146"/>
                <a:gd name="T7" fmla="*/ 62 h 91"/>
                <a:gd name="T8" fmla="*/ 39 w 146"/>
                <a:gd name="T9" fmla="*/ 33 h 91"/>
                <a:gd name="T10" fmla="*/ 39 w 146"/>
                <a:gd name="T11" fmla="*/ 52 h 91"/>
                <a:gd name="T12" fmla="*/ 40 w 146"/>
                <a:gd name="T13" fmla="*/ 52 h 91"/>
                <a:gd name="T14" fmla="*/ 97 w 146"/>
                <a:gd name="T15" fmla="*/ 52 h 91"/>
                <a:gd name="T16" fmla="*/ 126 w 146"/>
                <a:gd name="T17" fmla="*/ 21 h 91"/>
                <a:gd name="T18" fmla="*/ 125 w 146"/>
                <a:gd name="T19" fmla="*/ 13 h 91"/>
                <a:gd name="T20" fmla="*/ 125 w 146"/>
                <a:gd name="T21" fmla="*/ 12 h 91"/>
                <a:gd name="T22" fmla="*/ 140 w 146"/>
                <a:gd name="T23" fmla="*/ 0 h 91"/>
                <a:gd name="T24" fmla="*/ 144 w 146"/>
                <a:gd name="T25" fmla="*/ 9 h 91"/>
                <a:gd name="T26" fmla="*/ 146 w 146"/>
                <a:gd name="T27" fmla="*/ 18 h 91"/>
                <a:gd name="T28" fmla="*/ 146 w 146"/>
                <a:gd name="T29" fmla="*/ 19 h 91"/>
                <a:gd name="T30" fmla="*/ 146 w 146"/>
                <a:gd name="T31" fmla="*/ 26 h 91"/>
                <a:gd name="T32" fmla="*/ 145 w 146"/>
                <a:gd name="T33" fmla="*/ 30 h 91"/>
                <a:gd name="T34" fmla="*/ 128 w 146"/>
                <a:gd name="T35" fmla="*/ 61 h 91"/>
                <a:gd name="T36" fmla="*/ 96 w 146"/>
                <a:gd name="T37" fmla="*/ 71 h 91"/>
                <a:gd name="T38" fmla="*/ 41 w 146"/>
                <a:gd name="T39" fmla="*/ 71 h 91"/>
                <a:gd name="T40" fmla="*/ 39 w 146"/>
                <a:gd name="T41" fmla="*/ 71 h 91"/>
                <a:gd name="T42" fmla="*/ 39 w 146"/>
                <a:gd name="T43" fmla="*/ 91 h 91"/>
                <a:gd name="T44" fmla="*/ 39 w 146"/>
                <a:gd name="T45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6" h="91">
                  <a:moveTo>
                    <a:pt x="39" y="91"/>
                  </a:moveTo>
                  <a:cubicBezTo>
                    <a:pt x="38" y="91"/>
                    <a:pt x="38" y="90"/>
                    <a:pt x="38" y="90"/>
                  </a:cubicBezTo>
                  <a:cubicBezTo>
                    <a:pt x="26" y="81"/>
                    <a:pt x="13" y="72"/>
                    <a:pt x="1" y="63"/>
                  </a:cubicBezTo>
                  <a:cubicBezTo>
                    <a:pt x="1" y="63"/>
                    <a:pt x="1" y="62"/>
                    <a:pt x="0" y="62"/>
                  </a:cubicBezTo>
                  <a:cubicBezTo>
                    <a:pt x="13" y="52"/>
                    <a:pt x="26" y="42"/>
                    <a:pt x="39" y="33"/>
                  </a:cubicBezTo>
                  <a:cubicBezTo>
                    <a:pt x="39" y="39"/>
                    <a:pt x="39" y="45"/>
                    <a:pt x="39" y="52"/>
                  </a:cubicBezTo>
                  <a:cubicBezTo>
                    <a:pt x="39" y="52"/>
                    <a:pt x="40" y="52"/>
                    <a:pt x="40" y="52"/>
                  </a:cubicBezTo>
                  <a:cubicBezTo>
                    <a:pt x="59" y="52"/>
                    <a:pt x="78" y="52"/>
                    <a:pt x="97" y="52"/>
                  </a:cubicBezTo>
                  <a:cubicBezTo>
                    <a:pt x="114" y="52"/>
                    <a:pt x="127" y="38"/>
                    <a:pt x="126" y="21"/>
                  </a:cubicBezTo>
                  <a:cubicBezTo>
                    <a:pt x="126" y="19"/>
                    <a:pt x="125" y="16"/>
                    <a:pt x="125" y="13"/>
                  </a:cubicBezTo>
                  <a:cubicBezTo>
                    <a:pt x="125" y="13"/>
                    <a:pt x="125" y="12"/>
                    <a:pt x="125" y="12"/>
                  </a:cubicBezTo>
                  <a:cubicBezTo>
                    <a:pt x="130" y="8"/>
                    <a:pt x="135" y="4"/>
                    <a:pt x="140" y="0"/>
                  </a:cubicBezTo>
                  <a:cubicBezTo>
                    <a:pt x="142" y="3"/>
                    <a:pt x="143" y="6"/>
                    <a:pt x="144" y="9"/>
                  </a:cubicBezTo>
                  <a:cubicBezTo>
                    <a:pt x="145" y="12"/>
                    <a:pt x="145" y="15"/>
                    <a:pt x="146" y="18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46" y="21"/>
                    <a:pt x="146" y="24"/>
                    <a:pt x="146" y="26"/>
                  </a:cubicBezTo>
                  <a:cubicBezTo>
                    <a:pt x="146" y="27"/>
                    <a:pt x="145" y="29"/>
                    <a:pt x="145" y="30"/>
                  </a:cubicBezTo>
                  <a:cubicBezTo>
                    <a:pt x="143" y="43"/>
                    <a:pt x="137" y="53"/>
                    <a:pt x="128" y="61"/>
                  </a:cubicBezTo>
                  <a:cubicBezTo>
                    <a:pt x="119" y="68"/>
                    <a:pt x="108" y="72"/>
                    <a:pt x="96" y="71"/>
                  </a:cubicBezTo>
                  <a:cubicBezTo>
                    <a:pt x="78" y="71"/>
                    <a:pt x="59" y="71"/>
                    <a:pt x="41" y="71"/>
                  </a:cubicBezTo>
                  <a:cubicBezTo>
                    <a:pt x="40" y="71"/>
                    <a:pt x="40" y="71"/>
                    <a:pt x="39" y="71"/>
                  </a:cubicBezTo>
                  <a:cubicBezTo>
                    <a:pt x="39" y="78"/>
                    <a:pt x="39" y="84"/>
                    <a:pt x="39" y="91"/>
                  </a:cubicBezTo>
                  <a:cubicBezTo>
                    <a:pt x="39" y="91"/>
                    <a:pt x="39" y="91"/>
                    <a:pt x="39" y="9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淘宝网chenying0907出品 34"/>
            <p:cNvSpPr>
              <a:spLocks noEditPoints="1"/>
            </p:cNvSpPr>
            <p:nvPr/>
          </p:nvSpPr>
          <p:spPr bwMode="auto">
            <a:xfrm>
              <a:off x="7933009" y="1644983"/>
              <a:ext cx="866775" cy="866775"/>
            </a:xfrm>
            <a:custGeom>
              <a:avLst/>
              <a:gdLst>
                <a:gd name="T0" fmla="*/ 447 w 450"/>
                <a:gd name="T1" fmla="*/ 224 h 450"/>
                <a:gd name="T2" fmla="*/ 446 w 450"/>
                <a:gd name="T3" fmla="*/ 186 h 450"/>
                <a:gd name="T4" fmla="*/ 435 w 450"/>
                <a:gd name="T5" fmla="*/ 164 h 450"/>
                <a:gd name="T6" fmla="*/ 425 w 450"/>
                <a:gd name="T7" fmla="*/ 131 h 450"/>
                <a:gd name="T8" fmla="*/ 407 w 450"/>
                <a:gd name="T9" fmla="*/ 100 h 450"/>
                <a:gd name="T10" fmla="*/ 388 w 450"/>
                <a:gd name="T11" fmla="*/ 70 h 450"/>
                <a:gd name="T12" fmla="*/ 351 w 450"/>
                <a:gd name="T13" fmla="*/ 39 h 450"/>
                <a:gd name="T14" fmla="*/ 331 w 450"/>
                <a:gd name="T15" fmla="*/ 27 h 450"/>
                <a:gd name="T16" fmla="*/ 299 w 450"/>
                <a:gd name="T17" fmla="*/ 13 h 450"/>
                <a:gd name="T18" fmla="*/ 252 w 450"/>
                <a:gd name="T19" fmla="*/ 2 h 450"/>
                <a:gd name="T20" fmla="*/ 228 w 450"/>
                <a:gd name="T21" fmla="*/ 2 h 450"/>
                <a:gd name="T22" fmla="*/ 193 w 450"/>
                <a:gd name="T23" fmla="*/ 6 h 450"/>
                <a:gd name="T24" fmla="*/ 182 w 450"/>
                <a:gd name="T25" fmla="*/ 8 h 450"/>
                <a:gd name="T26" fmla="*/ 148 w 450"/>
                <a:gd name="T27" fmla="*/ 14 h 450"/>
                <a:gd name="T28" fmla="*/ 125 w 450"/>
                <a:gd name="T29" fmla="*/ 24 h 450"/>
                <a:gd name="T30" fmla="*/ 115 w 450"/>
                <a:gd name="T31" fmla="*/ 51 h 450"/>
                <a:gd name="T32" fmla="*/ 88 w 450"/>
                <a:gd name="T33" fmla="*/ 51 h 450"/>
                <a:gd name="T34" fmla="*/ 69 w 450"/>
                <a:gd name="T35" fmla="*/ 65 h 450"/>
                <a:gd name="T36" fmla="*/ 66 w 450"/>
                <a:gd name="T37" fmla="*/ 92 h 450"/>
                <a:gd name="T38" fmla="*/ 40 w 450"/>
                <a:gd name="T39" fmla="*/ 100 h 450"/>
                <a:gd name="T40" fmla="*/ 28 w 450"/>
                <a:gd name="T41" fmla="*/ 120 h 450"/>
                <a:gd name="T42" fmla="*/ 32 w 450"/>
                <a:gd name="T43" fmla="*/ 147 h 450"/>
                <a:gd name="T44" fmla="*/ 12 w 450"/>
                <a:gd name="T45" fmla="*/ 164 h 450"/>
                <a:gd name="T46" fmla="*/ 3 w 450"/>
                <a:gd name="T47" fmla="*/ 185 h 450"/>
                <a:gd name="T48" fmla="*/ 17 w 450"/>
                <a:gd name="T49" fmla="*/ 209 h 450"/>
                <a:gd name="T50" fmla="*/ 2 w 450"/>
                <a:gd name="T51" fmla="*/ 231 h 450"/>
                <a:gd name="T52" fmla="*/ 4 w 450"/>
                <a:gd name="T53" fmla="*/ 254 h 450"/>
                <a:gd name="T54" fmla="*/ 7 w 450"/>
                <a:gd name="T55" fmla="*/ 265 h 450"/>
                <a:gd name="T56" fmla="*/ 15 w 450"/>
                <a:gd name="T57" fmla="*/ 299 h 450"/>
                <a:gd name="T58" fmla="*/ 23 w 450"/>
                <a:gd name="T59" fmla="*/ 320 h 450"/>
                <a:gd name="T60" fmla="*/ 41 w 450"/>
                <a:gd name="T61" fmla="*/ 348 h 450"/>
                <a:gd name="T62" fmla="*/ 48 w 450"/>
                <a:gd name="T63" fmla="*/ 358 h 450"/>
                <a:gd name="T64" fmla="*/ 70 w 450"/>
                <a:gd name="T65" fmla="*/ 384 h 450"/>
                <a:gd name="T66" fmla="*/ 95 w 450"/>
                <a:gd name="T67" fmla="*/ 408 h 450"/>
                <a:gd name="T68" fmla="*/ 116 w 450"/>
                <a:gd name="T69" fmla="*/ 418 h 450"/>
                <a:gd name="T70" fmla="*/ 147 w 450"/>
                <a:gd name="T71" fmla="*/ 433 h 450"/>
                <a:gd name="T72" fmla="*/ 180 w 450"/>
                <a:gd name="T73" fmla="*/ 440 h 450"/>
                <a:gd name="T74" fmla="*/ 191 w 450"/>
                <a:gd name="T75" fmla="*/ 443 h 450"/>
                <a:gd name="T76" fmla="*/ 226 w 450"/>
                <a:gd name="T77" fmla="*/ 449 h 450"/>
                <a:gd name="T78" fmla="*/ 250 w 450"/>
                <a:gd name="T79" fmla="*/ 448 h 450"/>
                <a:gd name="T80" fmla="*/ 295 w 450"/>
                <a:gd name="T81" fmla="*/ 438 h 450"/>
                <a:gd name="T82" fmla="*/ 325 w 450"/>
                <a:gd name="T83" fmla="*/ 421 h 450"/>
                <a:gd name="T84" fmla="*/ 354 w 450"/>
                <a:gd name="T85" fmla="*/ 384 h 450"/>
                <a:gd name="T86" fmla="*/ 381 w 450"/>
                <a:gd name="T87" fmla="*/ 380 h 450"/>
                <a:gd name="T88" fmla="*/ 406 w 450"/>
                <a:gd name="T89" fmla="*/ 355 h 450"/>
                <a:gd name="T90" fmla="*/ 425 w 450"/>
                <a:gd name="T91" fmla="*/ 325 h 450"/>
                <a:gd name="T92" fmla="*/ 431 w 450"/>
                <a:gd name="T93" fmla="*/ 304 h 450"/>
                <a:gd name="T94" fmla="*/ 421 w 450"/>
                <a:gd name="T95" fmla="*/ 276 h 450"/>
                <a:gd name="T96" fmla="*/ 445 w 450"/>
                <a:gd name="T97" fmla="*/ 257 h 450"/>
                <a:gd name="T98" fmla="*/ 447 w 450"/>
                <a:gd name="T99" fmla="*/ 234 h 450"/>
                <a:gd name="T100" fmla="*/ 280 w 450"/>
                <a:gd name="T101" fmla="*/ 313 h 450"/>
                <a:gd name="T102" fmla="*/ 277 w 450"/>
                <a:gd name="T103" fmla="*/ 75 h 450"/>
                <a:gd name="T104" fmla="*/ 120 w 450"/>
                <a:gd name="T105" fmla="*/ 170 h 450"/>
                <a:gd name="T106" fmla="*/ 125 w 450"/>
                <a:gd name="T107" fmla="*/ 287 h 450"/>
                <a:gd name="T108" fmla="*/ 231 w 450"/>
                <a:gd name="T109" fmla="*/ 399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50" h="450">
                  <a:moveTo>
                    <a:pt x="447" y="234"/>
                  </a:moveTo>
                  <a:cubicBezTo>
                    <a:pt x="448" y="234"/>
                    <a:pt x="449" y="234"/>
                    <a:pt x="449" y="234"/>
                  </a:cubicBezTo>
                  <a:cubicBezTo>
                    <a:pt x="450" y="230"/>
                    <a:pt x="449" y="226"/>
                    <a:pt x="449" y="222"/>
                  </a:cubicBezTo>
                  <a:cubicBezTo>
                    <a:pt x="449" y="222"/>
                    <a:pt x="448" y="223"/>
                    <a:pt x="447" y="223"/>
                  </a:cubicBezTo>
                  <a:cubicBezTo>
                    <a:pt x="447" y="223"/>
                    <a:pt x="447" y="224"/>
                    <a:pt x="447" y="224"/>
                  </a:cubicBezTo>
                  <a:cubicBezTo>
                    <a:pt x="447" y="224"/>
                    <a:pt x="447" y="224"/>
                    <a:pt x="447" y="224"/>
                  </a:cubicBezTo>
                  <a:cubicBezTo>
                    <a:pt x="435" y="224"/>
                    <a:pt x="427" y="219"/>
                    <a:pt x="427" y="213"/>
                  </a:cubicBezTo>
                  <a:cubicBezTo>
                    <a:pt x="426" y="206"/>
                    <a:pt x="435" y="200"/>
                    <a:pt x="443" y="199"/>
                  </a:cubicBezTo>
                  <a:cubicBezTo>
                    <a:pt x="443" y="199"/>
                    <a:pt x="443" y="199"/>
                    <a:pt x="443" y="199"/>
                  </a:cubicBezTo>
                  <a:cubicBezTo>
                    <a:pt x="444" y="198"/>
                    <a:pt x="444" y="198"/>
                    <a:pt x="444" y="198"/>
                  </a:cubicBezTo>
                  <a:cubicBezTo>
                    <a:pt x="445" y="198"/>
                    <a:pt x="446" y="198"/>
                    <a:pt x="447" y="198"/>
                  </a:cubicBezTo>
                  <a:cubicBezTo>
                    <a:pt x="447" y="194"/>
                    <a:pt x="446" y="190"/>
                    <a:pt x="446" y="186"/>
                  </a:cubicBezTo>
                  <a:cubicBezTo>
                    <a:pt x="445" y="187"/>
                    <a:pt x="444" y="187"/>
                    <a:pt x="443" y="187"/>
                  </a:cubicBezTo>
                  <a:cubicBezTo>
                    <a:pt x="442" y="188"/>
                    <a:pt x="442" y="188"/>
                    <a:pt x="442" y="188"/>
                  </a:cubicBezTo>
                  <a:cubicBezTo>
                    <a:pt x="442" y="188"/>
                    <a:pt x="442" y="188"/>
                    <a:pt x="442" y="188"/>
                  </a:cubicBezTo>
                  <a:cubicBezTo>
                    <a:pt x="432" y="188"/>
                    <a:pt x="422" y="187"/>
                    <a:pt x="421" y="180"/>
                  </a:cubicBezTo>
                  <a:cubicBezTo>
                    <a:pt x="419" y="174"/>
                    <a:pt x="427" y="166"/>
                    <a:pt x="435" y="164"/>
                  </a:cubicBezTo>
                  <a:cubicBezTo>
                    <a:pt x="435" y="164"/>
                    <a:pt x="435" y="164"/>
                    <a:pt x="435" y="164"/>
                  </a:cubicBezTo>
                  <a:cubicBezTo>
                    <a:pt x="436" y="164"/>
                    <a:pt x="436" y="164"/>
                    <a:pt x="436" y="164"/>
                  </a:cubicBezTo>
                  <a:cubicBezTo>
                    <a:pt x="438" y="163"/>
                    <a:pt x="439" y="163"/>
                    <a:pt x="440" y="163"/>
                  </a:cubicBezTo>
                  <a:cubicBezTo>
                    <a:pt x="439" y="159"/>
                    <a:pt x="438" y="155"/>
                    <a:pt x="437" y="151"/>
                  </a:cubicBezTo>
                  <a:cubicBezTo>
                    <a:pt x="436" y="152"/>
                    <a:pt x="435" y="152"/>
                    <a:pt x="434" y="153"/>
                  </a:cubicBezTo>
                  <a:cubicBezTo>
                    <a:pt x="424" y="157"/>
                    <a:pt x="414" y="155"/>
                    <a:pt x="412" y="149"/>
                  </a:cubicBezTo>
                  <a:cubicBezTo>
                    <a:pt x="409" y="143"/>
                    <a:pt x="415" y="135"/>
                    <a:pt x="425" y="131"/>
                  </a:cubicBezTo>
                  <a:cubicBezTo>
                    <a:pt x="426" y="130"/>
                    <a:pt x="427" y="130"/>
                    <a:pt x="428" y="130"/>
                  </a:cubicBezTo>
                  <a:cubicBezTo>
                    <a:pt x="426" y="126"/>
                    <a:pt x="424" y="122"/>
                    <a:pt x="423" y="119"/>
                  </a:cubicBezTo>
                  <a:cubicBezTo>
                    <a:pt x="422" y="119"/>
                    <a:pt x="421" y="120"/>
                    <a:pt x="420" y="120"/>
                  </a:cubicBezTo>
                  <a:cubicBezTo>
                    <a:pt x="419" y="121"/>
                    <a:pt x="419" y="121"/>
                    <a:pt x="419" y="121"/>
                  </a:cubicBezTo>
                  <a:cubicBezTo>
                    <a:pt x="410" y="126"/>
                    <a:pt x="401" y="126"/>
                    <a:pt x="397" y="121"/>
                  </a:cubicBezTo>
                  <a:cubicBezTo>
                    <a:pt x="394" y="115"/>
                    <a:pt x="398" y="106"/>
                    <a:pt x="407" y="100"/>
                  </a:cubicBezTo>
                  <a:cubicBezTo>
                    <a:pt x="408" y="99"/>
                    <a:pt x="409" y="99"/>
                    <a:pt x="410" y="98"/>
                  </a:cubicBezTo>
                  <a:cubicBezTo>
                    <a:pt x="408" y="95"/>
                    <a:pt x="406" y="92"/>
                    <a:pt x="403" y="89"/>
                  </a:cubicBezTo>
                  <a:cubicBezTo>
                    <a:pt x="402" y="89"/>
                    <a:pt x="402" y="90"/>
                    <a:pt x="401" y="91"/>
                  </a:cubicBezTo>
                  <a:cubicBezTo>
                    <a:pt x="393" y="98"/>
                    <a:pt x="383" y="99"/>
                    <a:pt x="379" y="94"/>
                  </a:cubicBezTo>
                  <a:cubicBezTo>
                    <a:pt x="374" y="89"/>
                    <a:pt x="377" y="80"/>
                    <a:pt x="385" y="73"/>
                  </a:cubicBezTo>
                  <a:cubicBezTo>
                    <a:pt x="386" y="72"/>
                    <a:pt x="387" y="71"/>
                    <a:pt x="388" y="70"/>
                  </a:cubicBezTo>
                  <a:cubicBezTo>
                    <a:pt x="385" y="68"/>
                    <a:pt x="382" y="65"/>
                    <a:pt x="379" y="62"/>
                  </a:cubicBezTo>
                  <a:cubicBezTo>
                    <a:pt x="379" y="63"/>
                    <a:pt x="378" y="63"/>
                    <a:pt x="377" y="64"/>
                  </a:cubicBezTo>
                  <a:cubicBezTo>
                    <a:pt x="371" y="72"/>
                    <a:pt x="361" y="76"/>
                    <a:pt x="356" y="71"/>
                  </a:cubicBezTo>
                  <a:cubicBezTo>
                    <a:pt x="351" y="67"/>
                    <a:pt x="352" y="57"/>
                    <a:pt x="359" y="49"/>
                  </a:cubicBezTo>
                  <a:cubicBezTo>
                    <a:pt x="360" y="48"/>
                    <a:pt x="361" y="47"/>
                    <a:pt x="361" y="46"/>
                  </a:cubicBezTo>
                  <a:cubicBezTo>
                    <a:pt x="358" y="44"/>
                    <a:pt x="355" y="42"/>
                    <a:pt x="351" y="39"/>
                  </a:cubicBezTo>
                  <a:cubicBezTo>
                    <a:pt x="351" y="40"/>
                    <a:pt x="351" y="41"/>
                    <a:pt x="350" y="42"/>
                  </a:cubicBezTo>
                  <a:cubicBezTo>
                    <a:pt x="345" y="51"/>
                    <a:pt x="336" y="56"/>
                    <a:pt x="330" y="52"/>
                  </a:cubicBezTo>
                  <a:cubicBezTo>
                    <a:pt x="324" y="49"/>
                    <a:pt x="324" y="39"/>
                    <a:pt x="329" y="30"/>
                  </a:cubicBezTo>
                  <a:cubicBezTo>
                    <a:pt x="329" y="30"/>
                    <a:pt x="329" y="30"/>
                    <a:pt x="329" y="30"/>
                  </a:cubicBezTo>
                  <a:cubicBezTo>
                    <a:pt x="330" y="30"/>
                    <a:pt x="330" y="30"/>
                    <a:pt x="330" y="30"/>
                  </a:cubicBezTo>
                  <a:cubicBezTo>
                    <a:pt x="330" y="29"/>
                    <a:pt x="331" y="28"/>
                    <a:pt x="331" y="27"/>
                  </a:cubicBezTo>
                  <a:cubicBezTo>
                    <a:pt x="328" y="25"/>
                    <a:pt x="324" y="23"/>
                    <a:pt x="321" y="22"/>
                  </a:cubicBezTo>
                  <a:cubicBezTo>
                    <a:pt x="320" y="22"/>
                    <a:pt x="320" y="23"/>
                    <a:pt x="320" y="24"/>
                  </a:cubicBezTo>
                  <a:cubicBezTo>
                    <a:pt x="316" y="34"/>
                    <a:pt x="307" y="40"/>
                    <a:pt x="301" y="37"/>
                  </a:cubicBezTo>
                  <a:cubicBezTo>
                    <a:pt x="295" y="35"/>
                    <a:pt x="294" y="26"/>
                    <a:pt x="297" y="16"/>
                  </a:cubicBezTo>
                  <a:cubicBezTo>
                    <a:pt x="297" y="16"/>
                    <a:pt x="297" y="15"/>
                    <a:pt x="297" y="15"/>
                  </a:cubicBezTo>
                  <a:cubicBezTo>
                    <a:pt x="298" y="14"/>
                    <a:pt x="298" y="13"/>
                    <a:pt x="299" y="13"/>
                  </a:cubicBezTo>
                  <a:cubicBezTo>
                    <a:pt x="295" y="11"/>
                    <a:pt x="291" y="10"/>
                    <a:pt x="287" y="9"/>
                  </a:cubicBezTo>
                  <a:cubicBezTo>
                    <a:pt x="287" y="10"/>
                    <a:pt x="287" y="10"/>
                    <a:pt x="287" y="11"/>
                  </a:cubicBezTo>
                  <a:cubicBezTo>
                    <a:pt x="284" y="21"/>
                    <a:pt x="277" y="29"/>
                    <a:pt x="271" y="27"/>
                  </a:cubicBezTo>
                  <a:cubicBezTo>
                    <a:pt x="264" y="26"/>
                    <a:pt x="261" y="16"/>
                    <a:pt x="263" y="6"/>
                  </a:cubicBezTo>
                  <a:cubicBezTo>
                    <a:pt x="264" y="5"/>
                    <a:pt x="264" y="4"/>
                    <a:pt x="264" y="4"/>
                  </a:cubicBezTo>
                  <a:cubicBezTo>
                    <a:pt x="260" y="3"/>
                    <a:pt x="256" y="2"/>
                    <a:pt x="252" y="2"/>
                  </a:cubicBezTo>
                  <a:cubicBezTo>
                    <a:pt x="252" y="2"/>
                    <a:pt x="252" y="3"/>
                    <a:pt x="252" y="4"/>
                  </a:cubicBezTo>
                  <a:cubicBezTo>
                    <a:pt x="252" y="4"/>
                    <a:pt x="252" y="5"/>
                    <a:pt x="252" y="6"/>
                  </a:cubicBezTo>
                  <a:cubicBezTo>
                    <a:pt x="251" y="15"/>
                    <a:pt x="245" y="22"/>
                    <a:pt x="239" y="22"/>
                  </a:cubicBezTo>
                  <a:cubicBezTo>
                    <a:pt x="233" y="21"/>
                    <a:pt x="228" y="13"/>
                    <a:pt x="228" y="4"/>
                  </a:cubicBezTo>
                  <a:cubicBezTo>
                    <a:pt x="228" y="4"/>
                    <a:pt x="228" y="4"/>
                    <a:pt x="228" y="4"/>
                  </a:cubicBezTo>
                  <a:cubicBezTo>
                    <a:pt x="228" y="4"/>
                    <a:pt x="228" y="2"/>
                    <a:pt x="228" y="2"/>
                  </a:cubicBezTo>
                  <a:cubicBezTo>
                    <a:pt x="228" y="1"/>
                    <a:pt x="228" y="1"/>
                    <a:pt x="228" y="0"/>
                  </a:cubicBezTo>
                  <a:cubicBezTo>
                    <a:pt x="225" y="0"/>
                    <a:pt x="221" y="0"/>
                    <a:pt x="217" y="0"/>
                  </a:cubicBezTo>
                  <a:cubicBezTo>
                    <a:pt x="217" y="1"/>
                    <a:pt x="217" y="1"/>
                    <a:pt x="217" y="1"/>
                  </a:cubicBezTo>
                  <a:cubicBezTo>
                    <a:pt x="217" y="2"/>
                    <a:pt x="217" y="3"/>
                    <a:pt x="217" y="4"/>
                  </a:cubicBezTo>
                  <a:cubicBezTo>
                    <a:pt x="217" y="14"/>
                    <a:pt x="213" y="21"/>
                    <a:pt x="207" y="22"/>
                  </a:cubicBezTo>
                  <a:cubicBezTo>
                    <a:pt x="201" y="22"/>
                    <a:pt x="195" y="16"/>
                    <a:pt x="193" y="6"/>
                  </a:cubicBezTo>
                  <a:cubicBezTo>
                    <a:pt x="193" y="6"/>
                    <a:pt x="193" y="6"/>
                    <a:pt x="193" y="6"/>
                  </a:cubicBezTo>
                  <a:cubicBezTo>
                    <a:pt x="193" y="6"/>
                    <a:pt x="193" y="4"/>
                    <a:pt x="193" y="4"/>
                  </a:cubicBezTo>
                  <a:cubicBezTo>
                    <a:pt x="193" y="3"/>
                    <a:pt x="193" y="3"/>
                    <a:pt x="193" y="2"/>
                  </a:cubicBezTo>
                  <a:cubicBezTo>
                    <a:pt x="189" y="3"/>
                    <a:pt x="185" y="3"/>
                    <a:pt x="182" y="4"/>
                  </a:cubicBezTo>
                  <a:cubicBezTo>
                    <a:pt x="182" y="5"/>
                    <a:pt x="182" y="5"/>
                    <a:pt x="182" y="5"/>
                  </a:cubicBezTo>
                  <a:cubicBezTo>
                    <a:pt x="182" y="6"/>
                    <a:pt x="182" y="7"/>
                    <a:pt x="182" y="8"/>
                  </a:cubicBezTo>
                  <a:cubicBezTo>
                    <a:pt x="184" y="17"/>
                    <a:pt x="181" y="25"/>
                    <a:pt x="175" y="27"/>
                  </a:cubicBezTo>
                  <a:cubicBezTo>
                    <a:pt x="169" y="28"/>
                    <a:pt x="163" y="22"/>
                    <a:pt x="159" y="14"/>
                  </a:cubicBezTo>
                  <a:cubicBezTo>
                    <a:pt x="159" y="13"/>
                    <a:pt x="159" y="12"/>
                    <a:pt x="158" y="11"/>
                  </a:cubicBezTo>
                  <a:cubicBezTo>
                    <a:pt x="158" y="10"/>
                    <a:pt x="158" y="10"/>
                    <a:pt x="158" y="10"/>
                  </a:cubicBezTo>
                  <a:cubicBezTo>
                    <a:pt x="155" y="11"/>
                    <a:pt x="151" y="12"/>
                    <a:pt x="147" y="14"/>
                  </a:cubicBezTo>
                  <a:cubicBezTo>
                    <a:pt x="148" y="14"/>
                    <a:pt x="148" y="14"/>
                    <a:pt x="148" y="14"/>
                  </a:cubicBezTo>
                  <a:cubicBezTo>
                    <a:pt x="148" y="14"/>
                    <a:pt x="148" y="15"/>
                    <a:pt x="148" y="16"/>
                  </a:cubicBezTo>
                  <a:cubicBezTo>
                    <a:pt x="148" y="16"/>
                    <a:pt x="149" y="17"/>
                    <a:pt x="149" y="17"/>
                  </a:cubicBezTo>
                  <a:cubicBezTo>
                    <a:pt x="151" y="26"/>
                    <a:pt x="149" y="34"/>
                    <a:pt x="144" y="37"/>
                  </a:cubicBezTo>
                  <a:cubicBezTo>
                    <a:pt x="139" y="39"/>
                    <a:pt x="132" y="35"/>
                    <a:pt x="127" y="27"/>
                  </a:cubicBezTo>
                  <a:cubicBezTo>
                    <a:pt x="127" y="27"/>
                    <a:pt x="127" y="27"/>
                    <a:pt x="127" y="27"/>
                  </a:cubicBezTo>
                  <a:cubicBezTo>
                    <a:pt x="127" y="25"/>
                    <a:pt x="126" y="25"/>
                    <a:pt x="125" y="24"/>
                  </a:cubicBezTo>
                  <a:cubicBezTo>
                    <a:pt x="125" y="23"/>
                    <a:pt x="125" y="23"/>
                    <a:pt x="125" y="23"/>
                  </a:cubicBezTo>
                  <a:cubicBezTo>
                    <a:pt x="122" y="25"/>
                    <a:pt x="119" y="27"/>
                    <a:pt x="115" y="28"/>
                  </a:cubicBezTo>
                  <a:cubicBezTo>
                    <a:pt x="116" y="29"/>
                    <a:pt x="116" y="30"/>
                    <a:pt x="116" y="30"/>
                  </a:cubicBezTo>
                  <a:cubicBezTo>
                    <a:pt x="116" y="30"/>
                    <a:pt x="116" y="30"/>
                    <a:pt x="116" y="30"/>
                  </a:cubicBezTo>
                  <a:cubicBezTo>
                    <a:pt x="117" y="31"/>
                    <a:pt x="117" y="31"/>
                    <a:pt x="117" y="32"/>
                  </a:cubicBezTo>
                  <a:cubicBezTo>
                    <a:pt x="121" y="40"/>
                    <a:pt x="120" y="48"/>
                    <a:pt x="115" y="51"/>
                  </a:cubicBezTo>
                  <a:cubicBezTo>
                    <a:pt x="110" y="54"/>
                    <a:pt x="103" y="51"/>
                    <a:pt x="97" y="44"/>
                  </a:cubicBezTo>
                  <a:cubicBezTo>
                    <a:pt x="97" y="43"/>
                    <a:pt x="96" y="42"/>
                    <a:pt x="95" y="41"/>
                  </a:cubicBezTo>
                  <a:cubicBezTo>
                    <a:pt x="92" y="43"/>
                    <a:pt x="89" y="45"/>
                    <a:pt x="86" y="48"/>
                  </a:cubicBezTo>
                  <a:cubicBezTo>
                    <a:pt x="86" y="48"/>
                    <a:pt x="87" y="49"/>
                    <a:pt x="87" y="49"/>
                  </a:cubicBezTo>
                  <a:cubicBezTo>
                    <a:pt x="87" y="49"/>
                    <a:pt x="87" y="49"/>
                    <a:pt x="87" y="49"/>
                  </a:cubicBezTo>
                  <a:cubicBezTo>
                    <a:pt x="88" y="50"/>
                    <a:pt x="88" y="51"/>
                    <a:pt x="88" y="51"/>
                  </a:cubicBezTo>
                  <a:cubicBezTo>
                    <a:pt x="88" y="51"/>
                    <a:pt x="88" y="51"/>
                    <a:pt x="88" y="51"/>
                  </a:cubicBezTo>
                  <a:cubicBezTo>
                    <a:pt x="93" y="58"/>
                    <a:pt x="93" y="66"/>
                    <a:pt x="89" y="70"/>
                  </a:cubicBezTo>
                  <a:cubicBezTo>
                    <a:pt x="85" y="73"/>
                    <a:pt x="77" y="72"/>
                    <a:pt x="71" y="66"/>
                  </a:cubicBezTo>
                  <a:cubicBezTo>
                    <a:pt x="71" y="66"/>
                    <a:pt x="71" y="66"/>
                    <a:pt x="71" y="66"/>
                  </a:cubicBezTo>
                  <a:cubicBezTo>
                    <a:pt x="70" y="66"/>
                    <a:pt x="70" y="65"/>
                    <a:pt x="69" y="65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69" y="64"/>
                    <a:pt x="68" y="64"/>
                    <a:pt x="68" y="63"/>
                  </a:cubicBezTo>
                  <a:cubicBezTo>
                    <a:pt x="65" y="66"/>
                    <a:pt x="63" y="69"/>
                    <a:pt x="60" y="71"/>
                  </a:cubicBezTo>
                  <a:cubicBezTo>
                    <a:pt x="61" y="72"/>
                    <a:pt x="61" y="72"/>
                    <a:pt x="61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4"/>
                    <a:pt x="63" y="74"/>
                  </a:cubicBezTo>
                  <a:cubicBezTo>
                    <a:pt x="68" y="81"/>
                    <a:pt x="70" y="88"/>
                    <a:pt x="66" y="92"/>
                  </a:cubicBezTo>
                  <a:cubicBezTo>
                    <a:pt x="63" y="96"/>
                    <a:pt x="55" y="96"/>
                    <a:pt x="48" y="92"/>
                  </a:cubicBezTo>
                  <a:cubicBezTo>
                    <a:pt x="48" y="92"/>
                    <a:pt x="47" y="91"/>
                    <a:pt x="46" y="91"/>
                  </a:cubicBezTo>
                  <a:cubicBezTo>
                    <a:pt x="46" y="91"/>
                    <a:pt x="46" y="91"/>
                    <a:pt x="46" y="91"/>
                  </a:cubicBezTo>
                  <a:cubicBezTo>
                    <a:pt x="46" y="91"/>
                    <a:pt x="45" y="90"/>
                    <a:pt x="45" y="90"/>
                  </a:cubicBezTo>
                  <a:cubicBezTo>
                    <a:pt x="42" y="93"/>
                    <a:pt x="40" y="96"/>
                    <a:pt x="38" y="99"/>
                  </a:cubicBezTo>
                  <a:cubicBezTo>
                    <a:pt x="39" y="99"/>
                    <a:pt x="39" y="100"/>
                    <a:pt x="40" y="100"/>
                  </a:cubicBezTo>
                  <a:cubicBezTo>
                    <a:pt x="40" y="100"/>
                    <a:pt x="40" y="100"/>
                    <a:pt x="40" y="100"/>
                  </a:cubicBezTo>
                  <a:cubicBezTo>
                    <a:pt x="40" y="101"/>
                    <a:pt x="41" y="101"/>
                    <a:pt x="41" y="101"/>
                  </a:cubicBezTo>
                  <a:cubicBezTo>
                    <a:pt x="47" y="107"/>
                    <a:pt x="50" y="114"/>
                    <a:pt x="47" y="118"/>
                  </a:cubicBezTo>
                  <a:cubicBezTo>
                    <a:pt x="44" y="123"/>
                    <a:pt x="37" y="124"/>
                    <a:pt x="30" y="121"/>
                  </a:cubicBezTo>
                  <a:cubicBezTo>
                    <a:pt x="30" y="121"/>
                    <a:pt x="30" y="121"/>
                    <a:pt x="30" y="121"/>
                  </a:cubicBezTo>
                  <a:cubicBezTo>
                    <a:pt x="29" y="121"/>
                    <a:pt x="28" y="121"/>
                    <a:pt x="28" y="120"/>
                  </a:cubicBezTo>
                  <a:cubicBezTo>
                    <a:pt x="28" y="120"/>
                    <a:pt x="28" y="120"/>
                    <a:pt x="28" y="120"/>
                  </a:cubicBezTo>
                  <a:cubicBezTo>
                    <a:pt x="27" y="120"/>
                    <a:pt x="27" y="120"/>
                    <a:pt x="26" y="119"/>
                  </a:cubicBezTo>
                  <a:cubicBezTo>
                    <a:pt x="24" y="123"/>
                    <a:pt x="22" y="126"/>
                    <a:pt x="21" y="129"/>
                  </a:cubicBezTo>
                  <a:cubicBezTo>
                    <a:pt x="22" y="130"/>
                    <a:pt x="24" y="131"/>
                    <a:pt x="24" y="131"/>
                  </a:cubicBezTo>
                  <a:cubicBezTo>
                    <a:pt x="24" y="131"/>
                    <a:pt x="24" y="131"/>
                    <a:pt x="24" y="131"/>
                  </a:cubicBezTo>
                  <a:cubicBezTo>
                    <a:pt x="32" y="136"/>
                    <a:pt x="34" y="142"/>
                    <a:pt x="32" y="147"/>
                  </a:cubicBezTo>
                  <a:cubicBezTo>
                    <a:pt x="30" y="152"/>
                    <a:pt x="24" y="154"/>
                    <a:pt x="16" y="152"/>
                  </a:cubicBezTo>
                  <a:cubicBezTo>
                    <a:pt x="15" y="152"/>
                    <a:pt x="15" y="152"/>
                    <a:pt x="14" y="152"/>
                  </a:cubicBezTo>
                  <a:cubicBezTo>
                    <a:pt x="14" y="152"/>
                    <a:pt x="14" y="152"/>
                    <a:pt x="14" y="152"/>
                  </a:cubicBezTo>
                  <a:cubicBezTo>
                    <a:pt x="13" y="152"/>
                    <a:pt x="13" y="152"/>
                    <a:pt x="12" y="151"/>
                  </a:cubicBezTo>
                  <a:cubicBezTo>
                    <a:pt x="11" y="155"/>
                    <a:pt x="10" y="159"/>
                    <a:pt x="9" y="162"/>
                  </a:cubicBezTo>
                  <a:cubicBezTo>
                    <a:pt x="10" y="163"/>
                    <a:pt x="11" y="163"/>
                    <a:pt x="12" y="164"/>
                  </a:cubicBezTo>
                  <a:cubicBezTo>
                    <a:pt x="19" y="167"/>
                    <a:pt x="23" y="172"/>
                    <a:pt x="22" y="177"/>
                  </a:cubicBezTo>
                  <a:cubicBezTo>
                    <a:pt x="21" y="182"/>
                    <a:pt x="15" y="185"/>
                    <a:pt x="7" y="185"/>
                  </a:cubicBezTo>
                  <a:cubicBezTo>
                    <a:pt x="7" y="185"/>
                    <a:pt x="7" y="185"/>
                    <a:pt x="7" y="185"/>
                  </a:cubicBezTo>
                  <a:cubicBezTo>
                    <a:pt x="7" y="185"/>
                    <a:pt x="6" y="185"/>
                    <a:pt x="5" y="185"/>
                  </a:cubicBezTo>
                  <a:cubicBezTo>
                    <a:pt x="5" y="185"/>
                    <a:pt x="5" y="185"/>
                    <a:pt x="5" y="185"/>
                  </a:cubicBezTo>
                  <a:cubicBezTo>
                    <a:pt x="5" y="185"/>
                    <a:pt x="4" y="185"/>
                    <a:pt x="3" y="185"/>
                  </a:cubicBezTo>
                  <a:cubicBezTo>
                    <a:pt x="3" y="189"/>
                    <a:pt x="2" y="193"/>
                    <a:pt x="2" y="196"/>
                  </a:cubicBezTo>
                  <a:cubicBezTo>
                    <a:pt x="2" y="196"/>
                    <a:pt x="3" y="197"/>
                    <a:pt x="4" y="197"/>
                  </a:cubicBezTo>
                  <a:cubicBezTo>
                    <a:pt x="4" y="197"/>
                    <a:pt x="4" y="197"/>
                    <a:pt x="4" y="197"/>
                  </a:cubicBezTo>
                  <a:cubicBezTo>
                    <a:pt x="4" y="197"/>
                    <a:pt x="5" y="197"/>
                    <a:pt x="5" y="197"/>
                  </a:cubicBezTo>
                  <a:cubicBezTo>
                    <a:pt x="5" y="197"/>
                    <a:pt x="5" y="197"/>
                    <a:pt x="5" y="197"/>
                  </a:cubicBezTo>
                  <a:cubicBezTo>
                    <a:pt x="12" y="199"/>
                    <a:pt x="17" y="204"/>
                    <a:pt x="17" y="209"/>
                  </a:cubicBezTo>
                  <a:cubicBezTo>
                    <a:pt x="16" y="214"/>
                    <a:pt x="11" y="218"/>
                    <a:pt x="4" y="219"/>
                  </a:cubicBezTo>
                  <a:cubicBezTo>
                    <a:pt x="3" y="219"/>
                    <a:pt x="3" y="220"/>
                    <a:pt x="2" y="220"/>
                  </a:cubicBezTo>
                  <a:cubicBezTo>
                    <a:pt x="2" y="220"/>
                    <a:pt x="2" y="220"/>
                    <a:pt x="2" y="220"/>
                  </a:cubicBezTo>
                  <a:cubicBezTo>
                    <a:pt x="1" y="220"/>
                    <a:pt x="0" y="220"/>
                    <a:pt x="0" y="220"/>
                  </a:cubicBezTo>
                  <a:cubicBezTo>
                    <a:pt x="0" y="224"/>
                    <a:pt x="0" y="227"/>
                    <a:pt x="0" y="231"/>
                  </a:cubicBezTo>
                  <a:cubicBezTo>
                    <a:pt x="0" y="231"/>
                    <a:pt x="1" y="231"/>
                    <a:pt x="2" y="231"/>
                  </a:cubicBezTo>
                  <a:cubicBezTo>
                    <a:pt x="2" y="231"/>
                    <a:pt x="2" y="231"/>
                    <a:pt x="2" y="231"/>
                  </a:cubicBezTo>
                  <a:cubicBezTo>
                    <a:pt x="3" y="231"/>
                    <a:pt x="3" y="231"/>
                    <a:pt x="4" y="231"/>
                  </a:cubicBezTo>
                  <a:cubicBezTo>
                    <a:pt x="11" y="233"/>
                    <a:pt x="16" y="236"/>
                    <a:pt x="16" y="241"/>
                  </a:cubicBezTo>
                  <a:cubicBezTo>
                    <a:pt x="17" y="246"/>
                    <a:pt x="12" y="251"/>
                    <a:pt x="6" y="253"/>
                  </a:cubicBezTo>
                  <a:cubicBezTo>
                    <a:pt x="6" y="253"/>
                    <a:pt x="6" y="253"/>
                    <a:pt x="6" y="253"/>
                  </a:cubicBezTo>
                  <a:cubicBezTo>
                    <a:pt x="5" y="254"/>
                    <a:pt x="4" y="254"/>
                    <a:pt x="4" y="254"/>
                  </a:cubicBezTo>
                  <a:cubicBezTo>
                    <a:pt x="4" y="254"/>
                    <a:pt x="4" y="254"/>
                    <a:pt x="4" y="254"/>
                  </a:cubicBezTo>
                  <a:cubicBezTo>
                    <a:pt x="3" y="254"/>
                    <a:pt x="2" y="254"/>
                    <a:pt x="2" y="255"/>
                  </a:cubicBezTo>
                  <a:cubicBezTo>
                    <a:pt x="2" y="258"/>
                    <a:pt x="3" y="262"/>
                    <a:pt x="3" y="266"/>
                  </a:cubicBezTo>
                  <a:cubicBezTo>
                    <a:pt x="4" y="266"/>
                    <a:pt x="5" y="265"/>
                    <a:pt x="5" y="265"/>
                  </a:cubicBezTo>
                  <a:cubicBezTo>
                    <a:pt x="6" y="265"/>
                    <a:pt x="6" y="265"/>
                    <a:pt x="6" y="265"/>
                  </a:cubicBezTo>
                  <a:cubicBezTo>
                    <a:pt x="6" y="265"/>
                    <a:pt x="7" y="265"/>
                    <a:pt x="7" y="265"/>
                  </a:cubicBezTo>
                  <a:cubicBezTo>
                    <a:pt x="14" y="266"/>
                    <a:pt x="20" y="268"/>
                    <a:pt x="21" y="273"/>
                  </a:cubicBezTo>
                  <a:cubicBezTo>
                    <a:pt x="22" y="278"/>
                    <a:pt x="19" y="283"/>
                    <a:pt x="13" y="287"/>
                  </a:cubicBezTo>
                  <a:cubicBezTo>
                    <a:pt x="13" y="287"/>
                    <a:pt x="13" y="287"/>
                    <a:pt x="13" y="287"/>
                  </a:cubicBezTo>
                  <a:cubicBezTo>
                    <a:pt x="11" y="287"/>
                    <a:pt x="10" y="288"/>
                    <a:pt x="9" y="288"/>
                  </a:cubicBezTo>
                  <a:cubicBezTo>
                    <a:pt x="10" y="292"/>
                    <a:pt x="11" y="296"/>
                    <a:pt x="12" y="299"/>
                  </a:cubicBezTo>
                  <a:cubicBezTo>
                    <a:pt x="13" y="299"/>
                    <a:pt x="14" y="299"/>
                    <a:pt x="15" y="299"/>
                  </a:cubicBezTo>
                  <a:cubicBezTo>
                    <a:pt x="16" y="298"/>
                    <a:pt x="16" y="298"/>
                    <a:pt x="16" y="298"/>
                  </a:cubicBezTo>
                  <a:cubicBezTo>
                    <a:pt x="23" y="297"/>
                    <a:pt x="29" y="299"/>
                    <a:pt x="31" y="304"/>
                  </a:cubicBezTo>
                  <a:cubicBezTo>
                    <a:pt x="33" y="308"/>
                    <a:pt x="30" y="314"/>
                    <a:pt x="25" y="319"/>
                  </a:cubicBezTo>
                  <a:cubicBezTo>
                    <a:pt x="25" y="319"/>
                    <a:pt x="25" y="319"/>
                    <a:pt x="25" y="319"/>
                  </a:cubicBezTo>
                  <a:cubicBezTo>
                    <a:pt x="24" y="319"/>
                    <a:pt x="24" y="319"/>
                    <a:pt x="23" y="320"/>
                  </a:cubicBezTo>
                  <a:cubicBezTo>
                    <a:pt x="23" y="320"/>
                    <a:pt x="23" y="320"/>
                    <a:pt x="23" y="320"/>
                  </a:cubicBezTo>
                  <a:cubicBezTo>
                    <a:pt x="22" y="320"/>
                    <a:pt x="22" y="321"/>
                    <a:pt x="21" y="321"/>
                  </a:cubicBezTo>
                  <a:cubicBezTo>
                    <a:pt x="23" y="324"/>
                    <a:pt x="25" y="328"/>
                    <a:pt x="26" y="331"/>
                  </a:cubicBezTo>
                  <a:cubicBezTo>
                    <a:pt x="27" y="331"/>
                    <a:pt x="28" y="330"/>
                    <a:pt x="29" y="330"/>
                  </a:cubicBezTo>
                  <a:cubicBezTo>
                    <a:pt x="30" y="330"/>
                    <a:pt x="30" y="330"/>
                    <a:pt x="30" y="330"/>
                  </a:cubicBezTo>
                  <a:cubicBezTo>
                    <a:pt x="37" y="328"/>
                    <a:pt x="43" y="329"/>
                    <a:pt x="45" y="333"/>
                  </a:cubicBezTo>
                  <a:cubicBezTo>
                    <a:pt x="48" y="337"/>
                    <a:pt x="46" y="343"/>
                    <a:pt x="41" y="348"/>
                  </a:cubicBezTo>
                  <a:cubicBezTo>
                    <a:pt x="41" y="349"/>
                    <a:pt x="41" y="349"/>
                    <a:pt x="40" y="350"/>
                  </a:cubicBezTo>
                  <a:cubicBezTo>
                    <a:pt x="40" y="350"/>
                    <a:pt x="40" y="350"/>
                    <a:pt x="40" y="350"/>
                  </a:cubicBezTo>
                  <a:cubicBezTo>
                    <a:pt x="40" y="350"/>
                    <a:pt x="39" y="351"/>
                    <a:pt x="39" y="351"/>
                  </a:cubicBezTo>
                  <a:cubicBezTo>
                    <a:pt x="41" y="354"/>
                    <a:pt x="43" y="357"/>
                    <a:pt x="45" y="360"/>
                  </a:cubicBezTo>
                  <a:cubicBezTo>
                    <a:pt x="46" y="360"/>
                    <a:pt x="47" y="359"/>
                    <a:pt x="47" y="359"/>
                  </a:cubicBezTo>
                  <a:cubicBezTo>
                    <a:pt x="48" y="358"/>
                    <a:pt x="48" y="358"/>
                    <a:pt x="48" y="358"/>
                  </a:cubicBezTo>
                  <a:cubicBezTo>
                    <a:pt x="55" y="355"/>
                    <a:pt x="61" y="355"/>
                    <a:pt x="64" y="359"/>
                  </a:cubicBezTo>
                  <a:cubicBezTo>
                    <a:pt x="68" y="363"/>
                    <a:pt x="67" y="369"/>
                    <a:pt x="62" y="375"/>
                  </a:cubicBezTo>
                  <a:cubicBezTo>
                    <a:pt x="62" y="376"/>
                    <a:pt x="62" y="376"/>
                    <a:pt x="62" y="376"/>
                  </a:cubicBezTo>
                  <a:cubicBezTo>
                    <a:pt x="61" y="377"/>
                    <a:pt x="61" y="377"/>
                    <a:pt x="60" y="378"/>
                  </a:cubicBezTo>
                  <a:cubicBezTo>
                    <a:pt x="63" y="381"/>
                    <a:pt x="65" y="384"/>
                    <a:pt x="68" y="386"/>
                  </a:cubicBezTo>
                  <a:cubicBezTo>
                    <a:pt x="69" y="386"/>
                    <a:pt x="69" y="385"/>
                    <a:pt x="70" y="384"/>
                  </a:cubicBezTo>
                  <a:cubicBezTo>
                    <a:pt x="71" y="384"/>
                    <a:pt x="71" y="384"/>
                    <a:pt x="71" y="384"/>
                  </a:cubicBezTo>
                  <a:cubicBezTo>
                    <a:pt x="77" y="380"/>
                    <a:pt x="83" y="379"/>
                    <a:pt x="87" y="382"/>
                  </a:cubicBezTo>
                  <a:cubicBezTo>
                    <a:pt x="91" y="385"/>
                    <a:pt x="91" y="392"/>
                    <a:pt x="88" y="398"/>
                  </a:cubicBezTo>
                  <a:cubicBezTo>
                    <a:pt x="87" y="399"/>
                    <a:pt x="87" y="399"/>
                    <a:pt x="87" y="399"/>
                  </a:cubicBezTo>
                  <a:cubicBezTo>
                    <a:pt x="87" y="400"/>
                    <a:pt x="86" y="401"/>
                    <a:pt x="86" y="402"/>
                  </a:cubicBezTo>
                  <a:cubicBezTo>
                    <a:pt x="89" y="404"/>
                    <a:pt x="92" y="406"/>
                    <a:pt x="95" y="408"/>
                  </a:cubicBezTo>
                  <a:cubicBezTo>
                    <a:pt x="95" y="408"/>
                    <a:pt x="96" y="407"/>
                    <a:pt x="96" y="407"/>
                  </a:cubicBezTo>
                  <a:cubicBezTo>
                    <a:pt x="96" y="407"/>
                    <a:pt x="96" y="407"/>
                    <a:pt x="96" y="407"/>
                  </a:cubicBezTo>
                  <a:cubicBezTo>
                    <a:pt x="97" y="406"/>
                    <a:pt x="97" y="406"/>
                    <a:pt x="97" y="405"/>
                  </a:cubicBezTo>
                  <a:cubicBezTo>
                    <a:pt x="102" y="400"/>
                    <a:pt x="109" y="399"/>
                    <a:pt x="113" y="401"/>
                  </a:cubicBezTo>
                  <a:cubicBezTo>
                    <a:pt x="117" y="404"/>
                    <a:pt x="118" y="410"/>
                    <a:pt x="116" y="417"/>
                  </a:cubicBezTo>
                  <a:cubicBezTo>
                    <a:pt x="116" y="418"/>
                    <a:pt x="116" y="418"/>
                    <a:pt x="116" y="418"/>
                  </a:cubicBezTo>
                  <a:cubicBezTo>
                    <a:pt x="115" y="419"/>
                    <a:pt x="115" y="420"/>
                    <a:pt x="115" y="421"/>
                  </a:cubicBezTo>
                  <a:cubicBezTo>
                    <a:pt x="118" y="423"/>
                    <a:pt x="121" y="424"/>
                    <a:pt x="125" y="426"/>
                  </a:cubicBezTo>
                  <a:cubicBezTo>
                    <a:pt x="125" y="425"/>
                    <a:pt x="126" y="424"/>
                    <a:pt x="127" y="423"/>
                  </a:cubicBezTo>
                  <a:cubicBezTo>
                    <a:pt x="131" y="417"/>
                    <a:pt x="137" y="414"/>
                    <a:pt x="141" y="416"/>
                  </a:cubicBezTo>
                  <a:cubicBezTo>
                    <a:pt x="146" y="418"/>
                    <a:pt x="148" y="424"/>
                    <a:pt x="147" y="432"/>
                  </a:cubicBezTo>
                  <a:cubicBezTo>
                    <a:pt x="147" y="432"/>
                    <a:pt x="147" y="433"/>
                    <a:pt x="147" y="433"/>
                  </a:cubicBezTo>
                  <a:cubicBezTo>
                    <a:pt x="147" y="434"/>
                    <a:pt x="147" y="434"/>
                    <a:pt x="147" y="434"/>
                  </a:cubicBezTo>
                  <a:cubicBezTo>
                    <a:pt x="147" y="434"/>
                    <a:pt x="147" y="435"/>
                    <a:pt x="146" y="435"/>
                  </a:cubicBezTo>
                  <a:cubicBezTo>
                    <a:pt x="150" y="437"/>
                    <a:pt x="153" y="438"/>
                    <a:pt x="157" y="439"/>
                  </a:cubicBezTo>
                  <a:cubicBezTo>
                    <a:pt x="157" y="438"/>
                    <a:pt x="158" y="437"/>
                    <a:pt x="158" y="436"/>
                  </a:cubicBezTo>
                  <a:cubicBezTo>
                    <a:pt x="162" y="429"/>
                    <a:pt x="167" y="424"/>
                    <a:pt x="172" y="426"/>
                  </a:cubicBezTo>
                  <a:cubicBezTo>
                    <a:pt x="177" y="427"/>
                    <a:pt x="180" y="433"/>
                    <a:pt x="180" y="440"/>
                  </a:cubicBezTo>
                  <a:cubicBezTo>
                    <a:pt x="180" y="442"/>
                    <a:pt x="180" y="443"/>
                    <a:pt x="180" y="444"/>
                  </a:cubicBezTo>
                  <a:cubicBezTo>
                    <a:pt x="184" y="445"/>
                    <a:pt x="187" y="446"/>
                    <a:pt x="191" y="447"/>
                  </a:cubicBezTo>
                  <a:cubicBezTo>
                    <a:pt x="191" y="446"/>
                    <a:pt x="191" y="446"/>
                    <a:pt x="191" y="445"/>
                  </a:cubicBezTo>
                  <a:cubicBezTo>
                    <a:pt x="191" y="445"/>
                    <a:pt x="191" y="445"/>
                    <a:pt x="191" y="445"/>
                  </a:cubicBezTo>
                  <a:cubicBezTo>
                    <a:pt x="191" y="444"/>
                    <a:pt x="191" y="444"/>
                    <a:pt x="191" y="443"/>
                  </a:cubicBezTo>
                  <a:cubicBezTo>
                    <a:pt x="191" y="443"/>
                    <a:pt x="191" y="443"/>
                    <a:pt x="191" y="443"/>
                  </a:cubicBezTo>
                  <a:cubicBezTo>
                    <a:pt x="191" y="436"/>
                    <a:pt x="198" y="431"/>
                    <a:pt x="203" y="431"/>
                  </a:cubicBezTo>
                  <a:cubicBezTo>
                    <a:pt x="209" y="432"/>
                    <a:pt x="213" y="438"/>
                    <a:pt x="214" y="445"/>
                  </a:cubicBezTo>
                  <a:cubicBezTo>
                    <a:pt x="214" y="446"/>
                    <a:pt x="214" y="447"/>
                    <a:pt x="214" y="447"/>
                  </a:cubicBezTo>
                  <a:cubicBezTo>
                    <a:pt x="214" y="447"/>
                    <a:pt x="214" y="447"/>
                    <a:pt x="214" y="447"/>
                  </a:cubicBezTo>
                  <a:cubicBezTo>
                    <a:pt x="214" y="448"/>
                    <a:pt x="215" y="449"/>
                    <a:pt x="215" y="449"/>
                  </a:cubicBezTo>
                  <a:cubicBezTo>
                    <a:pt x="218" y="449"/>
                    <a:pt x="222" y="450"/>
                    <a:pt x="226" y="449"/>
                  </a:cubicBezTo>
                  <a:cubicBezTo>
                    <a:pt x="226" y="449"/>
                    <a:pt x="226" y="448"/>
                    <a:pt x="226" y="448"/>
                  </a:cubicBezTo>
                  <a:cubicBezTo>
                    <a:pt x="226" y="447"/>
                    <a:pt x="226" y="447"/>
                    <a:pt x="226" y="447"/>
                  </a:cubicBezTo>
                  <a:cubicBezTo>
                    <a:pt x="226" y="447"/>
                    <a:pt x="226" y="446"/>
                    <a:pt x="226" y="446"/>
                  </a:cubicBezTo>
                  <a:cubicBezTo>
                    <a:pt x="227" y="438"/>
                    <a:pt x="231" y="432"/>
                    <a:pt x="236" y="432"/>
                  </a:cubicBezTo>
                  <a:cubicBezTo>
                    <a:pt x="241" y="431"/>
                    <a:pt x="247" y="437"/>
                    <a:pt x="249" y="444"/>
                  </a:cubicBezTo>
                  <a:cubicBezTo>
                    <a:pt x="249" y="446"/>
                    <a:pt x="249" y="447"/>
                    <a:pt x="250" y="448"/>
                  </a:cubicBezTo>
                  <a:cubicBezTo>
                    <a:pt x="253" y="448"/>
                    <a:pt x="257" y="447"/>
                    <a:pt x="261" y="447"/>
                  </a:cubicBezTo>
                  <a:cubicBezTo>
                    <a:pt x="260" y="445"/>
                    <a:pt x="260" y="444"/>
                    <a:pt x="260" y="443"/>
                  </a:cubicBezTo>
                  <a:cubicBezTo>
                    <a:pt x="260" y="435"/>
                    <a:pt x="263" y="428"/>
                    <a:pt x="268" y="427"/>
                  </a:cubicBezTo>
                  <a:cubicBezTo>
                    <a:pt x="273" y="425"/>
                    <a:pt x="279" y="430"/>
                    <a:pt x="283" y="438"/>
                  </a:cubicBezTo>
                  <a:cubicBezTo>
                    <a:pt x="283" y="439"/>
                    <a:pt x="284" y="440"/>
                    <a:pt x="284" y="441"/>
                  </a:cubicBezTo>
                  <a:cubicBezTo>
                    <a:pt x="288" y="441"/>
                    <a:pt x="291" y="439"/>
                    <a:pt x="295" y="438"/>
                  </a:cubicBezTo>
                  <a:cubicBezTo>
                    <a:pt x="294" y="437"/>
                    <a:pt x="294" y="436"/>
                    <a:pt x="294" y="435"/>
                  </a:cubicBezTo>
                  <a:cubicBezTo>
                    <a:pt x="292" y="427"/>
                    <a:pt x="294" y="419"/>
                    <a:pt x="299" y="417"/>
                  </a:cubicBezTo>
                  <a:cubicBezTo>
                    <a:pt x="304" y="415"/>
                    <a:pt x="311" y="419"/>
                    <a:pt x="315" y="426"/>
                  </a:cubicBezTo>
                  <a:cubicBezTo>
                    <a:pt x="316" y="427"/>
                    <a:pt x="316" y="428"/>
                    <a:pt x="317" y="430"/>
                  </a:cubicBezTo>
                  <a:cubicBezTo>
                    <a:pt x="320" y="428"/>
                    <a:pt x="324" y="426"/>
                    <a:pt x="327" y="425"/>
                  </a:cubicBezTo>
                  <a:cubicBezTo>
                    <a:pt x="327" y="423"/>
                    <a:pt x="326" y="422"/>
                    <a:pt x="325" y="421"/>
                  </a:cubicBezTo>
                  <a:cubicBezTo>
                    <a:pt x="322" y="413"/>
                    <a:pt x="323" y="406"/>
                    <a:pt x="327" y="403"/>
                  </a:cubicBezTo>
                  <a:cubicBezTo>
                    <a:pt x="332" y="400"/>
                    <a:pt x="340" y="403"/>
                    <a:pt x="346" y="409"/>
                  </a:cubicBezTo>
                  <a:cubicBezTo>
                    <a:pt x="346" y="410"/>
                    <a:pt x="347" y="411"/>
                    <a:pt x="348" y="413"/>
                  </a:cubicBezTo>
                  <a:cubicBezTo>
                    <a:pt x="351" y="410"/>
                    <a:pt x="354" y="408"/>
                    <a:pt x="357" y="406"/>
                  </a:cubicBezTo>
                  <a:cubicBezTo>
                    <a:pt x="356" y="405"/>
                    <a:pt x="356" y="404"/>
                    <a:pt x="355" y="403"/>
                  </a:cubicBezTo>
                  <a:cubicBezTo>
                    <a:pt x="350" y="396"/>
                    <a:pt x="349" y="388"/>
                    <a:pt x="354" y="384"/>
                  </a:cubicBezTo>
                  <a:cubicBezTo>
                    <a:pt x="358" y="380"/>
                    <a:pt x="366" y="382"/>
                    <a:pt x="373" y="388"/>
                  </a:cubicBezTo>
                  <a:cubicBezTo>
                    <a:pt x="374" y="389"/>
                    <a:pt x="375" y="390"/>
                    <a:pt x="375" y="390"/>
                  </a:cubicBezTo>
                  <a:cubicBezTo>
                    <a:pt x="376" y="391"/>
                    <a:pt x="376" y="391"/>
                    <a:pt x="376" y="391"/>
                  </a:cubicBezTo>
                  <a:cubicBezTo>
                    <a:pt x="379" y="388"/>
                    <a:pt x="381" y="386"/>
                    <a:pt x="384" y="383"/>
                  </a:cubicBezTo>
                  <a:cubicBezTo>
                    <a:pt x="384" y="383"/>
                    <a:pt x="384" y="383"/>
                    <a:pt x="384" y="383"/>
                  </a:cubicBezTo>
                  <a:cubicBezTo>
                    <a:pt x="383" y="382"/>
                    <a:pt x="382" y="381"/>
                    <a:pt x="381" y="380"/>
                  </a:cubicBezTo>
                  <a:cubicBezTo>
                    <a:pt x="375" y="374"/>
                    <a:pt x="373" y="366"/>
                    <a:pt x="377" y="361"/>
                  </a:cubicBezTo>
                  <a:cubicBezTo>
                    <a:pt x="381" y="357"/>
                    <a:pt x="389" y="357"/>
                    <a:pt x="397" y="363"/>
                  </a:cubicBezTo>
                  <a:cubicBezTo>
                    <a:pt x="398" y="363"/>
                    <a:pt x="398" y="364"/>
                    <a:pt x="399" y="364"/>
                  </a:cubicBezTo>
                  <a:cubicBezTo>
                    <a:pt x="400" y="365"/>
                    <a:pt x="400" y="365"/>
                    <a:pt x="400" y="365"/>
                  </a:cubicBezTo>
                  <a:cubicBezTo>
                    <a:pt x="402" y="362"/>
                    <a:pt x="405" y="359"/>
                    <a:pt x="407" y="356"/>
                  </a:cubicBezTo>
                  <a:cubicBezTo>
                    <a:pt x="406" y="355"/>
                    <a:pt x="406" y="355"/>
                    <a:pt x="406" y="355"/>
                  </a:cubicBezTo>
                  <a:cubicBezTo>
                    <a:pt x="405" y="355"/>
                    <a:pt x="405" y="354"/>
                    <a:pt x="404" y="354"/>
                  </a:cubicBezTo>
                  <a:cubicBezTo>
                    <a:pt x="396" y="348"/>
                    <a:pt x="393" y="340"/>
                    <a:pt x="396" y="335"/>
                  </a:cubicBezTo>
                  <a:cubicBezTo>
                    <a:pt x="399" y="330"/>
                    <a:pt x="408" y="329"/>
                    <a:pt x="417" y="334"/>
                  </a:cubicBezTo>
                  <a:cubicBezTo>
                    <a:pt x="417" y="334"/>
                    <a:pt x="418" y="334"/>
                    <a:pt x="419" y="335"/>
                  </a:cubicBezTo>
                  <a:cubicBezTo>
                    <a:pt x="419" y="335"/>
                    <a:pt x="419" y="335"/>
                    <a:pt x="420" y="336"/>
                  </a:cubicBezTo>
                  <a:cubicBezTo>
                    <a:pt x="422" y="332"/>
                    <a:pt x="424" y="329"/>
                    <a:pt x="425" y="325"/>
                  </a:cubicBezTo>
                  <a:cubicBezTo>
                    <a:pt x="425" y="325"/>
                    <a:pt x="425" y="325"/>
                    <a:pt x="425" y="325"/>
                  </a:cubicBezTo>
                  <a:cubicBezTo>
                    <a:pt x="424" y="325"/>
                    <a:pt x="423" y="324"/>
                    <a:pt x="423" y="324"/>
                  </a:cubicBezTo>
                  <a:cubicBezTo>
                    <a:pt x="423" y="324"/>
                    <a:pt x="423" y="324"/>
                    <a:pt x="423" y="324"/>
                  </a:cubicBezTo>
                  <a:cubicBezTo>
                    <a:pt x="413" y="320"/>
                    <a:pt x="409" y="313"/>
                    <a:pt x="411" y="308"/>
                  </a:cubicBezTo>
                  <a:cubicBezTo>
                    <a:pt x="413" y="302"/>
                    <a:pt x="422" y="296"/>
                    <a:pt x="432" y="304"/>
                  </a:cubicBezTo>
                  <a:cubicBezTo>
                    <a:pt x="431" y="304"/>
                    <a:pt x="431" y="304"/>
                    <a:pt x="431" y="304"/>
                  </a:cubicBezTo>
                  <a:cubicBezTo>
                    <a:pt x="432" y="304"/>
                    <a:pt x="433" y="303"/>
                    <a:pt x="433" y="304"/>
                  </a:cubicBezTo>
                  <a:cubicBezTo>
                    <a:pt x="434" y="304"/>
                    <a:pt x="434" y="304"/>
                    <a:pt x="435" y="304"/>
                  </a:cubicBezTo>
                  <a:cubicBezTo>
                    <a:pt x="436" y="300"/>
                    <a:pt x="438" y="296"/>
                    <a:pt x="439" y="293"/>
                  </a:cubicBezTo>
                  <a:cubicBezTo>
                    <a:pt x="438" y="293"/>
                    <a:pt x="438" y="292"/>
                    <a:pt x="437" y="292"/>
                  </a:cubicBezTo>
                  <a:cubicBezTo>
                    <a:pt x="436" y="292"/>
                    <a:pt x="436" y="292"/>
                    <a:pt x="435" y="292"/>
                  </a:cubicBezTo>
                  <a:cubicBezTo>
                    <a:pt x="426" y="289"/>
                    <a:pt x="420" y="282"/>
                    <a:pt x="421" y="276"/>
                  </a:cubicBezTo>
                  <a:cubicBezTo>
                    <a:pt x="423" y="270"/>
                    <a:pt x="432" y="267"/>
                    <a:pt x="442" y="268"/>
                  </a:cubicBezTo>
                  <a:cubicBezTo>
                    <a:pt x="442" y="268"/>
                    <a:pt x="442" y="268"/>
                    <a:pt x="442" y="268"/>
                  </a:cubicBezTo>
                  <a:cubicBezTo>
                    <a:pt x="442" y="268"/>
                    <a:pt x="442" y="269"/>
                    <a:pt x="443" y="269"/>
                  </a:cubicBezTo>
                  <a:cubicBezTo>
                    <a:pt x="444" y="269"/>
                    <a:pt x="444" y="269"/>
                    <a:pt x="445" y="269"/>
                  </a:cubicBezTo>
                  <a:cubicBezTo>
                    <a:pt x="446" y="265"/>
                    <a:pt x="446" y="261"/>
                    <a:pt x="447" y="258"/>
                  </a:cubicBezTo>
                  <a:cubicBezTo>
                    <a:pt x="446" y="258"/>
                    <a:pt x="445" y="257"/>
                    <a:pt x="445" y="257"/>
                  </a:cubicBezTo>
                  <a:cubicBezTo>
                    <a:pt x="444" y="257"/>
                    <a:pt x="443" y="256"/>
                    <a:pt x="443" y="256"/>
                  </a:cubicBezTo>
                  <a:cubicBezTo>
                    <a:pt x="443" y="256"/>
                    <a:pt x="443" y="256"/>
                    <a:pt x="443" y="256"/>
                  </a:cubicBezTo>
                  <a:cubicBezTo>
                    <a:pt x="433" y="256"/>
                    <a:pt x="427" y="250"/>
                    <a:pt x="427" y="244"/>
                  </a:cubicBezTo>
                  <a:cubicBezTo>
                    <a:pt x="427" y="237"/>
                    <a:pt x="435" y="233"/>
                    <a:pt x="447" y="234"/>
                  </a:cubicBezTo>
                  <a:cubicBezTo>
                    <a:pt x="447" y="234"/>
                    <a:pt x="447" y="234"/>
                    <a:pt x="447" y="234"/>
                  </a:cubicBezTo>
                  <a:cubicBezTo>
                    <a:pt x="447" y="234"/>
                    <a:pt x="447" y="234"/>
                    <a:pt x="447" y="234"/>
                  </a:cubicBezTo>
                  <a:moveTo>
                    <a:pt x="319" y="97"/>
                  </a:moveTo>
                  <a:cubicBezTo>
                    <a:pt x="333" y="88"/>
                    <a:pt x="355" y="106"/>
                    <a:pt x="372" y="132"/>
                  </a:cubicBezTo>
                  <a:cubicBezTo>
                    <a:pt x="388" y="159"/>
                    <a:pt x="395" y="187"/>
                    <a:pt x="381" y="196"/>
                  </a:cubicBezTo>
                  <a:cubicBezTo>
                    <a:pt x="369" y="203"/>
                    <a:pt x="340" y="187"/>
                    <a:pt x="324" y="162"/>
                  </a:cubicBezTo>
                  <a:cubicBezTo>
                    <a:pt x="309" y="138"/>
                    <a:pt x="307" y="104"/>
                    <a:pt x="319" y="97"/>
                  </a:cubicBezTo>
                  <a:moveTo>
                    <a:pt x="280" y="313"/>
                  </a:moveTo>
                  <a:cubicBezTo>
                    <a:pt x="231" y="344"/>
                    <a:pt x="167" y="329"/>
                    <a:pt x="136" y="280"/>
                  </a:cubicBezTo>
                  <a:cubicBezTo>
                    <a:pt x="106" y="231"/>
                    <a:pt x="120" y="167"/>
                    <a:pt x="169" y="137"/>
                  </a:cubicBezTo>
                  <a:cubicBezTo>
                    <a:pt x="218" y="106"/>
                    <a:pt x="282" y="121"/>
                    <a:pt x="313" y="169"/>
                  </a:cubicBezTo>
                  <a:cubicBezTo>
                    <a:pt x="343" y="218"/>
                    <a:pt x="329" y="283"/>
                    <a:pt x="280" y="313"/>
                  </a:cubicBezTo>
                  <a:moveTo>
                    <a:pt x="218" y="51"/>
                  </a:moveTo>
                  <a:cubicBezTo>
                    <a:pt x="249" y="50"/>
                    <a:pt x="277" y="58"/>
                    <a:pt x="277" y="75"/>
                  </a:cubicBezTo>
                  <a:cubicBezTo>
                    <a:pt x="278" y="89"/>
                    <a:pt x="249" y="106"/>
                    <a:pt x="220" y="107"/>
                  </a:cubicBezTo>
                  <a:cubicBezTo>
                    <a:pt x="191" y="108"/>
                    <a:pt x="161" y="93"/>
                    <a:pt x="161" y="79"/>
                  </a:cubicBezTo>
                  <a:cubicBezTo>
                    <a:pt x="160" y="62"/>
                    <a:pt x="187" y="52"/>
                    <a:pt x="218" y="51"/>
                  </a:cubicBezTo>
                  <a:moveTo>
                    <a:pt x="71" y="144"/>
                  </a:moveTo>
                  <a:cubicBezTo>
                    <a:pt x="85" y="116"/>
                    <a:pt x="106" y="96"/>
                    <a:pt x="121" y="104"/>
                  </a:cubicBezTo>
                  <a:cubicBezTo>
                    <a:pt x="133" y="110"/>
                    <a:pt x="134" y="144"/>
                    <a:pt x="120" y="170"/>
                  </a:cubicBezTo>
                  <a:cubicBezTo>
                    <a:pt x="107" y="195"/>
                    <a:pt x="79" y="214"/>
                    <a:pt x="66" y="207"/>
                  </a:cubicBezTo>
                  <a:cubicBezTo>
                    <a:pt x="51" y="199"/>
                    <a:pt x="56" y="171"/>
                    <a:pt x="71" y="144"/>
                  </a:cubicBezTo>
                  <a:moveTo>
                    <a:pt x="130" y="353"/>
                  </a:moveTo>
                  <a:cubicBezTo>
                    <a:pt x="116" y="362"/>
                    <a:pt x="94" y="343"/>
                    <a:pt x="77" y="317"/>
                  </a:cubicBezTo>
                  <a:cubicBezTo>
                    <a:pt x="61" y="291"/>
                    <a:pt x="54" y="263"/>
                    <a:pt x="68" y="254"/>
                  </a:cubicBezTo>
                  <a:cubicBezTo>
                    <a:pt x="80" y="247"/>
                    <a:pt x="109" y="263"/>
                    <a:pt x="125" y="287"/>
                  </a:cubicBezTo>
                  <a:cubicBezTo>
                    <a:pt x="140" y="312"/>
                    <a:pt x="142" y="346"/>
                    <a:pt x="130" y="353"/>
                  </a:cubicBezTo>
                  <a:moveTo>
                    <a:pt x="231" y="399"/>
                  </a:moveTo>
                  <a:cubicBezTo>
                    <a:pt x="200" y="400"/>
                    <a:pt x="172" y="392"/>
                    <a:pt x="172" y="375"/>
                  </a:cubicBezTo>
                  <a:cubicBezTo>
                    <a:pt x="171" y="361"/>
                    <a:pt x="200" y="344"/>
                    <a:pt x="229" y="343"/>
                  </a:cubicBezTo>
                  <a:cubicBezTo>
                    <a:pt x="258" y="342"/>
                    <a:pt x="288" y="357"/>
                    <a:pt x="288" y="371"/>
                  </a:cubicBezTo>
                  <a:cubicBezTo>
                    <a:pt x="289" y="387"/>
                    <a:pt x="262" y="397"/>
                    <a:pt x="231" y="399"/>
                  </a:cubicBezTo>
                  <a:moveTo>
                    <a:pt x="378" y="306"/>
                  </a:moveTo>
                  <a:cubicBezTo>
                    <a:pt x="364" y="334"/>
                    <a:pt x="343" y="354"/>
                    <a:pt x="328" y="346"/>
                  </a:cubicBezTo>
                  <a:cubicBezTo>
                    <a:pt x="316" y="339"/>
                    <a:pt x="315" y="306"/>
                    <a:pt x="329" y="280"/>
                  </a:cubicBezTo>
                  <a:cubicBezTo>
                    <a:pt x="342" y="254"/>
                    <a:pt x="370" y="236"/>
                    <a:pt x="383" y="243"/>
                  </a:cubicBezTo>
                  <a:cubicBezTo>
                    <a:pt x="398" y="250"/>
                    <a:pt x="393" y="279"/>
                    <a:pt x="378" y="30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淘宝网chenying0907出品 35"/>
            <p:cNvSpPr>
              <a:spLocks noEditPoints="1"/>
            </p:cNvSpPr>
            <p:nvPr/>
          </p:nvSpPr>
          <p:spPr bwMode="auto">
            <a:xfrm>
              <a:off x="6932633" y="2390376"/>
              <a:ext cx="1191002" cy="1192631"/>
            </a:xfrm>
            <a:custGeom>
              <a:avLst/>
              <a:gdLst>
                <a:gd name="T0" fmla="*/ 207 w 618"/>
                <a:gd name="T1" fmla="*/ 17 h 619"/>
                <a:gd name="T2" fmla="*/ 187 w 618"/>
                <a:gd name="T3" fmla="*/ 58 h 619"/>
                <a:gd name="T4" fmla="*/ 140 w 618"/>
                <a:gd name="T5" fmla="*/ 72 h 619"/>
                <a:gd name="T6" fmla="*/ 105 w 618"/>
                <a:gd name="T7" fmla="*/ 77 h 619"/>
                <a:gd name="T8" fmla="*/ 60 w 618"/>
                <a:gd name="T9" fmla="*/ 126 h 619"/>
                <a:gd name="T10" fmla="*/ 67 w 618"/>
                <a:gd name="T11" fmla="*/ 170 h 619"/>
                <a:gd name="T12" fmla="*/ 13 w 618"/>
                <a:gd name="T13" fmla="*/ 220 h 619"/>
                <a:gd name="T14" fmla="*/ 30 w 618"/>
                <a:gd name="T15" fmla="*/ 291 h 619"/>
                <a:gd name="T16" fmla="*/ 0 w 618"/>
                <a:gd name="T17" fmla="*/ 324 h 619"/>
                <a:gd name="T18" fmla="*/ 10 w 618"/>
                <a:gd name="T19" fmla="*/ 390 h 619"/>
                <a:gd name="T20" fmla="*/ 49 w 618"/>
                <a:gd name="T21" fmla="*/ 413 h 619"/>
                <a:gd name="T22" fmla="*/ 55 w 618"/>
                <a:gd name="T23" fmla="*/ 485 h 619"/>
                <a:gd name="T24" fmla="*/ 121 w 618"/>
                <a:gd name="T25" fmla="*/ 516 h 619"/>
                <a:gd name="T26" fmla="*/ 128 w 618"/>
                <a:gd name="T27" fmla="*/ 561 h 619"/>
                <a:gd name="T28" fmla="*/ 186 w 618"/>
                <a:gd name="T29" fmla="*/ 594 h 619"/>
                <a:gd name="T30" fmla="*/ 228 w 618"/>
                <a:gd name="T31" fmla="*/ 577 h 619"/>
                <a:gd name="T32" fmla="*/ 288 w 618"/>
                <a:gd name="T33" fmla="*/ 618 h 619"/>
                <a:gd name="T34" fmla="*/ 307 w 618"/>
                <a:gd name="T35" fmla="*/ 602 h 619"/>
                <a:gd name="T36" fmla="*/ 368 w 618"/>
                <a:gd name="T37" fmla="*/ 614 h 619"/>
                <a:gd name="T38" fmla="*/ 393 w 618"/>
                <a:gd name="T39" fmla="*/ 577 h 619"/>
                <a:gd name="T40" fmla="*/ 455 w 618"/>
                <a:gd name="T41" fmla="*/ 583 h 619"/>
                <a:gd name="T42" fmla="*/ 468 w 618"/>
                <a:gd name="T43" fmla="*/ 540 h 619"/>
                <a:gd name="T44" fmla="*/ 538 w 618"/>
                <a:gd name="T45" fmla="*/ 519 h 619"/>
                <a:gd name="T46" fmla="*/ 553 w 618"/>
                <a:gd name="T47" fmla="*/ 448 h 619"/>
                <a:gd name="T48" fmla="*/ 595 w 618"/>
                <a:gd name="T49" fmla="*/ 430 h 619"/>
                <a:gd name="T50" fmla="*/ 576 w 618"/>
                <a:gd name="T51" fmla="*/ 395 h 619"/>
                <a:gd name="T52" fmla="*/ 616 w 618"/>
                <a:gd name="T53" fmla="*/ 354 h 619"/>
                <a:gd name="T54" fmla="*/ 589 w 618"/>
                <a:gd name="T55" fmla="*/ 286 h 619"/>
                <a:gd name="T56" fmla="*/ 614 w 618"/>
                <a:gd name="T57" fmla="*/ 249 h 619"/>
                <a:gd name="T58" fmla="*/ 570 w 618"/>
                <a:gd name="T59" fmla="*/ 205 h 619"/>
                <a:gd name="T60" fmla="*/ 582 w 618"/>
                <a:gd name="T61" fmla="*/ 162 h 619"/>
                <a:gd name="T62" fmla="*/ 544 w 618"/>
                <a:gd name="T63" fmla="*/ 107 h 619"/>
                <a:gd name="T64" fmla="*/ 499 w 618"/>
                <a:gd name="T65" fmla="*/ 103 h 619"/>
                <a:gd name="T66" fmla="*/ 466 w 618"/>
                <a:gd name="T67" fmla="*/ 77 h 619"/>
                <a:gd name="T68" fmla="*/ 452 w 618"/>
                <a:gd name="T69" fmla="*/ 34 h 619"/>
                <a:gd name="T70" fmla="*/ 390 w 618"/>
                <a:gd name="T71" fmla="*/ 10 h 619"/>
                <a:gd name="T72" fmla="*/ 350 w 618"/>
                <a:gd name="T73" fmla="*/ 32 h 619"/>
                <a:gd name="T74" fmla="*/ 285 w 618"/>
                <a:gd name="T75" fmla="*/ 1 h 619"/>
                <a:gd name="T76" fmla="*/ 225 w 618"/>
                <a:gd name="T77" fmla="*/ 42 h 619"/>
                <a:gd name="T78" fmla="*/ 188 w 618"/>
                <a:gd name="T79" fmla="*/ 286 h 619"/>
                <a:gd name="T80" fmla="*/ 228 w 618"/>
                <a:gd name="T81" fmla="*/ 335 h 619"/>
                <a:gd name="T82" fmla="*/ 334 w 618"/>
                <a:gd name="T83" fmla="*/ 390 h 619"/>
                <a:gd name="T84" fmla="*/ 223 w 618"/>
                <a:gd name="T85" fmla="*/ 399 h 619"/>
                <a:gd name="T86" fmla="*/ 82 w 618"/>
                <a:gd name="T87" fmla="*/ 398 h 619"/>
                <a:gd name="T88" fmla="*/ 323 w 618"/>
                <a:gd name="T89" fmla="*/ 552 h 619"/>
                <a:gd name="T90" fmla="*/ 534 w 618"/>
                <a:gd name="T91" fmla="*/ 402 h 619"/>
                <a:gd name="T92" fmla="*/ 437 w 618"/>
                <a:gd name="T93" fmla="*/ 291 h 619"/>
                <a:gd name="T94" fmla="*/ 541 w 618"/>
                <a:gd name="T95" fmla="*/ 237 h 619"/>
                <a:gd name="T96" fmla="*/ 295 w 618"/>
                <a:gd name="T97" fmla="*/ 186 h 619"/>
                <a:gd name="T98" fmla="*/ 441 w 618"/>
                <a:gd name="T99" fmla="*/ 105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18" h="619">
                  <a:moveTo>
                    <a:pt x="225" y="42"/>
                  </a:moveTo>
                  <a:cubicBezTo>
                    <a:pt x="225" y="42"/>
                    <a:pt x="225" y="42"/>
                    <a:pt x="225" y="42"/>
                  </a:cubicBezTo>
                  <a:cubicBezTo>
                    <a:pt x="207" y="17"/>
                    <a:pt x="207" y="17"/>
                    <a:pt x="207" y="17"/>
                  </a:cubicBezTo>
                  <a:cubicBezTo>
                    <a:pt x="195" y="22"/>
                    <a:pt x="195" y="22"/>
                    <a:pt x="195" y="22"/>
                  </a:cubicBezTo>
                  <a:cubicBezTo>
                    <a:pt x="183" y="27"/>
                    <a:pt x="183" y="27"/>
                    <a:pt x="183" y="27"/>
                  </a:cubicBezTo>
                  <a:cubicBezTo>
                    <a:pt x="187" y="58"/>
                    <a:pt x="187" y="58"/>
                    <a:pt x="187" y="58"/>
                  </a:cubicBezTo>
                  <a:cubicBezTo>
                    <a:pt x="174" y="64"/>
                    <a:pt x="162" y="71"/>
                    <a:pt x="150" y="79"/>
                  </a:cubicBezTo>
                  <a:cubicBezTo>
                    <a:pt x="140" y="72"/>
                    <a:pt x="140" y="72"/>
                    <a:pt x="140" y="72"/>
                  </a:cubicBezTo>
                  <a:cubicBezTo>
                    <a:pt x="140" y="72"/>
                    <a:pt x="140" y="72"/>
                    <a:pt x="140" y="72"/>
                  </a:cubicBezTo>
                  <a:cubicBezTo>
                    <a:pt x="125" y="60"/>
                    <a:pt x="125" y="60"/>
                    <a:pt x="125" y="60"/>
                  </a:cubicBezTo>
                  <a:cubicBezTo>
                    <a:pt x="115" y="68"/>
                    <a:pt x="115" y="68"/>
                    <a:pt x="115" y="68"/>
                  </a:cubicBezTo>
                  <a:cubicBezTo>
                    <a:pt x="105" y="77"/>
                    <a:pt x="105" y="77"/>
                    <a:pt x="105" y="77"/>
                  </a:cubicBezTo>
                  <a:cubicBezTo>
                    <a:pt x="118" y="105"/>
                    <a:pt x="118" y="105"/>
                    <a:pt x="118" y="105"/>
                  </a:cubicBezTo>
                  <a:cubicBezTo>
                    <a:pt x="108" y="115"/>
                    <a:pt x="98" y="125"/>
                    <a:pt x="89" y="137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53" y="137"/>
                    <a:pt x="53" y="137"/>
                    <a:pt x="53" y="137"/>
                  </a:cubicBezTo>
                  <a:cubicBezTo>
                    <a:pt x="45" y="147"/>
                    <a:pt x="45" y="147"/>
                    <a:pt x="45" y="147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59" y="183"/>
                    <a:pt x="53" y="196"/>
                    <a:pt x="48" y="209"/>
                  </a:cubicBezTo>
                  <a:cubicBezTo>
                    <a:pt x="17" y="207"/>
                    <a:pt x="17" y="207"/>
                    <a:pt x="17" y="207"/>
                  </a:cubicBezTo>
                  <a:cubicBezTo>
                    <a:pt x="13" y="220"/>
                    <a:pt x="13" y="220"/>
                    <a:pt x="13" y="220"/>
                  </a:cubicBezTo>
                  <a:cubicBezTo>
                    <a:pt x="9" y="232"/>
                    <a:pt x="9" y="232"/>
                    <a:pt x="9" y="232"/>
                  </a:cubicBezTo>
                  <a:cubicBezTo>
                    <a:pt x="36" y="248"/>
                    <a:pt x="36" y="248"/>
                    <a:pt x="36" y="248"/>
                  </a:cubicBezTo>
                  <a:cubicBezTo>
                    <a:pt x="33" y="262"/>
                    <a:pt x="31" y="276"/>
                    <a:pt x="30" y="291"/>
                  </a:cubicBezTo>
                  <a:cubicBezTo>
                    <a:pt x="0" y="298"/>
                    <a:pt x="0" y="298"/>
                    <a:pt x="0" y="298"/>
                  </a:cubicBezTo>
                  <a:cubicBezTo>
                    <a:pt x="0" y="311"/>
                    <a:pt x="0" y="311"/>
                    <a:pt x="0" y="311"/>
                  </a:cubicBezTo>
                  <a:cubicBezTo>
                    <a:pt x="0" y="324"/>
                    <a:pt x="0" y="324"/>
                    <a:pt x="0" y="324"/>
                  </a:cubicBezTo>
                  <a:cubicBezTo>
                    <a:pt x="30" y="331"/>
                    <a:pt x="30" y="331"/>
                    <a:pt x="30" y="331"/>
                  </a:cubicBezTo>
                  <a:cubicBezTo>
                    <a:pt x="31" y="346"/>
                    <a:pt x="34" y="360"/>
                    <a:pt x="37" y="374"/>
                  </a:cubicBezTo>
                  <a:cubicBezTo>
                    <a:pt x="10" y="390"/>
                    <a:pt x="10" y="390"/>
                    <a:pt x="10" y="390"/>
                  </a:cubicBezTo>
                  <a:cubicBezTo>
                    <a:pt x="14" y="403"/>
                    <a:pt x="14" y="403"/>
                    <a:pt x="14" y="403"/>
                  </a:cubicBezTo>
                  <a:cubicBezTo>
                    <a:pt x="18" y="415"/>
                    <a:pt x="18" y="415"/>
                    <a:pt x="18" y="415"/>
                  </a:cubicBezTo>
                  <a:cubicBezTo>
                    <a:pt x="49" y="413"/>
                    <a:pt x="49" y="413"/>
                    <a:pt x="49" y="413"/>
                  </a:cubicBezTo>
                  <a:cubicBezTo>
                    <a:pt x="55" y="426"/>
                    <a:pt x="61" y="439"/>
                    <a:pt x="68" y="452"/>
                  </a:cubicBezTo>
                  <a:cubicBezTo>
                    <a:pt x="47" y="475"/>
                    <a:pt x="47" y="475"/>
                    <a:pt x="47" y="475"/>
                  </a:cubicBezTo>
                  <a:cubicBezTo>
                    <a:pt x="55" y="485"/>
                    <a:pt x="55" y="485"/>
                    <a:pt x="55" y="485"/>
                  </a:cubicBezTo>
                  <a:cubicBezTo>
                    <a:pt x="62" y="496"/>
                    <a:pt x="62" y="496"/>
                    <a:pt x="62" y="496"/>
                  </a:cubicBezTo>
                  <a:cubicBezTo>
                    <a:pt x="91" y="485"/>
                    <a:pt x="91" y="485"/>
                    <a:pt x="91" y="485"/>
                  </a:cubicBezTo>
                  <a:cubicBezTo>
                    <a:pt x="100" y="496"/>
                    <a:pt x="110" y="507"/>
                    <a:pt x="121" y="516"/>
                  </a:cubicBezTo>
                  <a:cubicBezTo>
                    <a:pt x="108" y="545"/>
                    <a:pt x="108" y="545"/>
                    <a:pt x="108" y="545"/>
                  </a:cubicBezTo>
                  <a:cubicBezTo>
                    <a:pt x="118" y="553"/>
                    <a:pt x="118" y="553"/>
                    <a:pt x="118" y="553"/>
                  </a:cubicBezTo>
                  <a:cubicBezTo>
                    <a:pt x="128" y="561"/>
                    <a:pt x="128" y="561"/>
                    <a:pt x="128" y="561"/>
                  </a:cubicBezTo>
                  <a:cubicBezTo>
                    <a:pt x="153" y="542"/>
                    <a:pt x="153" y="542"/>
                    <a:pt x="153" y="542"/>
                  </a:cubicBezTo>
                  <a:cubicBezTo>
                    <a:pt x="165" y="550"/>
                    <a:pt x="177" y="557"/>
                    <a:pt x="190" y="563"/>
                  </a:cubicBezTo>
                  <a:cubicBezTo>
                    <a:pt x="186" y="594"/>
                    <a:pt x="186" y="594"/>
                    <a:pt x="186" y="594"/>
                  </a:cubicBezTo>
                  <a:cubicBezTo>
                    <a:pt x="198" y="598"/>
                    <a:pt x="198" y="598"/>
                    <a:pt x="198" y="598"/>
                  </a:cubicBezTo>
                  <a:cubicBezTo>
                    <a:pt x="210" y="603"/>
                    <a:pt x="210" y="603"/>
                    <a:pt x="210" y="603"/>
                  </a:cubicBezTo>
                  <a:cubicBezTo>
                    <a:pt x="228" y="577"/>
                    <a:pt x="228" y="577"/>
                    <a:pt x="228" y="577"/>
                  </a:cubicBezTo>
                  <a:cubicBezTo>
                    <a:pt x="242" y="582"/>
                    <a:pt x="256" y="585"/>
                    <a:pt x="270" y="587"/>
                  </a:cubicBezTo>
                  <a:cubicBezTo>
                    <a:pt x="275" y="618"/>
                    <a:pt x="275" y="618"/>
                    <a:pt x="275" y="618"/>
                  </a:cubicBezTo>
                  <a:cubicBezTo>
                    <a:pt x="288" y="618"/>
                    <a:pt x="288" y="618"/>
                    <a:pt x="288" y="618"/>
                  </a:cubicBezTo>
                  <a:cubicBezTo>
                    <a:pt x="301" y="619"/>
                    <a:pt x="301" y="619"/>
                    <a:pt x="301" y="619"/>
                  </a:cubicBezTo>
                  <a:cubicBezTo>
                    <a:pt x="307" y="602"/>
                    <a:pt x="307" y="602"/>
                    <a:pt x="307" y="602"/>
                  </a:cubicBezTo>
                  <a:cubicBezTo>
                    <a:pt x="307" y="602"/>
                    <a:pt x="307" y="602"/>
                    <a:pt x="307" y="602"/>
                  </a:cubicBezTo>
                  <a:cubicBezTo>
                    <a:pt x="311" y="590"/>
                    <a:pt x="311" y="590"/>
                    <a:pt x="311" y="590"/>
                  </a:cubicBezTo>
                  <a:cubicBezTo>
                    <a:pt x="325" y="590"/>
                    <a:pt x="339" y="588"/>
                    <a:pt x="354" y="586"/>
                  </a:cubicBezTo>
                  <a:cubicBezTo>
                    <a:pt x="368" y="614"/>
                    <a:pt x="368" y="614"/>
                    <a:pt x="368" y="614"/>
                  </a:cubicBezTo>
                  <a:cubicBezTo>
                    <a:pt x="380" y="611"/>
                    <a:pt x="380" y="611"/>
                    <a:pt x="380" y="611"/>
                  </a:cubicBezTo>
                  <a:cubicBezTo>
                    <a:pt x="393" y="608"/>
                    <a:pt x="393" y="608"/>
                    <a:pt x="393" y="608"/>
                  </a:cubicBezTo>
                  <a:cubicBezTo>
                    <a:pt x="393" y="577"/>
                    <a:pt x="393" y="577"/>
                    <a:pt x="393" y="577"/>
                  </a:cubicBezTo>
                  <a:cubicBezTo>
                    <a:pt x="394" y="577"/>
                    <a:pt x="394" y="577"/>
                    <a:pt x="394" y="577"/>
                  </a:cubicBezTo>
                  <a:cubicBezTo>
                    <a:pt x="408" y="572"/>
                    <a:pt x="421" y="567"/>
                    <a:pt x="433" y="561"/>
                  </a:cubicBezTo>
                  <a:cubicBezTo>
                    <a:pt x="455" y="583"/>
                    <a:pt x="455" y="583"/>
                    <a:pt x="455" y="583"/>
                  </a:cubicBezTo>
                  <a:cubicBezTo>
                    <a:pt x="466" y="577"/>
                    <a:pt x="466" y="577"/>
                    <a:pt x="466" y="577"/>
                  </a:cubicBezTo>
                  <a:cubicBezTo>
                    <a:pt x="477" y="570"/>
                    <a:pt x="477" y="570"/>
                    <a:pt x="477" y="570"/>
                  </a:cubicBezTo>
                  <a:cubicBezTo>
                    <a:pt x="468" y="540"/>
                    <a:pt x="468" y="540"/>
                    <a:pt x="468" y="540"/>
                  </a:cubicBezTo>
                  <a:cubicBezTo>
                    <a:pt x="480" y="532"/>
                    <a:pt x="491" y="523"/>
                    <a:pt x="502" y="513"/>
                  </a:cubicBezTo>
                  <a:cubicBezTo>
                    <a:pt x="529" y="528"/>
                    <a:pt x="529" y="528"/>
                    <a:pt x="529" y="528"/>
                  </a:cubicBezTo>
                  <a:cubicBezTo>
                    <a:pt x="538" y="519"/>
                    <a:pt x="538" y="519"/>
                    <a:pt x="538" y="519"/>
                  </a:cubicBezTo>
                  <a:cubicBezTo>
                    <a:pt x="547" y="509"/>
                    <a:pt x="547" y="509"/>
                    <a:pt x="547" y="509"/>
                  </a:cubicBezTo>
                  <a:cubicBezTo>
                    <a:pt x="529" y="483"/>
                    <a:pt x="529" y="483"/>
                    <a:pt x="529" y="483"/>
                  </a:cubicBezTo>
                  <a:cubicBezTo>
                    <a:pt x="538" y="472"/>
                    <a:pt x="546" y="460"/>
                    <a:pt x="553" y="448"/>
                  </a:cubicBezTo>
                  <a:cubicBezTo>
                    <a:pt x="584" y="454"/>
                    <a:pt x="584" y="454"/>
                    <a:pt x="584" y="454"/>
                  </a:cubicBezTo>
                  <a:cubicBezTo>
                    <a:pt x="589" y="442"/>
                    <a:pt x="589" y="442"/>
                    <a:pt x="589" y="442"/>
                  </a:cubicBezTo>
                  <a:cubicBezTo>
                    <a:pt x="595" y="430"/>
                    <a:pt x="595" y="430"/>
                    <a:pt x="595" y="430"/>
                  </a:cubicBezTo>
                  <a:cubicBezTo>
                    <a:pt x="571" y="411"/>
                    <a:pt x="571" y="411"/>
                    <a:pt x="571" y="411"/>
                  </a:cubicBezTo>
                  <a:cubicBezTo>
                    <a:pt x="572" y="408"/>
                    <a:pt x="573" y="405"/>
                    <a:pt x="574" y="402"/>
                  </a:cubicBezTo>
                  <a:cubicBezTo>
                    <a:pt x="576" y="395"/>
                    <a:pt x="576" y="395"/>
                    <a:pt x="576" y="395"/>
                  </a:cubicBezTo>
                  <a:cubicBezTo>
                    <a:pt x="579" y="386"/>
                    <a:pt x="581" y="378"/>
                    <a:pt x="583" y="370"/>
                  </a:cubicBezTo>
                  <a:cubicBezTo>
                    <a:pt x="614" y="367"/>
                    <a:pt x="614" y="367"/>
                    <a:pt x="614" y="367"/>
                  </a:cubicBezTo>
                  <a:cubicBezTo>
                    <a:pt x="616" y="354"/>
                    <a:pt x="616" y="354"/>
                    <a:pt x="616" y="354"/>
                  </a:cubicBezTo>
                  <a:cubicBezTo>
                    <a:pt x="618" y="341"/>
                    <a:pt x="618" y="341"/>
                    <a:pt x="618" y="341"/>
                  </a:cubicBezTo>
                  <a:cubicBezTo>
                    <a:pt x="589" y="329"/>
                    <a:pt x="589" y="329"/>
                    <a:pt x="589" y="329"/>
                  </a:cubicBezTo>
                  <a:cubicBezTo>
                    <a:pt x="590" y="315"/>
                    <a:pt x="590" y="301"/>
                    <a:pt x="589" y="286"/>
                  </a:cubicBezTo>
                  <a:cubicBezTo>
                    <a:pt x="618" y="274"/>
                    <a:pt x="618" y="274"/>
                    <a:pt x="618" y="274"/>
                  </a:cubicBezTo>
                  <a:cubicBezTo>
                    <a:pt x="616" y="261"/>
                    <a:pt x="616" y="261"/>
                    <a:pt x="616" y="261"/>
                  </a:cubicBezTo>
                  <a:cubicBezTo>
                    <a:pt x="614" y="249"/>
                    <a:pt x="614" y="249"/>
                    <a:pt x="614" y="249"/>
                  </a:cubicBezTo>
                  <a:cubicBezTo>
                    <a:pt x="582" y="246"/>
                    <a:pt x="582" y="246"/>
                    <a:pt x="582" y="246"/>
                  </a:cubicBezTo>
                  <a:cubicBezTo>
                    <a:pt x="581" y="239"/>
                    <a:pt x="579" y="232"/>
                    <a:pt x="577" y="225"/>
                  </a:cubicBezTo>
                  <a:cubicBezTo>
                    <a:pt x="575" y="218"/>
                    <a:pt x="572" y="212"/>
                    <a:pt x="570" y="205"/>
                  </a:cubicBezTo>
                  <a:cubicBezTo>
                    <a:pt x="594" y="185"/>
                    <a:pt x="594" y="185"/>
                    <a:pt x="594" y="185"/>
                  </a:cubicBezTo>
                  <a:cubicBezTo>
                    <a:pt x="588" y="173"/>
                    <a:pt x="588" y="173"/>
                    <a:pt x="588" y="173"/>
                  </a:cubicBezTo>
                  <a:cubicBezTo>
                    <a:pt x="582" y="162"/>
                    <a:pt x="582" y="162"/>
                    <a:pt x="582" y="162"/>
                  </a:cubicBezTo>
                  <a:cubicBezTo>
                    <a:pt x="552" y="168"/>
                    <a:pt x="552" y="168"/>
                    <a:pt x="552" y="168"/>
                  </a:cubicBezTo>
                  <a:cubicBezTo>
                    <a:pt x="544" y="156"/>
                    <a:pt x="536" y="144"/>
                    <a:pt x="527" y="133"/>
                  </a:cubicBezTo>
                  <a:cubicBezTo>
                    <a:pt x="544" y="107"/>
                    <a:pt x="544" y="107"/>
                    <a:pt x="544" y="107"/>
                  </a:cubicBezTo>
                  <a:cubicBezTo>
                    <a:pt x="535" y="97"/>
                    <a:pt x="535" y="97"/>
                    <a:pt x="535" y="97"/>
                  </a:cubicBezTo>
                  <a:cubicBezTo>
                    <a:pt x="526" y="88"/>
                    <a:pt x="526" y="88"/>
                    <a:pt x="526" y="88"/>
                  </a:cubicBezTo>
                  <a:cubicBezTo>
                    <a:pt x="499" y="103"/>
                    <a:pt x="499" y="103"/>
                    <a:pt x="499" y="103"/>
                  </a:cubicBezTo>
                  <a:cubicBezTo>
                    <a:pt x="493" y="97"/>
                    <a:pt x="486" y="92"/>
                    <a:pt x="479" y="87"/>
                  </a:cubicBezTo>
                  <a:cubicBezTo>
                    <a:pt x="473" y="82"/>
                    <a:pt x="473" y="82"/>
                    <a:pt x="473" y="82"/>
                  </a:cubicBezTo>
                  <a:cubicBezTo>
                    <a:pt x="471" y="80"/>
                    <a:pt x="468" y="78"/>
                    <a:pt x="466" y="77"/>
                  </a:cubicBezTo>
                  <a:cubicBezTo>
                    <a:pt x="474" y="47"/>
                    <a:pt x="474" y="47"/>
                    <a:pt x="474" y="47"/>
                  </a:cubicBezTo>
                  <a:cubicBezTo>
                    <a:pt x="463" y="40"/>
                    <a:pt x="463" y="40"/>
                    <a:pt x="463" y="40"/>
                  </a:cubicBezTo>
                  <a:cubicBezTo>
                    <a:pt x="452" y="34"/>
                    <a:pt x="452" y="34"/>
                    <a:pt x="452" y="34"/>
                  </a:cubicBezTo>
                  <a:cubicBezTo>
                    <a:pt x="430" y="57"/>
                    <a:pt x="430" y="57"/>
                    <a:pt x="430" y="57"/>
                  </a:cubicBezTo>
                  <a:cubicBezTo>
                    <a:pt x="417" y="50"/>
                    <a:pt x="404" y="45"/>
                    <a:pt x="390" y="41"/>
                  </a:cubicBezTo>
                  <a:cubicBezTo>
                    <a:pt x="390" y="10"/>
                    <a:pt x="390" y="10"/>
                    <a:pt x="390" y="10"/>
                  </a:cubicBezTo>
                  <a:cubicBezTo>
                    <a:pt x="377" y="7"/>
                    <a:pt x="377" y="7"/>
                    <a:pt x="377" y="7"/>
                  </a:cubicBezTo>
                  <a:cubicBezTo>
                    <a:pt x="364" y="4"/>
                    <a:pt x="364" y="4"/>
                    <a:pt x="364" y="4"/>
                  </a:cubicBezTo>
                  <a:cubicBezTo>
                    <a:pt x="350" y="32"/>
                    <a:pt x="350" y="32"/>
                    <a:pt x="350" y="32"/>
                  </a:cubicBezTo>
                  <a:cubicBezTo>
                    <a:pt x="336" y="30"/>
                    <a:pt x="322" y="29"/>
                    <a:pt x="307" y="29"/>
                  </a:cubicBezTo>
                  <a:cubicBezTo>
                    <a:pt x="298" y="0"/>
                    <a:pt x="298" y="0"/>
                    <a:pt x="298" y="0"/>
                  </a:cubicBezTo>
                  <a:cubicBezTo>
                    <a:pt x="285" y="1"/>
                    <a:pt x="285" y="1"/>
                    <a:pt x="285" y="1"/>
                  </a:cubicBezTo>
                  <a:cubicBezTo>
                    <a:pt x="272" y="2"/>
                    <a:pt x="272" y="2"/>
                    <a:pt x="272" y="2"/>
                  </a:cubicBezTo>
                  <a:cubicBezTo>
                    <a:pt x="267" y="33"/>
                    <a:pt x="267" y="33"/>
                    <a:pt x="267" y="33"/>
                  </a:cubicBezTo>
                  <a:cubicBezTo>
                    <a:pt x="253" y="35"/>
                    <a:pt x="239" y="38"/>
                    <a:pt x="225" y="42"/>
                  </a:cubicBezTo>
                  <a:moveTo>
                    <a:pt x="156" y="121"/>
                  </a:moveTo>
                  <a:cubicBezTo>
                    <a:pt x="198" y="255"/>
                    <a:pt x="198" y="255"/>
                    <a:pt x="198" y="255"/>
                  </a:cubicBezTo>
                  <a:cubicBezTo>
                    <a:pt x="201" y="266"/>
                    <a:pt x="197" y="279"/>
                    <a:pt x="188" y="286"/>
                  </a:cubicBezTo>
                  <a:cubicBezTo>
                    <a:pt x="73" y="367"/>
                    <a:pt x="73" y="367"/>
                    <a:pt x="73" y="367"/>
                  </a:cubicBezTo>
                  <a:cubicBezTo>
                    <a:pt x="50" y="274"/>
                    <a:pt x="84" y="179"/>
                    <a:pt x="156" y="121"/>
                  </a:cubicBezTo>
                  <a:moveTo>
                    <a:pt x="228" y="335"/>
                  </a:moveTo>
                  <a:cubicBezTo>
                    <a:pt x="214" y="291"/>
                    <a:pt x="239" y="243"/>
                    <a:pt x="284" y="229"/>
                  </a:cubicBezTo>
                  <a:cubicBezTo>
                    <a:pt x="328" y="215"/>
                    <a:pt x="375" y="240"/>
                    <a:pt x="389" y="284"/>
                  </a:cubicBezTo>
                  <a:cubicBezTo>
                    <a:pt x="404" y="329"/>
                    <a:pt x="379" y="376"/>
                    <a:pt x="334" y="390"/>
                  </a:cubicBezTo>
                  <a:cubicBezTo>
                    <a:pt x="290" y="404"/>
                    <a:pt x="242" y="380"/>
                    <a:pt x="228" y="335"/>
                  </a:cubicBezTo>
                  <a:moveTo>
                    <a:pt x="82" y="398"/>
                  </a:moveTo>
                  <a:cubicBezTo>
                    <a:pt x="223" y="399"/>
                    <a:pt x="223" y="399"/>
                    <a:pt x="223" y="399"/>
                  </a:cubicBezTo>
                  <a:cubicBezTo>
                    <a:pt x="235" y="399"/>
                    <a:pt x="246" y="407"/>
                    <a:pt x="249" y="418"/>
                  </a:cubicBezTo>
                  <a:cubicBezTo>
                    <a:pt x="291" y="552"/>
                    <a:pt x="291" y="552"/>
                    <a:pt x="291" y="552"/>
                  </a:cubicBezTo>
                  <a:cubicBezTo>
                    <a:pt x="200" y="546"/>
                    <a:pt x="117" y="487"/>
                    <a:pt x="82" y="398"/>
                  </a:cubicBezTo>
                  <a:moveTo>
                    <a:pt x="534" y="402"/>
                  </a:moveTo>
                  <a:cubicBezTo>
                    <a:pt x="507" y="466"/>
                    <a:pt x="454" y="519"/>
                    <a:pt x="382" y="542"/>
                  </a:cubicBezTo>
                  <a:cubicBezTo>
                    <a:pt x="363" y="548"/>
                    <a:pt x="343" y="551"/>
                    <a:pt x="323" y="552"/>
                  </a:cubicBezTo>
                  <a:cubicBezTo>
                    <a:pt x="368" y="419"/>
                    <a:pt x="368" y="419"/>
                    <a:pt x="368" y="419"/>
                  </a:cubicBezTo>
                  <a:cubicBezTo>
                    <a:pt x="372" y="408"/>
                    <a:pt x="382" y="400"/>
                    <a:pt x="394" y="401"/>
                  </a:cubicBezTo>
                  <a:cubicBezTo>
                    <a:pt x="534" y="402"/>
                    <a:pt x="534" y="402"/>
                    <a:pt x="534" y="402"/>
                  </a:cubicBezTo>
                  <a:moveTo>
                    <a:pt x="541" y="237"/>
                  </a:moveTo>
                  <a:cubicBezTo>
                    <a:pt x="555" y="282"/>
                    <a:pt x="555" y="328"/>
                    <a:pt x="544" y="371"/>
                  </a:cubicBezTo>
                  <a:cubicBezTo>
                    <a:pt x="437" y="291"/>
                    <a:pt x="437" y="291"/>
                    <a:pt x="437" y="291"/>
                  </a:cubicBezTo>
                  <a:cubicBezTo>
                    <a:pt x="424" y="282"/>
                    <a:pt x="419" y="266"/>
                    <a:pt x="424" y="251"/>
                  </a:cubicBezTo>
                  <a:cubicBezTo>
                    <a:pt x="467" y="125"/>
                    <a:pt x="467" y="125"/>
                    <a:pt x="467" y="125"/>
                  </a:cubicBezTo>
                  <a:cubicBezTo>
                    <a:pt x="500" y="153"/>
                    <a:pt x="527" y="191"/>
                    <a:pt x="541" y="237"/>
                  </a:cubicBezTo>
                  <a:moveTo>
                    <a:pt x="441" y="105"/>
                  </a:moveTo>
                  <a:cubicBezTo>
                    <a:pt x="327" y="186"/>
                    <a:pt x="327" y="186"/>
                    <a:pt x="327" y="186"/>
                  </a:cubicBezTo>
                  <a:cubicBezTo>
                    <a:pt x="317" y="193"/>
                    <a:pt x="304" y="193"/>
                    <a:pt x="295" y="186"/>
                  </a:cubicBezTo>
                  <a:cubicBezTo>
                    <a:pt x="182" y="102"/>
                    <a:pt x="182" y="102"/>
                    <a:pt x="182" y="102"/>
                  </a:cubicBezTo>
                  <a:cubicBezTo>
                    <a:pt x="198" y="92"/>
                    <a:pt x="216" y="84"/>
                    <a:pt x="236" y="78"/>
                  </a:cubicBezTo>
                  <a:cubicBezTo>
                    <a:pt x="308" y="55"/>
                    <a:pt x="382" y="68"/>
                    <a:pt x="441" y="105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淘宝网chenying0907出品 36"/>
            <p:cNvSpPr>
              <a:spLocks noEditPoints="1"/>
            </p:cNvSpPr>
            <p:nvPr/>
          </p:nvSpPr>
          <p:spPr bwMode="auto">
            <a:xfrm>
              <a:off x="5942847" y="4075863"/>
              <a:ext cx="597130" cy="597945"/>
            </a:xfrm>
            <a:custGeom>
              <a:avLst/>
              <a:gdLst>
                <a:gd name="T0" fmla="*/ 234 w 310"/>
                <a:gd name="T1" fmla="*/ 262 h 310"/>
                <a:gd name="T2" fmla="*/ 263 w 310"/>
                <a:gd name="T3" fmla="*/ 266 h 310"/>
                <a:gd name="T4" fmla="*/ 264 w 310"/>
                <a:gd name="T5" fmla="*/ 250 h 310"/>
                <a:gd name="T6" fmla="*/ 280 w 310"/>
                <a:gd name="T7" fmla="*/ 234 h 310"/>
                <a:gd name="T8" fmla="*/ 289 w 310"/>
                <a:gd name="T9" fmla="*/ 216 h 310"/>
                <a:gd name="T10" fmla="*/ 288 w 310"/>
                <a:gd name="T11" fmla="*/ 192 h 310"/>
                <a:gd name="T12" fmla="*/ 308 w 310"/>
                <a:gd name="T13" fmla="*/ 184 h 310"/>
                <a:gd name="T14" fmla="*/ 287 w 310"/>
                <a:gd name="T15" fmla="*/ 164 h 310"/>
                <a:gd name="T16" fmla="*/ 310 w 310"/>
                <a:gd name="T17" fmla="*/ 146 h 310"/>
                <a:gd name="T18" fmla="*/ 298 w 310"/>
                <a:gd name="T19" fmla="*/ 135 h 310"/>
                <a:gd name="T20" fmla="*/ 296 w 310"/>
                <a:gd name="T21" fmla="*/ 112 h 310"/>
                <a:gd name="T22" fmla="*/ 290 w 310"/>
                <a:gd name="T23" fmla="*/ 94 h 310"/>
                <a:gd name="T24" fmla="*/ 276 w 310"/>
                <a:gd name="T25" fmla="*/ 76 h 310"/>
                <a:gd name="T26" fmla="*/ 277 w 310"/>
                <a:gd name="T27" fmla="*/ 59 h 310"/>
                <a:gd name="T28" fmla="*/ 250 w 310"/>
                <a:gd name="T29" fmla="*/ 62 h 310"/>
                <a:gd name="T30" fmla="*/ 250 w 310"/>
                <a:gd name="T31" fmla="*/ 32 h 310"/>
                <a:gd name="T32" fmla="*/ 233 w 310"/>
                <a:gd name="T33" fmla="*/ 34 h 310"/>
                <a:gd name="T34" fmla="*/ 214 w 310"/>
                <a:gd name="T35" fmla="*/ 23 h 310"/>
                <a:gd name="T36" fmla="*/ 206 w 310"/>
                <a:gd name="T37" fmla="*/ 8 h 310"/>
                <a:gd name="T38" fmla="*/ 183 w 310"/>
                <a:gd name="T39" fmla="*/ 25 h 310"/>
                <a:gd name="T40" fmla="*/ 169 w 310"/>
                <a:gd name="T41" fmla="*/ 0 h 310"/>
                <a:gd name="T42" fmla="*/ 156 w 310"/>
                <a:gd name="T43" fmla="*/ 11 h 310"/>
                <a:gd name="T44" fmla="*/ 133 w 310"/>
                <a:gd name="T45" fmla="*/ 9 h 310"/>
                <a:gd name="T46" fmla="*/ 114 w 310"/>
                <a:gd name="T47" fmla="*/ 13 h 310"/>
                <a:gd name="T48" fmla="*/ 94 w 310"/>
                <a:gd name="T49" fmla="*/ 24 h 310"/>
                <a:gd name="T50" fmla="*/ 83 w 310"/>
                <a:gd name="T51" fmla="*/ 17 h 310"/>
                <a:gd name="T52" fmla="*/ 78 w 310"/>
                <a:gd name="T53" fmla="*/ 34 h 310"/>
                <a:gd name="T54" fmla="*/ 58 w 310"/>
                <a:gd name="T55" fmla="*/ 44 h 310"/>
                <a:gd name="T56" fmla="*/ 44 w 310"/>
                <a:gd name="T57" fmla="*/ 58 h 310"/>
                <a:gd name="T58" fmla="*/ 33 w 310"/>
                <a:gd name="T59" fmla="*/ 78 h 310"/>
                <a:gd name="T60" fmla="*/ 17 w 310"/>
                <a:gd name="T61" fmla="*/ 84 h 310"/>
                <a:gd name="T62" fmla="*/ 31 w 310"/>
                <a:gd name="T63" fmla="*/ 109 h 310"/>
                <a:gd name="T64" fmla="*/ 4 w 310"/>
                <a:gd name="T65" fmla="*/ 119 h 310"/>
                <a:gd name="T66" fmla="*/ 13 w 310"/>
                <a:gd name="T67" fmla="*/ 134 h 310"/>
                <a:gd name="T68" fmla="*/ 8 w 310"/>
                <a:gd name="T69" fmla="*/ 156 h 310"/>
                <a:gd name="T70" fmla="*/ 9 w 310"/>
                <a:gd name="T71" fmla="*/ 176 h 310"/>
                <a:gd name="T72" fmla="*/ 17 w 310"/>
                <a:gd name="T73" fmla="*/ 197 h 310"/>
                <a:gd name="T74" fmla="*/ 11 w 310"/>
                <a:gd name="T75" fmla="*/ 213 h 310"/>
                <a:gd name="T76" fmla="*/ 39 w 310"/>
                <a:gd name="T77" fmla="*/ 219 h 310"/>
                <a:gd name="T78" fmla="*/ 29 w 310"/>
                <a:gd name="T79" fmla="*/ 246 h 310"/>
                <a:gd name="T80" fmla="*/ 46 w 310"/>
                <a:gd name="T81" fmla="*/ 249 h 310"/>
                <a:gd name="T82" fmla="*/ 60 w 310"/>
                <a:gd name="T83" fmla="*/ 267 h 310"/>
                <a:gd name="T84" fmla="*/ 75 w 310"/>
                <a:gd name="T85" fmla="*/ 279 h 310"/>
                <a:gd name="T86" fmla="*/ 97 w 310"/>
                <a:gd name="T87" fmla="*/ 287 h 310"/>
                <a:gd name="T88" fmla="*/ 104 w 310"/>
                <a:gd name="T89" fmla="*/ 302 h 310"/>
                <a:gd name="T90" fmla="*/ 126 w 310"/>
                <a:gd name="T91" fmla="*/ 284 h 310"/>
                <a:gd name="T92" fmla="*/ 142 w 310"/>
                <a:gd name="T93" fmla="*/ 309 h 310"/>
                <a:gd name="T94" fmla="*/ 155 w 310"/>
                <a:gd name="T95" fmla="*/ 299 h 310"/>
                <a:gd name="T96" fmla="*/ 177 w 310"/>
                <a:gd name="T97" fmla="*/ 301 h 310"/>
                <a:gd name="T98" fmla="*/ 197 w 310"/>
                <a:gd name="T99" fmla="*/ 297 h 310"/>
                <a:gd name="T100" fmla="*/ 217 w 310"/>
                <a:gd name="T101" fmla="*/ 286 h 310"/>
                <a:gd name="T102" fmla="*/ 227 w 310"/>
                <a:gd name="T103" fmla="*/ 292 h 310"/>
                <a:gd name="T104" fmla="*/ 128 w 310"/>
                <a:gd name="T105" fmla="*/ 120 h 310"/>
                <a:gd name="T106" fmla="*/ 141 w 310"/>
                <a:gd name="T107" fmla="*/ 124 h 310"/>
                <a:gd name="T108" fmla="*/ 198 w 310"/>
                <a:gd name="T109" fmla="*/ 143 h 310"/>
                <a:gd name="T110" fmla="*/ 202 w 310"/>
                <a:gd name="T111" fmla="*/ 130 h 310"/>
                <a:gd name="T112" fmla="*/ 126 w 310"/>
                <a:gd name="T113" fmla="*/ 169 h 310"/>
                <a:gd name="T114" fmla="*/ 133 w 310"/>
                <a:gd name="T115" fmla="*/ 166 h 310"/>
                <a:gd name="T116" fmla="*/ 166 w 310"/>
                <a:gd name="T117" fmla="*/ 177 h 310"/>
                <a:gd name="T118" fmla="*/ 171 w 310"/>
                <a:gd name="T119" fmla="*/ 184 h 310"/>
                <a:gd name="T120" fmla="*/ 167 w 310"/>
                <a:gd name="T121" fmla="*/ 197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10" h="310">
                  <a:moveTo>
                    <a:pt x="235" y="279"/>
                  </a:moveTo>
                  <a:cubicBezTo>
                    <a:pt x="233" y="276"/>
                    <a:pt x="233" y="276"/>
                    <a:pt x="233" y="276"/>
                  </a:cubicBezTo>
                  <a:cubicBezTo>
                    <a:pt x="230" y="272"/>
                    <a:pt x="230" y="266"/>
                    <a:pt x="234" y="262"/>
                  </a:cubicBezTo>
                  <a:cubicBezTo>
                    <a:pt x="239" y="257"/>
                    <a:pt x="247" y="258"/>
                    <a:pt x="251" y="263"/>
                  </a:cubicBezTo>
                  <a:cubicBezTo>
                    <a:pt x="253" y="266"/>
                    <a:pt x="253" y="266"/>
                    <a:pt x="253" y="266"/>
                  </a:cubicBezTo>
                  <a:cubicBezTo>
                    <a:pt x="255" y="269"/>
                    <a:pt x="260" y="269"/>
                    <a:pt x="263" y="266"/>
                  </a:cubicBezTo>
                  <a:cubicBezTo>
                    <a:pt x="265" y="265"/>
                    <a:pt x="266" y="264"/>
                    <a:pt x="268" y="262"/>
                  </a:cubicBezTo>
                  <a:cubicBezTo>
                    <a:pt x="270" y="259"/>
                    <a:pt x="270" y="254"/>
                    <a:pt x="267" y="252"/>
                  </a:cubicBezTo>
                  <a:cubicBezTo>
                    <a:pt x="264" y="250"/>
                    <a:pt x="264" y="250"/>
                    <a:pt x="264" y="250"/>
                  </a:cubicBezTo>
                  <a:cubicBezTo>
                    <a:pt x="260" y="246"/>
                    <a:pt x="258" y="240"/>
                    <a:pt x="261" y="235"/>
                  </a:cubicBezTo>
                  <a:cubicBezTo>
                    <a:pt x="264" y="229"/>
                    <a:pt x="272" y="228"/>
                    <a:pt x="277" y="232"/>
                  </a:cubicBezTo>
                  <a:cubicBezTo>
                    <a:pt x="280" y="234"/>
                    <a:pt x="280" y="234"/>
                    <a:pt x="280" y="234"/>
                  </a:cubicBezTo>
                  <a:cubicBezTo>
                    <a:pt x="283" y="236"/>
                    <a:pt x="288" y="235"/>
                    <a:pt x="290" y="232"/>
                  </a:cubicBezTo>
                  <a:cubicBezTo>
                    <a:pt x="291" y="230"/>
                    <a:pt x="292" y="228"/>
                    <a:pt x="293" y="226"/>
                  </a:cubicBezTo>
                  <a:cubicBezTo>
                    <a:pt x="295" y="222"/>
                    <a:pt x="293" y="218"/>
                    <a:pt x="289" y="216"/>
                  </a:cubicBezTo>
                  <a:cubicBezTo>
                    <a:pt x="286" y="215"/>
                    <a:pt x="286" y="215"/>
                    <a:pt x="286" y="215"/>
                  </a:cubicBezTo>
                  <a:cubicBezTo>
                    <a:pt x="280" y="213"/>
                    <a:pt x="277" y="206"/>
                    <a:pt x="280" y="200"/>
                  </a:cubicBezTo>
                  <a:cubicBezTo>
                    <a:pt x="277" y="195"/>
                    <a:pt x="282" y="189"/>
                    <a:pt x="288" y="192"/>
                  </a:cubicBezTo>
                  <a:cubicBezTo>
                    <a:pt x="297" y="195"/>
                    <a:pt x="297" y="195"/>
                    <a:pt x="297" y="195"/>
                  </a:cubicBezTo>
                  <a:cubicBezTo>
                    <a:pt x="301" y="197"/>
                    <a:pt x="305" y="195"/>
                    <a:pt x="306" y="190"/>
                  </a:cubicBezTo>
                  <a:cubicBezTo>
                    <a:pt x="307" y="188"/>
                    <a:pt x="307" y="186"/>
                    <a:pt x="308" y="184"/>
                  </a:cubicBezTo>
                  <a:cubicBezTo>
                    <a:pt x="308" y="180"/>
                    <a:pt x="305" y="176"/>
                    <a:pt x="301" y="176"/>
                  </a:cubicBezTo>
                  <a:cubicBezTo>
                    <a:pt x="298" y="176"/>
                    <a:pt x="298" y="176"/>
                    <a:pt x="298" y="176"/>
                  </a:cubicBezTo>
                  <a:cubicBezTo>
                    <a:pt x="291" y="175"/>
                    <a:pt x="287" y="170"/>
                    <a:pt x="287" y="164"/>
                  </a:cubicBezTo>
                  <a:cubicBezTo>
                    <a:pt x="288" y="157"/>
                    <a:pt x="293" y="153"/>
                    <a:pt x="300" y="153"/>
                  </a:cubicBezTo>
                  <a:cubicBezTo>
                    <a:pt x="303" y="154"/>
                    <a:pt x="303" y="154"/>
                    <a:pt x="303" y="154"/>
                  </a:cubicBezTo>
                  <a:cubicBezTo>
                    <a:pt x="307" y="154"/>
                    <a:pt x="310" y="151"/>
                    <a:pt x="310" y="146"/>
                  </a:cubicBezTo>
                  <a:cubicBezTo>
                    <a:pt x="310" y="144"/>
                    <a:pt x="310" y="142"/>
                    <a:pt x="310" y="140"/>
                  </a:cubicBezTo>
                  <a:cubicBezTo>
                    <a:pt x="309" y="136"/>
                    <a:pt x="305" y="133"/>
                    <a:pt x="301" y="134"/>
                  </a:cubicBezTo>
                  <a:cubicBezTo>
                    <a:pt x="298" y="135"/>
                    <a:pt x="298" y="135"/>
                    <a:pt x="298" y="135"/>
                  </a:cubicBezTo>
                  <a:cubicBezTo>
                    <a:pt x="292" y="136"/>
                    <a:pt x="286" y="132"/>
                    <a:pt x="285" y="126"/>
                  </a:cubicBezTo>
                  <a:cubicBezTo>
                    <a:pt x="283" y="120"/>
                    <a:pt x="287" y="114"/>
                    <a:pt x="293" y="113"/>
                  </a:cubicBezTo>
                  <a:cubicBezTo>
                    <a:pt x="296" y="112"/>
                    <a:pt x="296" y="112"/>
                    <a:pt x="296" y="112"/>
                  </a:cubicBezTo>
                  <a:cubicBezTo>
                    <a:pt x="300" y="111"/>
                    <a:pt x="303" y="107"/>
                    <a:pt x="301" y="103"/>
                  </a:cubicBezTo>
                  <a:cubicBezTo>
                    <a:pt x="301" y="101"/>
                    <a:pt x="300" y="99"/>
                    <a:pt x="299" y="97"/>
                  </a:cubicBezTo>
                  <a:cubicBezTo>
                    <a:pt x="298" y="93"/>
                    <a:pt x="293" y="92"/>
                    <a:pt x="290" y="94"/>
                  </a:cubicBezTo>
                  <a:cubicBezTo>
                    <a:pt x="286" y="95"/>
                    <a:pt x="286" y="95"/>
                    <a:pt x="286" y="95"/>
                  </a:cubicBezTo>
                  <a:cubicBezTo>
                    <a:pt x="281" y="98"/>
                    <a:pt x="274" y="96"/>
                    <a:pt x="271" y="91"/>
                  </a:cubicBezTo>
                  <a:cubicBezTo>
                    <a:pt x="268" y="85"/>
                    <a:pt x="270" y="79"/>
                    <a:pt x="276" y="76"/>
                  </a:cubicBezTo>
                  <a:cubicBezTo>
                    <a:pt x="279" y="74"/>
                    <a:pt x="279" y="74"/>
                    <a:pt x="279" y="74"/>
                  </a:cubicBezTo>
                  <a:cubicBezTo>
                    <a:pt x="282" y="72"/>
                    <a:pt x="283" y="67"/>
                    <a:pt x="281" y="64"/>
                  </a:cubicBezTo>
                  <a:cubicBezTo>
                    <a:pt x="280" y="62"/>
                    <a:pt x="278" y="61"/>
                    <a:pt x="277" y="59"/>
                  </a:cubicBezTo>
                  <a:cubicBezTo>
                    <a:pt x="275" y="56"/>
                    <a:pt x="270" y="55"/>
                    <a:pt x="267" y="58"/>
                  </a:cubicBezTo>
                  <a:cubicBezTo>
                    <a:pt x="264" y="61"/>
                    <a:pt x="264" y="61"/>
                    <a:pt x="264" y="61"/>
                  </a:cubicBezTo>
                  <a:cubicBezTo>
                    <a:pt x="260" y="64"/>
                    <a:pt x="254" y="65"/>
                    <a:pt x="250" y="62"/>
                  </a:cubicBezTo>
                  <a:cubicBezTo>
                    <a:pt x="244" y="58"/>
                    <a:pt x="244" y="50"/>
                    <a:pt x="249" y="45"/>
                  </a:cubicBezTo>
                  <a:cubicBezTo>
                    <a:pt x="251" y="43"/>
                    <a:pt x="251" y="43"/>
                    <a:pt x="251" y="43"/>
                  </a:cubicBezTo>
                  <a:cubicBezTo>
                    <a:pt x="254" y="40"/>
                    <a:pt x="254" y="35"/>
                    <a:pt x="250" y="32"/>
                  </a:cubicBezTo>
                  <a:cubicBezTo>
                    <a:pt x="249" y="31"/>
                    <a:pt x="247" y="30"/>
                    <a:pt x="245" y="28"/>
                  </a:cubicBezTo>
                  <a:cubicBezTo>
                    <a:pt x="242" y="26"/>
                    <a:pt x="237" y="27"/>
                    <a:pt x="235" y="31"/>
                  </a:cubicBezTo>
                  <a:cubicBezTo>
                    <a:pt x="233" y="34"/>
                    <a:pt x="233" y="34"/>
                    <a:pt x="233" y="34"/>
                  </a:cubicBezTo>
                  <a:cubicBezTo>
                    <a:pt x="230" y="39"/>
                    <a:pt x="223" y="41"/>
                    <a:pt x="218" y="38"/>
                  </a:cubicBezTo>
                  <a:cubicBezTo>
                    <a:pt x="218" y="38"/>
                    <a:pt x="218" y="38"/>
                    <a:pt x="218" y="38"/>
                  </a:cubicBezTo>
                  <a:cubicBezTo>
                    <a:pt x="213" y="35"/>
                    <a:pt x="211" y="28"/>
                    <a:pt x="214" y="23"/>
                  </a:cubicBezTo>
                  <a:cubicBezTo>
                    <a:pt x="215" y="20"/>
                    <a:pt x="215" y="20"/>
                    <a:pt x="215" y="20"/>
                  </a:cubicBezTo>
                  <a:cubicBezTo>
                    <a:pt x="217" y="17"/>
                    <a:pt x="216" y="12"/>
                    <a:pt x="212" y="10"/>
                  </a:cubicBezTo>
                  <a:cubicBezTo>
                    <a:pt x="210" y="10"/>
                    <a:pt x="208" y="9"/>
                    <a:pt x="206" y="8"/>
                  </a:cubicBezTo>
                  <a:cubicBezTo>
                    <a:pt x="202" y="7"/>
                    <a:pt x="198" y="9"/>
                    <a:pt x="197" y="13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5" y="23"/>
                    <a:pt x="189" y="27"/>
                    <a:pt x="183" y="25"/>
                  </a:cubicBezTo>
                  <a:cubicBezTo>
                    <a:pt x="177" y="24"/>
                    <a:pt x="173" y="18"/>
                    <a:pt x="174" y="12"/>
                  </a:cubicBezTo>
                  <a:cubicBezTo>
                    <a:pt x="175" y="9"/>
                    <a:pt x="175" y="9"/>
                    <a:pt x="175" y="9"/>
                  </a:cubicBezTo>
                  <a:cubicBezTo>
                    <a:pt x="176" y="5"/>
                    <a:pt x="173" y="1"/>
                    <a:pt x="169" y="0"/>
                  </a:cubicBezTo>
                  <a:cubicBezTo>
                    <a:pt x="167" y="0"/>
                    <a:pt x="165" y="0"/>
                    <a:pt x="163" y="0"/>
                  </a:cubicBezTo>
                  <a:cubicBezTo>
                    <a:pt x="158" y="0"/>
                    <a:pt x="155" y="3"/>
                    <a:pt x="155" y="7"/>
                  </a:cubicBezTo>
                  <a:cubicBezTo>
                    <a:pt x="156" y="11"/>
                    <a:pt x="156" y="11"/>
                    <a:pt x="156" y="11"/>
                  </a:cubicBezTo>
                  <a:cubicBezTo>
                    <a:pt x="156" y="17"/>
                    <a:pt x="151" y="22"/>
                    <a:pt x="145" y="23"/>
                  </a:cubicBezTo>
                  <a:cubicBezTo>
                    <a:pt x="139" y="23"/>
                    <a:pt x="134" y="18"/>
                    <a:pt x="133" y="12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5"/>
                    <a:pt x="129" y="2"/>
                    <a:pt x="125" y="3"/>
                  </a:cubicBezTo>
                  <a:cubicBezTo>
                    <a:pt x="123" y="3"/>
                    <a:pt x="121" y="4"/>
                    <a:pt x="119" y="4"/>
                  </a:cubicBezTo>
                  <a:cubicBezTo>
                    <a:pt x="115" y="5"/>
                    <a:pt x="112" y="9"/>
                    <a:pt x="114" y="13"/>
                  </a:cubicBezTo>
                  <a:cubicBezTo>
                    <a:pt x="115" y="17"/>
                    <a:pt x="115" y="17"/>
                    <a:pt x="115" y="17"/>
                  </a:cubicBezTo>
                  <a:cubicBezTo>
                    <a:pt x="117" y="23"/>
                    <a:pt x="114" y="29"/>
                    <a:pt x="108" y="31"/>
                  </a:cubicBezTo>
                  <a:cubicBezTo>
                    <a:pt x="102" y="33"/>
                    <a:pt x="96" y="30"/>
                    <a:pt x="94" y="24"/>
                  </a:cubicBezTo>
                  <a:cubicBezTo>
                    <a:pt x="93" y="21"/>
                    <a:pt x="93" y="21"/>
                    <a:pt x="93" y="21"/>
                  </a:cubicBezTo>
                  <a:cubicBezTo>
                    <a:pt x="92" y="17"/>
                    <a:pt x="87" y="15"/>
                    <a:pt x="83" y="17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81" y="18"/>
                    <a:pt x="79" y="19"/>
                    <a:pt x="78" y="21"/>
                  </a:cubicBezTo>
                  <a:cubicBezTo>
                    <a:pt x="74" y="23"/>
                    <a:pt x="73" y="27"/>
                    <a:pt x="75" y="31"/>
                  </a:cubicBezTo>
                  <a:cubicBezTo>
                    <a:pt x="78" y="34"/>
                    <a:pt x="78" y="34"/>
                    <a:pt x="78" y="34"/>
                  </a:cubicBezTo>
                  <a:cubicBezTo>
                    <a:pt x="81" y="39"/>
                    <a:pt x="80" y="46"/>
                    <a:pt x="75" y="49"/>
                  </a:cubicBezTo>
                  <a:cubicBezTo>
                    <a:pt x="70" y="53"/>
                    <a:pt x="63" y="52"/>
                    <a:pt x="60" y="47"/>
                  </a:cubicBezTo>
                  <a:cubicBezTo>
                    <a:pt x="58" y="44"/>
                    <a:pt x="58" y="44"/>
                    <a:pt x="58" y="44"/>
                  </a:cubicBezTo>
                  <a:cubicBezTo>
                    <a:pt x="55" y="41"/>
                    <a:pt x="50" y="40"/>
                    <a:pt x="47" y="43"/>
                  </a:cubicBezTo>
                  <a:cubicBezTo>
                    <a:pt x="46" y="45"/>
                    <a:pt x="44" y="46"/>
                    <a:pt x="43" y="48"/>
                  </a:cubicBezTo>
                  <a:cubicBezTo>
                    <a:pt x="40" y="51"/>
                    <a:pt x="40" y="56"/>
                    <a:pt x="44" y="58"/>
                  </a:cubicBezTo>
                  <a:cubicBezTo>
                    <a:pt x="47" y="60"/>
                    <a:pt x="47" y="60"/>
                    <a:pt x="47" y="60"/>
                  </a:cubicBezTo>
                  <a:cubicBezTo>
                    <a:pt x="52" y="64"/>
                    <a:pt x="52" y="71"/>
                    <a:pt x="49" y="76"/>
                  </a:cubicBezTo>
                  <a:cubicBezTo>
                    <a:pt x="45" y="81"/>
                    <a:pt x="38" y="82"/>
                    <a:pt x="33" y="78"/>
                  </a:cubicBezTo>
                  <a:cubicBezTo>
                    <a:pt x="31" y="76"/>
                    <a:pt x="31" y="76"/>
                    <a:pt x="31" y="76"/>
                  </a:cubicBezTo>
                  <a:cubicBezTo>
                    <a:pt x="27" y="74"/>
                    <a:pt x="22" y="75"/>
                    <a:pt x="20" y="78"/>
                  </a:cubicBezTo>
                  <a:cubicBezTo>
                    <a:pt x="19" y="80"/>
                    <a:pt x="18" y="82"/>
                    <a:pt x="17" y="84"/>
                  </a:cubicBezTo>
                  <a:cubicBezTo>
                    <a:pt x="15" y="87"/>
                    <a:pt x="17" y="92"/>
                    <a:pt x="21" y="93"/>
                  </a:cubicBezTo>
                  <a:cubicBezTo>
                    <a:pt x="24" y="95"/>
                    <a:pt x="24" y="95"/>
                    <a:pt x="24" y="95"/>
                  </a:cubicBezTo>
                  <a:cubicBezTo>
                    <a:pt x="30" y="97"/>
                    <a:pt x="33" y="104"/>
                    <a:pt x="31" y="109"/>
                  </a:cubicBezTo>
                  <a:cubicBezTo>
                    <a:pt x="34" y="114"/>
                    <a:pt x="28" y="120"/>
                    <a:pt x="23" y="118"/>
                  </a:cubicBezTo>
                  <a:cubicBezTo>
                    <a:pt x="14" y="114"/>
                    <a:pt x="14" y="114"/>
                    <a:pt x="14" y="114"/>
                  </a:cubicBezTo>
                  <a:cubicBezTo>
                    <a:pt x="10" y="113"/>
                    <a:pt x="5" y="115"/>
                    <a:pt x="4" y="119"/>
                  </a:cubicBezTo>
                  <a:cubicBezTo>
                    <a:pt x="4" y="121"/>
                    <a:pt x="3" y="123"/>
                    <a:pt x="3" y="125"/>
                  </a:cubicBezTo>
                  <a:cubicBezTo>
                    <a:pt x="2" y="130"/>
                    <a:pt x="5" y="133"/>
                    <a:pt x="9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8" y="135"/>
                    <a:pt x="23" y="139"/>
                    <a:pt x="23" y="144"/>
                  </a:cubicBezTo>
                  <a:cubicBezTo>
                    <a:pt x="24" y="151"/>
                    <a:pt x="18" y="157"/>
                    <a:pt x="11" y="156"/>
                  </a:cubicBezTo>
                  <a:cubicBezTo>
                    <a:pt x="8" y="156"/>
                    <a:pt x="8" y="156"/>
                    <a:pt x="8" y="156"/>
                  </a:cubicBezTo>
                  <a:cubicBezTo>
                    <a:pt x="4" y="156"/>
                    <a:pt x="0" y="159"/>
                    <a:pt x="0" y="163"/>
                  </a:cubicBezTo>
                  <a:cubicBezTo>
                    <a:pt x="0" y="165"/>
                    <a:pt x="1" y="168"/>
                    <a:pt x="1" y="170"/>
                  </a:cubicBezTo>
                  <a:cubicBezTo>
                    <a:pt x="1" y="174"/>
                    <a:pt x="5" y="177"/>
                    <a:pt x="9" y="176"/>
                  </a:cubicBezTo>
                  <a:cubicBezTo>
                    <a:pt x="13" y="175"/>
                    <a:pt x="13" y="175"/>
                    <a:pt x="13" y="175"/>
                  </a:cubicBezTo>
                  <a:cubicBezTo>
                    <a:pt x="18" y="174"/>
                    <a:pt x="23" y="177"/>
                    <a:pt x="25" y="182"/>
                  </a:cubicBezTo>
                  <a:cubicBezTo>
                    <a:pt x="28" y="188"/>
                    <a:pt x="24" y="196"/>
                    <a:pt x="17" y="197"/>
                  </a:cubicBezTo>
                  <a:cubicBezTo>
                    <a:pt x="14" y="198"/>
                    <a:pt x="14" y="198"/>
                    <a:pt x="14" y="198"/>
                  </a:cubicBezTo>
                  <a:cubicBezTo>
                    <a:pt x="10" y="198"/>
                    <a:pt x="8" y="203"/>
                    <a:pt x="9" y="207"/>
                  </a:cubicBezTo>
                  <a:cubicBezTo>
                    <a:pt x="10" y="209"/>
                    <a:pt x="10" y="211"/>
                    <a:pt x="11" y="213"/>
                  </a:cubicBezTo>
                  <a:cubicBezTo>
                    <a:pt x="13" y="216"/>
                    <a:pt x="17" y="218"/>
                    <a:pt x="21" y="216"/>
                  </a:cubicBezTo>
                  <a:cubicBezTo>
                    <a:pt x="24" y="214"/>
                    <a:pt x="24" y="214"/>
                    <a:pt x="24" y="214"/>
                  </a:cubicBezTo>
                  <a:cubicBezTo>
                    <a:pt x="30" y="212"/>
                    <a:pt x="36" y="214"/>
                    <a:pt x="39" y="219"/>
                  </a:cubicBezTo>
                  <a:cubicBezTo>
                    <a:pt x="42" y="224"/>
                    <a:pt x="40" y="231"/>
                    <a:pt x="35" y="234"/>
                  </a:cubicBezTo>
                  <a:cubicBezTo>
                    <a:pt x="32" y="236"/>
                    <a:pt x="32" y="236"/>
                    <a:pt x="32" y="236"/>
                  </a:cubicBezTo>
                  <a:cubicBezTo>
                    <a:pt x="28" y="238"/>
                    <a:pt x="27" y="242"/>
                    <a:pt x="29" y="246"/>
                  </a:cubicBezTo>
                  <a:cubicBezTo>
                    <a:pt x="31" y="248"/>
                    <a:pt x="32" y="249"/>
                    <a:pt x="33" y="251"/>
                  </a:cubicBezTo>
                  <a:cubicBezTo>
                    <a:pt x="36" y="254"/>
                    <a:pt x="41" y="254"/>
                    <a:pt x="44" y="252"/>
                  </a:cubicBezTo>
                  <a:cubicBezTo>
                    <a:pt x="46" y="249"/>
                    <a:pt x="46" y="249"/>
                    <a:pt x="46" y="249"/>
                  </a:cubicBezTo>
                  <a:cubicBezTo>
                    <a:pt x="50" y="245"/>
                    <a:pt x="56" y="245"/>
                    <a:pt x="61" y="248"/>
                  </a:cubicBezTo>
                  <a:cubicBezTo>
                    <a:pt x="66" y="252"/>
                    <a:pt x="67" y="260"/>
                    <a:pt x="62" y="265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57" y="270"/>
                    <a:pt x="57" y="275"/>
                    <a:pt x="60" y="278"/>
                  </a:cubicBezTo>
                  <a:cubicBezTo>
                    <a:pt x="62" y="279"/>
                    <a:pt x="63" y="280"/>
                    <a:pt x="65" y="281"/>
                  </a:cubicBezTo>
                  <a:cubicBezTo>
                    <a:pt x="69" y="284"/>
                    <a:pt x="73" y="283"/>
                    <a:pt x="75" y="279"/>
                  </a:cubicBezTo>
                  <a:cubicBezTo>
                    <a:pt x="77" y="276"/>
                    <a:pt x="77" y="276"/>
                    <a:pt x="77" y="276"/>
                  </a:cubicBezTo>
                  <a:cubicBezTo>
                    <a:pt x="80" y="271"/>
                    <a:pt x="85" y="269"/>
                    <a:pt x="91" y="271"/>
                  </a:cubicBezTo>
                  <a:cubicBezTo>
                    <a:pt x="97" y="273"/>
                    <a:pt x="100" y="281"/>
                    <a:pt x="97" y="287"/>
                  </a:cubicBezTo>
                  <a:cubicBezTo>
                    <a:pt x="95" y="289"/>
                    <a:pt x="95" y="289"/>
                    <a:pt x="95" y="289"/>
                  </a:cubicBezTo>
                  <a:cubicBezTo>
                    <a:pt x="93" y="293"/>
                    <a:pt x="95" y="298"/>
                    <a:pt x="99" y="299"/>
                  </a:cubicBezTo>
                  <a:cubicBezTo>
                    <a:pt x="101" y="300"/>
                    <a:pt x="102" y="301"/>
                    <a:pt x="104" y="302"/>
                  </a:cubicBezTo>
                  <a:cubicBezTo>
                    <a:pt x="108" y="303"/>
                    <a:pt x="113" y="301"/>
                    <a:pt x="114" y="297"/>
                  </a:cubicBezTo>
                  <a:cubicBezTo>
                    <a:pt x="114" y="293"/>
                    <a:pt x="114" y="293"/>
                    <a:pt x="114" y="293"/>
                  </a:cubicBezTo>
                  <a:cubicBezTo>
                    <a:pt x="116" y="288"/>
                    <a:pt x="120" y="284"/>
                    <a:pt x="126" y="284"/>
                  </a:cubicBezTo>
                  <a:cubicBezTo>
                    <a:pt x="133" y="285"/>
                    <a:pt x="138" y="291"/>
                    <a:pt x="136" y="298"/>
                  </a:cubicBezTo>
                  <a:cubicBezTo>
                    <a:pt x="135" y="301"/>
                    <a:pt x="135" y="301"/>
                    <a:pt x="135" y="301"/>
                  </a:cubicBezTo>
                  <a:cubicBezTo>
                    <a:pt x="134" y="305"/>
                    <a:pt x="137" y="309"/>
                    <a:pt x="142" y="309"/>
                  </a:cubicBezTo>
                  <a:cubicBezTo>
                    <a:pt x="144" y="310"/>
                    <a:pt x="146" y="310"/>
                    <a:pt x="148" y="310"/>
                  </a:cubicBezTo>
                  <a:cubicBezTo>
                    <a:pt x="152" y="310"/>
                    <a:pt x="155" y="307"/>
                    <a:pt x="155" y="303"/>
                  </a:cubicBezTo>
                  <a:cubicBezTo>
                    <a:pt x="155" y="299"/>
                    <a:pt x="155" y="299"/>
                    <a:pt x="155" y="299"/>
                  </a:cubicBezTo>
                  <a:cubicBezTo>
                    <a:pt x="155" y="293"/>
                    <a:pt x="159" y="287"/>
                    <a:pt x="165" y="287"/>
                  </a:cubicBezTo>
                  <a:cubicBezTo>
                    <a:pt x="171" y="284"/>
                    <a:pt x="177" y="288"/>
                    <a:pt x="177" y="294"/>
                  </a:cubicBezTo>
                  <a:cubicBezTo>
                    <a:pt x="177" y="301"/>
                    <a:pt x="177" y="301"/>
                    <a:pt x="177" y="301"/>
                  </a:cubicBezTo>
                  <a:cubicBezTo>
                    <a:pt x="178" y="305"/>
                    <a:pt x="182" y="308"/>
                    <a:pt x="186" y="307"/>
                  </a:cubicBezTo>
                  <a:cubicBezTo>
                    <a:pt x="188" y="307"/>
                    <a:pt x="190" y="306"/>
                    <a:pt x="192" y="306"/>
                  </a:cubicBezTo>
                  <a:cubicBezTo>
                    <a:pt x="196" y="305"/>
                    <a:pt x="198" y="300"/>
                    <a:pt x="197" y="297"/>
                  </a:cubicBezTo>
                  <a:cubicBezTo>
                    <a:pt x="195" y="293"/>
                    <a:pt x="195" y="293"/>
                    <a:pt x="195" y="293"/>
                  </a:cubicBezTo>
                  <a:cubicBezTo>
                    <a:pt x="193" y="287"/>
                    <a:pt x="197" y="279"/>
                    <a:pt x="204" y="278"/>
                  </a:cubicBezTo>
                  <a:cubicBezTo>
                    <a:pt x="210" y="277"/>
                    <a:pt x="215" y="281"/>
                    <a:pt x="217" y="286"/>
                  </a:cubicBezTo>
                  <a:cubicBezTo>
                    <a:pt x="217" y="288"/>
                    <a:pt x="217" y="288"/>
                    <a:pt x="217" y="288"/>
                  </a:cubicBezTo>
                  <a:cubicBezTo>
                    <a:pt x="219" y="292"/>
                    <a:pt x="224" y="294"/>
                    <a:pt x="227" y="292"/>
                  </a:cubicBezTo>
                  <a:cubicBezTo>
                    <a:pt x="227" y="292"/>
                    <a:pt x="227" y="292"/>
                    <a:pt x="227" y="292"/>
                  </a:cubicBezTo>
                  <a:cubicBezTo>
                    <a:pt x="229" y="291"/>
                    <a:pt x="231" y="290"/>
                    <a:pt x="233" y="289"/>
                  </a:cubicBezTo>
                  <a:cubicBezTo>
                    <a:pt x="236" y="287"/>
                    <a:pt x="237" y="282"/>
                    <a:pt x="235" y="279"/>
                  </a:cubicBezTo>
                  <a:moveTo>
                    <a:pt x="128" y="120"/>
                  </a:moveTo>
                  <a:cubicBezTo>
                    <a:pt x="125" y="116"/>
                    <a:pt x="127" y="110"/>
                    <a:pt x="132" y="108"/>
                  </a:cubicBezTo>
                  <a:cubicBezTo>
                    <a:pt x="136" y="105"/>
                    <a:pt x="142" y="107"/>
                    <a:pt x="145" y="111"/>
                  </a:cubicBezTo>
                  <a:cubicBezTo>
                    <a:pt x="147" y="116"/>
                    <a:pt x="145" y="122"/>
                    <a:pt x="141" y="124"/>
                  </a:cubicBezTo>
                  <a:cubicBezTo>
                    <a:pt x="136" y="127"/>
                    <a:pt x="130" y="125"/>
                    <a:pt x="128" y="120"/>
                  </a:cubicBezTo>
                  <a:moveTo>
                    <a:pt x="202" y="130"/>
                  </a:moveTo>
                  <a:cubicBezTo>
                    <a:pt x="205" y="135"/>
                    <a:pt x="203" y="140"/>
                    <a:pt x="198" y="143"/>
                  </a:cubicBezTo>
                  <a:cubicBezTo>
                    <a:pt x="194" y="145"/>
                    <a:pt x="188" y="144"/>
                    <a:pt x="186" y="139"/>
                  </a:cubicBezTo>
                  <a:cubicBezTo>
                    <a:pt x="183" y="134"/>
                    <a:pt x="185" y="129"/>
                    <a:pt x="190" y="126"/>
                  </a:cubicBezTo>
                  <a:cubicBezTo>
                    <a:pt x="194" y="124"/>
                    <a:pt x="200" y="126"/>
                    <a:pt x="202" y="130"/>
                  </a:cubicBezTo>
                  <a:moveTo>
                    <a:pt x="109" y="178"/>
                  </a:moveTo>
                  <a:cubicBezTo>
                    <a:pt x="107" y="174"/>
                    <a:pt x="108" y="168"/>
                    <a:pt x="113" y="165"/>
                  </a:cubicBezTo>
                  <a:cubicBezTo>
                    <a:pt x="118" y="163"/>
                    <a:pt x="123" y="165"/>
                    <a:pt x="126" y="169"/>
                  </a:cubicBezTo>
                  <a:cubicBezTo>
                    <a:pt x="128" y="174"/>
                    <a:pt x="126" y="180"/>
                    <a:pt x="122" y="182"/>
                  </a:cubicBezTo>
                  <a:cubicBezTo>
                    <a:pt x="117" y="185"/>
                    <a:pt x="112" y="183"/>
                    <a:pt x="109" y="178"/>
                  </a:cubicBezTo>
                  <a:moveTo>
                    <a:pt x="133" y="166"/>
                  </a:moveTo>
                  <a:cubicBezTo>
                    <a:pt x="127" y="154"/>
                    <a:pt x="132" y="140"/>
                    <a:pt x="144" y="133"/>
                  </a:cubicBezTo>
                  <a:cubicBezTo>
                    <a:pt x="156" y="127"/>
                    <a:pt x="170" y="132"/>
                    <a:pt x="177" y="144"/>
                  </a:cubicBezTo>
                  <a:cubicBezTo>
                    <a:pt x="183" y="156"/>
                    <a:pt x="178" y="170"/>
                    <a:pt x="166" y="177"/>
                  </a:cubicBezTo>
                  <a:cubicBezTo>
                    <a:pt x="155" y="183"/>
                    <a:pt x="140" y="178"/>
                    <a:pt x="133" y="166"/>
                  </a:cubicBezTo>
                  <a:moveTo>
                    <a:pt x="167" y="197"/>
                  </a:moveTo>
                  <a:cubicBezTo>
                    <a:pt x="165" y="192"/>
                    <a:pt x="166" y="187"/>
                    <a:pt x="171" y="184"/>
                  </a:cubicBezTo>
                  <a:cubicBezTo>
                    <a:pt x="176" y="182"/>
                    <a:pt x="181" y="183"/>
                    <a:pt x="184" y="188"/>
                  </a:cubicBezTo>
                  <a:cubicBezTo>
                    <a:pt x="186" y="193"/>
                    <a:pt x="184" y="198"/>
                    <a:pt x="180" y="201"/>
                  </a:cubicBezTo>
                  <a:cubicBezTo>
                    <a:pt x="175" y="203"/>
                    <a:pt x="169" y="202"/>
                    <a:pt x="167" y="19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pic>
          <p:nvPicPr>
            <p:cNvPr id="32" name="Picture 3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9514" y="2500352"/>
              <a:ext cx="84722" cy="228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Picture 3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77200" y="2862866"/>
              <a:ext cx="53766" cy="76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淘宝网chenying0907出品 40"/>
            <p:cNvSpPr>
              <a:spLocks noEditPoints="1"/>
            </p:cNvSpPr>
            <p:nvPr/>
          </p:nvSpPr>
          <p:spPr bwMode="auto">
            <a:xfrm>
              <a:off x="8130965" y="2556562"/>
              <a:ext cx="366587" cy="365773"/>
            </a:xfrm>
            <a:custGeom>
              <a:avLst/>
              <a:gdLst>
                <a:gd name="T0" fmla="*/ 143 w 190"/>
                <a:gd name="T1" fmla="*/ 160 h 190"/>
                <a:gd name="T2" fmla="*/ 161 w 190"/>
                <a:gd name="T3" fmla="*/ 163 h 190"/>
                <a:gd name="T4" fmla="*/ 161 w 190"/>
                <a:gd name="T5" fmla="*/ 153 h 190"/>
                <a:gd name="T6" fmla="*/ 171 w 190"/>
                <a:gd name="T7" fmla="*/ 143 h 190"/>
                <a:gd name="T8" fmla="*/ 177 w 190"/>
                <a:gd name="T9" fmla="*/ 133 h 190"/>
                <a:gd name="T10" fmla="*/ 176 w 190"/>
                <a:gd name="T11" fmla="*/ 118 h 190"/>
                <a:gd name="T12" fmla="*/ 188 w 190"/>
                <a:gd name="T13" fmla="*/ 113 h 190"/>
                <a:gd name="T14" fmla="*/ 175 w 190"/>
                <a:gd name="T15" fmla="*/ 100 h 190"/>
                <a:gd name="T16" fmla="*/ 189 w 190"/>
                <a:gd name="T17" fmla="*/ 90 h 190"/>
                <a:gd name="T18" fmla="*/ 182 w 190"/>
                <a:gd name="T19" fmla="*/ 83 h 190"/>
                <a:gd name="T20" fmla="*/ 181 w 190"/>
                <a:gd name="T21" fmla="*/ 69 h 190"/>
                <a:gd name="T22" fmla="*/ 177 w 190"/>
                <a:gd name="T23" fmla="*/ 58 h 190"/>
                <a:gd name="T24" fmla="*/ 168 w 190"/>
                <a:gd name="T25" fmla="*/ 47 h 190"/>
                <a:gd name="T26" fmla="*/ 169 w 190"/>
                <a:gd name="T27" fmla="*/ 37 h 190"/>
                <a:gd name="T28" fmla="*/ 153 w 190"/>
                <a:gd name="T29" fmla="*/ 38 h 190"/>
                <a:gd name="T30" fmla="*/ 153 w 190"/>
                <a:gd name="T31" fmla="*/ 20 h 190"/>
                <a:gd name="T32" fmla="*/ 142 w 190"/>
                <a:gd name="T33" fmla="*/ 21 h 190"/>
                <a:gd name="T34" fmla="*/ 131 w 190"/>
                <a:gd name="T35" fmla="*/ 13 h 190"/>
                <a:gd name="T36" fmla="*/ 120 w 190"/>
                <a:gd name="T37" fmla="*/ 9 h 190"/>
                <a:gd name="T38" fmla="*/ 106 w 190"/>
                <a:gd name="T39" fmla="*/ 8 h 190"/>
                <a:gd name="T40" fmla="*/ 99 w 190"/>
                <a:gd name="T41" fmla="*/ 0 h 190"/>
                <a:gd name="T42" fmla="*/ 89 w 190"/>
                <a:gd name="T43" fmla="*/ 14 h 190"/>
                <a:gd name="T44" fmla="*/ 81 w 190"/>
                <a:gd name="T45" fmla="*/ 6 h 190"/>
                <a:gd name="T46" fmla="*/ 69 w 190"/>
                <a:gd name="T47" fmla="*/ 9 h 190"/>
                <a:gd name="T48" fmla="*/ 57 w 190"/>
                <a:gd name="T49" fmla="*/ 15 h 190"/>
                <a:gd name="T50" fmla="*/ 51 w 190"/>
                <a:gd name="T51" fmla="*/ 11 h 190"/>
                <a:gd name="T52" fmla="*/ 47 w 190"/>
                <a:gd name="T53" fmla="*/ 21 h 190"/>
                <a:gd name="T54" fmla="*/ 35 w 190"/>
                <a:gd name="T55" fmla="*/ 28 h 190"/>
                <a:gd name="T56" fmla="*/ 27 w 190"/>
                <a:gd name="T57" fmla="*/ 36 h 190"/>
                <a:gd name="T58" fmla="*/ 20 w 190"/>
                <a:gd name="T59" fmla="*/ 48 h 190"/>
                <a:gd name="T60" fmla="*/ 11 w 190"/>
                <a:gd name="T61" fmla="*/ 52 h 190"/>
                <a:gd name="T62" fmla="*/ 19 w 190"/>
                <a:gd name="T63" fmla="*/ 67 h 190"/>
                <a:gd name="T64" fmla="*/ 3 w 190"/>
                <a:gd name="T65" fmla="*/ 73 h 190"/>
                <a:gd name="T66" fmla="*/ 8 w 190"/>
                <a:gd name="T67" fmla="*/ 82 h 190"/>
                <a:gd name="T68" fmla="*/ 5 w 190"/>
                <a:gd name="T69" fmla="*/ 96 h 190"/>
                <a:gd name="T70" fmla="*/ 6 w 190"/>
                <a:gd name="T71" fmla="*/ 108 h 190"/>
                <a:gd name="T72" fmla="*/ 10 w 190"/>
                <a:gd name="T73" fmla="*/ 121 h 190"/>
                <a:gd name="T74" fmla="*/ 7 w 190"/>
                <a:gd name="T75" fmla="*/ 130 h 190"/>
                <a:gd name="T76" fmla="*/ 24 w 190"/>
                <a:gd name="T77" fmla="*/ 134 h 190"/>
                <a:gd name="T78" fmla="*/ 18 w 190"/>
                <a:gd name="T79" fmla="*/ 151 h 190"/>
                <a:gd name="T80" fmla="*/ 28 w 190"/>
                <a:gd name="T81" fmla="*/ 153 h 190"/>
                <a:gd name="T82" fmla="*/ 36 w 190"/>
                <a:gd name="T83" fmla="*/ 164 h 190"/>
                <a:gd name="T84" fmla="*/ 46 w 190"/>
                <a:gd name="T85" fmla="*/ 171 h 190"/>
                <a:gd name="T86" fmla="*/ 59 w 190"/>
                <a:gd name="T87" fmla="*/ 176 h 190"/>
                <a:gd name="T88" fmla="*/ 64 w 190"/>
                <a:gd name="T89" fmla="*/ 185 h 190"/>
                <a:gd name="T90" fmla="*/ 77 w 190"/>
                <a:gd name="T91" fmla="*/ 174 h 190"/>
                <a:gd name="T92" fmla="*/ 86 w 190"/>
                <a:gd name="T93" fmla="*/ 189 h 190"/>
                <a:gd name="T94" fmla="*/ 95 w 190"/>
                <a:gd name="T95" fmla="*/ 183 h 190"/>
                <a:gd name="T96" fmla="*/ 108 w 190"/>
                <a:gd name="T97" fmla="*/ 184 h 190"/>
                <a:gd name="T98" fmla="*/ 120 w 190"/>
                <a:gd name="T99" fmla="*/ 182 h 190"/>
                <a:gd name="T100" fmla="*/ 132 w 190"/>
                <a:gd name="T101" fmla="*/ 175 h 190"/>
                <a:gd name="T102" fmla="*/ 139 w 190"/>
                <a:gd name="T103" fmla="*/ 179 h 190"/>
                <a:gd name="T104" fmla="*/ 78 w 190"/>
                <a:gd name="T105" fmla="*/ 74 h 190"/>
                <a:gd name="T106" fmla="*/ 86 w 190"/>
                <a:gd name="T107" fmla="*/ 76 h 190"/>
                <a:gd name="T108" fmla="*/ 121 w 190"/>
                <a:gd name="T109" fmla="*/ 88 h 190"/>
                <a:gd name="T110" fmla="*/ 124 w 190"/>
                <a:gd name="T111" fmla="*/ 80 h 190"/>
                <a:gd name="T112" fmla="*/ 77 w 190"/>
                <a:gd name="T113" fmla="*/ 104 h 190"/>
                <a:gd name="T114" fmla="*/ 81 w 190"/>
                <a:gd name="T115" fmla="*/ 102 h 190"/>
                <a:gd name="T116" fmla="*/ 102 w 190"/>
                <a:gd name="T117" fmla="*/ 108 h 190"/>
                <a:gd name="T118" fmla="*/ 104 w 190"/>
                <a:gd name="T119" fmla="*/ 113 h 190"/>
                <a:gd name="T120" fmla="*/ 102 w 190"/>
                <a:gd name="T121" fmla="*/ 121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90" h="190">
                  <a:moveTo>
                    <a:pt x="143" y="171"/>
                  </a:moveTo>
                  <a:cubicBezTo>
                    <a:pt x="142" y="169"/>
                    <a:pt x="142" y="169"/>
                    <a:pt x="142" y="169"/>
                  </a:cubicBezTo>
                  <a:cubicBezTo>
                    <a:pt x="140" y="167"/>
                    <a:pt x="140" y="163"/>
                    <a:pt x="143" y="160"/>
                  </a:cubicBezTo>
                  <a:cubicBezTo>
                    <a:pt x="146" y="157"/>
                    <a:pt x="151" y="158"/>
                    <a:pt x="153" y="161"/>
                  </a:cubicBezTo>
                  <a:cubicBezTo>
                    <a:pt x="154" y="163"/>
                    <a:pt x="154" y="163"/>
                    <a:pt x="154" y="163"/>
                  </a:cubicBezTo>
                  <a:cubicBezTo>
                    <a:pt x="156" y="165"/>
                    <a:pt x="159" y="165"/>
                    <a:pt x="161" y="163"/>
                  </a:cubicBezTo>
                  <a:cubicBezTo>
                    <a:pt x="162" y="162"/>
                    <a:pt x="162" y="161"/>
                    <a:pt x="163" y="160"/>
                  </a:cubicBezTo>
                  <a:cubicBezTo>
                    <a:pt x="165" y="159"/>
                    <a:pt x="165" y="156"/>
                    <a:pt x="163" y="154"/>
                  </a:cubicBezTo>
                  <a:cubicBezTo>
                    <a:pt x="161" y="153"/>
                    <a:pt x="161" y="153"/>
                    <a:pt x="161" y="153"/>
                  </a:cubicBezTo>
                  <a:cubicBezTo>
                    <a:pt x="159" y="151"/>
                    <a:pt x="158" y="147"/>
                    <a:pt x="159" y="144"/>
                  </a:cubicBezTo>
                  <a:cubicBezTo>
                    <a:pt x="161" y="140"/>
                    <a:pt x="166" y="139"/>
                    <a:pt x="169" y="142"/>
                  </a:cubicBezTo>
                  <a:cubicBezTo>
                    <a:pt x="171" y="143"/>
                    <a:pt x="171" y="143"/>
                    <a:pt x="171" y="143"/>
                  </a:cubicBezTo>
                  <a:cubicBezTo>
                    <a:pt x="173" y="145"/>
                    <a:pt x="176" y="144"/>
                    <a:pt x="177" y="142"/>
                  </a:cubicBezTo>
                  <a:cubicBezTo>
                    <a:pt x="178" y="141"/>
                    <a:pt x="178" y="140"/>
                    <a:pt x="179" y="139"/>
                  </a:cubicBezTo>
                  <a:cubicBezTo>
                    <a:pt x="180" y="136"/>
                    <a:pt x="179" y="134"/>
                    <a:pt x="177" y="133"/>
                  </a:cubicBezTo>
                  <a:cubicBezTo>
                    <a:pt x="175" y="132"/>
                    <a:pt x="175" y="132"/>
                    <a:pt x="175" y="132"/>
                  </a:cubicBezTo>
                  <a:cubicBezTo>
                    <a:pt x="171" y="130"/>
                    <a:pt x="169" y="126"/>
                    <a:pt x="171" y="123"/>
                  </a:cubicBezTo>
                  <a:cubicBezTo>
                    <a:pt x="169" y="120"/>
                    <a:pt x="172" y="116"/>
                    <a:pt x="176" y="118"/>
                  </a:cubicBezTo>
                  <a:cubicBezTo>
                    <a:pt x="181" y="120"/>
                    <a:pt x="181" y="120"/>
                    <a:pt x="181" y="120"/>
                  </a:cubicBezTo>
                  <a:cubicBezTo>
                    <a:pt x="184" y="121"/>
                    <a:pt x="186" y="119"/>
                    <a:pt x="187" y="117"/>
                  </a:cubicBezTo>
                  <a:cubicBezTo>
                    <a:pt x="187" y="116"/>
                    <a:pt x="188" y="114"/>
                    <a:pt x="188" y="113"/>
                  </a:cubicBezTo>
                  <a:cubicBezTo>
                    <a:pt x="188" y="111"/>
                    <a:pt x="186" y="108"/>
                    <a:pt x="184" y="108"/>
                  </a:cubicBezTo>
                  <a:cubicBezTo>
                    <a:pt x="182" y="108"/>
                    <a:pt x="182" y="108"/>
                    <a:pt x="182" y="108"/>
                  </a:cubicBezTo>
                  <a:cubicBezTo>
                    <a:pt x="178" y="107"/>
                    <a:pt x="175" y="104"/>
                    <a:pt x="175" y="100"/>
                  </a:cubicBezTo>
                  <a:cubicBezTo>
                    <a:pt x="176" y="97"/>
                    <a:pt x="179" y="94"/>
                    <a:pt x="183" y="94"/>
                  </a:cubicBezTo>
                  <a:cubicBezTo>
                    <a:pt x="185" y="94"/>
                    <a:pt x="185" y="94"/>
                    <a:pt x="185" y="94"/>
                  </a:cubicBezTo>
                  <a:cubicBezTo>
                    <a:pt x="187" y="95"/>
                    <a:pt x="190" y="93"/>
                    <a:pt x="189" y="90"/>
                  </a:cubicBezTo>
                  <a:cubicBezTo>
                    <a:pt x="189" y="89"/>
                    <a:pt x="189" y="87"/>
                    <a:pt x="189" y="86"/>
                  </a:cubicBezTo>
                  <a:cubicBezTo>
                    <a:pt x="189" y="84"/>
                    <a:pt x="186" y="82"/>
                    <a:pt x="184" y="82"/>
                  </a:cubicBezTo>
                  <a:cubicBezTo>
                    <a:pt x="182" y="83"/>
                    <a:pt x="182" y="83"/>
                    <a:pt x="182" y="83"/>
                  </a:cubicBezTo>
                  <a:cubicBezTo>
                    <a:pt x="178" y="84"/>
                    <a:pt x="174" y="81"/>
                    <a:pt x="174" y="77"/>
                  </a:cubicBezTo>
                  <a:cubicBezTo>
                    <a:pt x="173" y="74"/>
                    <a:pt x="175" y="70"/>
                    <a:pt x="179" y="69"/>
                  </a:cubicBezTo>
                  <a:cubicBezTo>
                    <a:pt x="181" y="69"/>
                    <a:pt x="181" y="69"/>
                    <a:pt x="181" y="69"/>
                  </a:cubicBezTo>
                  <a:cubicBezTo>
                    <a:pt x="183" y="69"/>
                    <a:pt x="185" y="66"/>
                    <a:pt x="184" y="63"/>
                  </a:cubicBezTo>
                  <a:cubicBezTo>
                    <a:pt x="184" y="62"/>
                    <a:pt x="183" y="61"/>
                    <a:pt x="183" y="60"/>
                  </a:cubicBezTo>
                  <a:cubicBezTo>
                    <a:pt x="182" y="58"/>
                    <a:pt x="179" y="57"/>
                    <a:pt x="177" y="58"/>
                  </a:cubicBezTo>
                  <a:cubicBezTo>
                    <a:pt x="175" y="59"/>
                    <a:pt x="175" y="59"/>
                    <a:pt x="175" y="59"/>
                  </a:cubicBezTo>
                  <a:cubicBezTo>
                    <a:pt x="171" y="61"/>
                    <a:pt x="167" y="59"/>
                    <a:pt x="166" y="56"/>
                  </a:cubicBezTo>
                  <a:cubicBezTo>
                    <a:pt x="164" y="53"/>
                    <a:pt x="165" y="48"/>
                    <a:pt x="168" y="47"/>
                  </a:cubicBezTo>
                  <a:cubicBezTo>
                    <a:pt x="170" y="46"/>
                    <a:pt x="170" y="46"/>
                    <a:pt x="170" y="46"/>
                  </a:cubicBezTo>
                  <a:cubicBezTo>
                    <a:pt x="172" y="45"/>
                    <a:pt x="173" y="42"/>
                    <a:pt x="172" y="40"/>
                  </a:cubicBezTo>
                  <a:cubicBezTo>
                    <a:pt x="171" y="39"/>
                    <a:pt x="170" y="38"/>
                    <a:pt x="169" y="37"/>
                  </a:cubicBezTo>
                  <a:cubicBezTo>
                    <a:pt x="168" y="35"/>
                    <a:pt x="165" y="34"/>
                    <a:pt x="163" y="36"/>
                  </a:cubicBezTo>
                  <a:cubicBezTo>
                    <a:pt x="161" y="38"/>
                    <a:pt x="161" y="38"/>
                    <a:pt x="161" y="38"/>
                  </a:cubicBezTo>
                  <a:cubicBezTo>
                    <a:pt x="159" y="40"/>
                    <a:pt x="155" y="40"/>
                    <a:pt x="153" y="38"/>
                  </a:cubicBezTo>
                  <a:cubicBezTo>
                    <a:pt x="149" y="36"/>
                    <a:pt x="149" y="31"/>
                    <a:pt x="152" y="28"/>
                  </a:cubicBezTo>
                  <a:cubicBezTo>
                    <a:pt x="153" y="27"/>
                    <a:pt x="153" y="27"/>
                    <a:pt x="153" y="27"/>
                  </a:cubicBezTo>
                  <a:cubicBezTo>
                    <a:pt x="155" y="25"/>
                    <a:pt x="155" y="22"/>
                    <a:pt x="153" y="20"/>
                  </a:cubicBezTo>
                  <a:cubicBezTo>
                    <a:pt x="152" y="19"/>
                    <a:pt x="151" y="19"/>
                    <a:pt x="150" y="18"/>
                  </a:cubicBezTo>
                  <a:cubicBezTo>
                    <a:pt x="148" y="16"/>
                    <a:pt x="145" y="17"/>
                    <a:pt x="144" y="19"/>
                  </a:cubicBezTo>
                  <a:cubicBezTo>
                    <a:pt x="142" y="21"/>
                    <a:pt x="142" y="21"/>
                    <a:pt x="142" y="21"/>
                  </a:cubicBezTo>
                  <a:cubicBezTo>
                    <a:pt x="141" y="25"/>
                    <a:pt x="136" y="26"/>
                    <a:pt x="133" y="24"/>
                  </a:cubicBezTo>
                  <a:cubicBezTo>
                    <a:pt x="130" y="22"/>
                    <a:pt x="129" y="18"/>
                    <a:pt x="131" y="15"/>
                  </a:cubicBezTo>
                  <a:cubicBezTo>
                    <a:pt x="131" y="13"/>
                    <a:pt x="131" y="13"/>
                    <a:pt x="131" y="13"/>
                  </a:cubicBezTo>
                  <a:cubicBezTo>
                    <a:pt x="133" y="11"/>
                    <a:pt x="132" y="8"/>
                    <a:pt x="129" y="7"/>
                  </a:cubicBezTo>
                  <a:cubicBezTo>
                    <a:pt x="128" y="6"/>
                    <a:pt x="127" y="6"/>
                    <a:pt x="126" y="6"/>
                  </a:cubicBezTo>
                  <a:cubicBezTo>
                    <a:pt x="123" y="5"/>
                    <a:pt x="121" y="6"/>
                    <a:pt x="120" y="9"/>
                  </a:cubicBezTo>
                  <a:cubicBezTo>
                    <a:pt x="120" y="11"/>
                    <a:pt x="120" y="11"/>
                    <a:pt x="120" y="11"/>
                  </a:cubicBezTo>
                  <a:cubicBezTo>
                    <a:pt x="119" y="15"/>
                    <a:pt x="115" y="17"/>
                    <a:pt x="111" y="16"/>
                  </a:cubicBezTo>
                  <a:cubicBezTo>
                    <a:pt x="108" y="15"/>
                    <a:pt x="106" y="11"/>
                    <a:pt x="106" y="8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7" y="3"/>
                    <a:pt x="106" y="1"/>
                    <a:pt x="103" y="1"/>
                  </a:cubicBezTo>
                  <a:cubicBezTo>
                    <a:pt x="102" y="1"/>
                    <a:pt x="101" y="1"/>
                    <a:pt x="99" y="0"/>
                  </a:cubicBezTo>
                  <a:cubicBezTo>
                    <a:pt x="97" y="0"/>
                    <a:pt x="95" y="2"/>
                    <a:pt x="95" y="5"/>
                  </a:cubicBezTo>
                  <a:cubicBezTo>
                    <a:pt x="95" y="7"/>
                    <a:pt x="95" y="7"/>
                    <a:pt x="95" y="7"/>
                  </a:cubicBezTo>
                  <a:cubicBezTo>
                    <a:pt x="95" y="11"/>
                    <a:pt x="92" y="14"/>
                    <a:pt x="89" y="14"/>
                  </a:cubicBezTo>
                  <a:cubicBezTo>
                    <a:pt x="89" y="14"/>
                    <a:pt x="89" y="14"/>
                    <a:pt x="89" y="14"/>
                  </a:cubicBezTo>
                  <a:cubicBezTo>
                    <a:pt x="85" y="15"/>
                    <a:pt x="82" y="12"/>
                    <a:pt x="81" y="8"/>
                  </a:cubicBezTo>
                  <a:cubicBezTo>
                    <a:pt x="81" y="6"/>
                    <a:pt x="81" y="6"/>
                    <a:pt x="81" y="6"/>
                  </a:cubicBezTo>
                  <a:cubicBezTo>
                    <a:pt x="81" y="4"/>
                    <a:pt x="79" y="2"/>
                    <a:pt x="76" y="2"/>
                  </a:cubicBezTo>
                  <a:cubicBezTo>
                    <a:pt x="75" y="2"/>
                    <a:pt x="74" y="3"/>
                    <a:pt x="72" y="3"/>
                  </a:cubicBezTo>
                  <a:cubicBezTo>
                    <a:pt x="70" y="4"/>
                    <a:pt x="69" y="6"/>
                    <a:pt x="69" y="9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71" y="14"/>
                    <a:pt x="70" y="18"/>
                    <a:pt x="66" y="19"/>
                  </a:cubicBezTo>
                  <a:cubicBezTo>
                    <a:pt x="63" y="21"/>
                    <a:pt x="59" y="19"/>
                    <a:pt x="57" y="15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56" y="11"/>
                    <a:pt x="53" y="10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0" y="12"/>
                    <a:pt x="48" y="12"/>
                    <a:pt x="47" y="13"/>
                  </a:cubicBezTo>
                  <a:cubicBezTo>
                    <a:pt x="45" y="14"/>
                    <a:pt x="45" y="17"/>
                    <a:pt x="46" y="19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0" y="24"/>
                    <a:pt x="49" y="28"/>
                    <a:pt x="46" y="31"/>
                  </a:cubicBezTo>
                  <a:cubicBezTo>
                    <a:pt x="43" y="33"/>
                    <a:pt x="39" y="32"/>
                    <a:pt x="36" y="29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4" y="25"/>
                    <a:pt x="31" y="25"/>
                    <a:pt x="29" y="27"/>
                  </a:cubicBezTo>
                  <a:cubicBezTo>
                    <a:pt x="28" y="28"/>
                    <a:pt x="27" y="29"/>
                    <a:pt x="26" y="30"/>
                  </a:cubicBezTo>
                  <a:cubicBezTo>
                    <a:pt x="24" y="32"/>
                    <a:pt x="25" y="34"/>
                    <a:pt x="27" y="36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31" y="40"/>
                    <a:pt x="32" y="44"/>
                    <a:pt x="30" y="47"/>
                  </a:cubicBezTo>
                  <a:cubicBezTo>
                    <a:pt x="27" y="50"/>
                    <a:pt x="23" y="50"/>
                    <a:pt x="20" y="48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7" y="45"/>
                    <a:pt x="14" y="46"/>
                    <a:pt x="12" y="48"/>
                  </a:cubicBezTo>
                  <a:cubicBezTo>
                    <a:pt x="12" y="49"/>
                    <a:pt x="11" y="51"/>
                    <a:pt x="11" y="52"/>
                  </a:cubicBezTo>
                  <a:cubicBezTo>
                    <a:pt x="9" y="54"/>
                    <a:pt x="10" y="57"/>
                    <a:pt x="13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8" y="60"/>
                    <a:pt x="20" y="64"/>
                    <a:pt x="19" y="67"/>
                  </a:cubicBezTo>
                  <a:cubicBezTo>
                    <a:pt x="20" y="70"/>
                    <a:pt x="17" y="74"/>
                    <a:pt x="14" y="73"/>
                  </a:cubicBezTo>
                  <a:cubicBezTo>
                    <a:pt x="8" y="70"/>
                    <a:pt x="8" y="70"/>
                    <a:pt x="8" y="70"/>
                  </a:cubicBezTo>
                  <a:cubicBezTo>
                    <a:pt x="6" y="69"/>
                    <a:pt x="3" y="71"/>
                    <a:pt x="3" y="73"/>
                  </a:cubicBezTo>
                  <a:cubicBezTo>
                    <a:pt x="2" y="75"/>
                    <a:pt x="2" y="76"/>
                    <a:pt x="2" y="77"/>
                  </a:cubicBezTo>
                  <a:cubicBezTo>
                    <a:pt x="1" y="80"/>
                    <a:pt x="3" y="82"/>
                    <a:pt x="6" y="82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11" y="83"/>
                    <a:pt x="14" y="85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5" y="96"/>
                    <a:pt x="5" y="96"/>
                    <a:pt x="5" y="96"/>
                  </a:cubicBezTo>
                  <a:cubicBezTo>
                    <a:pt x="2" y="96"/>
                    <a:pt x="0" y="98"/>
                    <a:pt x="0" y="100"/>
                  </a:cubicBezTo>
                  <a:cubicBezTo>
                    <a:pt x="0" y="102"/>
                    <a:pt x="0" y="103"/>
                    <a:pt x="0" y="104"/>
                  </a:cubicBezTo>
                  <a:cubicBezTo>
                    <a:pt x="1" y="107"/>
                    <a:pt x="3" y="108"/>
                    <a:pt x="6" y="108"/>
                  </a:cubicBezTo>
                  <a:cubicBezTo>
                    <a:pt x="8" y="107"/>
                    <a:pt x="8" y="107"/>
                    <a:pt x="8" y="107"/>
                  </a:cubicBezTo>
                  <a:cubicBezTo>
                    <a:pt x="11" y="107"/>
                    <a:pt x="14" y="108"/>
                    <a:pt x="15" y="112"/>
                  </a:cubicBezTo>
                  <a:cubicBezTo>
                    <a:pt x="17" y="116"/>
                    <a:pt x="15" y="120"/>
                    <a:pt x="10" y="121"/>
                  </a:cubicBezTo>
                  <a:cubicBezTo>
                    <a:pt x="9" y="121"/>
                    <a:pt x="9" y="121"/>
                    <a:pt x="9" y="121"/>
                  </a:cubicBezTo>
                  <a:cubicBezTo>
                    <a:pt x="6" y="122"/>
                    <a:pt x="5" y="124"/>
                    <a:pt x="5" y="127"/>
                  </a:cubicBezTo>
                  <a:cubicBezTo>
                    <a:pt x="6" y="128"/>
                    <a:pt x="6" y="129"/>
                    <a:pt x="7" y="130"/>
                  </a:cubicBezTo>
                  <a:cubicBezTo>
                    <a:pt x="8" y="133"/>
                    <a:pt x="11" y="134"/>
                    <a:pt x="13" y="132"/>
                  </a:cubicBezTo>
                  <a:cubicBezTo>
                    <a:pt x="15" y="131"/>
                    <a:pt x="15" y="131"/>
                    <a:pt x="15" y="131"/>
                  </a:cubicBezTo>
                  <a:cubicBezTo>
                    <a:pt x="18" y="130"/>
                    <a:pt x="22" y="131"/>
                    <a:pt x="24" y="134"/>
                  </a:cubicBezTo>
                  <a:cubicBezTo>
                    <a:pt x="26" y="138"/>
                    <a:pt x="24" y="142"/>
                    <a:pt x="21" y="143"/>
                  </a:cubicBezTo>
                  <a:cubicBezTo>
                    <a:pt x="19" y="144"/>
                    <a:pt x="19" y="144"/>
                    <a:pt x="19" y="144"/>
                  </a:cubicBezTo>
                  <a:cubicBezTo>
                    <a:pt x="17" y="146"/>
                    <a:pt x="16" y="149"/>
                    <a:pt x="18" y="151"/>
                  </a:cubicBezTo>
                  <a:cubicBezTo>
                    <a:pt x="19" y="152"/>
                    <a:pt x="19" y="153"/>
                    <a:pt x="20" y="154"/>
                  </a:cubicBezTo>
                  <a:cubicBezTo>
                    <a:pt x="22" y="156"/>
                    <a:pt x="25" y="156"/>
                    <a:pt x="27" y="154"/>
                  </a:cubicBezTo>
                  <a:cubicBezTo>
                    <a:pt x="28" y="153"/>
                    <a:pt x="28" y="153"/>
                    <a:pt x="28" y="153"/>
                  </a:cubicBezTo>
                  <a:cubicBezTo>
                    <a:pt x="31" y="150"/>
                    <a:pt x="34" y="150"/>
                    <a:pt x="37" y="152"/>
                  </a:cubicBezTo>
                  <a:cubicBezTo>
                    <a:pt x="40" y="154"/>
                    <a:pt x="41" y="159"/>
                    <a:pt x="38" y="162"/>
                  </a:cubicBezTo>
                  <a:cubicBezTo>
                    <a:pt x="36" y="164"/>
                    <a:pt x="36" y="164"/>
                    <a:pt x="36" y="164"/>
                  </a:cubicBezTo>
                  <a:cubicBezTo>
                    <a:pt x="35" y="165"/>
                    <a:pt x="35" y="168"/>
                    <a:pt x="37" y="170"/>
                  </a:cubicBezTo>
                  <a:cubicBezTo>
                    <a:pt x="38" y="171"/>
                    <a:pt x="39" y="172"/>
                    <a:pt x="40" y="172"/>
                  </a:cubicBezTo>
                  <a:cubicBezTo>
                    <a:pt x="42" y="174"/>
                    <a:pt x="45" y="173"/>
                    <a:pt x="46" y="171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49" y="166"/>
                    <a:pt x="52" y="165"/>
                    <a:pt x="55" y="166"/>
                  </a:cubicBezTo>
                  <a:cubicBezTo>
                    <a:pt x="59" y="167"/>
                    <a:pt x="61" y="172"/>
                    <a:pt x="59" y="176"/>
                  </a:cubicBezTo>
                  <a:cubicBezTo>
                    <a:pt x="58" y="177"/>
                    <a:pt x="58" y="177"/>
                    <a:pt x="58" y="177"/>
                  </a:cubicBezTo>
                  <a:cubicBezTo>
                    <a:pt x="57" y="179"/>
                    <a:pt x="58" y="182"/>
                    <a:pt x="60" y="183"/>
                  </a:cubicBezTo>
                  <a:cubicBezTo>
                    <a:pt x="61" y="184"/>
                    <a:pt x="63" y="184"/>
                    <a:pt x="64" y="185"/>
                  </a:cubicBezTo>
                  <a:cubicBezTo>
                    <a:pt x="66" y="185"/>
                    <a:pt x="69" y="184"/>
                    <a:pt x="69" y="182"/>
                  </a:cubicBezTo>
                  <a:cubicBezTo>
                    <a:pt x="70" y="180"/>
                    <a:pt x="70" y="180"/>
                    <a:pt x="70" y="180"/>
                  </a:cubicBezTo>
                  <a:cubicBezTo>
                    <a:pt x="71" y="176"/>
                    <a:pt x="74" y="174"/>
                    <a:pt x="77" y="174"/>
                  </a:cubicBezTo>
                  <a:cubicBezTo>
                    <a:pt x="81" y="174"/>
                    <a:pt x="84" y="178"/>
                    <a:pt x="83" y="182"/>
                  </a:cubicBezTo>
                  <a:cubicBezTo>
                    <a:pt x="83" y="184"/>
                    <a:pt x="83" y="184"/>
                    <a:pt x="83" y="184"/>
                  </a:cubicBezTo>
                  <a:cubicBezTo>
                    <a:pt x="82" y="187"/>
                    <a:pt x="84" y="189"/>
                    <a:pt x="86" y="189"/>
                  </a:cubicBezTo>
                  <a:cubicBezTo>
                    <a:pt x="88" y="190"/>
                    <a:pt x="89" y="190"/>
                    <a:pt x="90" y="190"/>
                  </a:cubicBezTo>
                  <a:cubicBezTo>
                    <a:pt x="93" y="190"/>
                    <a:pt x="95" y="188"/>
                    <a:pt x="95" y="185"/>
                  </a:cubicBezTo>
                  <a:cubicBezTo>
                    <a:pt x="95" y="183"/>
                    <a:pt x="95" y="183"/>
                    <a:pt x="95" y="183"/>
                  </a:cubicBezTo>
                  <a:cubicBezTo>
                    <a:pt x="94" y="179"/>
                    <a:pt x="97" y="176"/>
                    <a:pt x="101" y="176"/>
                  </a:cubicBezTo>
                  <a:cubicBezTo>
                    <a:pt x="104" y="174"/>
                    <a:pt x="108" y="176"/>
                    <a:pt x="108" y="180"/>
                  </a:cubicBezTo>
                  <a:cubicBezTo>
                    <a:pt x="108" y="184"/>
                    <a:pt x="108" y="184"/>
                    <a:pt x="108" y="184"/>
                  </a:cubicBezTo>
                  <a:cubicBezTo>
                    <a:pt x="108" y="187"/>
                    <a:pt x="111" y="189"/>
                    <a:pt x="113" y="188"/>
                  </a:cubicBezTo>
                  <a:cubicBezTo>
                    <a:pt x="115" y="188"/>
                    <a:pt x="116" y="187"/>
                    <a:pt x="117" y="187"/>
                  </a:cubicBezTo>
                  <a:cubicBezTo>
                    <a:pt x="120" y="187"/>
                    <a:pt x="121" y="184"/>
                    <a:pt x="120" y="182"/>
                  </a:cubicBezTo>
                  <a:cubicBezTo>
                    <a:pt x="119" y="179"/>
                    <a:pt x="119" y="179"/>
                    <a:pt x="119" y="179"/>
                  </a:cubicBezTo>
                  <a:cubicBezTo>
                    <a:pt x="118" y="176"/>
                    <a:pt x="120" y="171"/>
                    <a:pt x="125" y="170"/>
                  </a:cubicBezTo>
                  <a:cubicBezTo>
                    <a:pt x="128" y="170"/>
                    <a:pt x="131" y="172"/>
                    <a:pt x="132" y="175"/>
                  </a:cubicBezTo>
                  <a:cubicBezTo>
                    <a:pt x="133" y="177"/>
                    <a:pt x="133" y="177"/>
                    <a:pt x="133" y="177"/>
                  </a:cubicBezTo>
                  <a:cubicBezTo>
                    <a:pt x="134" y="179"/>
                    <a:pt x="136" y="180"/>
                    <a:pt x="139" y="179"/>
                  </a:cubicBezTo>
                  <a:cubicBezTo>
                    <a:pt x="139" y="179"/>
                    <a:pt x="139" y="179"/>
                    <a:pt x="139" y="179"/>
                  </a:cubicBezTo>
                  <a:cubicBezTo>
                    <a:pt x="140" y="178"/>
                    <a:pt x="141" y="178"/>
                    <a:pt x="142" y="177"/>
                  </a:cubicBezTo>
                  <a:cubicBezTo>
                    <a:pt x="144" y="176"/>
                    <a:pt x="145" y="173"/>
                    <a:pt x="143" y="171"/>
                  </a:cubicBezTo>
                  <a:close/>
                  <a:moveTo>
                    <a:pt x="78" y="74"/>
                  </a:moveTo>
                  <a:cubicBezTo>
                    <a:pt x="77" y="71"/>
                    <a:pt x="78" y="68"/>
                    <a:pt x="80" y="66"/>
                  </a:cubicBezTo>
                  <a:cubicBezTo>
                    <a:pt x="83" y="65"/>
                    <a:pt x="87" y="66"/>
                    <a:pt x="88" y="69"/>
                  </a:cubicBezTo>
                  <a:cubicBezTo>
                    <a:pt x="90" y="71"/>
                    <a:pt x="89" y="75"/>
                    <a:pt x="86" y="76"/>
                  </a:cubicBezTo>
                  <a:cubicBezTo>
                    <a:pt x="83" y="78"/>
                    <a:pt x="79" y="77"/>
                    <a:pt x="78" y="74"/>
                  </a:cubicBezTo>
                  <a:close/>
                  <a:moveTo>
                    <a:pt x="124" y="80"/>
                  </a:moveTo>
                  <a:cubicBezTo>
                    <a:pt x="125" y="83"/>
                    <a:pt x="124" y="86"/>
                    <a:pt x="121" y="88"/>
                  </a:cubicBezTo>
                  <a:cubicBezTo>
                    <a:pt x="118" y="89"/>
                    <a:pt x="115" y="88"/>
                    <a:pt x="113" y="85"/>
                  </a:cubicBezTo>
                  <a:cubicBezTo>
                    <a:pt x="112" y="83"/>
                    <a:pt x="113" y="79"/>
                    <a:pt x="116" y="78"/>
                  </a:cubicBezTo>
                  <a:cubicBezTo>
                    <a:pt x="119" y="76"/>
                    <a:pt x="122" y="77"/>
                    <a:pt x="124" y="80"/>
                  </a:cubicBezTo>
                  <a:close/>
                  <a:moveTo>
                    <a:pt x="67" y="109"/>
                  </a:moveTo>
                  <a:cubicBezTo>
                    <a:pt x="65" y="107"/>
                    <a:pt x="66" y="103"/>
                    <a:pt x="69" y="102"/>
                  </a:cubicBezTo>
                  <a:cubicBezTo>
                    <a:pt x="72" y="100"/>
                    <a:pt x="75" y="101"/>
                    <a:pt x="77" y="104"/>
                  </a:cubicBezTo>
                  <a:cubicBezTo>
                    <a:pt x="78" y="107"/>
                    <a:pt x="77" y="110"/>
                    <a:pt x="74" y="112"/>
                  </a:cubicBezTo>
                  <a:cubicBezTo>
                    <a:pt x="72" y="113"/>
                    <a:pt x="68" y="112"/>
                    <a:pt x="67" y="109"/>
                  </a:cubicBezTo>
                  <a:close/>
                  <a:moveTo>
                    <a:pt x="81" y="102"/>
                  </a:moveTo>
                  <a:cubicBezTo>
                    <a:pt x="78" y="95"/>
                    <a:pt x="80" y="86"/>
                    <a:pt x="88" y="82"/>
                  </a:cubicBezTo>
                  <a:cubicBezTo>
                    <a:pt x="95" y="78"/>
                    <a:pt x="104" y="81"/>
                    <a:pt x="108" y="88"/>
                  </a:cubicBezTo>
                  <a:cubicBezTo>
                    <a:pt x="112" y="96"/>
                    <a:pt x="109" y="105"/>
                    <a:pt x="102" y="108"/>
                  </a:cubicBezTo>
                  <a:cubicBezTo>
                    <a:pt x="94" y="112"/>
                    <a:pt x="85" y="109"/>
                    <a:pt x="81" y="102"/>
                  </a:cubicBezTo>
                  <a:close/>
                  <a:moveTo>
                    <a:pt x="102" y="121"/>
                  </a:moveTo>
                  <a:cubicBezTo>
                    <a:pt x="100" y="118"/>
                    <a:pt x="102" y="114"/>
                    <a:pt x="104" y="113"/>
                  </a:cubicBezTo>
                  <a:cubicBezTo>
                    <a:pt x="107" y="111"/>
                    <a:pt x="111" y="113"/>
                    <a:pt x="112" y="115"/>
                  </a:cubicBezTo>
                  <a:cubicBezTo>
                    <a:pt x="114" y="118"/>
                    <a:pt x="113" y="122"/>
                    <a:pt x="110" y="123"/>
                  </a:cubicBezTo>
                  <a:cubicBezTo>
                    <a:pt x="107" y="125"/>
                    <a:pt x="103" y="124"/>
                    <a:pt x="102" y="12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淘宝网chenying0907出品 41"/>
            <p:cNvSpPr>
              <a:spLocks noEditPoints="1"/>
            </p:cNvSpPr>
            <p:nvPr/>
          </p:nvSpPr>
          <p:spPr bwMode="auto">
            <a:xfrm>
              <a:off x="6607592" y="3575676"/>
              <a:ext cx="1232549" cy="1236621"/>
            </a:xfrm>
            <a:custGeom>
              <a:avLst/>
              <a:gdLst>
                <a:gd name="T0" fmla="*/ 619 w 640"/>
                <a:gd name="T1" fmla="*/ 436 h 642"/>
                <a:gd name="T2" fmla="*/ 614 w 640"/>
                <a:gd name="T3" fmla="*/ 371 h 642"/>
                <a:gd name="T4" fmla="*/ 625 w 640"/>
                <a:gd name="T5" fmla="*/ 332 h 642"/>
                <a:gd name="T6" fmla="*/ 623 w 640"/>
                <a:gd name="T7" fmla="*/ 286 h 642"/>
                <a:gd name="T8" fmla="*/ 608 w 640"/>
                <a:gd name="T9" fmla="*/ 248 h 642"/>
                <a:gd name="T10" fmla="*/ 609 w 640"/>
                <a:gd name="T11" fmla="*/ 182 h 642"/>
                <a:gd name="T12" fmla="*/ 547 w 640"/>
                <a:gd name="T13" fmla="*/ 167 h 642"/>
                <a:gd name="T14" fmla="*/ 550 w 640"/>
                <a:gd name="T15" fmla="*/ 97 h 642"/>
                <a:gd name="T16" fmla="*/ 488 w 640"/>
                <a:gd name="T17" fmla="*/ 74 h 642"/>
                <a:gd name="T18" fmla="*/ 457 w 640"/>
                <a:gd name="T19" fmla="*/ 48 h 642"/>
                <a:gd name="T20" fmla="*/ 414 w 640"/>
                <a:gd name="T21" fmla="*/ 31 h 642"/>
                <a:gd name="T22" fmla="*/ 374 w 640"/>
                <a:gd name="T23" fmla="*/ 29 h 642"/>
                <a:gd name="T24" fmla="*/ 314 w 640"/>
                <a:gd name="T25" fmla="*/ 0 h 642"/>
                <a:gd name="T26" fmla="*/ 266 w 640"/>
                <a:gd name="T27" fmla="*/ 52 h 642"/>
                <a:gd name="T28" fmla="*/ 224 w 640"/>
                <a:gd name="T29" fmla="*/ 15 h 642"/>
                <a:gd name="T30" fmla="*/ 200 w 640"/>
                <a:gd name="T31" fmla="*/ 75 h 642"/>
                <a:gd name="T32" fmla="*/ 131 w 640"/>
                <a:gd name="T33" fmla="*/ 62 h 642"/>
                <a:gd name="T34" fmla="*/ 100 w 640"/>
                <a:gd name="T35" fmla="*/ 120 h 642"/>
                <a:gd name="T36" fmla="*/ 70 w 640"/>
                <a:gd name="T37" fmla="*/ 147 h 642"/>
                <a:gd name="T38" fmla="*/ 47 w 640"/>
                <a:gd name="T39" fmla="*/ 187 h 642"/>
                <a:gd name="T40" fmla="*/ 39 w 640"/>
                <a:gd name="T41" fmla="*/ 227 h 642"/>
                <a:gd name="T42" fmla="*/ 2 w 640"/>
                <a:gd name="T43" fmla="*/ 281 h 642"/>
                <a:gd name="T44" fmla="*/ 47 w 640"/>
                <a:gd name="T45" fmla="*/ 332 h 642"/>
                <a:gd name="T46" fmla="*/ 6 w 640"/>
                <a:gd name="T47" fmla="*/ 385 h 642"/>
                <a:gd name="T48" fmla="*/ 46 w 640"/>
                <a:gd name="T49" fmla="*/ 438 h 642"/>
                <a:gd name="T50" fmla="*/ 58 w 640"/>
                <a:gd name="T51" fmla="*/ 476 h 642"/>
                <a:gd name="T52" fmla="*/ 85 w 640"/>
                <a:gd name="T53" fmla="*/ 514 h 642"/>
                <a:gd name="T54" fmla="*/ 117 w 640"/>
                <a:gd name="T55" fmla="*/ 538 h 642"/>
                <a:gd name="T56" fmla="*/ 152 w 640"/>
                <a:gd name="T57" fmla="*/ 594 h 642"/>
                <a:gd name="T58" fmla="*/ 217 w 640"/>
                <a:gd name="T59" fmla="*/ 574 h 642"/>
                <a:gd name="T60" fmla="*/ 248 w 640"/>
                <a:gd name="T61" fmla="*/ 633 h 642"/>
                <a:gd name="T62" fmla="*/ 313 w 640"/>
                <a:gd name="T63" fmla="*/ 619 h 642"/>
                <a:gd name="T64" fmla="*/ 353 w 640"/>
                <a:gd name="T65" fmla="*/ 624 h 642"/>
                <a:gd name="T66" fmla="*/ 398 w 640"/>
                <a:gd name="T67" fmla="*/ 615 h 642"/>
                <a:gd name="T68" fmla="*/ 437 w 640"/>
                <a:gd name="T69" fmla="*/ 603 h 642"/>
                <a:gd name="T70" fmla="*/ 478 w 640"/>
                <a:gd name="T71" fmla="*/ 581 h 642"/>
                <a:gd name="T72" fmla="*/ 506 w 640"/>
                <a:gd name="T73" fmla="*/ 553 h 642"/>
                <a:gd name="T74" fmla="*/ 567 w 640"/>
                <a:gd name="T75" fmla="*/ 526 h 642"/>
                <a:gd name="T76" fmla="*/ 557 w 640"/>
                <a:gd name="T77" fmla="*/ 459 h 642"/>
                <a:gd name="T78" fmla="*/ 540 w 640"/>
                <a:gd name="T79" fmla="*/ 327 h 642"/>
                <a:gd name="T80" fmla="*/ 480 w 640"/>
                <a:gd name="T81" fmla="*/ 170 h 642"/>
                <a:gd name="T82" fmla="*/ 346 w 640"/>
                <a:gd name="T83" fmla="*/ 103 h 642"/>
                <a:gd name="T84" fmla="*/ 326 w 640"/>
                <a:gd name="T85" fmla="*/ 111 h 642"/>
                <a:gd name="T86" fmla="*/ 169 w 640"/>
                <a:gd name="T87" fmla="*/ 161 h 642"/>
                <a:gd name="T88" fmla="*/ 102 w 640"/>
                <a:gd name="T89" fmla="*/ 295 h 642"/>
                <a:gd name="T90" fmla="*/ 101 w 640"/>
                <a:gd name="T91" fmla="*/ 315 h 642"/>
                <a:gd name="T92" fmla="*/ 161 w 640"/>
                <a:gd name="T93" fmla="*/ 472 h 642"/>
                <a:gd name="T94" fmla="*/ 295 w 640"/>
                <a:gd name="T95" fmla="*/ 539 h 642"/>
                <a:gd name="T96" fmla="*/ 393 w 640"/>
                <a:gd name="T97" fmla="*/ 164 h 642"/>
                <a:gd name="T98" fmla="*/ 314 w 640"/>
                <a:gd name="T99" fmla="*/ 540 h 642"/>
                <a:gd name="T100" fmla="*/ 386 w 640"/>
                <a:gd name="T101" fmla="*/ 530 h 642"/>
                <a:gd name="T102" fmla="*/ 528 w 640"/>
                <a:gd name="T103" fmla="*/ 346 h 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40" h="642">
                  <a:moveTo>
                    <a:pt x="576" y="444"/>
                  </a:moveTo>
                  <a:cubicBezTo>
                    <a:pt x="594" y="455"/>
                    <a:pt x="594" y="455"/>
                    <a:pt x="594" y="455"/>
                  </a:cubicBezTo>
                  <a:cubicBezTo>
                    <a:pt x="601" y="459"/>
                    <a:pt x="611" y="456"/>
                    <a:pt x="614" y="448"/>
                  </a:cubicBezTo>
                  <a:cubicBezTo>
                    <a:pt x="616" y="444"/>
                    <a:pt x="618" y="440"/>
                    <a:pt x="619" y="436"/>
                  </a:cubicBezTo>
                  <a:cubicBezTo>
                    <a:pt x="622" y="428"/>
                    <a:pt x="618" y="420"/>
                    <a:pt x="610" y="417"/>
                  </a:cubicBezTo>
                  <a:cubicBezTo>
                    <a:pt x="603" y="415"/>
                    <a:pt x="603" y="415"/>
                    <a:pt x="603" y="415"/>
                  </a:cubicBezTo>
                  <a:cubicBezTo>
                    <a:pt x="592" y="412"/>
                    <a:pt x="584" y="402"/>
                    <a:pt x="585" y="391"/>
                  </a:cubicBezTo>
                  <a:cubicBezTo>
                    <a:pt x="587" y="376"/>
                    <a:pt x="601" y="367"/>
                    <a:pt x="614" y="371"/>
                  </a:cubicBezTo>
                  <a:cubicBezTo>
                    <a:pt x="620" y="372"/>
                    <a:pt x="620" y="372"/>
                    <a:pt x="620" y="372"/>
                  </a:cubicBezTo>
                  <a:cubicBezTo>
                    <a:pt x="629" y="375"/>
                    <a:pt x="637" y="369"/>
                    <a:pt x="638" y="360"/>
                  </a:cubicBezTo>
                  <a:cubicBezTo>
                    <a:pt x="639" y="356"/>
                    <a:pt x="639" y="352"/>
                    <a:pt x="640" y="348"/>
                  </a:cubicBezTo>
                  <a:cubicBezTo>
                    <a:pt x="640" y="339"/>
                    <a:pt x="634" y="332"/>
                    <a:pt x="625" y="332"/>
                  </a:cubicBezTo>
                  <a:cubicBezTo>
                    <a:pt x="618" y="332"/>
                    <a:pt x="618" y="332"/>
                    <a:pt x="618" y="332"/>
                  </a:cubicBezTo>
                  <a:cubicBezTo>
                    <a:pt x="607" y="332"/>
                    <a:pt x="596" y="325"/>
                    <a:pt x="594" y="314"/>
                  </a:cubicBezTo>
                  <a:cubicBezTo>
                    <a:pt x="591" y="299"/>
                    <a:pt x="602" y="286"/>
                    <a:pt x="616" y="286"/>
                  </a:cubicBezTo>
                  <a:cubicBezTo>
                    <a:pt x="623" y="286"/>
                    <a:pt x="623" y="286"/>
                    <a:pt x="623" y="286"/>
                  </a:cubicBezTo>
                  <a:cubicBezTo>
                    <a:pt x="631" y="286"/>
                    <a:pt x="638" y="278"/>
                    <a:pt x="637" y="269"/>
                  </a:cubicBezTo>
                  <a:cubicBezTo>
                    <a:pt x="636" y="265"/>
                    <a:pt x="635" y="261"/>
                    <a:pt x="634" y="256"/>
                  </a:cubicBezTo>
                  <a:cubicBezTo>
                    <a:pt x="633" y="248"/>
                    <a:pt x="624" y="243"/>
                    <a:pt x="616" y="246"/>
                  </a:cubicBezTo>
                  <a:cubicBezTo>
                    <a:pt x="608" y="248"/>
                    <a:pt x="608" y="248"/>
                    <a:pt x="608" y="248"/>
                  </a:cubicBezTo>
                  <a:cubicBezTo>
                    <a:pt x="596" y="252"/>
                    <a:pt x="583" y="245"/>
                    <a:pt x="579" y="233"/>
                  </a:cubicBezTo>
                  <a:cubicBezTo>
                    <a:pt x="576" y="221"/>
                    <a:pt x="582" y="208"/>
                    <a:pt x="595" y="204"/>
                  </a:cubicBezTo>
                  <a:cubicBezTo>
                    <a:pt x="601" y="202"/>
                    <a:pt x="601" y="202"/>
                    <a:pt x="601" y="202"/>
                  </a:cubicBezTo>
                  <a:cubicBezTo>
                    <a:pt x="609" y="199"/>
                    <a:pt x="613" y="190"/>
                    <a:pt x="609" y="182"/>
                  </a:cubicBezTo>
                  <a:cubicBezTo>
                    <a:pt x="607" y="178"/>
                    <a:pt x="605" y="174"/>
                    <a:pt x="603" y="171"/>
                  </a:cubicBezTo>
                  <a:cubicBezTo>
                    <a:pt x="599" y="163"/>
                    <a:pt x="590" y="161"/>
                    <a:pt x="583" y="165"/>
                  </a:cubicBezTo>
                  <a:cubicBezTo>
                    <a:pt x="577" y="169"/>
                    <a:pt x="577" y="169"/>
                    <a:pt x="577" y="169"/>
                  </a:cubicBezTo>
                  <a:cubicBezTo>
                    <a:pt x="567" y="176"/>
                    <a:pt x="554" y="175"/>
                    <a:pt x="547" y="167"/>
                  </a:cubicBezTo>
                  <a:cubicBezTo>
                    <a:pt x="537" y="156"/>
                    <a:pt x="539" y="139"/>
                    <a:pt x="550" y="132"/>
                  </a:cubicBezTo>
                  <a:cubicBezTo>
                    <a:pt x="556" y="128"/>
                    <a:pt x="556" y="128"/>
                    <a:pt x="556" y="128"/>
                  </a:cubicBezTo>
                  <a:cubicBezTo>
                    <a:pt x="563" y="123"/>
                    <a:pt x="564" y="113"/>
                    <a:pt x="558" y="106"/>
                  </a:cubicBezTo>
                  <a:cubicBezTo>
                    <a:pt x="556" y="103"/>
                    <a:pt x="553" y="100"/>
                    <a:pt x="550" y="97"/>
                  </a:cubicBezTo>
                  <a:cubicBezTo>
                    <a:pt x="544" y="91"/>
                    <a:pt x="534" y="91"/>
                    <a:pt x="528" y="98"/>
                  </a:cubicBezTo>
                  <a:cubicBezTo>
                    <a:pt x="524" y="103"/>
                    <a:pt x="524" y="103"/>
                    <a:pt x="524" y="103"/>
                  </a:cubicBezTo>
                  <a:cubicBezTo>
                    <a:pt x="516" y="112"/>
                    <a:pt x="504" y="115"/>
                    <a:pt x="494" y="109"/>
                  </a:cubicBezTo>
                  <a:cubicBezTo>
                    <a:pt x="481" y="102"/>
                    <a:pt x="479" y="85"/>
                    <a:pt x="488" y="74"/>
                  </a:cubicBezTo>
                  <a:cubicBezTo>
                    <a:pt x="492" y="70"/>
                    <a:pt x="492" y="70"/>
                    <a:pt x="492" y="70"/>
                  </a:cubicBezTo>
                  <a:cubicBezTo>
                    <a:pt x="497" y="63"/>
                    <a:pt x="496" y="53"/>
                    <a:pt x="488" y="48"/>
                  </a:cubicBezTo>
                  <a:cubicBezTo>
                    <a:pt x="485" y="46"/>
                    <a:pt x="481" y="44"/>
                    <a:pt x="477" y="41"/>
                  </a:cubicBezTo>
                  <a:cubicBezTo>
                    <a:pt x="470" y="37"/>
                    <a:pt x="460" y="40"/>
                    <a:pt x="457" y="48"/>
                  </a:cubicBezTo>
                  <a:cubicBezTo>
                    <a:pt x="454" y="55"/>
                    <a:pt x="454" y="55"/>
                    <a:pt x="454" y="55"/>
                  </a:cubicBezTo>
                  <a:cubicBezTo>
                    <a:pt x="450" y="65"/>
                    <a:pt x="438" y="71"/>
                    <a:pt x="427" y="69"/>
                  </a:cubicBezTo>
                  <a:cubicBezTo>
                    <a:pt x="413" y="65"/>
                    <a:pt x="406" y="50"/>
                    <a:pt x="412" y="37"/>
                  </a:cubicBezTo>
                  <a:cubicBezTo>
                    <a:pt x="414" y="31"/>
                    <a:pt x="414" y="31"/>
                    <a:pt x="414" y="31"/>
                  </a:cubicBezTo>
                  <a:cubicBezTo>
                    <a:pt x="418" y="23"/>
                    <a:pt x="413" y="14"/>
                    <a:pt x="405" y="12"/>
                  </a:cubicBezTo>
                  <a:cubicBezTo>
                    <a:pt x="401" y="11"/>
                    <a:pt x="396" y="9"/>
                    <a:pt x="392" y="9"/>
                  </a:cubicBezTo>
                  <a:cubicBezTo>
                    <a:pt x="384" y="7"/>
                    <a:pt x="376" y="12"/>
                    <a:pt x="375" y="21"/>
                  </a:cubicBezTo>
                  <a:cubicBezTo>
                    <a:pt x="374" y="29"/>
                    <a:pt x="374" y="29"/>
                    <a:pt x="374" y="29"/>
                  </a:cubicBezTo>
                  <a:cubicBezTo>
                    <a:pt x="372" y="41"/>
                    <a:pt x="360" y="50"/>
                    <a:pt x="348" y="49"/>
                  </a:cubicBezTo>
                  <a:cubicBezTo>
                    <a:pt x="337" y="52"/>
                    <a:pt x="325" y="43"/>
                    <a:pt x="327" y="31"/>
                  </a:cubicBezTo>
                  <a:cubicBezTo>
                    <a:pt x="329" y="17"/>
                    <a:pt x="329" y="17"/>
                    <a:pt x="329" y="17"/>
                  </a:cubicBezTo>
                  <a:cubicBezTo>
                    <a:pt x="330" y="8"/>
                    <a:pt x="323" y="0"/>
                    <a:pt x="314" y="0"/>
                  </a:cubicBezTo>
                  <a:cubicBezTo>
                    <a:pt x="310" y="0"/>
                    <a:pt x="306" y="1"/>
                    <a:pt x="301" y="1"/>
                  </a:cubicBezTo>
                  <a:cubicBezTo>
                    <a:pt x="293" y="1"/>
                    <a:pt x="286" y="9"/>
                    <a:pt x="288" y="18"/>
                  </a:cubicBezTo>
                  <a:cubicBezTo>
                    <a:pt x="289" y="25"/>
                    <a:pt x="289" y="25"/>
                    <a:pt x="289" y="25"/>
                  </a:cubicBezTo>
                  <a:cubicBezTo>
                    <a:pt x="291" y="39"/>
                    <a:pt x="281" y="52"/>
                    <a:pt x="266" y="52"/>
                  </a:cubicBezTo>
                  <a:cubicBezTo>
                    <a:pt x="255" y="52"/>
                    <a:pt x="245" y="43"/>
                    <a:pt x="244" y="32"/>
                  </a:cubicBezTo>
                  <a:cubicBezTo>
                    <a:pt x="243" y="27"/>
                    <a:pt x="243" y="27"/>
                    <a:pt x="243" y="27"/>
                  </a:cubicBezTo>
                  <a:cubicBezTo>
                    <a:pt x="241" y="18"/>
                    <a:pt x="233" y="13"/>
                    <a:pt x="224" y="15"/>
                  </a:cubicBezTo>
                  <a:cubicBezTo>
                    <a:pt x="224" y="15"/>
                    <a:pt x="224" y="15"/>
                    <a:pt x="224" y="15"/>
                  </a:cubicBezTo>
                  <a:cubicBezTo>
                    <a:pt x="220" y="17"/>
                    <a:pt x="216" y="18"/>
                    <a:pt x="212" y="19"/>
                  </a:cubicBezTo>
                  <a:cubicBezTo>
                    <a:pt x="204" y="22"/>
                    <a:pt x="200" y="31"/>
                    <a:pt x="204" y="39"/>
                  </a:cubicBezTo>
                  <a:cubicBezTo>
                    <a:pt x="207" y="46"/>
                    <a:pt x="207" y="46"/>
                    <a:pt x="207" y="46"/>
                  </a:cubicBezTo>
                  <a:cubicBezTo>
                    <a:pt x="212" y="56"/>
                    <a:pt x="209" y="68"/>
                    <a:pt x="200" y="75"/>
                  </a:cubicBezTo>
                  <a:cubicBezTo>
                    <a:pt x="188" y="83"/>
                    <a:pt x="172" y="79"/>
                    <a:pt x="166" y="66"/>
                  </a:cubicBezTo>
                  <a:cubicBezTo>
                    <a:pt x="163" y="60"/>
                    <a:pt x="163" y="60"/>
                    <a:pt x="163" y="60"/>
                  </a:cubicBezTo>
                  <a:cubicBezTo>
                    <a:pt x="159" y="52"/>
                    <a:pt x="149" y="50"/>
                    <a:pt x="142" y="55"/>
                  </a:cubicBezTo>
                  <a:cubicBezTo>
                    <a:pt x="138" y="57"/>
                    <a:pt x="135" y="59"/>
                    <a:pt x="131" y="62"/>
                  </a:cubicBezTo>
                  <a:cubicBezTo>
                    <a:pt x="124" y="67"/>
                    <a:pt x="123" y="77"/>
                    <a:pt x="129" y="83"/>
                  </a:cubicBezTo>
                  <a:cubicBezTo>
                    <a:pt x="134" y="89"/>
                    <a:pt x="134" y="89"/>
                    <a:pt x="134" y="89"/>
                  </a:cubicBezTo>
                  <a:cubicBezTo>
                    <a:pt x="141" y="97"/>
                    <a:pt x="142" y="110"/>
                    <a:pt x="135" y="119"/>
                  </a:cubicBezTo>
                  <a:cubicBezTo>
                    <a:pt x="126" y="130"/>
                    <a:pt x="109" y="130"/>
                    <a:pt x="100" y="120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0" y="109"/>
                    <a:pt x="80" y="109"/>
                    <a:pt x="74" y="116"/>
                  </a:cubicBezTo>
                  <a:cubicBezTo>
                    <a:pt x="71" y="119"/>
                    <a:pt x="69" y="122"/>
                    <a:pt x="66" y="126"/>
                  </a:cubicBezTo>
                  <a:cubicBezTo>
                    <a:pt x="61" y="133"/>
                    <a:pt x="63" y="142"/>
                    <a:pt x="70" y="147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87" y="158"/>
                    <a:pt x="91" y="172"/>
                    <a:pt x="84" y="183"/>
                  </a:cubicBezTo>
                  <a:cubicBezTo>
                    <a:pt x="88" y="194"/>
                    <a:pt x="75" y="204"/>
                    <a:pt x="65" y="198"/>
                  </a:cubicBezTo>
                  <a:cubicBezTo>
                    <a:pt x="47" y="187"/>
                    <a:pt x="47" y="187"/>
                    <a:pt x="47" y="187"/>
                  </a:cubicBezTo>
                  <a:cubicBezTo>
                    <a:pt x="40" y="182"/>
                    <a:pt x="30" y="185"/>
                    <a:pt x="26" y="193"/>
                  </a:cubicBezTo>
                  <a:cubicBezTo>
                    <a:pt x="25" y="197"/>
                    <a:pt x="23" y="201"/>
                    <a:pt x="21" y="205"/>
                  </a:cubicBezTo>
                  <a:cubicBezTo>
                    <a:pt x="18" y="213"/>
                    <a:pt x="23" y="222"/>
                    <a:pt x="31" y="225"/>
                  </a:cubicBezTo>
                  <a:cubicBezTo>
                    <a:pt x="39" y="227"/>
                    <a:pt x="39" y="227"/>
                    <a:pt x="39" y="227"/>
                  </a:cubicBezTo>
                  <a:cubicBezTo>
                    <a:pt x="51" y="230"/>
                    <a:pt x="58" y="243"/>
                    <a:pt x="55" y="255"/>
                  </a:cubicBezTo>
                  <a:cubicBezTo>
                    <a:pt x="51" y="267"/>
                    <a:pt x="39" y="274"/>
                    <a:pt x="26" y="271"/>
                  </a:cubicBezTo>
                  <a:cubicBezTo>
                    <a:pt x="20" y="269"/>
                    <a:pt x="20" y="269"/>
                    <a:pt x="20" y="269"/>
                  </a:cubicBezTo>
                  <a:cubicBezTo>
                    <a:pt x="12" y="267"/>
                    <a:pt x="3" y="273"/>
                    <a:pt x="2" y="281"/>
                  </a:cubicBezTo>
                  <a:cubicBezTo>
                    <a:pt x="2" y="286"/>
                    <a:pt x="1" y="290"/>
                    <a:pt x="1" y="294"/>
                  </a:cubicBezTo>
                  <a:cubicBezTo>
                    <a:pt x="0" y="303"/>
                    <a:pt x="7" y="310"/>
                    <a:pt x="16" y="310"/>
                  </a:cubicBezTo>
                  <a:cubicBezTo>
                    <a:pt x="23" y="310"/>
                    <a:pt x="23" y="310"/>
                    <a:pt x="23" y="310"/>
                  </a:cubicBezTo>
                  <a:cubicBezTo>
                    <a:pt x="36" y="310"/>
                    <a:pt x="47" y="320"/>
                    <a:pt x="47" y="332"/>
                  </a:cubicBezTo>
                  <a:cubicBezTo>
                    <a:pt x="47" y="345"/>
                    <a:pt x="37" y="356"/>
                    <a:pt x="24" y="356"/>
                  </a:cubicBezTo>
                  <a:cubicBezTo>
                    <a:pt x="18" y="356"/>
                    <a:pt x="18" y="356"/>
                    <a:pt x="18" y="356"/>
                  </a:cubicBezTo>
                  <a:cubicBezTo>
                    <a:pt x="9" y="356"/>
                    <a:pt x="3" y="364"/>
                    <a:pt x="4" y="373"/>
                  </a:cubicBezTo>
                  <a:cubicBezTo>
                    <a:pt x="5" y="377"/>
                    <a:pt x="5" y="381"/>
                    <a:pt x="6" y="385"/>
                  </a:cubicBezTo>
                  <a:cubicBezTo>
                    <a:pt x="8" y="394"/>
                    <a:pt x="17" y="399"/>
                    <a:pt x="25" y="396"/>
                  </a:cubicBezTo>
                  <a:cubicBezTo>
                    <a:pt x="32" y="394"/>
                    <a:pt x="32" y="394"/>
                    <a:pt x="32" y="394"/>
                  </a:cubicBezTo>
                  <a:cubicBezTo>
                    <a:pt x="44" y="390"/>
                    <a:pt x="57" y="397"/>
                    <a:pt x="61" y="409"/>
                  </a:cubicBezTo>
                  <a:cubicBezTo>
                    <a:pt x="65" y="421"/>
                    <a:pt x="58" y="434"/>
                    <a:pt x="46" y="438"/>
                  </a:cubicBezTo>
                  <a:cubicBezTo>
                    <a:pt x="40" y="440"/>
                    <a:pt x="40" y="440"/>
                    <a:pt x="40" y="440"/>
                  </a:cubicBezTo>
                  <a:cubicBezTo>
                    <a:pt x="32" y="442"/>
                    <a:pt x="28" y="452"/>
                    <a:pt x="31" y="460"/>
                  </a:cubicBezTo>
                  <a:cubicBezTo>
                    <a:pt x="33" y="464"/>
                    <a:pt x="35" y="467"/>
                    <a:pt x="37" y="471"/>
                  </a:cubicBezTo>
                  <a:cubicBezTo>
                    <a:pt x="41" y="479"/>
                    <a:pt x="51" y="481"/>
                    <a:pt x="58" y="476"/>
                  </a:cubicBezTo>
                  <a:cubicBezTo>
                    <a:pt x="64" y="472"/>
                    <a:pt x="64" y="472"/>
                    <a:pt x="64" y="472"/>
                  </a:cubicBezTo>
                  <a:cubicBezTo>
                    <a:pt x="73" y="466"/>
                    <a:pt x="86" y="467"/>
                    <a:pt x="94" y="475"/>
                  </a:cubicBezTo>
                  <a:cubicBezTo>
                    <a:pt x="104" y="486"/>
                    <a:pt x="102" y="503"/>
                    <a:pt x="90" y="510"/>
                  </a:cubicBezTo>
                  <a:cubicBezTo>
                    <a:pt x="85" y="514"/>
                    <a:pt x="85" y="514"/>
                    <a:pt x="85" y="514"/>
                  </a:cubicBezTo>
                  <a:cubicBezTo>
                    <a:pt x="78" y="519"/>
                    <a:pt x="76" y="529"/>
                    <a:pt x="82" y="535"/>
                  </a:cubicBezTo>
                  <a:cubicBezTo>
                    <a:pt x="85" y="539"/>
                    <a:pt x="88" y="542"/>
                    <a:pt x="91" y="545"/>
                  </a:cubicBezTo>
                  <a:cubicBezTo>
                    <a:pt x="97" y="551"/>
                    <a:pt x="107" y="551"/>
                    <a:pt x="112" y="544"/>
                  </a:cubicBezTo>
                  <a:cubicBezTo>
                    <a:pt x="117" y="538"/>
                    <a:pt x="117" y="538"/>
                    <a:pt x="117" y="538"/>
                  </a:cubicBezTo>
                  <a:cubicBezTo>
                    <a:pt x="126" y="528"/>
                    <a:pt x="140" y="527"/>
                    <a:pt x="150" y="535"/>
                  </a:cubicBezTo>
                  <a:cubicBezTo>
                    <a:pt x="160" y="543"/>
                    <a:pt x="161" y="558"/>
                    <a:pt x="153" y="567"/>
                  </a:cubicBezTo>
                  <a:cubicBezTo>
                    <a:pt x="149" y="572"/>
                    <a:pt x="149" y="572"/>
                    <a:pt x="149" y="572"/>
                  </a:cubicBezTo>
                  <a:cubicBezTo>
                    <a:pt x="143" y="579"/>
                    <a:pt x="145" y="589"/>
                    <a:pt x="152" y="594"/>
                  </a:cubicBezTo>
                  <a:cubicBezTo>
                    <a:pt x="156" y="596"/>
                    <a:pt x="160" y="598"/>
                    <a:pt x="163" y="600"/>
                  </a:cubicBezTo>
                  <a:cubicBezTo>
                    <a:pt x="171" y="605"/>
                    <a:pt x="180" y="601"/>
                    <a:pt x="184" y="594"/>
                  </a:cubicBezTo>
                  <a:cubicBezTo>
                    <a:pt x="187" y="586"/>
                    <a:pt x="187" y="586"/>
                    <a:pt x="187" y="586"/>
                  </a:cubicBezTo>
                  <a:cubicBezTo>
                    <a:pt x="192" y="575"/>
                    <a:pt x="205" y="569"/>
                    <a:pt x="217" y="574"/>
                  </a:cubicBezTo>
                  <a:cubicBezTo>
                    <a:pt x="229" y="579"/>
                    <a:pt x="234" y="593"/>
                    <a:pt x="229" y="605"/>
                  </a:cubicBezTo>
                  <a:cubicBezTo>
                    <a:pt x="227" y="610"/>
                    <a:pt x="227" y="610"/>
                    <a:pt x="227" y="610"/>
                  </a:cubicBezTo>
                  <a:cubicBezTo>
                    <a:pt x="223" y="619"/>
                    <a:pt x="228" y="628"/>
                    <a:pt x="236" y="630"/>
                  </a:cubicBezTo>
                  <a:cubicBezTo>
                    <a:pt x="240" y="631"/>
                    <a:pt x="244" y="632"/>
                    <a:pt x="248" y="633"/>
                  </a:cubicBezTo>
                  <a:cubicBezTo>
                    <a:pt x="257" y="635"/>
                    <a:pt x="265" y="629"/>
                    <a:pt x="266" y="621"/>
                  </a:cubicBezTo>
                  <a:cubicBezTo>
                    <a:pt x="267" y="613"/>
                    <a:pt x="267" y="613"/>
                    <a:pt x="267" y="613"/>
                  </a:cubicBezTo>
                  <a:cubicBezTo>
                    <a:pt x="269" y="601"/>
                    <a:pt x="280" y="592"/>
                    <a:pt x="293" y="593"/>
                  </a:cubicBezTo>
                  <a:cubicBezTo>
                    <a:pt x="305" y="595"/>
                    <a:pt x="314" y="606"/>
                    <a:pt x="313" y="619"/>
                  </a:cubicBezTo>
                  <a:cubicBezTo>
                    <a:pt x="312" y="625"/>
                    <a:pt x="312" y="625"/>
                    <a:pt x="312" y="625"/>
                  </a:cubicBezTo>
                  <a:cubicBezTo>
                    <a:pt x="311" y="634"/>
                    <a:pt x="318" y="642"/>
                    <a:pt x="327" y="641"/>
                  </a:cubicBezTo>
                  <a:cubicBezTo>
                    <a:pt x="331" y="641"/>
                    <a:pt x="335" y="641"/>
                    <a:pt x="339" y="641"/>
                  </a:cubicBezTo>
                  <a:cubicBezTo>
                    <a:pt x="348" y="640"/>
                    <a:pt x="354" y="633"/>
                    <a:pt x="353" y="624"/>
                  </a:cubicBezTo>
                  <a:cubicBezTo>
                    <a:pt x="352" y="616"/>
                    <a:pt x="352" y="616"/>
                    <a:pt x="352" y="616"/>
                  </a:cubicBezTo>
                  <a:cubicBezTo>
                    <a:pt x="349" y="604"/>
                    <a:pt x="358" y="592"/>
                    <a:pt x="371" y="590"/>
                  </a:cubicBezTo>
                  <a:cubicBezTo>
                    <a:pt x="383" y="588"/>
                    <a:pt x="395" y="596"/>
                    <a:pt x="397" y="609"/>
                  </a:cubicBezTo>
                  <a:cubicBezTo>
                    <a:pt x="398" y="615"/>
                    <a:pt x="398" y="615"/>
                    <a:pt x="398" y="615"/>
                  </a:cubicBezTo>
                  <a:cubicBezTo>
                    <a:pt x="399" y="624"/>
                    <a:pt x="408" y="629"/>
                    <a:pt x="416" y="627"/>
                  </a:cubicBezTo>
                  <a:cubicBezTo>
                    <a:pt x="417" y="627"/>
                    <a:pt x="417" y="627"/>
                    <a:pt x="417" y="627"/>
                  </a:cubicBezTo>
                  <a:cubicBezTo>
                    <a:pt x="421" y="625"/>
                    <a:pt x="425" y="624"/>
                    <a:pt x="429" y="622"/>
                  </a:cubicBezTo>
                  <a:cubicBezTo>
                    <a:pt x="437" y="620"/>
                    <a:pt x="441" y="610"/>
                    <a:pt x="437" y="603"/>
                  </a:cubicBezTo>
                  <a:cubicBezTo>
                    <a:pt x="434" y="596"/>
                    <a:pt x="434" y="596"/>
                    <a:pt x="434" y="596"/>
                  </a:cubicBezTo>
                  <a:cubicBezTo>
                    <a:pt x="428" y="584"/>
                    <a:pt x="433" y="570"/>
                    <a:pt x="444" y="565"/>
                  </a:cubicBezTo>
                  <a:cubicBezTo>
                    <a:pt x="456" y="559"/>
                    <a:pt x="470" y="564"/>
                    <a:pt x="475" y="576"/>
                  </a:cubicBezTo>
                  <a:cubicBezTo>
                    <a:pt x="478" y="581"/>
                    <a:pt x="478" y="581"/>
                    <a:pt x="478" y="581"/>
                  </a:cubicBezTo>
                  <a:cubicBezTo>
                    <a:pt x="482" y="589"/>
                    <a:pt x="492" y="592"/>
                    <a:pt x="499" y="587"/>
                  </a:cubicBezTo>
                  <a:cubicBezTo>
                    <a:pt x="502" y="585"/>
                    <a:pt x="506" y="582"/>
                    <a:pt x="509" y="580"/>
                  </a:cubicBezTo>
                  <a:cubicBezTo>
                    <a:pt x="516" y="575"/>
                    <a:pt x="517" y="565"/>
                    <a:pt x="512" y="558"/>
                  </a:cubicBezTo>
                  <a:cubicBezTo>
                    <a:pt x="506" y="553"/>
                    <a:pt x="506" y="553"/>
                    <a:pt x="506" y="553"/>
                  </a:cubicBezTo>
                  <a:cubicBezTo>
                    <a:pt x="498" y="543"/>
                    <a:pt x="499" y="529"/>
                    <a:pt x="508" y="520"/>
                  </a:cubicBezTo>
                  <a:cubicBezTo>
                    <a:pt x="517" y="512"/>
                    <a:pt x="532" y="512"/>
                    <a:pt x="541" y="522"/>
                  </a:cubicBezTo>
                  <a:cubicBezTo>
                    <a:pt x="545" y="526"/>
                    <a:pt x="545" y="526"/>
                    <a:pt x="545" y="526"/>
                  </a:cubicBezTo>
                  <a:cubicBezTo>
                    <a:pt x="551" y="533"/>
                    <a:pt x="561" y="533"/>
                    <a:pt x="567" y="526"/>
                  </a:cubicBezTo>
                  <a:cubicBezTo>
                    <a:pt x="569" y="523"/>
                    <a:pt x="572" y="519"/>
                    <a:pt x="575" y="516"/>
                  </a:cubicBezTo>
                  <a:cubicBezTo>
                    <a:pt x="580" y="509"/>
                    <a:pt x="578" y="499"/>
                    <a:pt x="571" y="495"/>
                  </a:cubicBezTo>
                  <a:cubicBezTo>
                    <a:pt x="564" y="491"/>
                    <a:pt x="564" y="491"/>
                    <a:pt x="564" y="491"/>
                  </a:cubicBezTo>
                  <a:cubicBezTo>
                    <a:pt x="553" y="484"/>
                    <a:pt x="550" y="470"/>
                    <a:pt x="557" y="459"/>
                  </a:cubicBezTo>
                  <a:cubicBezTo>
                    <a:pt x="553" y="448"/>
                    <a:pt x="566" y="438"/>
                    <a:pt x="576" y="444"/>
                  </a:cubicBezTo>
                  <a:moveTo>
                    <a:pt x="493" y="185"/>
                  </a:moveTo>
                  <a:cubicBezTo>
                    <a:pt x="509" y="205"/>
                    <a:pt x="521" y="229"/>
                    <a:pt x="530" y="255"/>
                  </a:cubicBezTo>
                  <a:cubicBezTo>
                    <a:pt x="537" y="279"/>
                    <a:pt x="540" y="303"/>
                    <a:pt x="540" y="327"/>
                  </a:cubicBezTo>
                  <a:cubicBezTo>
                    <a:pt x="530" y="326"/>
                    <a:pt x="530" y="326"/>
                    <a:pt x="530" y="326"/>
                  </a:cubicBezTo>
                  <a:cubicBezTo>
                    <a:pt x="531" y="278"/>
                    <a:pt x="515" y="230"/>
                    <a:pt x="485" y="191"/>
                  </a:cubicBezTo>
                  <a:cubicBezTo>
                    <a:pt x="493" y="185"/>
                    <a:pt x="493" y="185"/>
                    <a:pt x="493" y="185"/>
                  </a:cubicBezTo>
                  <a:moveTo>
                    <a:pt x="480" y="170"/>
                  </a:moveTo>
                  <a:cubicBezTo>
                    <a:pt x="472" y="177"/>
                    <a:pt x="472" y="177"/>
                    <a:pt x="472" y="177"/>
                  </a:cubicBezTo>
                  <a:cubicBezTo>
                    <a:pt x="455" y="158"/>
                    <a:pt x="433" y="142"/>
                    <a:pt x="409" y="131"/>
                  </a:cubicBezTo>
                  <a:cubicBezTo>
                    <a:pt x="388" y="121"/>
                    <a:pt x="367" y="115"/>
                    <a:pt x="345" y="113"/>
                  </a:cubicBezTo>
                  <a:cubicBezTo>
                    <a:pt x="346" y="103"/>
                    <a:pt x="346" y="103"/>
                    <a:pt x="346" y="103"/>
                  </a:cubicBezTo>
                  <a:cubicBezTo>
                    <a:pt x="397" y="109"/>
                    <a:pt x="445" y="133"/>
                    <a:pt x="480" y="170"/>
                  </a:cubicBezTo>
                  <a:moveTo>
                    <a:pt x="254" y="112"/>
                  </a:moveTo>
                  <a:cubicBezTo>
                    <a:pt x="278" y="104"/>
                    <a:pt x="303" y="101"/>
                    <a:pt x="326" y="101"/>
                  </a:cubicBezTo>
                  <a:cubicBezTo>
                    <a:pt x="326" y="111"/>
                    <a:pt x="326" y="111"/>
                    <a:pt x="326" y="111"/>
                  </a:cubicBezTo>
                  <a:cubicBezTo>
                    <a:pt x="277" y="110"/>
                    <a:pt x="229" y="126"/>
                    <a:pt x="191" y="156"/>
                  </a:cubicBezTo>
                  <a:cubicBezTo>
                    <a:pt x="184" y="149"/>
                    <a:pt x="184" y="149"/>
                    <a:pt x="184" y="149"/>
                  </a:cubicBezTo>
                  <a:cubicBezTo>
                    <a:pt x="205" y="133"/>
                    <a:pt x="228" y="120"/>
                    <a:pt x="254" y="112"/>
                  </a:cubicBezTo>
                  <a:moveTo>
                    <a:pt x="169" y="161"/>
                  </a:moveTo>
                  <a:cubicBezTo>
                    <a:pt x="176" y="169"/>
                    <a:pt x="176" y="169"/>
                    <a:pt x="176" y="169"/>
                  </a:cubicBezTo>
                  <a:cubicBezTo>
                    <a:pt x="157" y="187"/>
                    <a:pt x="142" y="208"/>
                    <a:pt x="130" y="233"/>
                  </a:cubicBezTo>
                  <a:cubicBezTo>
                    <a:pt x="121" y="253"/>
                    <a:pt x="115" y="275"/>
                    <a:pt x="112" y="296"/>
                  </a:cubicBezTo>
                  <a:cubicBezTo>
                    <a:pt x="102" y="295"/>
                    <a:pt x="102" y="295"/>
                    <a:pt x="102" y="295"/>
                  </a:cubicBezTo>
                  <a:cubicBezTo>
                    <a:pt x="108" y="244"/>
                    <a:pt x="132" y="197"/>
                    <a:pt x="169" y="161"/>
                  </a:cubicBezTo>
                  <a:moveTo>
                    <a:pt x="148" y="457"/>
                  </a:moveTo>
                  <a:cubicBezTo>
                    <a:pt x="132" y="437"/>
                    <a:pt x="119" y="413"/>
                    <a:pt x="111" y="387"/>
                  </a:cubicBezTo>
                  <a:cubicBezTo>
                    <a:pt x="103" y="363"/>
                    <a:pt x="100" y="339"/>
                    <a:pt x="101" y="315"/>
                  </a:cubicBezTo>
                  <a:cubicBezTo>
                    <a:pt x="111" y="315"/>
                    <a:pt x="111" y="315"/>
                    <a:pt x="111" y="315"/>
                  </a:cubicBezTo>
                  <a:cubicBezTo>
                    <a:pt x="110" y="364"/>
                    <a:pt x="126" y="412"/>
                    <a:pt x="156" y="450"/>
                  </a:cubicBezTo>
                  <a:cubicBezTo>
                    <a:pt x="148" y="457"/>
                    <a:pt x="148" y="457"/>
                    <a:pt x="148" y="457"/>
                  </a:cubicBezTo>
                  <a:moveTo>
                    <a:pt x="161" y="472"/>
                  </a:moveTo>
                  <a:cubicBezTo>
                    <a:pt x="168" y="465"/>
                    <a:pt x="168" y="465"/>
                    <a:pt x="168" y="465"/>
                  </a:cubicBezTo>
                  <a:cubicBezTo>
                    <a:pt x="186" y="484"/>
                    <a:pt x="207" y="499"/>
                    <a:pt x="232" y="511"/>
                  </a:cubicBezTo>
                  <a:cubicBezTo>
                    <a:pt x="253" y="521"/>
                    <a:pt x="274" y="526"/>
                    <a:pt x="295" y="529"/>
                  </a:cubicBezTo>
                  <a:cubicBezTo>
                    <a:pt x="295" y="539"/>
                    <a:pt x="295" y="539"/>
                    <a:pt x="295" y="539"/>
                  </a:cubicBezTo>
                  <a:cubicBezTo>
                    <a:pt x="244" y="533"/>
                    <a:pt x="196" y="509"/>
                    <a:pt x="161" y="472"/>
                  </a:cubicBezTo>
                  <a:moveTo>
                    <a:pt x="247" y="478"/>
                  </a:moveTo>
                  <a:cubicBezTo>
                    <a:pt x="161" y="438"/>
                    <a:pt x="123" y="335"/>
                    <a:pt x="163" y="248"/>
                  </a:cubicBezTo>
                  <a:cubicBezTo>
                    <a:pt x="204" y="161"/>
                    <a:pt x="307" y="124"/>
                    <a:pt x="393" y="164"/>
                  </a:cubicBezTo>
                  <a:cubicBezTo>
                    <a:pt x="480" y="204"/>
                    <a:pt x="517" y="307"/>
                    <a:pt x="477" y="394"/>
                  </a:cubicBezTo>
                  <a:cubicBezTo>
                    <a:pt x="437" y="480"/>
                    <a:pt x="334" y="518"/>
                    <a:pt x="247" y="478"/>
                  </a:cubicBezTo>
                  <a:moveTo>
                    <a:pt x="386" y="530"/>
                  </a:moveTo>
                  <a:cubicBezTo>
                    <a:pt x="362" y="538"/>
                    <a:pt x="338" y="541"/>
                    <a:pt x="314" y="540"/>
                  </a:cubicBezTo>
                  <a:cubicBezTo>
                    <a:pt x="315" y="530"/>
                    <a:pt x="315" y="530"/>
                    <a:pt x="315" y="530"/>
                  </a:cubicBezTo>
                  <a:cubicBezTo>
                    <a:pt x="364" y="532"/>
                    <a:pt x="411" y="516"/>
                    <a:pt x="450" y="486"/>
                  </a:cubicBezTo>
                  <a:cubicBezTo>
                    <a:pt x="456" y="493"/>
                    <a:pt x="456" y="493"/>
                    <a:pt x="456" y="493"/>
                  </a:cubicBezTo>
                  <a:cubicBezTo>
                    <a:pt x="436" y="509"/>
                    <a:pt x="412" y="522"/>
                    <a:pt x="386" y="530"/>
                  </a:cubicBezTo>
                  <a:moveTo>
                    <a:pt x="471" y="480"/>
                  </a:moveTo>
                  <a:cubicBezTo>
                    <a:pt x="465" y="473"/>
                    <a:pt x="465" y="473"/>
                    <a:pt x="465" y="473"/>
                  </a:cubicBezTo>
                  <a:cubicBezTo>
                    <a:pt x="483" y="455"/>
                    <a:pt x="499" y="434"/>
                    <a:pt x="510" y="409"/>
                  </a:cubicBezTo>
                  <a:cubicBezTo>
                    <a:pt x="520" y="389"/>
                    <a:pt x="526" y="367"/>
                    <a:pt x="528" y="346"/>
                  </a:cubicBezTo>
                  <a:cubicBezTo>
                    <a:pt x="538" y="347"/>
                    <a:pt x="538" y="347"/>
                    <a:pt x="538" y="347"/>
                  </a:cubicBezTo>
                  <a:cubicBezTo>
                    <a:pt x="532" y="398"/>
                    <a:pt x="508" y="445"/>
                    <a:pt x="471" y="48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淘宝网chenying0907出品 42"/>
            <p:cNvSpPr>
              <a:spLocks noEditPoints="1"/>
            </p:cNvSpPr>
            <p:nvPr/>
          </p:nvSpPr>
          <p:spPr bwMode="auto">
            <a:xfrm>
              <a:off x="4624762" y="3802960"/>
              <a:ext cx="1292831" cy="1294460"/>
            </a:xfrm>
            <a:custGeom>
              <a:avLst/>
              <a:gdLst>
                <a:gd name="T0" fmla="*/ 640 w 671"/>
                <a:gd name="T1" fmla="*/ 357 h 672"/>
                <a:gd name="T2" fmla="*/ 626 w 671"/>
                <a:gd name="T3" fmla="*/ 244 h 672"/>
                <a:gd name="T4" fmla="*/ 573 w 671"/>
                <a:gd name="T5" fmla="*/ 144 h 672"/>
                <a:gd name="T6" fmla="*/ 515 w 671"/>
                <a:gd name="T7" fmla="*/ 51 h 672"/>
                <a:gd name="T8" fmla="*/ 409 w 671"/>
                <a:gd name="T9" fmla="*/ 8 h 672"/>
                <a:gd name="T10" fmla="*/ 295 w 671"/>
                <a:gd name="T11" fmla="*/ 2 h 672"/>
                <a:gd name="T12" fmla="*/ 198 w 671"/>
                <a:gd name="T13" fmla="*/ 29 h 672"/>
                <a:gd name="T14" fmla="*/ 129 w 671"/>
                <a:gd name="T15" fmla="*/ 114 h 672"/>
                <a:gd name="T16" fmla="*/ 52 w 671"/>
                <a:gd name="T17" fmla="*/ 227 h 672"/>
                <a:gd name="T18" fmla="*/ 0 w 671"/>
                <a:gd name="T19" fmla="*/ 324 h 672"/>
                <a:gd name="T20" fmla="*/ 16 w 671"/>
                <a:gd name="T21" fmla="*/ 437 h 672"/>
                <a:gd name="T22" fmla="*/ 68 w 671"/>
                <a:gd name="T23" fmla="*/ 539 h 672"/>
                <a:gd name="T24" fmla="*/ 166 w 671"/>
                <a:gd name="T25" fmla="*/ 588 h 672"/>
                <a:gd name="T26" fmla="*/ 293 w 671"/>
                <a:gd name="T27" fmla="*/ 637 h 672"/>
                <a:gd name="T28" fmla="*/ 399 w 671"/>
                <a:gd name="T29" fmla="*/ 666 h 672"/>
                <a:gd name="T30" fmla="*/ 494 w 671"/>
                <a:gd name="T31" fmla="*/ 633 h 672"/>
                <a:gd name="T32" fmla="*/ 584 w 671"/>
                <a:gd name="T33" fmla="*/ 563 h 672"/>
                <a:gd name="T34" fmla="*/ 646 w 671"/>
                <a:gd name="T35" fmla="*/ 467 h 672"/>
                <a:gd name="T36" fmla="*/ 579 w 671"/>
                <a:gd name="T37" fmla="*/ 437 h 672"/>
                <a:gd name="T38" fmla="*/ 598 w 671"/>
                <a:gd name="T39" fmla="*/ 364 h 672"/>
                <a:gd name="T40" fmla="*/ 599 w 671"/>
                <a:gd name="T41" fmla="*/ 327 h 672"/>
                <a:gd name="T42" fmla="*/ 548 w 671"/>
                <a:gd name="T43" fmla="*/ 273 h 672"/>
                <a:gd name="T44" fmla="*/ 575 w 671"/>
                <a:gd name="T45" fmla="*/ 225 h 672"/>
                <a:gd name="T46" fmla="*/ 557 w 671"/>
                <a:gd name="T47" fmla="*/ 192 h 672"/>
                <a:gd name="T48" fmla="*/ 530 w 671"/>
                <a:gd name="T49" fmla="*/ 157 h 672"/>
                <a:gd name="T50" fmla="*/ 502 w 671"/>
                <a:gd name="T51" fmla="*/ 131 h 672"/>
                <a:gd name="T52" fmla="*/ 429 w 671"/>
                <a:gd name="T53" fmla="*/ 136 h 672"/>
                <a:gd name="T54" fmla="*/ 398 w 671"/>
                <a:gd name="T55" fmla="*/ 124 h 672"/>
                <a:gd name="T56" fmla="*/ 373 w 671"/>
                <a:gd name="T57" fmla="*/ 75 h 672"/>
                <a:gd name="T58" fmla="*/ 365 w 671"/>
                <a:gd name="T59" fmla="*/ 74 h 672"/>
                <a:gd name="T60" fmla="*/ 290 w 671"/>
                <a:gd name="T61" fmla="*/ 76 h 672"/>
                <a:gd name="T62" fmla="*/ 267 w 671"/>
                <a:gd name="T63" fmla="*/ 127 h 672"/>
                <a:gd name="T64" fmla="*/ 217 w 671"/>
                <a:gd name="T65" fmla="*/ 151 h 672"/>
                <a:gd name="T66" fmla="*/ 162 w 671"/>
                <a:gd name="T67" fmla="*/ 137 h 672"/>
                <a:gd name="T68" fmla="*/ 157 w 671"/>
                <a:gd name="T69" fmla="*/ 142 h 672"/>
                <a:gd name="T70" fmla="*/ 109 w 671"/>
                <a:gd name="T71" fmla="*/ 200 h 672"/>
                <a:gd name="T72" fmla="*/ 92 w 671"/>
                <a:gd name="T73" fmla="*/ 234 h 672"/>
                <a:gd name="T74" fmla="*/ 123 w 671"/>
                <a:gd name="T75" fmla="*/ 281 h 672"/>
                <a:gd name="T76" fmla="*/ 117 w 671"/>
                <a:gd name="T77" fmla="*/ 312 h 672"/>
                <a:gd name="T78" fmla="*/ 74 w 671"/>
                <a:gd name="T79" fmla="*/ 375 h 672"/>
                <a:gd name="T80" fmla="*/ 76 w 671"/>
                <a:gd name="T81" fmla="*/ 382 h 672"/>
                <a:gd name="T82" fmla="*/ 114 w 671"/>
                <a:gd name="T83" fmla="*/ 480 h 672"/>
                <a:gd name="T84" fmla="*/ 155 w 671"/>
                <a:gd name="T85" fmla="*/ 462 h 672"/>
                <a:gd name="T86" fmla="*/ 193 w 671"/>
                <a:gd name="T87" fmla="*/ 503 h 672"/>
                <a:gd name="T88" fmla="*/ 218 w 671"/>
                <a:gd name="T89" fmla="*/ 522 h 672"/>
                <a:gd name="T90" fmla="*/ 228 w 671"/>
                <a:gd name="T91" fmla="*/ 577 h 672"/>
                <a:gd name="T92" fmla="*/ 251 w 671"/>
                <a:gd name="T93" fmla="*/ 521 h 672"/>
                <a:gd name="T94" fmla="*/ 271 w 671"/>
                <a:gd name="T95" fmla="*/ 592 h 672"/>
                <a:gd name="T96" fmla="*/ 313 w 671"/>
                <a:gd name="T97" fmla="*/ 555 h 672"/>
                <a:gd name="T98" fmla="*/ 369 w 671"/>
                <a:gd name="T99" fmla="*/ 554 h 672"/>
                <a:gd name="T100" fmla="*/ 412 w 671"/>
                <a:gd name="T101" fmla="*/ 589 h 672"/>
                <a:gd name="T102" fmla="*/ 419 w 671"/>
                <a:gd name="T103" fmla="*/ 586 h 672"/>
                <a:gd name="T104" fmla="*/ 487 w 671"/>
                <a:gd name="T105" fmla="*/ 553 h 672"/>
                <a:gd name="T106" fmla="*/ 487 w 671"/>
                <a:gd name="T107" fmla="*/ 497 h 672"/>
                <a:gd name="T108" fmla="*/ 522 w 671"/>
                <a:gd name="T109" fmla="*/ 454 h 672"/>
                <a:gd name="T110" fmla="*/ 537 w 671"/>
                <a:gd name="T111" fmla="*/ 427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71" h="672">
                  <a:moveTo>
                    <a:pt x="620" y="446"/>
                  </a:moveTo>
                  <a:cubicBezTo>
                    <a:pt x="626" y="431"/>
                    <a:pt x="630" y="416"/>
                    <a:pt x="633" y="401"/>
                  </a:cubicBezTo>
                  <a:cubicBezTo>
                    <a:pt x="667" y="398"/>
                    <a:pt x="667" y="398"/>
                    <a:pt x="667" y="398"/>
                  </a:cubicBezTo>
                  <a:cubicBezTo>
                    <a:pt x="669" y="384"/>
                    <a:pt x="669" y="384"/>
                    <a:pt x="669" y="384"/>
                  </a:cubicBezTo>
                  <a:cubicBezTo>
                    <a:pt x="671" y="370"/>
                    <a:pt x="671" y="370"/>
                    <a:pt x="671" y="370"/>
                  </a:cubicBezTo>
                  <a:cubicBezTo>
                    <a:pt x="640" y="357"/>
                    <a:pt x="640" y="357"/>
                    <a:pt x="640" y="357"/>
                  </a:cubicBezTo>
                  <a:cubicBezTo>
                    <a:pt x="641" y="342"/>
                    <a:pt x="641" y="326"/>
                    <a:pt x="639" y="311"/>
                  </a:cubicBezTo>
                  <a:cubicBezTo>
                    <a:pt x="671" y="298"/>
                    <a:pt x="671" y="298"/>
                    <a:pt x="671" y="298"/>
                  </a:cubicBezTo>
                  <a:cubicBezTo>
                    <a:pt x="669" y="284"/>
                    <a:pt x="669" y="284"/>
                    <a:pt x="669" y="284"/>
                  </a:cubicBezTo>
                  <a:cubicBezTo>
                    <a:pt x="666" y="270"/>
                    <a:pt x="666" y="270"/>
                    <a:pt x="666" y="270"/>
                  </a:cubicBezTo>
                  <a:cubicBezTo>
                    <a:pt x="633" y="267"/>
                    <a:pt x="633" y="267"/>
                    <a:pt x="633" y="267"/>
                  </a:cubicBezTo>
                  <a:cubicBezTo>
                    <a:pt x="631" y="259"/>
                    <a:pt x="629" y="252"/>
                    <a:pt x="626" y="244"/>
                  </a:cubicBezTo>
                  <a:cubicBezTo>
                    <a:pt x="624" y="237"/>
                    <a:pt x="621" y="230"/>
                    <a:pt x="619" y="222"/>
                  </a:cubicBezTo>
                  <a:cubicBezTo>
                    <a:pt x="645" y="201"/>
                    <a:pt x="645" y="201"/>
                    <a:pt x="645" y="201"/>
                  </a:cubicBezTo>
                  <a:cubicBezTo>
                    <a:pt x="638" y="188"/>
                    <a:pt x="638" y="188"/>
                    <a:pt x="638" y="188"/>
                  </a:cubicBezTo>
                  <a:cubicBezTo>
                    <a:pt x="632" y="175"/>
                    <a:pt x="632" y="175"/>
                    <a:pt x="632" y="175"/>
                  </a:cubicBezTo>
                  <a:cubicBezTo>
                    <a:pt x="599" y="183"/>
                    <a:pt x="599" y="183"/>
                    <a:pt x="599" y="183"/>
                  </a:cubicBezTo>
                  <a:cubicBezTo>
                    <a:pt x="591" y="169"/>
                    <a:pt x="582" y="156"/>
                    <a:pt x="573" y="144"/>
                  </a:cubicBezTo>
                  <a:cubicBezTo>
                    <a:pt x="591" y="116"/>
                    <a:pt x="591" y="116"/>
                    <a:pt x="591" y="116"/>
                  </a:cubicBezTo>
                  <a:cubicBezTo>
                    <a:pt x="581" y="106"/>
                    <a:pt x="581" y="106"/>
                    <a:pt x="581" y="106"/>
                  </a:cubicBezTo>
                  <a:cubicBezTo>
                    <a:pt x="572" y="95"/>
                    <a:pt x="572" y="95"/>
                    <a:pt x="572" y="95"/>
                  </a:cubicBezTo>
                  <a:cubicBezTo>
                    <a:pt x="542" y="112"/>
                    <a:pt x="542" y="112"/>
                    <a:pt x="542" y="112"/>
                  </a:cubicBezTo>
                  <a:cubicBezTo>
                    <a:pt x="531" y="101"/>
                    <a:pt x="519" y="92"/>
                    <a:pt x="506" y="83"/>
                  </a:cubicBezTo>
                  <a:cubicBezTo>
                    <a:pt x="515" y="51"/>
                    <a:pt x="515" y="51"/>
                    <a:pt x="515" y="51"/>
                  </a:cubicBezTo>
                  <a:cubicBezTo>
                    <a:pt x="503" y="44"/>
                    <a:pt x="503" y="44"/>
                    <a:pt x="503" y="44"/>
                  </a:cubicBezTo>
                  <a:cubicBezTo>
                    <a:pt x="490" y="37"/>
                    <a:pt x="490" y="37"/>
                    <a:pt x="490" y="37"/>
                  </a:cubicBezTo>
                  <a:cubicBezTo>
                    <a:pt x="467" y="61"/>
                    <a:pt x="467" y="61"/>
                    <a:pt x="467" y="61"/>
                  </a:cubicBezTo>
                  <a:cubicBezTo>
                    <a:pt x="453" y="55"/>
                    <a:pt x="439" y="49"/>
                    <a:pt x="424" y="44"/>
                  </a:cubicBezTo>
                  <a:cubicBezTo>
                    <a:pt x="423" y="11"/>
                    <a:pt x="423" y="11"/>
                    <a:pt x="423" y="11"/>
                  </a:cubicBezTo>
                  <a:cubicBezTo>
                    <a:pt x="409" y="8"/>
                    <a:pt x="409" y="8"/>
                    <a:pt x="409" y="8"/>
                  </a:cubicBezTo>
                  <a:cubicBezTo>
                    <a:pt x="395" y="4"/>
                    <a:pt x="395" y="4"/>
                    <a:pt x="395" y="4"/>
                  </a:cubicBezTo>
                  <a:cubicBezTo>
                    <a:pt x="381" y="35"/>
                    <a:pt x="381" y="35"/>
                    <a:pt x="381" y="35"/>
                  </a:cubicBezTo>
                  <a:cubicBezTo>
                    <a:pt x="365" y="33"/>
                    <a:pt x="350" y="32"/>
                    <a:pt x="334" y="32"/>
                  </a:cubicBezTo>
                  <a:cubicBezTo>
                    <a:pt x="323" y="0"/>
                    <a:pt x="323" y="0"/>
                    <a:pt x="323" y="0"/>
                  </a:cubicBezTo>
                  <a:cubicBezTo>
                    <a:pt x="309" y="1"/>
                    <a:pt x="309" y="1"/>
                    <a:pt x="309" y="1"/>
                  </a:cubicBezTo>
                  <a:cubicBezTo>
                    <a:pt x="295" y="2"/>
                    <a:pt x="295" y="2"/>
                    <a:pt x="295" y="2"/>
                  </a:cubicBezTo>
                  <a:cubicBezTo>
                    <a:pt x="290" y="35"/>
                    <a:pt x="290" y="35"/>
                    <a:pt x="290" y="35"/>
                  </a:cubicBezTo>
                  <a:cubicBezTo>
                    <a:pt x="275" y="38"/>
                    <a:pt x="260" y="41"/>
                    <a:pt x="245" y="46"/>
                  </a:cubicBezTo>
                  <a:cubicBezTo>
                    <a:pt x="244" y="46"/>
                    <a:pt x="244" y="46"/>
                    <a:pt x="244" y="46"/>
                  </a:cubicBezTo>
                  <a:cubicBezTo>
                    <a:pt x="225" y="18"/>
                    <a:pt x="225" y="18"/>
                    <a:pt x="225" y="18"/>
                  </a:cubicBezTo>
                  <a:cubicBezTo>
                    <a:pt x="212" y="24"/>
                    <a:pt x="212" y="24"/>
                    <a:pt x="212" y="24"/>
                  </a:cubicBezTo>
                  <a:cubicBezTo>
                    <a:pt x="198" y="29"/>
                    <a:pt x="198" y="29"/>
                    <a:pt x="198" y="29"/>
                  </a:cubicBezTo>
                  <a:cubicBezTo>
                    <a:pt x="203" y="62"/>
                    <a:pt x="203" y="62"/>
                    <a:pt x="203" y="62"/>
                  </a:cubicBezTo>
                  <a:cubicBezTo>
                    <a:pt x="189" y="69"/>
                    <a:pt x="176" y="77"/>
                    <a:pt x="163" y="86"/>
                  </a:cubicBezTo>
                  <a:cubicBezTo>
                    <a:pt x="136" y="65"/>
                    <a:pt x="136" y="65"/>
                    <a:pt x="136" y="65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14" y="83"/>
                    <a:pt x="114" y="83"/>
                    <a:pt x="114" y="83"/>
                  </a:cubicBezTo>
                  <a:cubicBezTo>
                    <a:pt x="129" y="114"/>
                    <a:pt x="129" y="114"/>
                    <a:pt x="129" y="114"/>
                  </a:cubicBezTo>
                  <a:cubicBezTo>
                    <a:pt x="117" y="124"/>
                    <a:pt x="107" y="136"/>
                    <a:pt x="97" y="148"/>
                  </a:cubicBezTo>
                  <a:cubicBezTo>
                    <a:pt x="65" y="136"/>
                    <a:pt x="65" y="136"/>
                    <a:pt x="65" y="136"/>
                  </a:cubicBezTo>
                  <a:cubicBezTo>
                    <a:pt x="57" y="148"/>
                    <a:pt x="57" y="148"/>
                    <a:pt x="57" y="148"/>
                  </a:cubicBezTo>
                  <a:cubicBezTo>
                    <a:pt x="49" y="160"/>
                    <a:pt x="49" y="160"/>
                    <a:pt x="49" y="160"/>
                  </a:cubicBezTo>
                  <a:cubicBezTo>
                    <a:pt x="72" y="185"/>
                    <a:pt x="72" y="185"/>
                    <a:pt x="72" y="185"/>
                  </a:cubicBezTo>
                  <a:cubicBezTo>
                    <a:pt x="65" y="198"/>
                    <a:pt x="58" y="212"/>
                    <a:pt x="52" y="227"/>
                  </a:cubicBezTo>
                  <a:cubicBezTo>
                    <a:pt x="19" y="225"/>
                    <a:pt x="19" y="225"/>
                    <a:pt x="19" y="225"/>
                  </a:cubicBezTo>
                  <a:cubicBezTo>
                    <a:pt x="14" y="239"/>
                    <a:pt x="14" y="239"/>
                    <a:pt x="14" y="239"/>
                  </a:cubicBezTo>
                  <a:cubicBezTo>
                    <a:pt x="10" y="252"/>
                    <a:pt x="10" y="252"/>
                    <a:pt x="10" y="252"/>
                  </a:cubicBezTo>
                  <a:cubicBezTo>
                    <a:pt x="40" y="269"/>
                    <a:pt x="40" y="269"/>
                    <a:pt x="40" y="269"/>
                  </a:cubicBezTo>
                  <a:cubicBezTo>
                    <a:pt x="36" y="284"/>
                    <a:pt x="34" y="300"/>
                    <a:pt x="33" y="316"/>
                  </a:cubicBezTo>
                  <a:cubicBezTo>
                    <a:pt x="0" y="324"/>
                    <a:pt x="0" y="324"/>
                    <a:pt x="0" y="324"/>
                  </a:cubicBezTo>
                  <a:cubicBezTo>
                    <a:pt x="0" y="338"/>
                    <a:pt x="0" y="338"/>
                    <a:pt x="0" y="338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33" y="360"/>
                    <a:pt x="33" y="360"/>
                    <a:pt x="33" y="360"/>
                  </a:cubicBezTo>
                  <a:cubicBezTo>
                    <a:pt x="34" y="375"/>
                    <a:pt x="37" y="390"/>
                    <a:pt x="40" y="406"/>
                  </a:cubicBezTo>
                  <a:cubicBezTo>
                    <a:pt x="11" y="423"/>
                    <a:pt x="11" y="423"/>
                    <a:pt x="11" y="423"/>
                  </a:cubicBezTo>
                  <a:cubicBezTo>
                    <a:pt x="16" y="437"/>
                    <a:pt x="16" y="437"/>
                    <a:pt x="16" y="437"/>
                  </a:cubicBezTo>
                  <a:cubicBezTo>
                    <a:pt x="20" y="450"/>
                    <a:pt x="20" y="450"/>
                    <a:pt x="20" y="450"/>
                  </a:cubicBezTo>
                  <a:cubicBezTo>
                    <a:pt x="54" y="448"/>
                    <a:pt x="54" y="448"/>
                    <a:pt x="54" y="448"/>
                  </a:cubicBezTo>
                  <a:cubicBezTo>
                    <a:pt x="60" y="463"/>
                    <a:pt x="66" y="477"/>
                    <a:pt x="74" y="490"/>
                  </a:cubicBezTo>
                  <a:cubicBezTo>
                    <a:pt x="52" y="515"/>
                    <a:pt x="52" y="515"/>
                    <a:pt x="52" y="515"/>
                  </a:cubicBezTo>
                  <a:cubicBezTo>
                    <a:pt x="60" y="527"/>
                    <a:pt x="60" y="527"/>
                    <a:pt x="60" y="527"/>
                  </a:cubicBezTo>
                  <a:cubicBezTo>
                    <a:pt x="68" y="539"/>
                    <a:pt x="68" y="539"/>
                    <a:pt x="68" y="539"/>
                  </a:cubicBezTo>
                  <a:cubicBezTo>
                    <a:pt x="99" y="526"/>
                    <a:pt x="99" y="526"/>
                    <a:pt x="99" y="526"/>
                  </a:cubicBezTo>
                  <a:cubicBezTo>
                    <a:pt x="109" y="539"/>
                    <a:pt x="120" y="550"/>
                    <a:pt x="131" y="560"/>
                  </a:cubicBezTo>
                  <a:cubicBezTo>
                    <a:pt x="117" y="591"/>
                    <a:pt x="117" y="591"/>
                    <a:pt x="117" y="591"/>
                  </a:cubicBezTo>
                  <a:cubicBezTo>
                    <a:pt x="128" y="600"/>
                    <a:pt x="128" y="600"/>
                    <a:pt x="128" y="600"/>
                  </a:cubicBezTo>
                  <a:cubicBezTo>
                    <a:pt x="139" y="609"/>
                    <a:pt x="139" y="609"/>
                    <a:pt x="139" y="609"/>
                  </a:cubicBezTo>
                  <a:cubicBezTo>
                    <a:pt x="166" y="588"/>
                    <a:pt x="166" y="588"/>
                    <a:pt x="166" y="588"/>
                  </a:cubicBezTo>
                  <a:cubicBezTo>
                    <a:pt x="179" y="596"/>
                    <a:pt x="193" y="604"/>
                    <a:pt x="207" y="611"/>
                  </a:cubicBezTo>
                  <a:cubicBezTo>
                    <a:pt x="202" y="644"/>
                    <a:pt x="202" y="644"/>
                    <a:pt x="202" y="644"/>
                  </a:cubicBezTo>
                  <a:cubicBezTo>
                    <a:pt x="215" y="650"/>
                    <a:pt x="215" y="650"/>
                    <a:pt x="215" y="650"/>
                  </a:cubicBezTo>
                  <a:cubicBezTo>
                    <a:pt x="229" y="655"/>
                    <a:pt x="229" y="655"/>
                    <a:pt x="229" y="655"/>
                  </a:cubicBezTo>
                  <a:cubicBezTo>
                    <a:pt x="248" y="627"/>
                    <a:pt x="248" y="627"/>
                    <a:pt x="248" y="627"/>
                  </a:cubicBezTo>
                  <a:cubicBezTo>
                    <a:pt x="263" y="631"/>
                    <a:pt x="278" y="635"/>
                    <a:pt x="293" y="637"/>
                  </a:cubicBezTo>
                  <a:cubicBezTo>
                    <a:pt x="299" y="670"/>
                    <a:pt x="299" y="670"/>
                    <a:pt x="299" y="670"/>
                  </a:cubicBezTo>
                  <a:cubicBezTo>
                    <a:pt x="313" y="671"/>
                    <a:pt x="313" y="671"/>
                    <a:pt x="313" y="671"/>
                  </a:cubicBezTo>
                  <a:cubicBezTo>
                    <a:pt x="327" y="672"/>
                    <a:pt x="327" y="672"/>
                    <a:pt x="327" y="672"/>
                  </a:cubicBezTo>
                  <a:cubicBezTo>
                    <a:pt x="338" y="640"/>
                    <a:pt x="338" y="640"/>
                    <a:pt x="338" y="640"/>
                  </a:cubicBezTo>
                  <a:cubicBezTo>
                    <a:pt x="353" y="640"/>
                    <a:pt x="369" y="639"/>
                    <a:pt x="384" y="636"/>
                  </a:cubicBezTo>
                  <a:cubicBezTo>
                    <a:pt x="399" y="666"/>
                    <a:pt x="399" y="666"/>
                    <a:pt x="399" y="666"/>
                  </a:cubicBezTo>
                  <a:cubicBezTo>
                    <a:pt x="413" y="663"/>
                    <a:pt x="413" y="663"/>
                    <a:pt x="413" y="663"/>
                  </a:cubicBezTo>
                  <a:cubicBezTo>
                    <a:pt x="427" y="660"/>
                    <a:pt x="427" y="660"/>
                    <a:pt x="427" y="660"/>
                  </a:cubicBezTo>
                  <a:cubicBezTo>
                    <a:pt x="427" y="626"/>
                    <a:pt x="427" y="626"/>
                    <a:pt x="427" y="626"/>
                  </a:cubicBezTo>
                  <a:cubicBezTo>
                    <a:pt x="428" y="626"/>
                    <a:pt x="428" y="626"/>
                    <a:pt x="428" y="626"/>
                  </a:cubicBezTo>
                  <a:cubicBezTo>
                    <a:pt x="443" y="621"/>
                    <a:pt x="457" y="615"/>
                    <a:pt x="471" y="609"/>
                  </a:cubicBezTo>
                  <a:cubicBezTo>
                    <a:pt x="494" y="633"/>
                    <a:pt x="494" y="633"/>
                    <a:pt x="494" y="633"/>
                  </a:cubicBezTo>
                  <a:cubicBezTo>
                    <a:pt x="506" y="626"/>
                    <a:pt x="506" y="626"/>
                    <a:pt x="506" y="626"/>
                  </a:cubicBezTo>
                  <a:cubicBezTo>
                    <a:pt x="518" y="619"/>
                    <a:pt x="518" y="619"/>
                    <a:pt x="518" y="619"/>
                  </a:cubicBezTo>
                  <a:cubicBezTo>
                    <a:pt x="509" y="586"/>
                    <a:pt x="509" y="586"/>
                    <a:pt x="509" y="586"/>
                  </a:cubicBezTo>
                  <a:cubicBezTo>
                    <a:pt x="522" y="578"/>
                    <a:pt x="534" y="568"/>
                    <a:pt x="545" y="557"/>
                  </a:cubicBezTo>
                  <a:cubicBezTo>
                    <a:pt x="575" y="574"/>
                    <a:pt x="575" y="574"/>
                    <a:pt x="575" y="574"/>
                  </a:cubicBezTo>
                  <a:cubicBezTo>
                    <a:pt x="584" y="563"/>
                    <a:pt x="584" y="563"/>
                    <a:pt x="584" y="563"/>
                  </a:cubicBezTo>
                  <a:cubicBezTo>
                    <a:pt x="594" y="553"/>
                    <a:pt x="594" y="553"/>
                    <a:pt x="594" y="553"/>
                  </a:cubicBezTo>
                  <a:cubicBezTo>
                    <a:pt x="575" y="525"/>
                    <a:pt x="575" y="525"/>
                    <a:pt x="575" y="525"/>
                  </a:cubicBezTo>
                  <a:cubicBezTo>
                    <a:pt x="585" y="512"/>
                    <a:pt x="593" y="499"/>
                    <a:pt x="601" y="486"/>
                  </a:cubicBezTo>
                  <a:cubicBezTo>
                    <a:pt x="634" y="493"/>
                    <a:pt x="634" y="493"/>
                    <a:pt x="634" y="493"/>
                  </a:cubicBezTo>
                  <a:cubicBezTo>
                    <a:pt x="640" y="480"/>
                    <a:pt x="640" y="480"/>
                    <a:pt x="640" y="480"/>
                  </a:cubicBezTo>
                  <a:cubicBezTo>
                    <a:pt x="646" y="467"/>
                    <a:pt x="646" y="467"/>
                    <a:pt x="646" y="467"/>
                  </a:cubicBezTo>
                  <a:cubicBezTo>
                    <a:pt x="620" y="446"/>
                    <a:pt x="620" y="446"/>
                    <a:pt x="620" y="446"/>
                  </a:cubicBezTo>
                  <a:moveTo>
                    <a:pt x="579" y="437"/>
                  </a:moveTo>
                  <a:cubicBezTo>
                    <a:pt x="540" y="420"/>
                    <a:pt x="540" y="420"/>
                    <a:pt x="540" y="420"/>
                  </a:cubicBezTo>
                  <a:cubicBezTo>
                    <a:pt x="543" y="412"/>
                    <a:pt x="546" y="405"/>
                    <a:pt x="548" y="397"/>
                  </a:cubicBezTo>
                  <a:cubicBezTo>
                    <a:pt x="589" y="408"/>
                    <a:pt x="589" y="408"/>
                    <a:pt x="589" y="408"/>
                  </a:cubicBezTo>
                  <a:cubicBezTo>
                    <a:pt x="587" y="418"/>
                    <a:pt x="583" y="428"/>
                    <a:pt x="579" y="437"/>
                  </a:cubicBezTo>
                  <a:moveTo>
                    <a:pt x="591" y="401"/>
                  </a:moveTo>
                  <a:cubicBezTo>
                    <a:pt x="550" y="390"/>
                    <a:pt x="550" y="390"/>
                    <a:pt x="550" y="390"/>
                  </a:cubicBezTo>
                  <a:cubicBezTo>
                    <a:pt x="552" y="382"/>
                    <a:pt x="554" y="374"/>
                    <a:pt x="555" y="366"/>
                  </a:cubicBezTo>
                  <a:cubicBezTo>
                    <a:pt x="597" y="372"/>
                    <a:pt x="597" y="372"/>
                    <a:pt x="597" y="372"/>
                  </a:cubicBezTo>
                  <a:cubicBezTo>
                    <a:pt x="596" y="382"/>
                    <a:pt x="594" y="392"/>
                    <a:pt x="591" y="401"/>
                  </a:cubicBezTo>
                  <a:moveTo>
                    <a:pt x="598" y="364"/>
                  </a:moveTo>
                  <a:cubicBezTo>
                    <a:pt x="556" y="359"/>
                    <a:pt x="556" y="359"/>
                    <a:pt x="556" y="359"/>
                  </a:cubicBezTo>
                  <a:cubicBezTo>
                    <a:pt x="556" y="351"/>
                    <a:pt x="557" y="343"/>
                    <a:pt x="557" y="335"/>
                  </a:cubicBezTo>
                  <a:cubicBezTo>
                    <a:pt x="600" y="334"/>
                    <a:pt x="600" y="334"/>
                    <a:pt x="600" y="334"/>
                  </a:cubicBezTo>
                  <a:cubicBezTo>
                    <a:pt x="600" y="344"/>
                    <a:pt x="599" y="354"/>
                    <a:pt x="598" y="364"/>
                  </a:cubicBezTo>
                  <a:moveTo>
                    <a:pt x="597" y="297"/>
                  </a:moveTo>
                  <a:cubicBezTo>
                    <a:pt x="598" y="307"/>
                    <a:pt x="599" y="317"/>
                    <a:pt x="599" y="327"/>
                  </a:cubicBezTo>
                  <a:cubicBezTo>
                    <a:pt x="557" y="328"/>
                    <a:pt x="557" y="328"/>
                    <a:pt x="557" y="328"/>
                  </a:cubicBezTo>
                  <a:cubicBezTo>
                    <a:pt x="556" y="320"/>
                    <a:pt x="556" y="312"/>
                    <a:pt x="554" y="304"/>
                  </a:cubicBezTo>
                  <a:cubicBezTo>
                    <a:pt x="597" y="297"/>
                    <a:pt x="597" y="297"/>
                    <a:pt x="597" y="297"/>
                  </a:cubicBezTo>
                  <a:moveTo>
                    <a:pt x="595" y="290"/>
                  </a:moveTo>
                  <a:cubicBezTo>
                    <a:pt x="553" y="297"/>
                    <a:pt x="553" y="297"/>
                    <a:pt x="553" y="297"/>
                  </a:cubicBezTo>
                  <a:cubicBezTo>
                    <a:pt x="552" y="289"/>
                    <a:pt x="550" y="281"/>
                    <a:pt x="548" y="273"/>
                  </a:cubicBezTo>
                  <a:cubicBezTo>
                    <a:pt x="588" y="260"/>
                    <a:pt x="588" y="260"/>
                    <a:pt x="588" y="260"/>
                  </a:cubicBezTo>
                  <a:cubicBezTo>
                    <a:pt x="591" y="270"/>
                    <a:pt x="594" y="280"/>
                    <a:pt x="595" y="290"/>
                  </a:cubicBezTo>
                  <a:moveTo>
                    <a:pt x="586" y="253"/>
                  </a:moveTo>
                  <a:cubicBezTo>
                    <a:pt x="545" y="266"/>
                    <a:pt x="545" y="266"/>
                    <a:pt x="545" y="266"/>
                  </a:cubicBezTo>
                  <a:cubicBezTo>
                    <a:pt x="543" y="259"/>
                    <a:pt x="540" y="251"/>
                    <a:pt x="537" y="244"/>
                  </a:cubicBezTo>
                  <a:cubicBezTo>
                    <a:pt x="575" y="225"/>
                    <a:pt x="575" y="225"/>
                    <a:pt x="575" y="225"/>
                  </a:cubicBezTo>
                  <a:cubicBezTo>
                    <a:pt x="579" y="234"/>
                    <a:pt x="583" y="244"/>
                    <a:pt x="586" y="253"/>
                  </a:cubicBezTo>
                  <a:moveTo>
                    <a:pt x="557" y="192"/>
                  </a:moveTo>
                  <a:cubicBezTo>
                    <a:pt x="562" y="201"/>
                    <a:pt x="567" y="209"/>
                    <a:pt x="572" y="219"/>
                  </a:cubicBezTo>
                  <a:cubicBezTo>
                    <a:pt x="533" y="237"/>
                    <a:pt x="533" y="237"/>
                    <a:pt x="533" y="237"/>
                  </a:cubicBezTo>
                  <a:cubicBezTo>
                    <a:pt x="530" y="230"/>
                    <a:pt x="526" y="223"/>
                    <a:pt x="521" y="216"/>
                  </a:cubicBezTo>
                  <a:cubicBezTo>
                    <a:pt x="557" y="192"/>
                    <a:pt x="557" y="192"/>
                    <a:pt x="557" y="192"/>
                  </a:cubicBezTo>
                  <a:moveTo>
                    <a:pt x="553" y="186"/>
                  </a:moveTo>
                  <a:cubicBezTo>
                    <a:pt x="517" y="210"/>
                    <a:pt x="517" y="210"/>
                    <a:pt x="517" y="210"/>
                  </a:cubicBezTo>
                  <a:cubicBezTo>
                    <a:pt x="513" y="204"/>
                    <a:pt x="508" y="197"/>
                    <a:pt x="503" y="191"/>
                  </a:cubicBezTo>
                  <a:cubicBezTo>
                    <a:pt x="534" y="162"/>
                    <a:pt x="534" y="162"/>
                    <a:pt x="534" y="162"/>
                  </a:cubicBezTo>
                  <a:cubicBezTo>
                    <a:pt x="541" y="170"/>
                    <a:pt x="547" y="178"/>
                    <a:pt x="553" y="186"/>
                  </a:cubicBezTo>
                  <a:moveTo>
                    <a:pt x="530" y="157"/>
                  </a:moveTo>
                  <a:cubicBezTo>
                    <a:pt x="498" y="186"/>
                    <a:pt x="498" y="186"/>
                    <a:pt x="498" y="186"/>
                  </a:cubicBezTo>
                  <a:cubicBezTo>
                    <a:pt x="492" y="180"/>
                    <a:pt x="486" y="174"/>
                    <a:pt x="480" y="169"/>
                  </a:cubicBezTo>
                  <a:cubicBezTo>
                    <a:pt x="508" y="136"/>
                    <a:pt x="508" y="136"/>
                    <a:pt x="508" y="136"/>
                  </a:cubicBezTo>
                  <a:cubicBezTo>
                    <a:pt x="515" y="142"/>
                    <a:pt x="523" y="149"/>
                    <a:pt x="530" y="157"/>
                  </a:cubicBezTo>
                  <a:moveTo>
                    <a:pt x="478" y="114"/>
                  </a:moveTo>
                  <a:cubicBezTo>
                    <a:pt x="486" y="119"/>
                    <a:pt x="494" y="125"/>
                    <a:pt x="502" y="131"/>
                  </a:cubicBezTo>
                  <a:cubicBezTo>
                    <a:pt x="475" y="164"/>
                    <a:pt x="475" y="164"/>
                    <a:pt x="475" y="164"/>
                  </a:cubicBezTo>
                  <a:cubicBezTo>
                    <a:pt x="468" y="159"/>
                    <a:pt x="462" y="155"/>
                    <a:pt x="455" y="150"/>
                  </a:cubicBezTo>
                  <a:cubicBezTo>
                    <a:pt x="478" y="114"/>
                    <a:pt x="478" y="114"/>
                    <a:pt x="478" y="114"/>
                  </a:cubicBezTo>
                  <a:moveTo>
                    <a:pt x="471" y="110"/>
                  </a:moveTo>
                  <a:cubicBezTo>
                    <a:pt x="449" y="146"/>
                    <a:pt x="449" y="146"/>
                    <a:pt x="449" y="146"/>
                  </a:cubicBezTo>
                  <a:cubicBezTo>
                    <a:pt x="443" y="143"/>
                    <a:pt x="436" y="139"/>
                    <a:pt x="429" y="136"/>
                  </a:cubicBezTo>
                  <a:cubicBezTo>
                    <a:pt x="429" y="136"/>
                    <a:pt x="428" y="136"/>
                    <a:pt x="427" y="135"/>
                  </a:cubicBezTo>
                  <a:cubicBezTo>
                    <a:pt x="445" y="96"/>
                    <a:pt x="445" y="96"/>
                    <a:pt x="445" y="96"/>
                  </a:cubicBezTo>
                  <a:cubicBezTo>
                    <a:pt x="454" y="100"/>
                    <a:pt x="463" y="105"/>
                    <a:pt x="471" y="110"/>
                  </a:cubicBezTo>
                  <a:moveTo>
                    <a:pt x="438" y="93"/>
                  </a:moveTo>
                  <a:cubicBezTo>
                    <a:pt x="421" y="132"/>
                    <a:pt x="421" y="132"/>
                    <a:pt x="421" y="132"/>
                  </a:cubicBezTo>
                  <a:cubicBezTo>
                    <a:pt x="413" y="129"/>
                    <a:pt x="406" y="127"/>
                    <a:pt x="398" y="124"/>
                  </a:cubicBezTo>
                  <a:cubicBezTo>
                    <a:pt x="409" y="83"/>
                    <a:pt x="409" y="83"/>
                    <a:pt x="409" y="83"/>
                  </a:cubicBezTo>
                  <a:cubicBezTo>
                    <a:pt x="419" y="85"/>
                    <a:pt x="429" y="89"/>
                    <a:pt x="438" y="93"/>
                  </a:cubicBezTo>
                  <a:moveTo>
                    <a:pt x="402" y="81"/>
                  </a:moveTo>
                  <a:cubicBezTo>
                    <a:pt x="391" y="122"/>
                    <a:pt x="391" y="122"/>
                    <a:pt x="391" y="122"/>
                  </a:cubicBezTo>
                  <a:cubicBezTo>
                    <a:pt x="383" y="120"/>
                    <a:pt x="375" y="119"/>
                    <a:pt x="367" y="118"/>
                  </a:cubicBezTo>
                  <a:cubicBezTo>
                    <a:pt x="373" y="75"/>
                    <a:pt x="373" y="75"/>
                    <a:pt x="373" y="75"/>
                  </a:cubicBezTo>
                  <a:cubicBezTo>
                    <a:pt x="383" y="76"/>
                    <a:pt x="393" y="78"/>
                    <a:pt x="402" y="81"/>
                  </a:cubicBezTo>
                  <a:moveTo>
                    <a:pt x="365" y="74"/>
                  </a:moveTo>
                  <a:cubicBezTo>
                    <a:pt x="360" y="117"/>
                    <a:pt x="360" y="117"/>
                    <a:pt x="360" y="117"/>
                  </a:cubicBezTo>
                  <a:cubicBezTo>
                    <a:pt x="352" y="116"/>
                    <a:pt x="344" y="115"/>
                    <a:pt x="336" y="116"/>
                  </a:cubicBezTo>
                  <a:cubicBezTo>
                    <a:pt x="335" y="72"/>
                    <a:pt x="335" y="72"/>
                    <a:pt x="335" y="72"/>
                  </a:cubicBezTo>
                  <a:cubicBezTo>
                    <a:pt x="345" y="72"/>
                    <a:pt x="355" y="73"/>
                    <a:pt x="365" y="74"/>
                  </a:cubicBezTo>
                  <a:moveTo>
                    <a:pt x="328" y="72"/>
                  </a:moveTo>
                  <a:cubicBezTo>
                    <a:pt x="329" y="116"/>
                    <a:pt x="329" y="116"/>
                    <a:pt x="329" y="116"/>
                  </a:cubicBezTo>
                  <a:cubicBezTo>
                    <a:pt x="321" y="116"/>
                    <a:pt x="313" y="117"/>
                    <a:pt x="305" y="118"/>
                  </a:cubicBezTo>
                  <a:cubicBezTo>
                    <a:pt x="298" y="75"/>
                    <a:pt x="298" y="75"/>
                    <a:pt x="298" y="75"/>
                  </a:cubicBezTo>
                  <a:cubicBezTo>
                    <a:pt x="308" y="73"/>
                    <a:pt x="318" y="72"/>
                    <a:pt x="328" y="72"/>
                  </a:cubicBezTo>
                  <a:moveTo>
                    <a:pt x="290" y="76"/>
                  </a:moveTo>
                  <a:cubicBezTo>
                    <a:pt x="297" y="119"/>
                    <a:pt x="297" y="119"/>
                    <a:pt x="297" y="119"/>
                  </a:cubicBezTo>
                  <a:cubicBezTo>
                    <a:pt x="289" y="120"/>
                    <a:pt x="282" y="122"/>
                    <a:pt x="274" y="125"/>
                  </a:cubicBezTo>
                  <a:cubicBezTo>
                    <a:pt x="261" y="83"/>
                    <a:pt x="261" y="83"/>
                    <a:pt x="261" y="83"/>
                  </a:cubicBezTo>
                  <a:cubicBezTo>
                    <a:pt x="271" y="80"/>
                    <a:pt x="280" y="78"/>
                    <a:pt x="290" y="76"/>
                  </a:cubicBezTo>
                  <a:moveTo>
                    <a:pt x="254" y="85"/>
                  </a:moveTo>
                  <a:cubicBezTo>
                    <a:pt x="267" y="127"/>
                    <a:pt x="267" y="127"/>
                    <a:pt x="267" y="127"/>
                  </a:cubicBezTo>
                  <a:cubicBezTo>
                    <a:pt x="259" y="129"/>
                    <a:pt x="252" y="132"/>
                    <a:pt x="244" y="136"/>
                  </a:cubicBezTo>
                  <a:cubicBezTo>
                    <a:pt x="225" y="96"/>
                    <a:pt x="225" y="96"/>
                    <a:pt x="225" y="96"/>
                  </a:cubicBezTo>
                  <a:cubicBezTo>
                    <a:pt x="235" y="92"/>
                    <a:pt x="244" y="88"/>
                    <a:pt x="254" y="85"/>
                  </a:cubicBezTo>
                  <a:moveTo>
                    <a:pt x="219" y="99"/>
                  </a:moveTo>
                  <a:cubicBezTo>
                    <a:pt x="238" y="139"/>
                    <a:pt x="238" y="139"/>
                    <a:pt x="238" y="139"/>
                  </a:cubicBezTo>
                  <a:cubicBezTo>
                    <a:pt x="231" y="142"/>
                    <a:pt x="224" y="146"/>
                    <a:pt x="217" y="151"/>
                  </a:cubicBezTo>
                  <a:cubicBezTo>
                    <a:pt x="192" y="114"/>
                    <a:pt x="192" y="114"/>
                    <a:pt x="192" y="114"/>
                  </a:cubicBezTo>
                  <a:cubicBezTo>
                    <a:pt x="201" y="109"/>
                    <a:pt x="210" y="104"/>
                    <a:pt x="219" y="99"/>
                  </a:cubicBezTo>
                  <a:moveTo>
                    <a:pt x="186" y="118"/>
                  </a:moveTo>
                  <a:cubicBezTo>
                    <a:pt x="211" y="155"/>
                    <a:pt x="211" y="155"/>
                    <a:pt x="211" y="155"/>
                  </a:cubicBezTo>
                  <a:cubicBezTo>
                    <a:pt x="204" y="159"/>
                    <a:pt x="198" y="164"/>
                    <a:pt x="192" y="170"/>
                  </a:cubicBezTo>
                  <a:cubicBezTo>
                    <a:pt x="162" y="137"/>
                    <a:pt x="162" y="137"/>
                    <a:pt x="162" y="137"/>
                  </a:cubicBezTo>
                  <a:cubicBezTo>
                    <a:pt x="170" y="130"/>
                    <a:pt x="178" y="124"/>
                    <a:pt x="186" y="118"/>
                  </a:cubicBezTo>
                  <a:moveTo>
                    <a:pt x="157" y="142"/>
                  </a:moveTo>
                  <a:cubicBezTo>
                    <a:pt x="186" y="175"/>
                    <a:pt x="186" y="175"/>
                    <a:pt x="186" y="175"/>
                  </a:cubicBezTo>
                  <a:cubicBezTo>
                    <a:pt x="180" y="180"/>
                    <a:pt x="175" y="186"/>
                    <a:pt x="170" y="192"/>
                  </a:cubicBezTo>
                  <a:cubicBezTo>
                    <a:pt x="136" y="164"/>
                    <a:pt x="136" y="164"/>
                    <a:pt x="136" y="164"/>
                  </a:cubicBezTo>
                  <a:cubicBezTo>
                    <a:pt x="142" y="156"/>
                    <a:pt x="149" y="149"/>
                    <a:pt x="157" y="142"/>
                  </a:cubicBezTo>
                  <a:moveTo>
                    <a:pt x="131" y="169"/>
                  </a:moveTo>
                  <a:cubicBezTo>
                    <a:pt x="165" y="198"/>
                    <a:pt x="165" y="198"/>
                    <a:pt x="165" y="198"/>
                  </a:cubicBezTo>
                  <a:cubicBezTo>
                    <a:pt x="160" y="204"/>
                    <a:pt x="155" y="210"/>
                    <a:pt x="151" y="217"/>
                  </a:cubicBezTo>
                  <a:cubicBezTo>
                    <a:pt x="113" y="194"/>
                    <a:pt x="113" y="194"/>
                    <a:pt x="113" y="194"/>
                  </a:cubicBezTo>
                  <a:cubicBezTo>
                    <a:pt x="119" y="185"/>
                    <a:pt x="125" y="177"/>
                    <a:pt x="131" y="169"/>
                  </a:cubicBezTo>
                  <a:moveTo>
                    <a:pt x="109" y="200"/>
                  </a:moveTo>
                  <a:cubicBezTo>
                    <a:pt x="147" y="223"/>
                    <a:pt x="147" y="223"/>
                    <a:pt x="147" y="223"/>
                  </a:cubicBezTo>
                  <a:cubicBezTo>
                    <a:pt x="143" y="230"/>
                    <a:pt x="140" y="236"/>
                    <a:pt x="136" y="243"/>
                  </a:cubicBezTo>
                  <a:cubicBezTo>
                    <a:pt x="136" y="244"/>
                    <a:pt x="136" y="244"/>
                    <a:pt x="136" y="245"/>
                  </a:cubicBezTo>
                  <a:cubicBezTo>
                    <a:pt x="95" y="227"/>
                    <a:pt x="95" y="227"/>
                    <a:pt x="95" y="227"/>
                  </a:cubicBezTo>
                  <a:cubicBezTo>
                    <a:pt x="99" y="218"/>
                    <a:pt x="104" y="209"/>
                    <a:pt x="109" y="200"/>
                  </a:cubicBezTo>
                  <a:moveTo>
                    <a:pt x="92" y="234"/>
                  </a:moveTo>
                  <a:cubicBezTo>
                    <a:pt x="133" y="251"/>
                    <a:pt x="133" y="251"/>
                    <a:pt x="133" y="251"/>
                  </a:cubicBezTo>
                  <a:cubicBezTo>
                    <a:pt x="130" y="259"/>
                    <a:pt x="127" y="267"/>
                    <a:pt x="125" y="274"/>
                  </a:cubicBezTo>
                  <a:cubicBezTo>
                    <a:pt x="82" y="263"/>
                    <a:pt x="82" y="263"/>
                    <a:pt x="82" y="263"/>
                  </a:cubicBezTo>
                  <a:cubicBezTo>
                    <a:pt x="85" y="253"/>
                    <a:pt x="88" y="243"/>
                    <a:pt x="92" y="234"/>
                  </a:cubicBezTo>
                  <a:moveTo>
                    <a:pt x="80" y="270"/>
                  </a:moveTo>
                  <a:cubicBezTo>
                    <a:pt x="123" y="281"/>
                    <a:pt x="123" y="281"/>
                    <a:pt x="123" y="281"/>
                  </a:cubicBezTo>
                  <a:cubicBezTo>
                    <a:pt x="121" y="289"/>
                    <a:pt x="119" y="297"/>
                    <a:pt x="118" y="305"/>
                  </a:cubicBezTo>
                  <a:cubicBezTo>
                    <a:pt x="74" y="300"/>
                    <a:pt x="74" y="300"/>
                    <a:pt x="74" y="300"/>
                  </a:cubicBezTo>
                  <a:cubicBezTo>
                    <a:pt x="75" y="289"/>
                    <a:pt x="78" y="279"/>
                    <a:pt x="80" y="270"/>
                  </a:cubicBezTo>
                  <a:moveTo>
                    <a:pt x="72" y="337"/>
                  </a:moveTo>
                  <a:cubicBezTo>
                    <a:pt x="71" y="327"/>
                    <a:pt x="72" y="317"/>
                    <a:pt x="73" y="307"/>
                  </a:cubicBezTo>
                  <a:cubicBezTo>
                    <a:pt x="117" y="312"/>
                    <a:pt x="117" y="312"/>
                    <a:pt x="117" y="312"/>
                  </a:cubicBezTo>
                  <a:cubicBezTo>
                    <a:pt x="116" y="320"/>
                    <a:pt x="116" y="328"/>
                    <a:pt x="116" y="336"/>
                  </a:cubicBezTo>
                  <a:cubicBezTo>
                    <a:pt x="72" y="337"/>
                    <a:pt x="72" y="337"/>
                    <a:pt x="72" y="337"/>
                  </a:cubicBezTo>
                  <a:moveTo>
                    <a:pt x="72" y="345"/>
                  </a:moveTo>
                  <a:cubicBezTo>
                    <a:pt x="116" y="344"/>
                    <a:pt x="116" y="344"/>
                    <a:pt x="116" y="344"/>
                  </a:cubicBezTo>
                  <a:cubicBezTo>
                    <a:pt x="116" y="352"/>
                    <a:pt x="117" y="360"/>
                    <a:pt x="118" y="368"/>
                  </a:cubicBezTo>
                  <a:cubicBezTo>
                    <a:pt x="74" y="375"/>
                    <a:pt x="74" y="375"/>
                    <a:pt x="74" y="375"/>
                  </a:cubicBezTo>
                  <a:cubicBezTo>
                    <a:pt x="73" y="365"/>
                    <a:pt x="72" y="355"/>
                    <a:pt x="72" y="345"/>
                  </a:cubicBezTo>
                  <a:moveTo>
                    <a:pt x="76" y="382"/>
                  </a:moveTo>
                  <a:cubicBezTo>
                    <a:pt x="120" y="375"/>
                    <a:pt x="120" y="375"/>
                    <a:pt x="120" y="375"/>
                  </a:cubicBezTo>
                  <a:cubicBezTo>
                    <a:pt x="121" y="383"/>
                    <a:pt x="123" y="391"/>
                    <a:pt x="125" y="399"/>
                  </a:cubicBezTo>
                  <a:cubicBezTo>
                    <a:pt x="83" y="412"/>
                    <a:pt x="83" y="412"/>
                    <a:pt x="83" y="412"/>
                  </a:cubicBezTo>
                  <a:cubicBezTo>
                    <a:pt x="80" y="402"/>
                    <a:pt x="77" y="392"/>
                    <a:pt x="76" y="382"/>
                  </a:cubicBezTo>
                  <a:moveTo>
                    <a:pt x="96" y="447"/>
                  </a:moveTo>
                  <a:cubicBezTo>
                    <a:pt x="92" y="438"/>
                    <a:pt x="88" y="429"/>
                    <a:pt x="85" y="419"/>
                  </a:cubicBezTo>
                  <a:cubicBezTo>
                    <a:pt x="127" y="406"/>
                    <a:pt x="127" y="406"/>
                    <a:pt x="127" y="406"/>
                  </a:cubicBezTo>
                  <a:cubicBezTo>
                    <a:pt x="130" y="413"/>
                    <a:pt x="133" y="421"/>
                    <a:pt x="136" y="428"/>
                  </a:cubicBezTo>
                  <a:cubicBezTo>
                    <a:pt x="96" y="447"/>
                    <a:pt x="96" y="447"/>
                    <a:pt x="96" y="447"/>
                  </a:cubicBezTo>
                  <a:moveTo>
                    <a:pt x="114" y="480"/>
                  </a:moveTo>
                  <a:cubicBezTo>
                    <a:pt x="109" y="472"/>
                    <a:pt x="104" y="463"/>
                    <a:pt x="99" y="454"/>
                  </a:cubicBezTo>
                  <a:cubicBezTo>
                    <a:pt x="139" y="435"/>
                    <a:pt x="139" y="435"/>
                    <a:pt x="139" y="435"/>
                  </a:cubicBezTo>
                  <a:cubicBezTo>
                    <a:pt x="143" y="442"/>
                    <a:pt x="147" y="449"/>
                    <a:pt x="151" y="456"/>
                  </a:cubicBezTo>
                  <a:cubicBezTo>
                    <a:pt x="114" y="480"/>
                    <a:pt x="114" y="480"/>
                    <a:pt x="114" y="480"/>
                  </a:cubicBezTo>
                  <a:moveTo>
                    <a:pt x="119" y="486"/>
                  </a:moveTo>
                  <a:cubicBezTo>
                    <a:pt x="155" y="462"/>
                    <a:pt x="155" y="462"/>
                    <a:pt x="155" y="462"/>
                  </a:cubicBezTo>
                  <a:cubicBezTo>
                    <a:pt x="160" y="468"/>
                    <a:pt x="165" y="475"/>
                    <a:pt x="170" y="481"/>
                  </a:cubicBezTo>
                  <a:cubicBezTo>
                    <a:pt x="137" y="510"/>
                    <a:pt x="137" y="510"/>
                    <a:pt x="137" y="510"/>
                  </a:cubicBezTo>
                  <a:cubicBezTo>
                    <a:pt x="131" y="503"/>
                    <a:pt x="124" y="495"/>
                    <a:pt x="119" y="486"/>
                  </a:cubicBezTo>
                  <a:moveTo>
                    <a:pt x="142" y="516"/>
                  </a:moveTo>
                  <a:cubicBezTo>
                    <a:pt x="175" y="486"/>
                    <a:pt x="175" y="486"/>
                    <a:pt x="175" y="486"/>
                  </a:cubicBezTo>
                  <a:cubicBezTo>
                    <a:pt x="181" y="492"/>
                    <a:pt x="186" y="498"/>
                    <a:pt x="193" y="503"/>
                  </a:cubicBezTo>
                  <a:cubicBezTo>
                    <a:pt x="164" y="537"/>
                    <a:pt x="164" y="537"/>
                    <a:pt x="164" y="537"/>
                  </a:cubicBezTo>
                  <a:cubicBezTo>
                    <a:pt x="157" y="530"/>
                    <a:pt x="149" y="523"/>
                    <a:pt x="142" y="516"/>
                  </a:cubicBezTo>
                  <a:moveTo>
                    <a:pt x="195" y="559"/>
                  </a:moveTo>
                  <a:cubicBezTo>
                    <a:pt x="186" y="554"/>
                    <a:pt x="178" y="548"/>
                    <a:pt x="170" y="542"/>
                  </a:cubicBezTo>
                  <a:cubicBezTo>
                    <a:pt x="198" y="508"/>
                    <a:pt x="198" y="508"/>
                    <a:pt x="198" y="508"/>
                  </a:cubicBezTo>
                  <a:cubicBezTo>
                    <a:pt x="204" y="513"/>
                    <a:pt x="211" y="517"/>
                    <a:pt x="218" y="522"/>
                  </a:cubicBezTo>
                  <a:cubicBezTo>
                    <a:pt x="195" y="559"/>
                    <a:pt x="195" y="559"/>
                    <a:pt x="195" y="559"/>
                  </a:cubicBezTo>
                  <a:moveTo>
                    <a:pt x="201" y="563"/>
                  </a:moveTo>
                  <a:cubicBezTo>
                    <a:pt x="224" y="526"/>
                    <a:pt x="224" y="526"/>
                    <a:pt x="224" y="526"/>
                  </a:cubicBezTo>
                  <a:cubicBezTo>
                    <a:pt x="230" y="529"/>
                    <a:pt x="237" y="533"/>
                    <a:pt x="244" y="536"/>
                  </a:cubicBezTo>
                  <a:cubicBezTo>
                    <a:pt x="244" y="536"/>
                    <a:pt x="245" y="536"/>
                    <a:pt x="245" y="537"/>
                  </a:cubicBezTo>
                  <a:cubicBezTo>
                    <a:pt x="228" y="577"/>
                    <a:pt x="228" y="577"/>
                    <a:pt x="228" y="577"/>
                  </a:cubicBezTo>
                  <a:cubicBezTo>
                    <a:pt x="219" y="573"/>
                    <a:pt x="210" y="568"/>
                    <a:pt x="201" y="563"/>
                  </a:cubicBezTo>
                  <a:moveTo>
                    <a:pt x="251" y="521"/>
                  </a:moveTo>
                  <a:cubicBezTo>
                    <a:pt x="148" y="473"/>
                    <a:pt x="104" y="352"/>
                    <a:pt x="152" y="250"/>
                  </a:cubicBezTo>
                  <a:cubicBezTo>
                    <a:pt x="199" y="148"/>
                    <a:pt x="320" y="104"/>
                    <a:pt x="422" y="151"/>
                  </a:cubicBezTo>
                  <a:cubicBezTo>
                    <a:pt x="524" y="199"/>
                    <a:pt x="569" y="320"/>
                    <a:pt x="521" y="422"/>
                  </a:cubicBezTo>
                  <a:cubicBezTo>
                    <a:pt x="474" y="524"/>
                    <a:pt x="353" y="568"/>
                    <a:pt x="251" y="521"/>
                  </a:cubicBezTo>
                  <a:moveTo>
                    <a:pt x="235" y="580"/>
                  </a:moveTo>
                  <a:cubicBezTo>
                    <a:pt x="252" y="540"/>
                    <a:pt x="252" y="540"/>
                    <a:pt x="252" y="540"/>
                  </a:cubicBezTo>
                  <a:cubicBezTo>
                    <a:pt x="260" y="543"/>
                    <a:pt x="267" y="545"/>
                    <a:pt x="275" y="548"/>
                  </a:cubicBezTo>
                  <a:cubicBezTo>
                    <a:pt x="263" y="590"/>
                    <a:pt x="263" y="590"/>
                    <a:pt x="263" y="590"/>
                  </a:cubicBezTo>
                  <a:cubicBezTo>
                    <a:pt x="254" y="587"/>
                    <a:pt x="244" y="584"/>
                    <a:pt x="235" y="580"/>
                  </a:cubicBezTo>
                  <a:moveTo>
                    <a:pt x="271" y="592"/>
                  </a:moveTo>
                  <a:cubicBezTo>
                    <a:pt x="282" y="550"/>
                    <a:pt x="282" y="550"/>
                    <a:pt x="282" y="550"/>
                  </a:cubicBezTo>
                  <a:cubicBezTo>
                    <a:pt x="290" y="552"/>
                    <a:pt x="298" y="553"/>
                    <a:pt x="306" y="554"/>
                  </a:cubicBezTo>
                  <a:cubicBezTo>
                    <a:pt x="300" y="598"/>
                    <a:pt x="300" y="598"/>
                    <a:pt x="300" y="598"/>
                  </a:cubicBezTo>
                  <a:cubicBezTo>
                    <a:pt x="290" y="596"/>
                    <a:pt x="280" y="594"/>
                    <a:pt x="271" y="592"/>
                  </a:cubicBezTo>
                  <a:moveTo>
                    <a:pt x="308" y="599"/>
                  </a:moveTo>
                  <a:cubicBezTo>
                    <a:pt x="313" y="555"/>
                    <a:pt x="313" y="555"/>
                    <a:pt x="313" y="555"/>
                  </a:cubicBezTo>
                  <a:cubicBezTo>
                    <a:pt x="321" y="556"/>
                    <a:pt x="329" y="556"/>
                    <a:pt x="337" y="556"/>
                  </a:cubicBezTo>
                  <a:cubicBezTo>
                    <a:pt x="338" y="600"/>
                    <a:pt x="338" y="600"/>
                    <a:pt x="338" y="600"/>
                  </a:cubicBezTo>
                  <a:cubicBezTo>
                    <a:pt x="328" y="600"/>
                    <a:pt x="318" y="600"/>
                    <a:pt x="308" y="599"/>
                  </a:cubicBezTo>
                  <a:moveTo>
                    <a:pt x="345" y="600"/>
                  </a:moveTo>
                  <a:cubicBezTo>
                    <a:pt x="345" y="556"/>
                    <a:pt x="345" y="556"/>
                    <a:pt x="345" y="556"/>
                  </a:cubicBezTo>
                  <a:cubicBezTo>
                    <a:pt x="353" y="556"/>
                    <a:pt x="361" y="555"/>
                    <a:pt x="369" y="554"/>
                  </a:cubicBezTo>
                  <a:cubicBezTo>
                    <a:pt x="376" y="597"/>
                    <a:pt x="376" y="597"/>
                    <a:pt x="376" y="597"/>
                  </a:cubicBezTo>
                  <a:cubicBezTo>
                    <a:pt x="366" y="599"/>
                    <a:pt x="355" y="600"/>
                    <a:pt x="345" y="600"/>
                  </a:cubicBezTo>
                  <a:moveTo>
                    <a:pt x="383" y="596"/>
                  </a:moveTo>
                  <a:cubicBezTo>
                    <a:pt x="376" y="553"/>
                    <a:pt x="376" y="553"/>
                    <a:pt x="376" y="553"/>
                  </a:cubicBezTo>
                  <a:cubicBezTo>
                    <a:pt x="384" y="551"/>
                    <a:pt x="392" y="549"/>
                    <a:pt x="399" y="547"/>
                  </a:cubicBezTo>
                  <a:cubicBezTo>
                    <a:pt x="412" y="589"/>
                    <a:pt x="412" y="589"/>
                    <a:pt x="412" y="589"/>
                  </a:cubicBezTo>
                  <a:cubicBezTo>
                    <a:pt x="403" y="592"/>
                    <a:pt x="393" y="594"/>
                    <a:pt x="383" y="596"/>
                  </a:cubicBezTo>
                  <a:moveTo>
                    <a:pt x="419" y="586"/>
                  </a:moveTo>
                  <a:cubicBezTo>
                    <a:pt x="406" y="545"/>
                    <a:pt x="406" y="545"/>
                    <a:pt x="406" y="545"/>
                  </a:cubicBezTo>
                  <a:cubicBezTo>
                    <a:pt x="414" y="542"/>
                    <a:pt x="421" y="539"/>
                    <a:pt x="429" y="536"/>
                  </a:cubicBezTo>
                  <a:cubicBezTo>
                    <a:pt x="448" y="575"/>
                    <a:pt x="448" y="575"/>
                    <a:pt x="448" y="575"/>
                  </a:cubicBezTo>
                  <a:cubicBezTo>
                    <a:pt x="438" y="579"/>
                    <a:pt x="429" y="583"/>
                    <a:pt x="419" y="586"/>
                  </a:cubicBezTo>
                  <a:moveTo>
                    <a:pt x="454" y="572"/>
                  </a:moveTo>
                  <a:cubicBezTo>
                    <a:pt x="435" y="533"/>
                    <a:pt x="435" y="533"/>
                    <a:pt x="435" y="533"/>
                  </a:cubicBezTo>
                  <a:cubicBezTo>
                    <a:pt x="443" y="529"/>
                    <a:pt x="449" y="525"/>
                    <a:pt x="456" y="521"/>
                  </a:cubicBezTo>
                  <a:cubicBezTo>
                    <a:pt x="480" y="557"/>
                    <a:pt x="480" y="557"/>
                    <a:pt x="480" y="557"/>
                  </a:cubicBezTo>
                  <a:cubicBezTo>
                    <a:pt x="472" y="562"/>
                    <a:pt x="463" y="567"/>
                    <a:pt x="454" y="572"/>
                  </a:cubicBezTo>
                  <a:moveTo>
                    <a:pt x="487" y="553"/>
                  </a:moveTo>
                  <a:cubicBezTo>
                    <a:pt x="462" y="517"/>
                    <a:pt x="462" y="517"/>
                    <a:pt x="462" y="517"/>
                  </a:cubicBezTo>
                  <a:cubicBezTo>
                    <a:pt x="469" y="512"/>
                    <a:pt x="475" y="507"/>
                    <a:pt x="481" y="502"/>
                  </a:cubicBezTo>
                  <a:cubicBezTo>
                    <a:pt x="510" y="534"/>
                    <a:pt x="510" y="534"/>
                    <a:pt x="510" y="534"/>
                  </a:cubicBezTo>
                  <a:cubicBezTo>
                    <a:pt x="503" y="541"/>
                    <a:pt x="495" y="547"/>
                    <a:pt x="487" y="553"/>
                  </a:cubicBezTo>
                  <a:moveTo>
                    <a:pt x="516" y="529"/>
                  </a:moveTo>
                  <a:cubicBezTo>
                    <a:pt x="487" y="497"/>
                    <a:pt x="487" y="497"/>
                    <a:pt x="487" y="497"/>
                  </a:cubicBezTo>
                  <a:cubicBezTo>
                    <a:pt x="493" y="492"/>
                    <a:pt x="498" y="486"/>
                    <a:pt x="503" y="480"/>
                  </a:cubicBezTo>
                  <a:cubicBezTo>
                    <a:pt x="537" y="507"/>
                    <a:pt x="537" y="507"/>
                    <a:pt x="537" y="507"/>
                  </a:cubicBezTo>
                  <a:cubicBezTo>
                    <a:pt x="530" y="515"/>
                    <a:pt x="523" y="522"/>
                    <a:pt x="516" y="529"/>
                  </a:cubicBezTo>
                  <a:moveTo>
                    <a:pt x="541" y="501"/>
                  </a:moveTo>
                  <a:cubicBezTo>
                    <a:pt x="508" y="474"/>
                    <a:pt x="508" y="474"/>
                    <a:pt x="508" y="474"/>
                  </a:cubicBezTo>
                  <a:cubicBezTo>
                    <a:pt x="513" y="468"/>
                    <a:pt x="518" y="461"/>
                    <a:pt x="522" y="454"/>
                  </a:cubicBezTo>
                  <a:cubicBezTo>
                    <a:pt x="559" y="477"/>
                    <a:pt x="559" y="477"/>
                    <a:pt x="559" y="477"/>
                  </a:cubicBezTo>
                  <a:cubicBezTo>
                    <a:pt x="553" y="485"/>
                    <a:pt x="548" y="494"/>
                    <a:pt x="541" y="501"/>
                  </a:cubicBezTo>
                  <a:moveTo>
                    <a:pt x="563" y="471"/>
                  </a:moveTo>
                  <a:cubicBezTo>
                    <a:pt x="526" y="448"/>
                    <a:pt x="526" y="448"/>
                    <a:pt x="526" y="448"/>
                  </a:cubicBezTo>
                  <a:cubicBezTo>
                    <a:pt x="530" y="442"/>
                    <a:pt x="533" y="435"/>
                    <a:pt x="536" y="429"/>
                  </a:cubicBezTo>
                  <a:cubicBezTo>
                    <a:pt x="537" y="428"/>
                    <a:pt x="537" y="427"/>
                    <a:pt x="537" y="427"/>
                  </a:cubicBezTo>
                  <a:cubicBezTo>
                    <a:pt x="577" y="444"/>
                    <a:pt x="577" y="444"/>
                    <a:pt x="577" y="444"/>
                  </a:cubicBezTo>
                  <a:cubicBezTo>
                    <a:pt x="572" y="453"/>
                    <a:pt x="568" y="462"/>
                    <a:pt x="563" y="47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淘宝网chenying0907出品 43"/>
            <p:cNvSpPr>
              <a:spLocks noEditPoints="1"/>
            </p:cNvSpPr>
            <p:nvPr/>
          </p:nvSpPr>
          <p:spPr bwMode="auto">
            <a:xfrm>
              <a:off x="5718821" y="4771564"/>
              <a:ext cx="788569" cy="786126"/>
            </a:xfrm>
            <a:custGeom>
              <a:avLst/>
              <a:gdLst>
                <a:gd name="T0" fmla="*/ 140 w 409"/>
                <a:gd name="T1" fmla="*/ 29 h 408"/>
                <a:gd name="T2" fmla="*/ 109 w 409"/>
                <a:gd name="T3" fmla="*/ 44 h 408"/>
                <a:gd name="T4" fmla="*/ 81 w 409"/>
                <a:gd name="T5" fmla="*/ 64 h 408"/>
                <a:gd name="T6" fmla="*/ 58 w 409"/>
                <a:gd name="T7" fmla="*/ 89 h 408"/>
                <a:gd name="T8" fmla="*/ 39 w 409"/>
                <a:gd name="T9" fmla="*/ 118 h 408"/>
                <a:gd name="T10" fmla="*/ 26 w 409"/>
                <a:gd name="T11" fmla="*/ 150 h 408"/>
                <a:gd name="T12" fmla="*/ 19 w 409"/>
                <a:gd name="T13" fmla="*/ 184 h 408"/>
                <a:gd name="T14" fmla="*/ 19 w 409"/>
                <a:gd name="T15" fmla="*/ 218 h 408"/>
                <a:gd name="T16" fmla="*/ 25 w 409"/>
                <a:gd name="T17" fmla="*/ 252 h 408"/>
                <a:gd name="T18" fmla="*/ 36 w 409"/>
                <a:gd name="T19" fmla="*/ 284 h 408"/>
                <a:gd name="T20" fmla="*/ 54 w 409"/>
                <a:gd name="T21" fmla="*/ 314 h 408"/>
                <a:gd name="T22" fmla="*/ 77 w 409"/>
                <a:gd name="T23" fmla="*/ 340 h 408"/>
                <a:gd name="T24" fmla="*/ 104 w 409"/>
                <a:gd name="T25" fmla="*/ 361 h 408"/>
                <a:gd name="T26" fmla="*/ 134 w 409"/>
                <a:gd name="T27" fmla="*/ 377 h 408"/>
                <a:gd name="T28" fmla="*/ 167 w 409"/>
                <a:gd name="T29" fmla="*/ 387 h 408"/>
                <a:gd name="T30" fmla="*/ 201 w 409"/>
                <a:gd name="T31" fmla="*/ 391 h 408"/>
                <a:gd name="T32" fmla="*/ 236 w 409"/>
                <a:gd name="T33" fmla="*/ 388 h 408"/>
                <a:gd name="T34" fmla="*/ 269 w 409"/>
                <a:gd name="T35" fmla="*/ 379 h 408"/>
                <a:gd name="T36" fmla="*/ 300 w 409"/>
                <a:gd name="T37" fmla="*/ 364 h 408"/>
                <a:gd name="T38" fmla="*/ 328 w 409"/>
                <a:gd name="T39" fmla="*/ 344 h 408"/>
                <a:gd name="T40" fmla="*/ 351 w 409"/>
                <a:gd name="T41" fmla="*/ 319 h 408"/>
                <a:gd name="T42" fmla="*/ 370 w 409"/>
                <a:gd name="T43" fmla="*/ 290 h 408"/>
                <a:gd name="T44" fmla="*/ 383 w 409"/>
                <a:gd name="T45" fmla="*/ 258 h 408"/>
                <a:gd name="T46" fmla="*/ 390 w 409"/>
                <a:gd name="T47" fmla="*/ 225 h 408"/>
                <a:gd name="T48" fmla="*/ 390 w 409"/>
                <a:gd name="T49" fmla="*/ 190 h 408"/>
                <a:gd name="T50" fmla="*/ 385 w 409"/>
                <a:gd name="T51" fmla="*/ 156 h 408"/>
                <a:gd name="T52" fmla="*/ 373 w 409"/>
                <a:gd name="T53" fmla="*/ 124 h 408"/>
                <a:gd name="T54" fmla="*/ 355 w 409"/>
                <a:gd name="T55" fmla="*/ 95 h 408"/>
                <a:gd name="T56" fmla="*/ 332 w 409"/>
                <a:gd name="T57" fmla="*/ 69 h 408"/>
                <a:gd name="T58" fmla="*/ 305 w 409"/>
                <a:gd name="T59" fmla="*/ 48 h 408"/>
                <a:gd name="T60" fmla="*/ 275 w 409"/>
                <a:gd name="T61" fmla="*/ 32 h 408"/>
                <a:gd name="T62" fmla="*/ 242 w 409"/>
                <a:gd name="T63" fmla="*/ 22 h 408"/>
                <a:gd name="T64" fmla="*/ 208 w 409"/>
                <a:gd name="T65" fmla="*/ 18 h 408"/>
                <a:gd name="T66" fmla="*/ 174 w 409"/>
                <a:gd name="T67" fmla="*/ 21 h 408"/>
                <a:gd name="T68" fmla="*/ 179 w 409"/>
                <a:gd name="T69" fmla="*/ 124 h 408"/>
                <a:gd name="T70" fmla="*/ 124 w 409"/>
                <a:gd name="T71" fmla="*/ 230 h 408"/>
                <a:gd name="T72" fmla="*/ 316 w 409"/>
                <a:gd name="T73" fmla="*/ 288 h 408"/>
                <a:gd name="T74" fmla="*/ 74 w 409"/>
                <a:gd name="T75" fmla="*/ 288 h 408"/>
                <a:gd name="T76" fmla="*/ 120 w 409"/>
                <a:gd name="T77" fmla="*/ 265 h 408"/>
                <a:gd name="T78" fmla="*/ 309 w 409"/>
                <a:gd name="T79" fmla="*/ 89 h 408"/>
                <a:gd name="T80" fmla="*/ 336 w 409"/>
                <a:gd name="T81" fmla="*/ 252 h 408"/>
                <a:gd name="T82" fmla="*/ 304 w 409"/>
                <a:gd name="T83" fmla="*/ 173 h 408"/>
                <a:gd name="T84" fmla="*/ 289 w 409"/>
                <a:gd name="T85" fmla="*/ 93 h 408"/>
                <a:gd name="T86" fmla="*/ 252 w 409"/>
                <a:gd name="T87" fmla="*/ 73 h 408"/>
                <a:gd name="T88" fmla="*/ 173 w 409"/>
                <a:gd name="T89" fmla="*/ 104 h 408"/>
                <a:gd name="T90" fmla="*/ 67 w 409"/>
                <a:gd name="T91" fmla="*/ 229 h 408"/>
                <a:gd name="T92" fmla="*/ 244 w 409"/>
                <a:gd name="T93" fmla="*/ 54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09" h="408">
                  <a:moveTo>
                    <a:pt x="157" y="24"/>
                  </a:moveTo>
                  <a:cubicBezTo>
                    <a:pt x="143" y="9"/>
                    <a:pt x="143" y="9"/>
                    <a:pt x="143" y="9"/>
                  </a:cubicBezTo>
                  <a:cubicBezTo>
                    <a:pt x="140" y="29"/>
                    <a:pt x="140" y="29"/>
                    <a:pt x="140" y="29"/>
                  </a:cubicBezTo>
                  <a:cubicBezTo>
                    <a:pt x="139" y="37"/>
                    <a:pt x="131" y="40"/>
                    <a:pt x="125" y="36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44"/>
                    <a:pt x="109" y="44"/>
                    <a:pt x="109" y="44"/>
                  </a:cubicBezTo>
                  <a:cubicBezTo>
                    <a:pt x="110" y="52"/>
                    <a:pt x="102" y="57"/>
                    <a:pt x="95" y="53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81" y="64"/>
                    <a:pt x="81" y="64"/>
                    <a:pt x="81" y="64"/>
                  </a:cubicBezTo>
                  <a:cubicBezTo>
                    <a:pt x="83" y="72"/>
                    <a:pt x="76" y="78"/>
                    <a:pt x="69" y="76"/>
                  </a:cubicBezTo>
                  <a:cubicBezTo>
                    <a:pt x="50" y="71"/>
                    <a:pt x="50" y="71"/>
                    <a:pt x="50" y="71"/>
                  </a:cubicBezTo>
                  <a:cubicBezTo>
                    <a:pt x="58" y="89"/>
                    <a:pt x="58" y="89"/>
                    <a:pt x="58" y="89"/>
                  </a:cubicBezTo>
                  <a:cubicBezTo>
                    <a:pt x="61" y="96"/>
                    <a:pt x="55" y="104"/>
                    <a:pt x="48" y="103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39" y="118"/>
                    <a:pt x="39" y="118"/>
                    <a:pt x="39" y="118"/>
                  </a:cubicBezTo>
                  <a:cubicBezTo>
                    <a:pt x="43" y="125"/>
                    <a:pt x="40" y="133"/>
                    <a:pt x="32" y="134"/>
                  </a:cubicBezTo>
                  <a:cubicBezTo>
                    <a:pt x="12" y="136"/>
                    <a:pt x="12" y="136"/>
                    <a:pt x="12" y="136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32" y="155"/>
                    <a:pt x="29" y="164"/>
                    <a:pt x="22" y="167"/>
                  </a:cubicBezTo>
                  <a:cubicBezTo>
                    <a:pt x="3" y="172"/>
                    <a:pt x="3" y="172"/>
                    <a:pt x="3" y="172"/>
                  </a:cubicBezTo>
                  <a:cubicBezTo>
                    <a:pt x="19" y="184"/>
                    <a:pt x="19" y="184"/>
                    <a:pt x="19" y="184"/>
                  </a:cubicBezTo>
                  <a:cubicBezTo>
                    <a:pt x="26" y="188"/>
                    <a:pt x="25" y="197"/>
                    <a:pt x="18" y="201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19" y="218"/>
                    <a:pt x="19" y="218"/>
                    <a:pt x="19" y="218"/>
                  </a:cubicBezTo>
                  <a:cubicBezTo>
                    <a:pt x="26" y="221"/>
                    <a:pt x="27" y="230"/>
                    <a:pt x="21" y="235"/>
                  </a:cubicBezTo>
                  <a:cubicBezTo>
                    <a:pt x="5" y="247"/>
                    <a:pt x="5" y="247"/>
                    <a:pt x="5" y="247"/>
                  </a:cubicBezTo>
                  <a:cubicBezTo>
                    <a:pt x="25" y="252"/>
                    <a:pt x="25" y="252"/>
                    <a:pt x="25" y="252"/>
                  </a:cubicBezTo>
                  <a:cubicBezTo>
                    <a:pt x="32" y="254"/>
                    <a:pt x="35" y="263"/>
                    <a:pt x="30" y="268"/>
                  </a:cubicBezTo>
                  <a:cubicBezTo>
                    <a:pt x="16" y="283"/>
                    <a:pt x="16" y="283"/>
                    <a:pt x="16" y="283"/>
                  </a:cubicBezTo>
                  <a:cubicBezTo>
                    <a:pt x="36" y="284"/>
                    <a:pt x="36" y="284"/>
                    <a:pt x="36" y="284"/>
                  </a:cubicBezTo>
                  <a:cubicBezTo>
                    <a:pt x="44" y="285"/>
                    <a:pt x="48" y="293"/>
                    <a:pt x="44" y="299"/>
                  </a:cubicBezTo>
                  <a:cubicBezTo>
                    <a:pt x="34" y="317"/>
                    <a:pt x="34" y="317"/>
                    <a:pt x="34" y="317"/>
                  </a:cubicBezTo>
                  <a:cubicBezTo>
                    <a:pt x="54" y="314"/>
                    <a:pt x="54" y="314"/>
                    <a:pt x="54" y="314"/>
                  </a:cubicBezTo>
                  <a:cubicBezTo>
                    <a:pt x="61" y="313"/>
                    <a:pt x="67" y="320"/>
                    <a:pt x="65" y="327"/>
                  </a:cubicBezTo>
                  <a:cubicBezTo>
                    <a:pt x="57" y="346"/>
                    <a:pt x="57" y="346"/>
                    <a:pt x="57" y="346"/>
                  </a:cubicBezTo>
                  <a:cubicBezTo>
                    <a:pt x="77" y="340"/>
                    <a:pt x="77" y="340"/>
                    <a:pt x="77" y="340"/>
                  </a:cubicBezTo>
                  <a:cubicBezTo>
                    <a:pt x="84" y="337"/>
                    <a:pt x="91" y="343"/>
                    <a:pt x="89" y="351"/>
                  </a:cubicBezTo>
                  <a:cubicBezTo>
                    <a:pt x="86" y="371"/>
                    <a:pt x="86" y="371"/>
                    <a:pt x="86" y="371"/>
                  </a:cubicBezTo>
                  <a:cubicBezTo>
                    <a:pt x="104" y="361"/>
                    <a:pt x="104" y="361"/>
                    <a:pt x="104" y="361"/>
                  </a:cubicBezTo>
                  <a:cubicBezTo>
                    <a:pt x="110" y="357"/>
                    <a:pt x="118" y="362"/>
                    <a:pt x="118" y="369"/>
                  </a:cubicBezTo>
                  <a:cubicBezTo>
                    <a:pt x="119" y="390"/>
                    <a:pt x="119" y="390"/>
                    <a:pt x="119" y="390"/>
                  </a:cubicBezTo>
                  <a:cubicBezTo>
                    <a:pt x="134" y="377"/>
                    <a:pt x="134" y="377"/>
                    <a:pt x="134" y="377"/>
                  </a:cubicBezTo>
                  <a:cubicBezTo>
                    <a:pt x="140" y="372"/>
                    <a:pt x="149" y="375"/>
                    <a:pt x="150" y="382"/>
                  </a:cubicBezTo>
                  <a:cubicBezTo>
                    <a:pt x="154" y="402"/>
                    <a:pt x="154" y="402"/>
                    <a:pt x="154" y="402"/>
                  </a:cubicBezTo>
                  <a:cubicBezTo>
                    <a:pt x="167" y="387"/>
                    <a:pt x="167" y="387"/>
                    <a:pt x="167" y="387"/>
                  </a:cubicBezTo>
                  <a:cubicBezTo>
                    <a:pt x="172" y="381"/>
                    <a:pt x="181" y="383"/>
                    <a:pt x="184" y="389"/>
                  </a:cubicBezTo>
                  <a:cubicBezTo>
                    <a:pt x="191" y="408"/>
                    <a:pt x="191" y="408"/>
                    <a:pt x="191" y="408"/>
                  </a:cubicBezTo>
                  <a:cubicBezTo>
                    <a:pt x="201" y="391"/>
                    <a:pt x="201" y="391"/>
                    <a:pt x="201" y="391"/>
                  </a:cubicBezTo>
                  <a:cubicBezTo>
                    <a:pt x="205" y="384"/>
                    <a:pt x="214" y="384"/>
                    <a:pt x="218" y="390"/>
                  </a:cubicBezTo>
                  <a:cubicBezTo>
                    <a:pt x="229" y="407"/>
                    <a:pt x="229" y="407"/>
                    <a:pt x="229" y="407"/>
                  </a:cubicBezTo>
                  <a:cubicBezTo>
                    <a:pt x="236" y="388"/>
                    <a:pt x="236" y="388"/>
                    <a:pt x="236" y="388"/>
                  </a:cubicBezTo>
                  <a:cubicBezTo>
                    <a:pt x="238" y="381"/>
                    <a:pt x="247" y="379"/>
                    <a:pt x="252" y="384"/>
                  </a:cubicBezTo>
                  <a:cubicBezTo>
                    <a:pt x="266" y="399"/>
                    <a:pt x="266" y="399"/>
                    <a:pt x="266" y="399"/>
                  </a:cubicBezTo>
                  <a:cubicBezTo>
                    <a:pt x="269" y="379"/>
                    <a:pt x="269" y="379"/>
                    <a:pt x="269" y="379"/>
                  </a:cubicBezTo>
                  <a:cubicBezTo>
                    <a:pt x="270" y="372"/>
                    <a:pt x="278" y="368"/>
                    <a:pt x="284" y="373"/>
                  </a:cubicBezTo>
                  <a:cubicBezTo>
                    <a:pt x="301" y="385"/>
                    <a:pt x="301" y="385"/>
                    <a:pt x="301" y="385"/>
                  </a:cubicBezTo>
                  <a:cubicBezTo>
                    <a:pt x="300" y="364"/>
                    <a:pt x="300" y="364"/>
                    <a:pt x="300" y="364"/>
                  </a:cubicBezTo>
                  <a:cubicBezTo>
                    <a:pt x="300" y="357"/>
                    <a:pt x="307" y="352"/>
                    <a:pt x="314" y="355"/>
                  </a:cubicBezTo>
                  <a:cubicBezTo>
                    <a:pt x="332" y="364"/>
                    <a:pt x="332" y="364"/>
                    <a:pt x="332" y="364"/>
                  </a:cubicBezTo>
                  <a:cubicBezTo>
                    <a:pt x="328" y="344"/>
                    <a:pt x="328" y="344"/>
                    <a:pt x="328" y="344"/>
                  </a:cubicBezTo>
                  <a:cubicBezTo>
                    <a:pt x="326" y="337"/>
                    <a:pt x="333" y="330"/>
                    <a:pt x="340" y="332"/>
                  </a:cubicBezTo>
                  <a:cubicBezTo>
                    <a:pt x="359" y="338"/>
                    <a:pt x="359" y="338"/>
                    <a:pt x="359" y="338"/>
                  </a:cubicBezTo>
                  <a:cubicBezTo>
                    <a:pt x="351" y="319"/>
                    <a:pt x="351" y="319"/>
                    <a:pt x="351" y="319"/>
                  </a:cubicBezTo>
                  <a:cubicBezTo>
                    <a:pt x="348" y="312"/>
                    <a:pt x="354" y="305"/>
                    <a:pt x="361" y="305"/>
                  </a:cubicBezTo>
                  <a:cubicBezTo>
                    <a:pt x="381" y="307"/>
                    <a:pt x="381" y="307"/>
                    <a:pt x="381" y="307"/>
                  </a:cubicBezTo>
                  <a:cubicBezTo>
                    <a:pt x="370" y="290"/>
                    <a:pt x="370" y="290"/>
                    <a:pt x="370" y="290"/>
                  </a:cubicBezTo>
                  <a:cubicBezTo>
                    <a:pt x="366" y="284"/>
                    <a:pt x="370" y="276"/>
                    <a:pt x="377" y="275"/>
                  </a:cubicBezTo>
                  <a:cubicBezTo>
                    <a:pt x="397" y="273"/>
                    <a:pt x="397" y="273"/>
                    <a:pt x="397" y="273"/>
                  </a:cubicBezTo>
                  <a:cubicBezTo>
                    <a:pt x="383" y="258"/>
                    <a:pt x="383" y="258"/>
                    <a:pt x="383" y="258"/>
                  </a:cubicBezTo>
                  <a:cubicBezTo>
                    <a:pt x="378" y="253"/>
                    <a:pt x="380" y="244"/>
                    <a:pt x="387" y="242"/>
                  </a:cubicBezTo>
                  <a:cubicBezTo>
                    <a:pt x="406" y="236"/>
                    <a:pt x="406" y="236"/>
                    <a:pt x="406" y="236"/>
                  </a:cubicBezTo>
                  <a:cubicBezTo>
                    <a:pt x="390" y="225"/>
                    <a:pt x="390" y="225"/>
                    <a:pt x="390" y="225"/>
                  </a:cubicBezTo>
                  <a:cubicBezTo>
                    <a:pt x="384" y="220"/>
                    <a:pt x="384" y="211"/>
                    <a:pt x="391" y="208"/>
                  </a:cubicBezTo>
                  <a:cubicBezTo>
                    <a:pt x="409" y="199"/>
                    <a:pt x="409" y="199"/>
                    <a:pt x="409" y="199"/>
                  </a:cubicBezTo>
                  <a:cubicBezTo>
                    <a:pt x="390" y="190"/>
                    <a:pt x="390" y="190"/>
                    <a:pt x="390" y="190"/>
                  </a:cubicBezTo>
                  <a:cubicBezTo>
                    <a:pt x="384" y="187"/>
                    <a:pt x="382" y="178"/>
                    <a:pt x="388" y="174"/>
                  </a:cubicBezTo>
                  <a:cubicBezTo>
                    <a:pt x="404" y="161"/>
                    <a:pt x="404" y="161"/>
                    <a:pt x="404" y="161"/>
                  </a:cubicBezTo>
                  <a:cubicBezTo>
                    <a:pt x="385" y="156"/>
                    <a:pt x="385" y="156"/>
                    <a:pt x="385" y="156"/>
                  </a:cubicBezTo>
                  <a:cubicBezTo>
                    <a:pt x="377" y="155"/>
                    <a:pt x="375" y="146"/>
                    <a:pt x="380" y="140"/>
                  </a:cubicBezTo>
                  <a:cubicBezTo>
                    <a:pt x="393" y="125"/>
                    <a:pt x="393" y="125"/>
                    <a:pt x="393" y="125"/>
                  </a:cubicBezTo>
                  <a:cubicBezTo>
                    <a:pt x="373" y="124"/>
                    <a:pt x="373" y="124"/>
                    <a:pt x="373" y="124"/>
                  </a:cubicBezTo>
                  <a:cubicBezTo>
                    <a:pt x="365" y="124"/>
                    <a:pt x="361" y="116"/>
                    <a:pt x="365" y="109"/>
                  </a:cubicBezTo>
                  <a:cubicBezTo>
                    <a:pt x="375" y="92"/>
                    <a:pt x="375" y="92"/>
                    <a:pt x="375" y="92"/>
                  </a:cubicBezTo>
                  <a:cubicBezTo>
                    <a:pt x="355" y="95"/>
                    <a:pt x="355" y="95"/>
                    <a:pt x="355" y="95"/>
                  </a:cubicBezTo>
                  <a:cubicBezTo>
                    <a:pt x="348" y="96"/>
                    <a:pt x="342" y="88"/>
                    <a:pt x="345" y="81"/>
                  </a:cubicBezTo>
                  <a:cubicBezTo>
                    <a:pt x="352" y="62"/>
                    <a:pt x="352" y="62"/>
                    <a:pt x="352" y="62"/>
                  </a:cubicBezTo>
                  <a:cubicBezTo>
                    <a:pt x="332" y="69"/>
                    <a:pt x="332" y="69"/>
                    <a:pt x="332" y="69"/>
                  </a:cubicBezTo>
                  <a:cubicBezTo>
                    <a:pt x="325" y="71"/>
                    <a:pt x="318" y="65"/>
                    <a:pt x="320" y="58"/>
                  </a:cubicBezTo>
                  <a:cubicBezTo>
                    <a:pt x="323" y="38"/>
                    <a:pt x="323" y="38"/>
                    <a:pt x="323" y="38"/>
                  </a:cubicBezTo>
                  <a:cubicBezTo>
                    <a:pt x="305" y="48"/>
                    <a:pt x="305" y="48"/>
                    <a:pt x="305" y="48"/>
                  </a:cubicBezTo>
                  <a:cubicBezTo>
                    <a:pt x="299" y="51"/>
                    <a:pt x="291" y="47"/>
                    <a:pt x="291" y="39"/>
                  </a:cubicBezTo>
                  <a:cubicBezTo>
                    <a:pt x="291" y="19"/>
                    <a:pt x="291" y="19"/>
                    <a:pt x="291" y="19"/>
                  </a:cubicBezTo>
                  <a:cubicBezTo>
                    <a:pt x="275" y="32"/>
                    <a:pt x="275" y="32"/>
                    <a:pt x="275" y="32"/>
                  </a:cubicBezTo>
                  <a:cubicBezTo>
                    <a:pt x="269" y="36"/>
                    <a:pt x="260" y="33"/>
                    <a:pt x="259" y="26"/>
                  </a:cubicBezTo>
                  <a:cubicBezTo>
                    <a:pt x="255" y="6"/>
                    <a:pt x="255" y="6"/>
                    <a:pt x="255" y="6"/>
                  </a:cubicBezTo>
                  <a:cubicBezTo>
                    <a:pt x="242" y="22"/>
                    <a:pt x="242" y="22"/>
                    <a:pt x="242" y="22"/>
                  </a:cubicBezTo>
                  <a:cubicBezTo>
                    <a:pt x="237" y="27"/>
                    <a:pt x="228" y="26"/>
                    <a:pt x="225" y="19"/>
                  </a:cubicBezTo>
                  <a:cubicBezTo>
                    <a:pt x="218" y="0"/>
                    <a:pt x="218" y="0"/>
                    <a:pt x="218" y="0"/>
                  </a:cubicBezTo>
                  <a:cubicBezTo>
                    <a:pt x="208" y="18"/>
                    <a:pt x="208" y="18"/>
                    <a:pt x="208" y="18"/>
                  </a:cubicBezTo>
                  <a:cubicBezTo>
                    <a:pt x="204" y="24"/>
                    <a:pt x="195" y="25"/>
                    <a:pt x="191" y="18"/>
                  </a:cubicBezTo>
                  <a:cubicBezTo>
                    <a:pt x="180" y="1"/>
                    <a:pt x="180" y="1"/>
                    <a:pt x="180" y="1"/>
                  </a:cubicBezTo>
                  <a:cubicBezTo>
                    <a:pt x="174" y="21"/>
                    <a:pt x="174" y="21"/>
                    <a:pt x="174" y="21"/>
                  </a:cubicBezTo>
                  <a:cubicBezTo>
                    <a:pt x="171" y="28"/>
                    <a:pt x="162" y="30"/>
                    <a:pt x="157" y="24"/>
                  </a:cubicBezTo>
                  <a:close/>
                  <a:moveTo>
                    <a:pt x="124" y="230"/>
                  </a:moveTo>
                  <a:cubicBezTo>
                    <a:pt x="110" y="185"/>
                    <a:pt x="135" y="138"/>
                    <a:pt x="179" y="124"/>
                  </a:cubicBezTo>
                  <a:cubicBezTo>
                    <a:pt x="224" y="110"/>
                    <a:pt x="271" y="134"/>
                    <a:pt x="285" y="179"/>
                  </a:cubicBezTo>
                  <a:cubicBezTo>
                    <a:pt x="299" y="223"/>
                    <a:pt x="274" y="271"/>
                    <a:pt x="230" y="285"/>
                  </a:cubicBezTo>
                  <a:cubicBezTo>
                    <a:pt x="185" y="299"/>
                    <a:pt x="138" y="274"/>
                    <a:pt x="124" y="230"/>
                  </a:cubicBezTo>
                  <a:close/>
                  <a:moveTo>
                    <a:pt x="278" y="279"/>
                  </a:moveTo>
                  <a:cubicBezTo>
                    <a:pt x="282" y="275"/>
                    <a:pt x="288" y="274"/>
                    <a:pt x="293" y="276"/>
                  </a:cubicBezTo>
                  <a:cubicBezTo>
                    <a:pt x="316" y="288"/>
                    <a:pt x="316" y="288"/>
                    <a:pt x="316" y="288"/>
                  </a:cubicBezTo>
                  <a:cubicBezTo>
                    <a:pt x="324" y="292"/>
                    <a:pt x="326" y="302"/>
                    <a:pt x="320" y="308"/>
                  </a:cubicBezTo>
                  <a:cubicBezTo>
                    <a:pt x="302" y="328"/>
                    <a:pt x="279" y="344"/>
                    <a:pt x="251" y="352"/>
                  </a:cubicBezTo>
                  <a:cubicBezTo>
                    <a:pt x="183" y="374"/>
                    <a:pt x="110" y="346"/>
                    <a:pt x="74" y="288"/>
                  </a:cubicBezTo>
                  <a:cubicBezTo>
                    <a:pt x="69" y="281"/>
                    <a:pt x="72" y="271"/>
                    <a:pt x="81" y="268"/>
                  </a:cubicBezTo>
                  <a:cubicBezTo>
                    <a:pt x="105" y="261"/>
                    <a:pt x="105" y="261"/>
                    <a:pt x="105" y="261"/>
                  </a:cubicBezTo>
                  <a:cubicBezTo>
                    <a:pt x="110" y="259"/>
                    <a:pt x="116" y="261"/>
                    <a:pt x="120" y="265"/>
                  </a:cubicBezTo>
                  <a:cubicBezTo>
                    <a:pt x="145" y="301"/>
                    <a:pt x="192" y="318"/>
                    <a:pt x="236" y="304"/>
                  </a:cubicBezTo>
                  <a:cubicBezTo>
                    <a:pt x="252" y="299"/>
                    <a:pt x="267" y="290"/>
                    <a:pt x="278" y="279"/>
                  </a:cubicBezTo>
                  <a:close/>
                  <a:moveTo>
                    <a:pt x="309" y="89"/>
                  </a:moveTo>
                  <a:cubicBezTo>
                    <a:pt x="329" y="107"/>
                    <a:pt x="344" y="130"/>
                    <a:pt x="353" y="158"/>
                  </a:cubicBezTo>
                  <a:cubicBezTo>
                    <a:pt x="362" y="187"/>
                    <a:pt x="362" y="216"/>
                    <a:pt x="355" y="244"/>
                  </a:cubicBezTo>
                  <a:cubicBezTo>
                    <a:pt x="353" y="252"/>
                    <a:pt x="344" y="256"/>
                    <a:pt x="336" y="252"/>
                  </a:cubicBezTo>
                  <a:cubicBezTo>
                    <a:pt x="314" y="240"/>
                    <a:pt x="314" y="240"/>
                    <a:pt x="314" y="240"/>
                  </a:cubicBezTo>
                  <a:cubicBezTo>
                    <a:pt x="309" y="238"/>
                    <a:pt x="306" y="232"/>
                    <a:pt x="307" y="226"/>
                  </a:cubicBezTo>
                  <a:cubicBezTo>
                    <a:pt x="311" y="209"/>
                    <a:pt x="310" y="191"/>
                    <a:pt x="304" y="173"/>
                  </a:cubicBezTo>
                  <a:cubicBezTo>
                    <a:pt x="299" y="156"/>
                    <a:pt x="290" y="142"/>
                    <a:pt x="279" y="131"/>
                  </a:cubicBezTo>
                  <a:cubicBezTo>
                    <a:pt x="275" y="127"/>
                    <a:pt x="274" y="121"/>
                    <a:pt x="277" y="116"/>
                  </a:cubicBezTo>
                  <a:cubicBezTo>
                    <a:pt x="289" y="93"/>
                    <a:pt x="289" y="93"/>
                    <a:pt x="289" y="93"/>
                  </a:cubicBezTo>
                  <a:cubicBezTo>
                    <a:pt x="293" y="85"/>
                    <a:pt x="302" y="83"/>
                    <a:pt x="309" y="89"/>
                  </a:cubicBezTo>
                  <a:close/>
                  <a:moveTo>
                    <a:pt x="244" y="54"/>
                  </a:moveTo>
                  <a:cubicBezTo>
                    <a:pt x="252" y="56"/>
                    <a:pt x="256" y="65"/>
                    <a:pt x="252" y="73"/>
                  </a:cubicBezTo>
                  <a:cubicBezTo>
                    <a:pt x="241" y="95"/>
                    <a:pt x="241" y="95"/>
                    <a:pt x="241" y="95"/>
                  </a:cubicBezTo>
                  <a:cubicBezTo>
                    <a:pt x="238" y="100"/>
                    <a:pt x="232" y="103"/>
                    <a:pt x="227" y="102"/>
                  </a:cubicBezTo>
                  <a:cubicBezTo>
                    <a:pt x="209" y="98"/>
                    <a:pt x="191" y="99"/>
                    <a:pt x="173" y="104"/>
                  </a:cubicBezTo>
                  <a:cubicBezTo>
                    <a:pt x="127" y="119"/>
                    <a:pt x="98" y="163"/>
                    <a:pt x="100" y="209"/>
                  </a:cubicBezTo>
                  <a:cubicBezTo>
                    <a:pt x="100" y="215"/>
                    <a:pt x="96" y="220"/>
                    <a:pt x="91" y="222"/>
                  </a:cubicBezTo>
                  <a:cubicBezTo>
                    <a:pt x="67" y="229"/>
                    <a:pt x="67" y="229"/>
                    <a:pt x="67" y="229"/>
                  </a:cubicBezTo>
                  <a:cubicBezTo>
                    <a:pt x="59" y="232"/>
                    <a:pt x="51" y="226"/>
                    <a:pt x="50" y="218"/>
                  </a:cubicBezTo>
                  <a:cubicBezTo>
                    <a:pt x="43" y="147"/>
                    <a:pt x="87" y="78"/>
                    <a:pt x="158" y="56"/>
                  </a:cubicBezTo>
                  <a:cubicBezTo>
                    <a:pt x="187" y="47"/>
                    <a:pt x="217" y="47"/>
                    <a:pt x="244" y="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淘宝网chenying0907出品 49"/>
            <p:cNvSpPr>
              <a:spLocks noEditPoints="1"/>
            </p:cNvSpPr>
            <p:nvPr/>
          </p:nvSpPr>
          <p:spPr bwMode="auto">
            <a:xfrm>
              <a:off x="6562789" y="4812296"/>
              <a:ext cx="873292" cy="870848"/>
            </a:xfrm>
            <a:custGeom>
              <a:avLst/>
              <a:gdLst>
                <a:gd name="T0" fmla="*/ 446 w 453"/>
                <a:gd name="T1" fmla="*/ 172 h 452"/>
                <a:gd name="T2" fmla="*/ 407 w 453"/>
                <a:gd name="T3" fmla="*/ 167 h 452"/>
                <a:gd name="T4" fmla="*/ 394 w 453"/>
                <a:gd name="T5" fmla="*/ 151 h 452"/>
                <a:gd name="T6" fmla="*/ 419 w 453"/>
                <a:gd name="T7" fmla="*/ 122 h 452"/>
                <a:gd name="T8" fmla="*/ 396 w 453"/>
                <a:gd name="T9" fmla="*/ 76 h 452"/>
                <a:gd name="T10" fmla="*/ 360 w 453"/>
                <a:gd name="T11" fmla="*/ 89 h 452"/>
                <a:gd name="T12" fmla="*/ 334 w 453"/>
                <a:gd name="T13" fmla="*/ 76 h 452"/>
                <a:gd name="T14" fmla="*/ 340 w 453"/>
                <a:gd name="T15" fmla="*/ 40 h 452"/>
                <a:gd name="T16" fmla="*/ 297 w 453"/>
                <a:gd name="T17" fmla="*/ 12 h 452"/>
                <a:gd name="T18" fmla="*/ 274 w 453"/>
                <a:gd name="T19" fmla="*/ 39 h 452"/>
                <a:gd name="T20" fmla="*/ 238 w 453"/>
                <a:gd name="T21" fmla="*/ 41 h 452"/>
                <a:gd name="T22" fmla="*/ 225 w 453"/>
                <a:gd name="T23" fmla="*/ 8 h 452"/>
                <a:gd name="T24" fmla="*/ 173 w 453"/>
                <a:gd name="T25" fmla="*/ 7 h 452"/>
                <a:gd name="T26" fmla="*/ 168 w 453"/>
                <a:gd name="T27" fmla="*/ 41 h 452"/>
                <a:gd name="T28" fmla="*/ 150 w 453"/>
                <a:gd name="T29" fmla="*/ 56 h 452"/>
                <a:gd name="T30" fmla="*/ 123 w 453"/>
                <a:gd name="T31" fmla="*/ 34 h 452"/>
                <a:gd name="T32" fmla="*/ 77 w 453"/>
                <a:gd name="T33" fmla="*/ 57 h 452"/>
                <a:gd name="T34" fmla="*/ 88 w 453"/>
                <a:gd name="T35" fmla="*/ 90 h 452"/>
                <a:gd name="T36" fmla="*/ 75 w 453"/>
                <a:gd name="T37" fmla="*/ 117 h 452"/>
                <a:gd name="T38" fmla="*/ 41 w 453"/>
                <a:gd name="T39" fmla="*/ 112 h 452"/>
                <a:gd name="T40" fmla="*/ 12 w 453"/>
                <a:gd name="T41" fmla="*/ 155 h 452"/>
                <a:gd name="T42" fmla="*/ 40 w 453"/>
                <a:gd name="T43" fmla="*/ 178 h 452"/>
                <a:gd name="T44" fmla="*/ 42 w 453"/>
                <a:gd name="T45" fmla="*/ 214 h 452"/>
                <a:gd name="T46" fmla="*/ 9 w 453"/>
                <a:gd name="T47" fmla="*/ 228 h 452"/>
                <a:gd name="T48" fmla="*/ 7 w 453"/>
                <a:gd name="T49" fmla="*/ 279 h 452"/>
                <a:gd name="T50" fmla="*/ 44 w 453"/>
                <a:gd name="T51" fmla="*/ 284 h 452"/>
                <a:gd name="T52" fmla="*/ 58 w 453"/>
                <a:gd name="T53" fmla="*/ 301 h 452"/>
                <a:gd name="T54" fmla="*/ 35 w 453"/>
                <a:gd name="T55" fmla="*/ 329 h 452"/>
                <a:gd name="T56" fmla="*/ 58 w 453"/>
                <a:gd name="T57" fmla="*/ 375 h 452"/>
                <a:gd name="T58" fmla="*/ 94 w 453"/>
                <a:gd name="T59" fmla="*/ 362 h 452"/>
                <a:gd name="T60" fmla="*/ 119 w 453"/>
                <a:gd name="T61" fmla="*/ 374 h 452"/>
                <a:gd name="T62" fmla="*/ 113 w 453"/>
                <a:gd name="T63" fmla="*/ 411 h 452"/>
                <a:gd name="T64" fmla="*/ 156 w 453"/>
                <a:gd name="T65" fmla="*/ 440 h 452"/>
                <a:gd name="T66" fmla="*/ 181 w 453"/>
                <a:gd name="T67" fmla="*/ 409 h 452"/>
                <a:gd name="T68" fmla="*/ 214 w 453"/>
                <a:gd name="T69" fmla="*/ 406 h 452"/>
                <a:gd name="T70" fmla="*/ 228 w 453"/>
                <a:gd name="T71" fmla="*/ 443 h 452"/>
                <a:gd name="T72" fmla="*/ 280 w 453"/>
                <a:gd name="T73" fmla="*/ 445 h 452"/>
                <a:gd name="T74" fmla="*/ 285 w 453"/>
                <a:gd name="T75" fmla="*/ 405 h 452"/>
                <a:gd name="T76" fmla="*/ 300 w 453"/>
                <a:gd name="T77" fmla="*/ 391 h 452"/>
                <a:gd name="T78" fmla="*/ 330 w 453"/>
                <a:gd name="T79" fmla="*/ 418 h 452"/>
                <a:gd name="T80" fmla="*/ 376 w 453"/>
                <a:gd name="T81" fmla="*/ 395 h 452"/>
                <a:gd name="T82" fmla="*/ 362 w 453"/>
                <a:gd name="T83" fmla="*/ 357 h 452"/>
                <a:gd name="T84" fmla="*/ 373 w 453"/>
                <a:gd name="T85" fmla="*/ 332 h 452"/>
                <a:gd name="T86" fmla="*/ 412 w 453"/>
                <a:gd name="T87" fmla="*/ 340 h 452"/>
                <a:gd name="T88" fmla="*/ 441 w 453"/>
                <a:gd name="T89" fmla="*/ 297 h 452"/>
                <a:gd name="T90" fmla="*/ 409 w 453"/>
                <a:gd name="T91" fmla="*/ 271 h 452"/>
                <a:gd name="T92" fmla="*/ 408 w 453"/>
                <a:gd name="T93" fmla="*/ 238 h 452"/>
                <a:gd name="T94" fmla="*/ 444 w 453"/>
                <a:gd name="T95" fmla="*/ 224 h 452"/>
                <a:gd name="T96" fmla="*/ 315 w 453"/>
                <a:gd name="T97" fmla="*/ 351 h 452"/>
                <a:gd name="T98" fmla="*/ 134 w 453"/>
                <a:gd name="T99" fmla="*/ 105 h 452"/>
                <a:gd name="T100" fmla="*/ 315 w 453"/>
                <a:gd name="T101" fmla="*/ 35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53" h="452">
                  <a:moveTo>
                    <a:pt x="452" y="213"/>
                  </a:moveTo>
                  <a:cubicBezTo>
                    <a:pt x="446" y="172"/>
                    <a:pt x="446" y="172"/>
                    <a:pt x="446" y="172"/>
                  </a:cubicBezTo>
                  <a:cubicBezTo>
                    <a:pt x="445" y="167"/>
                    <a:pt x="440" y="164"/>
                    <a:pt x="435" y="164"/>
                  </a:cubicBezTo>
                  <a:cubicBezTo>
                    <a:pt x="407" y="167"/>
                    <a:pt x="407" y="167"/>
                    <a:pt x="407" y="167"/>
                  </a:cubicBezTo>
                  <a:cubicBezTo>
                    <a:pt x="403" y="168"/>
                    <a:pt x="399" y="165"/>
                    <a:pt x="397" y="161"/>
                  </a:cubicBezTo>
                  <a:cubicBezTo>
                    <a:pt x="396" y="158"/>
                    <a:pt x="395" y="154"/>
                    <a:pt x="394" y="151"/>
                  </a:cubicBezTo>
                  <a:cubicBezTo>
                    <a:pt x="392" y="147"/>
                    <a:pt x="393" y="143"/>
                    <a:pt x="396" y="140"/>
                  </a:cubicBezTo>
                  <a:cubicBezTo>
                    <a:pt x="419" y="122"/>
                    <a:pt x="419" y="122"/>
                    <a:pt x="419" y="122"/>
                  </a:cubicBezTo>
                  <a:cubicBezTo>
                    <a:pt x="423" y="119"/>
                    <a:pt x="423" y="113"/>
                    <a:pt x="420" y="109"/>
                  </a:cubicBezTo>
                  <a:cubicBezTo>
                    <a:pt x="396" y="76"/>
                    <a:pt x="396" y="76"/>
                    <a:pt x="396" y="76"/>
                  </a:cubicBezTo>
                  <a:cubicBezTo>
                    <a:pt x="393" y="72"/>
                    <a:pt x="387" y="71"/>
                    <a:pt x="383" y="73"/>
                  </a:cubicBezTo>
                  <a:cubicBezTo>
                    <a:pt x="360" y="89"/>
                    <a:pt x="360" y="89"/>
                    <a:pt x="360" y="89"/>
                  </a:cubicBezTo>
                  <a:cubicBezTo>
                    <a:pt x="357" y="91"/>
                    <a:pt x="352" y="91"/>
                    <a:pt x="349" y="88"/>
                  </a:cubicBezTo>
                  <a:cubicBezTo>
                    <a:pt x="344" y="84"/>
                    <a:pt x="339" y="80"/>
                    <a:pt x="334" y="76"/>
                  </a:cubicBezTo>
                  <a:cubicBezTo>
                    <a:pt x="331" y="73"/>
                    <a:pt x="329" y="69"/>
                    <a:pt x="331" y="65"/>
                  </a:cubicBezTo>
                  <a:cubicBezTo>
                    <a:pt x="340" y="40"/>
                    <a:pt x="340" y="40"/>
                    <a:pt x="340" y="40"/>
                  </a:cubicBezTo>
                  <a:cubicBezTo>
                    <a:pt x="342" y="35"/>
                    <a:pt x="340" y="30"/>
                    <a:pt x="335" y="28"/>
                  </a:cubicBezTo>
                  <a:cubicBezTo>
                    <a:pt x="297" y="12"/>
                    <a:pt x="297" y="12"/>
                    <a:pt x="297" y="12"/>
                  </a:cubicBezTo>
                  <a:cubicBezTo>
                    <a:pt x="293" y="9"/>
                    <a:pt x="287" y="11"/>
                    <a:pt x="285" y="16"/>
                  </a:cubicBezTo>
                  <a:cubicBezTo>
                    <a:pt x="274" y="39"/>
                    <a:pt x="274" y="39"/>
                    <a:pt x="274" y="39"/>
                  </a:cubicBezTo>
                  <a:cubicBezTo>
                    <a:pt x="272" y="43"/>
                    <a:pt x="268" y="45"/>
                    <a:pt x="263" y="44"/>
                  </a:cubicBezTo>
                  <a:cubicBezTo>
                    <a:pt x="255" y="42"/>
                    <a:pt x="247" y="41"/>
                    <a:pt x="238" y="41"/>
                  </a:cubicBezTo>
                  <a:cubicBezTo>
                    <a:pt x="234" y="40"/>
                    <a:pt x="230" y="37"/>
                    <a:pt x="229" y="33"/>
                  </a:cubicBezTo>
                  <a:cubicBezTo>
                    <a:pt x="225" y="8"/>
                    <a:pt x="225" y="8"/>
                    <a:pt x="225" y="8"/>
                  </a:cubicBezTo>
                  <a:cubicBezTo>
                    <a:pt x="224" y="3"/>
                    <a:pt x="219" y="0"/>
                    <a:pt x="214" y="0"/>
                  </a:cubicBezTo>
                  <a:cubicBezTo>
                    <a:pt x="173" y="7"/>
                    <a:pt x="173" y="7"/>
                    <a:pt x="173" y="7"/>
                  </a:cubicBezTo>
                  <a:cubicBezTo>
                    <a:pt x="168" y="7"/>
                    <a:pt x="164" y="12"/>
                    <a:pt x="165" y="17"/>
                  </a:cubicBezTo>
                  <a:cubicBezTo>
                    <a:pt x="168" y="41"/>
                    <a:pt x="168" y="41"/>
                    <a:pt x="168" y="41"/>
                  </a:cubicBezTo>
                  <a:cubicBezTo>
                    <a:pt x="168" y="46"/>
                    <a:pt x="165" y="50"/>
                    <a:pt x="161" y="51"/>
                  </a:cubicBezTo>
                  <a:cubicBezTo>
                    <a:pt x="158" y="53"/>
                    <a:pt x="154" y="54"/>
                    <a:pt x="150" y="56"/>
                  </a:cubicBezTo>
                  <a:cubicBezTo>
                    <a:pt x="146" y="58"/>
                    <a:pt x="141" y="57"/>
                    <a:pt x="139" y="53"/>
                  </a:cubicBezTo>
                  <a:cubicBezTo>
                    <a:pt x="123" y="34"/>
                    <a:pt x="123" y="34"/>
                    <a:pt x="123" y="34"/>
                  </a:cubicBezTo>
                  <a:cubicBezTo>
                    <a:pt x="120" y="30"/>
                    <a:pt x="114" y="29"/>
                    <a:pt x="110" y="32"/>
                  </a:cubicBezTo>
                  <a:cubicBezTo>
                    <a:pt x="77" y="57"/>
                    <a:pt x="77" y="57"/>
                    <a:pt x="77" y="57"/>
                  </a:cubicBezTo>
                  <a:cubicBezTo>
                    <a:pt x="73" y="60"/>
                    <a:pt x="72" y="66"/>
                    <a:pt x="75" y="70"/>
                  </a:cubicBezTo>
                  <a:cubicBezTo>
                    <a:pt x="88" y="90"/>
                    <a:pt x="88" y="90"/>
                    <a:pt x="88" y="90"/>
                  </a:cubicBezTo>
                  <a:cubicBezTo>
                    <a:pt x="91" y="94"/>
                    <a:pt x="90" y="99"/>
                    <a:pt x="87" y="102"/>
                  </a:cubicBezTo>
                  <a:cubicBezTo>
                    <a:pt x="83" y="107"/>
                    <a:pt x="79" y="112"/>
                    <a:pt x="75" y="117"/>
                  </a:cubicBezTo>
                  <a:cubicBezTo>
                    <a:pt x="73" y="121"/>
                    <a:pt x="68" y="122"/>
                    <a:pt x="64" y="121"/>
                  </a:cubicBezTo>
                  <a:cubicBezTo>
                    <a:pt x="41" y="112"/>
                    <a:pt x="41" y="112"/>
                    <a:pt x="41" y="112"/>
                  </a:cubicBezTo>
                  <a:cubicBezTo>
                    <a:pt x="36" y="110"/>
                    <a:pt x="31" y="112"/>
                    <a:pt x="29" y="117"/>
                  </a:cubicBezTo>
                  <a:cubicBezTo>
                    <a:pt x="12" y="155"/>
                    <a:pt x="12" y="155"/>
                    <a:pt x="12" y="155"/>
                  </a:cubicBezTo>
                  <a:cubicBezTo>
                    <a:pt x="10" y="160"/>
                    <a:pt x="12" y="165"/>
                    <a:pt x="17" y="167"/>
                  </a:cubicBezTo>
                  <a:cubicBezTo>
                    <a:pt x="40" y="178"/>
                    <a:pt x="40" y="178"/>
                    <a:pt x="40" y="178"/>
                  </a:cubicBezTo>
                  <a:cubicBezTo>
                    <a:pt x="43" y="180"/>
                    <a:pt x="46" y="184"/>
                    <a:pt x="45" y="189"/>
                  </a:cubicBezTo>
                  <a:cubicBezTo>
                    <a:pt x="43" y="197"/>
                    <a:pt x="42" y="205"/>
                    <a:pt x="42" y="214"/>
                  </a:cubicBezTo>
                  <a:cubicBezTo>
                    <a:pt x="41" y="218"/>
                    <a:pt x="38" y="222"/>
                    <a:pt x="34" y="223"/>
                  </a:cubicBezTo>
                  <a:cubicBezTo>
                    <a:pt x="9" y="228"/>
                    <a:pt x="9" y="228"/>
                    <a:pt x="9" y="228"/>
                  </a:cubicBezTo>
                  <a:cubicBezTo>
                    <a:pt x="4" y="228"/>
                    <a:pt x="0" y="233"/>
                    <a:pt x="1" y="238"/>
                  </a:cubicBezTo>
                  <a:cubicBezTo>
                    <a:pt x="7" y="279"/>
                    <a:pt x="7" y="279"/>
                    <a:pt x="7" y="279"/>
                  </a:cubicBezTo>
                  <a:cubicBezTo>
                    <a:pt x="8" y="284"/>
                    <a:pt x="13" y="288"/>
                    <a:pt x="18" y="287"/>
                  </a:cubicBezTo>
                  <a:cubicBezTo>
                    <a:pt x="44" y="284"/>
                    <a:pt x="44" y="284"/>
                    <a:pt x="44" y="284"/>
                  </a:cubicBezTo>
                  <a:cubicBezTo>
                    <a:pt x="48" y="284"/>
                    <a:pt x="52" y="286"/>
                    <a:pt x="54" y="290"/>
                  </a:cubicBezTo>
                  <a:cubicBezTo>
                    <a:pt x="55" y="294"/>
                    <a:pt x="57" y="297"/>
                    <a:pt x="58" y="301"/>
                  </a:cubicBezTo>
                  <a:cubicBezTo>
                    <a:pt x="60" y="305"/>
                    <a:pt x="59" y="309"/>
                    <a:pt x="56" y="312"/>
                  </a:cubicBezTo>
                  <a:cubicBezTo>
                    <a:pt x="35" y="329"/>
                    <a:pt x="35" y="329"/>
                    <a:pt x="35" y="329"/>
                  </a:cubicBezTo>
                  <a:cubicBezTo>
                    <a:pt x="31" y="332"/>
                    <a:pt x="30" y="338"/>
                    <a:pt x="33" y="342"/>
                  </a:cubicBezTo>
                  <a:cubicBezTo>
                    <a:pt x="58" y="375"/>
                    <a:pt x="58" y="375"/>
                    <a:pt x="58" y="375"/>
                  </a:cubicBezTo>
                  <a:cubicBezTo>
                    <a:pt x="61" y="379"/>
                    <a:pt x="66" y="380"/>
                    <a:pt x="71" y="378"/>
                  </a:cubicBezTo>
                  <a:cubicBezTo>
                    <a:pt x="94" y="362"/>
                    <a:pt x="94" y="362"/>
                    <a:pt x="94" y="362"/>
                  </a:cubicBezTo>
                  <a:cubicBezTo>
                    <a:pt x="97" y="360"/>
                    <a:pt x="102" y="360"/>
                    <a:pt x="105" y="363"/>
                  </a:cubicBezTo>
                  <a:cubicBezTo>
                    <a:pt x="110" y="367"/>
                    <a:pt x="115" y="370"/>
                    <a:pt x="119" y="374"/>
                  </a:cubicBezTo>
                  <a:cubicBezTo>
                    <a:pt x="123" y="376"/>
                    <a:pt x="124" y="381"/>
                    <a:pt x="123" y="385"/>
                  </a:cubicBezTo>
                  <a:cubicBezTo>
                    <a:pt x="113" y="411"/>
                    <a:pt x="113" y="411"/>
                    <a:pt x="113" y="411"/>
                  </a:cubicBezTo>
                  <a:cubicBezTo>
                    <a:pt x="111" y="416"/>
                    <a:pt x="113" y="421"/>
                    <a:pt x="118" y="423"/>
                  </a:cubicBezTo>
                  <a:cubicBezTo>
                    <a:pt x="156" y="440"/>
                    <a:pt x="156" y="440"/>
                    <a:pt x="156" y="440"/>
                  </a:cubicBezTo>
                  <a:cubicBezTo>
                    <a:pt x="160" y="442"/>
                    <a:pt x="166" y="440"/>
                    <a:pt x="168" y="435"/>
                  </a:cubicBezTo>
                  <a:cubicBezTo>
                    <a:pt x="181" y="409"/>
                    <a:pt x="181" y="409"/>
                    <a:pt x="181" y="409"/>
                  </a:cubicBezTo>
                  <a:cubicBezTo>
                    <a:pt x="183" y="405"/>
                    <a:pt x="187" y="403"/>
                    <a:pt x="191" y="404"/>
                  </a:cubicBezTo>
                  <a:cubicBezTo>
                    <a:pt x="199" y="405"/>
                    <a:pt x="206" y="406"/>
                    <a:pt x="214" y="406"/>
                  </a:cubicBezTo>
                  <a:cubicBezTo>
                    <a:pt x="218" y="407"/>
                    <a:pt x="222" y="410"/>
                    <a:pt x="223" y="414"/>
                  </a:cubicBezTo>
                  <a:cubicBezTo>
                    <a:pt x="228" y="443"/>
                    <a:pt x="228" y="443"/>
                    <a:pt x="228" y="443"/>
                  </a:cubicBezTo>
                  <a:cubicBezTo>
                    <a:pt x="229" y="448"/>
                    <a:pt x="234" y="452"/>
                    <a:pt x="239" y="451"/>
                  </a:cubicBezTo>
                  <a:cubicBezTo>
                    <a:pt x="280" y="445"/>
                    <a:pt x="280" y="445"/>
                    <a:pt x="280" y="445"/>
                  </a:cubicBezTo>
                  <a:cubicBezTo>
                    <a:pt x="285" y="444"/>
                    <a:pt x="289" y="440"/>
                    <a:pt x="288" y="435"/>
                  </a:cubicBezTo>
                  <a:cubicBezTo>
                    <a:pt x="285" y="405"/>
                    <a:pt x="285" y="405"/>
                    <a:pt x="285" y="405"/>
                  </a:cubicBezTo>
                  <a:cubicBezTo>
                    <a:pt x="284" y="400"/>
                    <a:pt x="287" y="396"/>
                    <a:pt x="291" y="395"/>
                  </a:cubicBezTo>
                  <a:cubicBezTo>
                    <a:pt x="294" y="393"/>
                    <a:pt x="297" y="392"/>
                    <a:pt x="300" y="391"/>
                  </a:cubicBezTo>
                  <a:cubicBezTo>
                    <a:pt x="303" y="389"/>
                    <a:pt x="308" y="391"/>
                    <a:pt x="311" y="394"/>
                  </a:cubicBezTo>
                  <a:cubicBezTo>
                    <a:pt x="330" y="418"/>
                    <a:pt x="330" y="418"/>
                    <a:pt x="330" y="418"/>
                  </a:cubicBezTo>
                  <a:cubicBezTo>
                    <a:pt x="333" y="422"/>
                    <a:pt x="339" y="423"/>
                    <a:pt x="343" y="420"/>
                  </a:cubicBezTo>
                  <a:cubicBezTo>
                    <a:pt x="376" y="395"/>
                    <a:pt x="376" y="395"/>
                    <a:pt x="376" y="395"/>
                  </a:cubicBezTo>
                  <a:cubicBezTo>
                    <a:pt x="381" y="392"/>
                    <a:pt x="382" y="386"/>
                    <a:pt x="379" y="382"/>
                  </a:cubicBezTo>
                  <a:cubicBezTo>
                    <a:pt x="362" y="357"/>
                    <a:pt x="362" y="357"/>
                    <a:pt x="362" y="357"/>
                  </a:cubicBezTo>
                  <a:cubicBezTo>
                    <a:pt x="359" y="353"/>
                    <a:pt x="359" y="348"/>
                    <a:pt x="362" y="345"/>
                  </a:cubicBezTo>
                  <a:cubicBezTo>
                    <a:pt x="366" y="341"/>
                    <a:pt x="369" y="337"/>
                    <a:pt x="373" y="332"/>
                  </a:cubicBezTo>
                  <a:cubicBezTo>
                    <a:pt x="375" y="329"/>
                    <a:pt x="380" y="327"/>
                    <a:pt x="384" y="329"/>
                  </a:cubicBezTo>
                  <a:cubicBezTo>
                    <a:pt x="412" y="340"/>
                    <a:pt x="412" y="340"/>
                    <a:pt x="412" y="340"/>
                  </a:cubicBezTo>
                  <a:cubicBezTo>
                    <a:pt x="417" y="342"/>
                    <a:pt x="422" y="339"/>
                    <a:pt x="424" y="335"/>
                  </a:cubicBezTo>
                  <a:cubicBezTo>
                    <a:pt x="441" y="297"/>
                    <a:pt x="441" y="297"/>
                    <a:pt x="441" y="297"/>
                  </a:cubicBezTo>
                  <a:cubicBezTo>
                    <a:pt x="443" y="292"/>
                    <a:pt x="441" y="286"/>
                    <a:pt x="436" y="284"/>
                  </a:cubicBezTo>
                  <a:cubicBezTo>
                    <a:pt x="409" y="271"/>
                    <a:pt x="409" y="271"/>
                    <a:pt x="409" y="271"/>
                  </a:cubicBezTo>
                  <a:cubicBezTo>
                    <a:pt x="406" y="269"/>
                    <a:pt x="403" y="265"/>
                    <a:pt x="404" y="261"/>
                  </a:cubicBezTo>
                  <a:cubicBezTo>
                    <a:pt x="406" y="253"/>
                    <a:pt x="407" y="246"/>
                    <a:pt x="408" y="238"/>
                  </a:cubicBezTo>
                  <a:cubicBezTo>
                    <a:pt x="408" y="234"/>
                    <a:pt x="411" y="230"/>
                    <a:pt x="415" y="230"/>
                  </a:cubicBezTo>
                  <a:cubicBezTo>
                    <a:pt x="444" y="224"/>
                    <a:pt x="444" y="224"/>
                    <a:pt x="444" y="224"/>
                  </a:cubicBezTo>
                  <a:cubicBezTo>
                    <a:pt x="449" y="223"/>
                    <a:pt x="453" y="218"/>
                    <a:pt x="452" y="213"/>
                  </a:cubicBezTo>
                  <a:close/>
                  <a:moveTo>
                    <a:pt x="315" y="351"/>
                  </a:moveTo>
                  <a:cubicBezTo>
                    <a:pt x="247" y="400"/>
                    <a:pt x="151" y="386"/>
                    <a:pt x="101" y="318"/>
                  </a:cubicBezTo>
                  <a:cubicBezTo>
                    <a:pt x="52" y="250"/>
                    <a:pt x="66" y="155"/>
                    <a:pt x="134" y="105"/>
                  </a:cubicBezTo>
                  <a:cubicBezTo>
                    <a:pt x="202" y="55"/>
                    <a:pt x="297" y="70"/>
                    <a:pt x="347" y="138"/>
                  </a:cubicBezTo>
                  <a:cubicBezTo>
                    <a:pt x="397" y="205"/>
                    <a:pt x="382" y="301"/>
                    <a:pt x="315" y="35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淘宝网chenying0907出品 50"/>
            <p:cNvSpPr>
              <a:spLocks noEditPoints="1"/>
            </p:cNvSpPr>
            <p:nvPr/>
          </p:nvSpPr>
          <p:spPr bwMode="auto">
            <a:xfrm>
              <a:off x="6688242" y="4945082"/>
              <a:ext cx="612608" cy="612607"/>
            </a:xfrm>
            <a:custGeom>
              <a:avLst/>
              <a:gdLst>
                <a:gd name="T0" fmla="*/ 76 w 318"/>
                <a:gd name="T1" fmla="*/ 46 h 318"/>
                <a:gd name="T2" fmla="*/ 46 w 318"/>
                <a:gd name="T3" fmla="*/ 242 h 318"/>
                <a:gd name="T4" fmla="*/ 242 w 318"/>
                <a:gd name="T5" fmla="*/ 272 h 318"/>
                <a:gd name="T6" fmla="*/ 272 w 318"/>
                <a:gd name="T7" fmla="*/ 76 h 318"/>
                <a:gd name="T8" fmla="*/ 76 w 318"/>
                <a:gd name="T9" fmla="*/ 46 h 318"/>
                <a:gd name="T10" fmla="*/ 233 w 318"/>
                <a:gd name="T11" fmla="*/ 259 h 318"/>
                <a:gd name="T12" fmla="*/ 59 w 318"/>
                <a:gd name="T13" fmla="*/ 232 h 318"/>
                <a:gd name="T14" fmla="*/ 86 w 318"/>
                <a:gd name="T15" fmla="*/ 59 h 318"/>
                <a:gd name="T16" fmla="*/ 259 w 318"/>
                <a:gd name="T17" fmla="*/ 85 h 318"/>
                <a:gd name="T18" fmla="*/ 233 w 318"/>
                <a:gd name="T19" fmla="*/ 259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76" y="46"/>
                  </a:moveTo>
                  <a:cubicBezTo>
                    <a:pt x="14" y="91"/>
                    <a:pt x="0" y="179"/>
                    <a:pt x="46" y="242"/>
                  </a:cubicBezTo>
                  <a:cubicBezTo>
                    <a:pt x="92" y="304"/>
                    <a:pt x="180" y="318"/>
                    <a:pt x="242" y="272"/>
                  </a:cubicBezTo>
                  <a:cubicBezTo>
                    <a:pt x="305" y="226"/>
                    <a:pt x="318" y="138"/>
                    <a:pt x="272" y="76"/>
                  </a:cubicBezTo>
                  <a:cubicBezTo>
                    <a:pt x="227" y="13"/>
                    <a:pt x="139" y="0"/>
                    <a:pt x="76" y="46"/>
                  </a:cubicBezTo>
                  <a:close/>
                  <a:moveTo>
                    <a:pt x="233" y="259"/>
                  </a:moveTo>
                  <a:cubicBezTo>
                    <a:pt x="177" y="299"/>
                    <a:pt x="100" y="287"/>
                    <a:pt x="59" y="232"/>
                  </a:cubicBezTo>
                  <a:cubicBezTo>
                    <a:pt x="19" y="177"/>
                    <a:pt x="31" y="99"/>
                    <a:pt x="86" y="59"/>
                  </a:cubicBezTo>
                  <a:cubicBezTo>
                    <a:pt x="141" y="18"/>
                    <a:pt x="219" y="30"/>
                    <a:pt x="259" y="85"/>
                  </a:cubicBezTo>
                  <a:cubicBezTo>
                    <a:pt x="300" y="141"/>
                    <a:pt x="288" y="218"/>
                    <a:pt x="233" y="25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pic>
          <p:nvPicPr>
            <p:cNvPr id="45" name="Picture 60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57913" y="4064458"/>
              <a:ext cx="131157" cy="309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" name="淘宝网chenying0907出品 63"/>
            <p:cNvSpPr>
              <a:spLocks noEditPoints="1"/>
            </p:cNvSpPr>
            <p:nvPr/>
          </p:nvSpPr>
          <p:spPr bwMode="auto">
            <a:xfrm>
              <a:off x="5306616" y="2411557"/>
              <a:ext cx="1628463" cy="1627648"/>
            </a:xfrm>
            <a:custGeom>
              <a:avLst/>
              <a:gdLst>
                <a:gd name="T0" fmla="*/ 814 w 845"/>
                <a:gd name="T1" fmla="*/ 532 h 845"/>
                <a:gd name="T2" fmla="*/ 754 w 845"/>
                <a:gd name="T3" fmla="*/ 488 h 845"/>
                <a:gd name="T4" fmla="*/ 775 w 845"/>
                <a:gd name="T5" fmla="*/ 430 h 845"/>
                <a:gd name="T6" fmla="*/ 843 w 845"/>
                <a:gd name="T7" fmla="*/ 399 h 845"/>
                <a:gd name="T8" fmla="*/ 812 w 845"/>
                <a:gd name="T9" fmla="*/ 308 h 845"/>
                <a:gd name="T10" fmla="*/ 741 w 845"/>
                <a:gd name="T11" fmla="*/ 301 h 845"/>
                <a:gd name="T12" fmla="*/ 740 w 845"/>
                <a:gd name="T13" fmla="*/ 262 h 845"/>
                <a:gd name="T14" fmla="*/ 785 w 845"/>
                <a:gd name="T15" fmla="*/ 205 h 845"/>
                <a:gd name="T16" fmla="*/ 714 w 845"/>
                <a:gd name="T17" fmla="*/ 138 h 845"/>
                <a:gd name="T18" fmla="*/ 650 w 845"/>
                <a:gd name="T19" fmla="*/ 165 h 845"/>
                <a:gd name="T20" fmla="*/ 617 w 845"/>
                <a:gd name="T21" fmla="*/ 122 h 845"/>
                <a:gd name="T22" fmla="*/ 626 w 845"/>
                <a:gd name="T23" fmla="*/ 53 h 845"/>
                <a:gd name="T24" fmla="*/ 531 w 845"/>
                <a:gd name="T25" fmla="*/ 31 h 845"/>
                <a:gd name="T26" fmla="*/ 491 w 845"/>
                <a:gd name="T27" fmla="*/ 83 h 845"/>
                <a:gd name="T28" fmla="*/ 428 w 845"/>
                <a:gd name="T29" fmla="*/ 62 h 845"/>
                <a:gd name="T30" fmla="*/ 399 w 845"/>
                <a:gd name="T31" fmla="*/ 2 h 845"/>
                <a:gd name="T32" fmla="*/ 307 w 845"/>
                <a:gd name="T33" fmla="*/ 33 h 845"/>
                <a:gd name="T34" fmla="*/ 301 w 845"/>
                <a:gd name="T35" fmla="*/ 97 h 845"/>
                <a:gd name="T36" fmla="*/ 258 w 845"/>
                <a:gd name="T37" fmla="*/ 100 h 845"/>
                <a:gd name="T38" fmla="*/ 205 w 845"/>
                <a:gd name="T39" fmla="*/ 61 h 845"/>
                <a:gd name="T40" fmla="*/ 138 w 845"/>
                <a:gd name="T41" fmla="*/ 131 h 845"/>
                <a:gd name="T42" fmla="*/ 162 w 845"/>
                <a:gd name="T43" fmla="*/ 191 h 845"/>
                <a:gd name="T44" fmla="*/ 118 w 845"/>
                <a:gd name="T45" fmla="*/ 227 h 845"/>
                <a:gd name="T46" fmla="*/ 53 w 845"/>
                <a:gd name="T47" fmla="*/ 219 h 845"/>
                <a:gd name="T48" fmla="*/ 30 w 845"/>
                <a:gd name="T49" fmla="*/ 314 h 845"/>
                <a:gd name="T50" fmla="*/ 83 w 845"/>
                <a:gd name="T51" fmla="*/ 354 h 845"/>
                <a:gd name="T52" fmla="*/ 62 w 845"/>
                <a:gd name="T53" fmla="*/ 417 h 845"/>
                <a:gd name="T54" fmla="*/ 1 w 845"/>
                <a:gd name="T55" fmla="*/ 446 h 845"/>
                <a:gd name="T56" fmla="*/ 32 w 845"/>
                <a:gd name="T57" fmla="*/ 538 h 845"/>
                <a:gd name="T58" fmla="*/ 100 w 845"/>
                <a:gd name="T59" fmla="*/ 544 h 845"/>
                <a:gd name="T60" fmla="*/ 103 w 845"/>
                <a:gd name="T61" fmla="*/ 584 h 845"/>
                <a:gd name="T62" fmla="*/ 61 w 845"/>
                <a:gd name="T63" fmla="*/ 640 h 845"/>
                <a:gd name="T64" fmla="*/ 131 w 845"/>
                <a:gd name="T65" fmla="*/ 707 h 845"/>
                <a:gd name="T66" fmla="*/ 196 w 845"/>
                <a:gd name="T67" fmla="*/ 678 h 845"/>
                <a:gd name="T68" fmla="*/ 229 w 845"/>
                <a:gd name="T69" fmla="*/ 720 h 845"/>
                <a:gd name="T70" fmla="*/ 219 w 845"/>
                <a:gd name="T71" fmla="*/ 792 h 845"/>
                <a:gd name="T72" fmla="*/ 313 w 845"/>
                <a:gd name="T73" fmla="*/ 814 h 845"/>
                <a:gd name="T74" fmla="*/ 356 w 845"/>
                <a:gd name="T75" fmla="*/ 755 h 845"/>
                <a:gd name="T76" fmla="*/ 415 w 845"/>
                <a:gd name="T77" fmla="*/ 775 h 845"/>
                <a:gd name="T78" fmla="*/ 446 w 845"/>
                <a:gd name="T79" fmla="*/ 844 h 845"/>
                <a:gd name="T80" fmla="*/ 537 w 845"/>
                <a:gd name="T81" fmla="*/ 813 h 845"/>
                <a:gd name="T82" fmla="*/ 543 w 845"/>
                <a:gd name="T83" fmla="*/ 738 h 845"/>
                <a:gd name="T84" fmla="*/ 580 w 845"/>
                <a:gd name="T85" fmla="*/ 737 h 845"/>
                <a:gd name="T86" fmla="*/ 640 w 845"/>
                <a:gd name="T87" fmla="*/ 785 h 845"/>
                <a:gd name="T88" fmla="*/ 707 w 845"/>
                <a:gd name="T89" fmla="*/ 715 h 845"/>
                <a:gd name="T90" fmla="*/ 676 w 845"/>
                <a:gd name="T91" fmla="*/ 646 h 845"/>
                <a:gd name="T92" fmla="*/ 716 w 845"/>
                <a:gd name="T93" fmla="*/ 615 h 845"/>
                <a:gd name="T94" fmla="*/ 792 w 845"/>
                <a:gd name="T95" fmla="*/ 626 h 845"/>
                <a:gd name="T96" fmla="*/ 606 w 845"/>
                <a:gd name="T97" fmla="*/ 665 h 845"/>
                <a:gd name="T98" fmla="*/ 244 w 845"/>
                <a:gd name="T99" fmla="*/ 172 h 845"/>
                <a:gd name="T100" fmla="*/ 606 w 845"/>
                <a:gd name="T101" fmla="*/ 665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45" h="845">
                  <a:moveTo>
                    <a:pt x="823" y="555"/>
                  </a:moveTo>
                  <a:cubicBezTo>
                    <a:pt x="826" y="546"/>
                    <a:pt x="823" y="536"/>
                    <a:pt x="814" y="532"/>
                  </a:cubicBezTo>
                  <a:cubicBezTo>
                    <a:pt x="764" y="508"/>
                    <a:pt x="764" y="508"/>
                    <a:pt x="764" y="508"/>
                  </a:cubicBezTo>
                  <a:cubicBezTo>
                    <a:pt x="757" y="504"/>
                    <a:pt x="753" y="496"/>
                    <a:pt x="754" y="488"/>
                  </a:cubicBezTo>
                  <a:cubicBezTo>
                    <a:pt x="757" y="474"/>
                    <a:pt x="759" y="460"/>
                    <a:pt x="761" y="446"/>
                  </a:cubicBezTo>
                  <a:cubicBezTo>
                    <a:pt x="761" y="438"/>
                    <a:pt x="767" y="431"/>
                    <a:pt x="775" y="430"/>
                  </a:cubicBezTo>
                  <a:cubicBezTo>
                    <a:pt x="829" y="420"/>
                    <a:pt x="829" y="420"/>
                    <a:pt x="829" y="420"/>
                  </a:cubicBezTo>
                  <a:cubicBezTo>
                    <a:pt x="838" y="418"/>
                    <a:pt x="845" y="409"/>
                    <a:pt x="843" y="399"/>
                  </a:cubicBezTo>
                  <a:cubicBezTo>
                    <a:pt x="832" y="323"/>
                    <a:pt x="832" y="323"/>
                    <a:pt x="832" y="323"/>
                  </a:cubicBezTo>
                  <a:cubicBezTo>
                    <a:pt x="830" y="313"/>
                    <a:pt x="822" y="307"/>
                    <a:pt x="812" y="308"/>
                  </a:cubicBezTo>
                  <a:cubicBezTo>
                    <a:pt x="760" y="313"/>
                    <a:pt x="760" y="313"/>
                    <a:pt x="760" y="313"/>
                  </a:cubicBezTo>
                  <a:cubicBezTo>
                    <a:pt x="752" y="314"/>
                    <a:pt x="744" y="309"/>
                    <a:pt x="741" y="301"/>
                  </a:cubicBezTo>
                  <a:cubicBezTo>
                    <a:pt x="739" y="295"/>
                    <a:pt x="737" y="289"/>
                    <a:pt x="734" y="283"/>
                  </a:cubicBezTo>
                  <a:cubicBezTo>
                    <a:pt x="731" y="276"/>
                    <a:pt x="733" y="267"/>
                    <a:pt x="740" y="262"/>
                  </a:cubicBezTo>
                  <a:cubicBezTo>
                    <a:pt x="781" y="229"/>
                    <a:pt x="781" y="229"/>
                    <a:pt x="781" y="229"/>
                  </a:cubicBezTo>
                  <a:cubicBezTo>
                    <a:pt x="789" y="223"/>
                    <a:pt x="790" y="213"/>
                    <a:pt x="785" y="205"/>
                  </a:cubicBezTo>
                  <a:cubicBezTo>
                    <a:pt x="739" y="142"/>
                    <a:pt x="739" y="142"/>
                    <a:pt x="739" y="142"/>
                  </a:cubicBezTo>
                  <a:cubicBezTo>
                    <a:pt x="733" y="135"/>
                    <a:pt x="722" y="133"/>
                    <a:pt x="714" y="138"/>
                  </a:cubicBezTo>
                  <a:cubicBezTo>
                    <a:pt x="672" y="167"/>
                    <a:pt x="672" y="167"/>
                    <a:pt x="672" y="167"/>
                  </a:cubicBezTo>
                  <a:cubicBezTo>
                    <a:pt x="666" y="171"/>
                    <a:pt x="657" y="170"/>
                    <a:pt x="650" y="165"/>
                  </a:cubicBezTo>
                  <a:cubicBezTo>
                    <a:pt x="642" y="157"/>
                    <a:pt x="633" y="150"/>
                    <a:pt x="623" y="143"/>
                  </a:cubicBezTo>
                  <a:cubicBezTo>
                    <a:pt x="617" y="138"/>
                    <a:pt x="614" y="130"/>
                    <a:pt x="617" y="122"/>
                  </a:cubicBezTo>
                  <a:cubicBezTo>
                    <a:pt x="635" y="76"/>
                    <a:pt x="635" y="76"/>
                    <a:pt x="635" y="76"/>
                  </a:cubicBezTo>
                  <a:cubicBezTo>
                    <a:pt x="639" y="67"/>
                    <a:pt x="634" y="57"/>
                    <a:pt x="626" y="53"/>
                  </a:cubicBezTo>
                  <a:cubicBezTo>
                    <a:pt x="555" y="22"/>
                    <a:pt x="555" y="22"/>
                    <a:pt x="555" y="22"/>
                  </a:cubicBezTo>
                  <a:cubicBezTo>
                    <a:pt x="546" y="19"/>
                    <a:pt x="536" y="22"/>
                    <a:pt x="531" y="31"/>
                  </a:cubicBezTo>
                  <a:cubicBezTo>
                    <a:pt x="511" y="74"/>
                    <a:pt x="511" y="74"/>
                    <a:pt x="511" y="74"/>
                  </a:cubicBezTo>
                  <a:cubicBezTo>
                    <a:pt x="507" y="81"/>
                    <a:pt x="499" y="85"/>
                    <a:pt x="491" y="83"/>
                  </a:cubicBezTo>
                  <a:cubicBezTo>
                    <a:pt x="475" y="80"/>
                    <a:pt x="460" y="78"/>
                    <a:pt x="444" y="77"/>
                  </a:cubicBezTo>
                  <a:cubicBezTo>
                    <a:pt x="436" y="76"/>
                    <a:pt x="429" y="70"/>
                    <a:pt x="428" y="62"/>
                  </a:cubicBezTo>
                  <a:cubicBezTo>
                    <a:pt x="419" y="16"/>
                    <a:pt x="419" y="16"/>
                    <a:pt x="419" y="16"/>
                  </a:cubicBezTo>
                  <a:cubicBezTo>
                    <a:pt x="417" y="7"/>
                    <a:pt x="408" y="0"/>
                    <a:pt x="399" y="2"/>
                  </a:cubicBezTo>
                  <a:cubicBezTo>
                    <a:pt x="322" y="13"/>
                    <a:pt x="322" y="13"/>
                    <a:pt x="322" y="13"/>
                  </a:cubicBezTo>
                  <a:cubicBezTo>
                    <a:pt x="313" y="15"/>
                    <a:pt x="306" y="23"/>
                    <a:pt x="307" y="33"/>
                  </a:cubicBezTo>
                  <a:cubicBezTo>
                    <a:pt x="312" y="78"/>
                    <a:pt x="312" y="78"/>
                    <a:pt x="312" y="78"/>
                  </a:cubicBezTo>
                  <a:cubicBezTo>
                    <a:pt x="313" y="86"/>
                    <a:pt x="308" y="94"/>
                    <a:pt x="301" y="97"/>
                  </a:cubicBezTo>
                  <a:cubicBezTo>
                    <a:pt x="293" y="99"/>
                    <a:pt x="286" y="102"/>
                    <a:pt x="279" y="106"/>
                  </a:cubicBezTo>
                  <a:cubicBezTo>
                    <a:pt x="272" y="109"/>
                    <a:pt x="263" y="107"/>
                    <a:pt x="258" y="100"/>
                  </a:cubicBezTo>
                  <a:cubicBezTo>
                    <a:pt x="229" y="65"/>
                    <a:pt x="229" y="65"/>
                    <a:pt x="229" y="65"/>
                  </a:cubicBezTo>
                  <a:cubicBezTo>
                    <a:pt x="223" y="57"/>
                    <a:pt x="213" y="56"/>
                    <a:pt x="205" y="61"/>
                  </a:cubicBezTo>
                  <a:cubicBezTo>
                    <a:pt x="143" y="107"/>
                    <a:pt x="143" y="107"/>
                    <a:pt x="143" y="107"/>
                  </a:cubicBezTo>
                  <a:cubicBezTo>
                    <a:pt x="135" y="113"/>
                    <a:pt x="133" y="124"/>
                    <a:pt x="138" y="131"/>
                  </a:cubicBezTo>
                  <a:cubicBezTo>
                    <a:pt x="164" y="169"/>
                    <a:pt x="164" y="169"/>
                    <a:pt x="164" y="169"/>
                  </a:cubicBezTo>
                  <a:cubicBezTo>
                    <a:pt x="168" y="176"/>
                    <a:pt x="168" y="185"/>
                    <a:pt x="162" y="191"/>
                  </a:cubicBezTo>
                  <a:cubicBezTo>
                    <a:pt x="154" y="201"/>
                    <a:pt x="146" y="210"/>
                    <a:pt x="139" y="220"/>
                  </a:cubicBezTo>
                  <a:cubicBezTo>
                    <a:pt x="135" y="227"/>
                    <a:pt x="126" y="230"/>
                    <a:pt x="118" y="227"/>
                  </a:cubicBezTo>
                  <a:cubicBezTo>
                    <a:pt x="76" y="210"/>
                    <a:pt x="76" y="210"/>
                    <a:pt x="76" y="210"/>
                  </a:cubicBezTo>
                  <a:cubicBezTo>
                    <a:pt x="67" y="207"/>
                    <a:pt x="57" y="211"/>
                    <a:pt x="53" y="219"/>
                  </a:cubicBezTo>
                  <a:cubicBezTo>
                    <a:pt x="22" y="290"/>
                    <a:pt x="22" y="290"/>
                    <a:pt x="22" y="290"/>
                  </a:cubicBezTo>
                  <a:cubicBezTo>
                    <a:pt x="18" y="299"/>
                    <a:pt x="22" y="309"/>
                    <a:pt x="30" y="314"/>
                  </a:cubicBezTo>
                  <a:cubicBezTo>
                    <a:pt x="73" y="334"/>
                    <a:pt x="73" y="334"/>
                    <a:pt x="73" y="334"/>
                  </a:cubicBezTo>
                  <a:cubicBezTo>
                    <a:pt x="80" y="338"/>
                    <a:pt x="84" y="346"/>
                    <a:pt x="83" y="354"/>
                  </a:cubicBezTo>
                  <a:cubicBezTo>
                    <a:pt x="80" y="369"/>
                    <a:pt x="78" y="385"/>
                    <a:pt x="77" y="401"/>
                  </a:cubicBezTo>
                  <a:cubicBezTo>
                    <a:pt x="76" y="409"/>
                    <a:pt x="70" y="416"/>
                    <a:pt x="62" y="417"/>
                  </a:cubicBezTo>
                  <a:cubicBezTo>
                    <a:pt x="16" y="426"/>
                    <a:pt x="16" y="426"/>
                    <a:pt x="16" y="426"/>
                  </a:cubicBezTo>
                  <a:cubicBezTo>
                    <a:pt x="6" y="428"/>
                    <a:pt x="0" y="437"/>
                    <a:pt x="1" y="446"/>
                  </a:cubicBezTo>
                  <a:cubicBezTo>
                    <a:pt x="13" y="523"/>
                    <a:pt x="13" y="523"/>
                    <a:pt x="13" y="523"/>
                  </a:cubicBezTo>
                  <a:cubicBezTo>
                    <a:pt x="14" y="532"/>
                    <a:pt x="23" y="539"/>
                    <a:pt x="32" y="538"/>
                  </a:cubicBezTo>
                  <a:cubicBezTo>
                    <a:pt x="82" y="532"/>
                    <a:pt x="82" y="532"/>
                    <a:pt x="82" y="532"/>
                  </a:cubicBezTo>
                  <a:cubicBezTo>
                    <a:pt x="89" y="532"/>
                    <a:pt x="97" y="536"/>
                    <a:pt x="100" y="544"/>
                  </a:cubicBezTo>
                  <a:cubicBezTo>
                    <a:pt x="102" y="550"/>
                    <a:pt x="105" y="556"/>
                    <a:pt x="108" y="563"/>
                  </a:cubicBezTo>
                  <a:cubicBezTo>
                    <a:pt x="112" y="570"/>
                    <a:pt x="110" y="579"/>
                    <a:pt x="103" y="584"/>
                  </a:cubicBezTo>
                  <a:cubicBezTo>
                    <a:pt x="64" y="615"/>
                    <a:pt x="64" y="615"/>
                    <a:pt x="64" y="615"/>
                  </a:cubicBezTo>
                  <a:cubicBezTo>
                    <a:pt x="57" y="621"/>
                    <a:pt x="55" y="632"/>
                    <a:pt x="61" y="640"/>
                  </a:cubicBezTo>
                  <a:cubicBezTo>
                    <a:pt x="107" y="702"/>
                    <a:pt x="107" y="702"/>
                    <a:pt x="107" y="702"/>
                  </a:cubicBezTo>
                  <a:cubicBezTo>
                    <a:pt x="112" y="710"/>
                    <a:pt x="123" y="712"/>
                    <a:pt x="131" y="707"/>
                  </a:cubicBezTo>
                  <a:cubicBezTo>
                    <a:pt x="175" y="677"/>
                    <a:pt x="175" y="677"/>
                    <a:pt x="175" y="677"/>
                  </a:cubicBezTo>
                  <a:cubicBezTo>
                    <a:pt x="181" y="673"/>
                    <a:pt x="190" y="673"/>
                    <a:pt x="196" y="678"/>
                  </a:cubicBezTo>
                  <a:cubicBezTo>
                    <a:pt x="204" y="686"/>
                    <a:pt x="213" y="693"/>
                    <a:pt x="222" y="699"/>
                  </a:cubicBezTo>
                  <a:cubicBezTo>
                    <a:pt x="229" y="704"/>
                    <a:pt x="232" y="712"/>
                    <a:pt x="229" y="720"/>
                  </a:cubicBezTo>
                  <a:cubicBezTo>
                    <a:pt x="209" y="769"/>
                    <a:pt x="209" y="769"/>
                    <a:pt x="209" y="769"/>
                  </a:cubicBezTo>
                  <a:cubicBezTo>
                    <a:pt x="206" y="778"/>
                    <a:pt x="210" y="788"/>
                    <a:pt x="219" y="792"/>
                  </a:cubicBezTo>
                  <a:cubicBezTo>
                    <a:pt x="290" y="823"/>
                    <a:pt x="290" y="823"/>
                    <a:pt x="290" y="823"/>
                  </a:cubicBezTo>
                  <a:cubicBezTo>
                    <a:pt x="299" y="827"/>
                    <a:pt x="309" y="823"/>
                    <a:pt x="313" y="814"/>
                  </a:cubicBezTo>
                  <a:cubicBezTo>
                    <a:pt x="337" y="765"/>
                    <a:pt x="337" y="765"/>
                    <a:pt x="337" y="765"/>
                  </a:cubicBezTo>
                  <a:cubicBezTo>
                    <a:pt x="341" y="758"/>
                    <a:pt x="348" y="754"/>
                    <a:pt x="356" y="755"/>
                  </a:cubicBezTo>
                  <a:cubicBezTo>
                    <a:pt x="370" y="758"/>
                    <a:pt x="384" y="760"/>
                    <a:pt x="399" y="760"/>
                  </a:cubicBezTo>
                  <a:cubicBezTo>
                    <a:pt x="407" y="761"/>
                    <a:pt x="413" y="767"/>
                    <a:pt x="415" y="775"/>
                  </a:cubicBezTo>
                  <a:cubicBezTo>
                    <a:pt x="425" y="829"/>
                    <a:pt x="425" y="829"/>
                    <a:pt x="425" y="829"/>
                  </a:cubicBezTo>
                  <a:cubicBezTo>
                    <a:pt x="427" y="839"/>
                    <a:pt x="436" y="845"/>
                    <a:pt x="446" y="844"/>
                  </a:cubicBezTo>
                  <a:cubicBezTo>
                    <a:pt x="522" y="832"/>
                    <a:pt x="522" y="832"/>
                    <a:pt x="522" y="832"/>
                  </a:cubicBezTo>
                  <a:cubicBezTo>
                    <a:pt x="532" y="831"/>
                    <a:pt x="538" y="822"/>
                    <a:pt x="537" y="813"/>
                  </a:cubicBezTo>
                  <a:cubicBezTo>
                    <a:pt x="531" y="757"/>
                    <a:pt x="531" y="757"/>
                    <a:pt x="531" y="757"/>
                  </a:cubicBezTo>
                  <a:cubicBezTo>
                    <a:pt x="530" y="749"/>
                    <a:pt x="535" y="741"/>
                    <a:pt x="543" y="738"/>
                  </a:cubicBezTo>
                  <a:cubicBezTo>
                    <a:pt x="548" y="736"/>
                    <a:pt x="553" y="734"/>
                    <a:pt x="559" y="732"/>
                  </a:cubicBezTo>
                  <a:cubicBezTo>
                    <a:pt x="566" y="729"/>
                    <a:pt x="575" y="731"/>
                    <a:pt x="580" y="737"/>
                  </a:cubicBezTo>
                  <a:cubicBezTo>
                    <a:pt x="616" y="782"/>
                    <a:pt x="616" y="782"/>
                    <a:pt x="616" y="782"/>
                  </a:cubicBezTo>
                  <a:cubicBezTo>
                    <a:pt x="622" y="789"/>
                    <a:pt x="632" y="791"/>
                    <a:pt x="640" y="785"/>
                  </a:cubicBezTo>
                  <a:cubicBezTo>
                    <a:pt x="702" y="739"/>
                    <a:pt x="702" y="739"/>
                    <a:pt x="702" y="739"/>
                  </a:cubicBezTo>
                  <a:cubicBezTo>
                    <a:pt x="710" y="734"/>
                    <a:pt x="712" y="723"/>
                    <a:pt x="707" y="715"/>
                  </a:cubicBezTo>
                  <a:cubicBezTo>
                    <a:pt x="675" y="667"/>
                    <a:pt x="675" y="667"/>
                    <a:pt x="675" y="667"/>
                  </a:cubicBezTo>
                  <a:cubicBezTo>
                    <a:pt x="670" y="661"/>
                    <a:pt x="671" y="652"/>
                    <a:pt x="676" y="646"/>
                  </a:cubicBezTo>
                  <a:cubicBezTo>
                    <a:pt x="683" y="638"/>
                    <a:pt x="689" y="630"/>
                    <a:pt x="695" y="621"/>
                  </a:cubicBezTo>
                  <a:cubicBezTo>
                    <a:pt x="700" y="615"/>
                    <a:pt x="709" y="612"/>
                    <a:pt x="716" y="615"/>
                  </a:cubicBezTo>
                  <a:cubicBezTo>
                    <a:pt x="769" y="636"/>
                    <a:pt x="769" y="636"/>
                    <a:pt x="769" y="636"/>
                  </a:cubicBezTo>
                  <a:cubicBezTo>
                    <a:pt x="778" y="639"/>
                    <a:pt x="788" y="635"/>
                    <a:pt x="792" y="626"/>
                  </a:cubicBezTo>
                  <a:lnTo>
                    <a:pt x="823" y="555"/>
                  </a:lnTo>
                  <a:close/>
                  <a:moveTo>
                    <a:pt x="606" y="665"/>
                  </a:moveTo>
                  <a:cubicBezTo>
                    <a:pt x="470" y="765"/>
                    <a:pt x="278" y="736"/>
                    <a:pt x="178" y="599"/>
                  </a:cubicBezTo>
                  <a:cubicBezTo>
                    <a:pt x="79" y="463"/>
                    <a:pt x="108" y="272"/>
                    <a:pt x="244" y="172"/>
                  </a:cubicBezTo>
                  <a:cubicBezTo>
                    <a:pt x="380" y="72"/>
                    <a:pt x="571" y="102"/>
                    <a:pt x="671" y="238"/>
                  </a:cubicBezTo>
                  <a:cubicBezTo>
                    <a:pt x="771" y="374"/>
                    <a:pt x="742" y="565"/>
                    <a:pt x="606" y="66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淘宝网chenying0907出品 65"/>
            <p:cNvSpPr>
              <a:spLocks noEditPoints="1"/>
            </p:cNvSpPr>
            <p:nvPr/>
          </p:nvSpPr>
          <p:spPr bwMode="auto">
            <a:xfrm>
              <a:off x="5458953" y="2550046"/>
              <a:ext cx="1333564" cy="1335193"/>
            </a:xfrm>
            <a:custGeom>
              <a:avLst/>
              <a:gdLst>
                <a:gd name="T0" fmla="*/ 592 w 692"/>
                <a:gd name="T1" fmla="*/ 166 h 693"/>
                <a:gd name="T2" fmla="*/ 165 w 692"/>
                <a:gd name="T3" fmla="*/ 100 h 693"/>
                <a:gd name="T4" fmla="*/ 99 w 692"/>
                <a:gd name="T5" fmla="*/ 527 h 693"/>
                <a:gd name="T6" fmla="*/ 527 w 692"/>
                <a:gd name="T7" fmla="*/ 593 h 693"/>
                <a:gd name="T8" fmla="*/ 592 w 692"/>
                <a:gd name="T9" fmla="*/ 166 h 693"/>
                <a:gd name="T10" fmla="*/ 512 w 692"/>
                <a:gd name="T11" fmla="*/ 573 h 693"/>
                <a:gd name="T12" fmla="*/ 119 w 692"/>
                <a:gd name="T13" fmla="*/ 513 h 693"/>
                <a:gd name="T14" fmla="*/ 180 w 692"/>
                <a:gd name="T15" fmla="*/ 120 h 693"/>
                <a:gd name="T16" fmla="*/ 573 w 692"/>
                <a:gd name="T17" fmla="*/ 180 h 693"/>
                <a:gd name="T18" fmla="*/ 512 w 692"/>
                <a:gd name="T19" fmla="*/ 573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2" h="693">
                  <a:moveTo>
                    <a:pt x="592" y="166"/>
                  </a:moveTo>
                  <a:cubicBezTo>
                    <a:pt x="492" y="30"/>
                    <a:pt x="301" y="0"/>
                    <a:pt x="165" y="100"/>
                  </a:cubicBezTo>
                  <a:cubicBezTo>
                    <a:pt x="29" y="200"/>
                    <a:pt x="0" y="391"/>
                    <a:pt x="99" y="527"/>
                  </a:cubicBezTo>
                  <a:cubicBezTo>
                    <a:pt x="199" y="664"/>
                    <a:pt x="391" y="693"/>
                    <a:pt x="527" y="593"/>
                  </a:cubicBezTo>
                  <a:cubicBezTo>
                    <a:pt x="663" y="493"/>
                    <a:pt x="692" y="302"/>
                    <a:pt x="592" y="166"/>
                  </a:cubicBezTo>
                  <a:close/>
                  <a:moveTo>
                    <a:pt x="512" y="573"/>
                  </a:moveTo>
                  <a:cubicBezTo>
                    <a:pt x="387" y="665"/>
                    <a:pt x="211" y="638"/>
                    <a:pt x="119" y="513"/>
                  </a:cubicBezTo>
                  <a:cubicBezTo>
                    <a:pt x="27" y="388"/>
                    <a:pt x="54" y="212"/>
                    <a:pt x="180" y="120"/>
                  </a:cubicBezTo>
                  <a:cubicBezTo>
                    <a:pt x="305" y="28"/>
                    <a:pt x="481" y="55"/>
                    <a:pt x="573" y="180"/>
                  </a:cubicBezTo>
                  <a:cubicBezTo>
                    <a:pt x="664" y="305"/>
                    <a:pt x="637" y="481"/>
                    <a:pt x="512" y="57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淘宝网chenying0907出品 68"/>
            <p:cNvSpPr>
              <a:spLocks noEditPoints="1"/>
            </p:cNvSpPr>
            <p:nvPr/>
          </p:nvSpPr>
          <p:spPr bwMode="auto">
            <a:xfrm>
              <a:off x="5511089" y="2604627"/>
              <a:ext cx="1226846" cy="1226845"/>
            </a:xfrm>
            <a:custGeom>
              <a:avLst/>
              <a:gdLst>
                <a:gd name="T0" fmla="*/ 546 w 637"/>
                <a:gd name="T1" fmla="*/ 152 h 637"/>
                <a:gd name="T2" fmla="*/ 153 w 637"/>
                <a:gd name="T3" fmla="*/ 92 h 637"/>
                <a:gd name="T4" fmla="*/ 92 w 637"/>
                <a:gd name="T5" fmla="*/ 485 h 637"/>
                <a:gd name="T6" fmla="*/ 485 w 637"/>
                <a:gd name="T7" fmla="*/ 545 h 637"/>
                <a:gd name="T8" fmla="*/ 546 w 637"/>
                <a:gd name="T9" fmla="*/ 152 h 637"/>
                <a:gd name="T10" fmla="*/ 450 w 637"/>
                <a:gd name="T11" fmla="*/ 497 h 637"/>
                <a:gd name="T12" fmla="*/ 141 w 637"/>
                <a:gd name="T13" fmla="*/ 449 h 637"/>
                <a:gd name="T14" fmla="*/ 188 w 637"/>
                <a:gd name="T15" fmla="*/ 140 h 637"/>
                <a:gd name="T16" fmla="*/ 497 w 637"/>
                <a:gd name="T17" fmla="*/ 188 h 637"/>
                <a:gd name="T18" fmla="*/ 450 w 637"/>
                <a:gd name="T19" fmla="*/ 497 h 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7" h="637">
                  <a:moveTo>
                    <a:pt x="546" y="152"/>
                  </a:moveTo>
                  <a:cubicBezTo>
                    <a:pt x="454" y="27"/>
                    <a:pt x="278" y="0"/>
                    <a:pt x="153" y="92"/>
                  </a:cubicBezTo>
                  <a:cubicBezTo>
                    <a:pt x="27" y="184"/>
                    <a:pt x="0" y="360"/>
                    <a:pt x="92" y="485"/>
                  </a:cubicBezTo>
                  <a:cubicBezTo>
                    <a:pt x="184" y="610"/>
                    <a:pt x="360" y="637"/>
                    <a:pt x="485" y="545"/>
                  </a:cubicBezTo>
                  <a:cubicBezTo>
                    <a:pt x="610" y="453"/>
                    <a:pt x="637" y="277"/>
                    <a:pt x="546" y="152"/>
                  </a:cubicBezTo>
                  <a:close/>
                  <a:moveTo>
                    <a:pt x="450" y="497"/>
                  </a:moveTo>
                  <a:cubicBezTo>
                    <a:pt x="351" y="569"/>
                    <a:pt x="213" y="548"/>
                    <a:pt x="141" y="449"/>
                  </a:cubicBezTo>
                  <a:cubicBezTo>
                    <a:pt x="69" y="351"/>
                    <a:pt x="90" y="213"/>
                    <a:pt x="188" y="140"/>
                  </a:cubicBezTo>
                  <a:cubicBezTo>
                    <a:pt x="287" y="68"/>
                    <a:pt x="425" y="90"/>
                    <a:pt x="497" y="188"/>
                  </a:cubicBezTo>
                  <a:cubicBezTo>
                    <a:pt x="569" y="286"/>
                    <a:pt x="548" y="424"/>
                    <a:pt x="450" y="4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淘宝网chenying0907出品 74"/>
            <p:cNvSpPr>
              <a:spLocks noEditPoints="1"/>
            </p:cNvSpPr>
            <p:nvPr/>
          </p:nvSpPr>
          <p:spPr bwMode="auto">
            <a:xfrm>
              <a:off x="4000750" y="5640785"/>
              <a:ext cx="943351" cy="943351"/>
            </a:xfrm>
            <a:custGeom>
              <a:avLst/>
              <a:gdLst>
                <a:gd name="T0" fmla="*/ 472 w 490"/>
                <a:gd name="T1" fmla="*/ 309 h 490"/>
                <a:gd name="T2" fmla="*/ 438 w 490"/>
                <a:gd name="T3" fmla="*/ 283 h 490"/>
                <a:gd name="T4" fmla="*/ 450 w 490"/>
                <a:gd name="T5" fmla="*/ 249 h 490"/>
                <a:gd name="T6" fmla="*/ 489 w 490"/>
                <a:gd name="T7" fmla="*/ 232 h 490"/>
                <a:gd name="T8" fmla="*/ 471 w 490"/>
                <a:gd name="T9" fmla="*/ 179 h 490"/>
                <a:gd name="T10" fmla="*/ 430 w 490"/>
                <a:gd name="T11" fmla="*/ 175 h 490"/>
                <a:gd name="T12" fmla="*/ 429 w 490"/>
                <a:gd name="T13" fmla="*/ 152 h 490"/>
                <a:gd name="T14" fmla="*/ 455 w 490"/>
                <a:gd name="T15" fmla="*/ 119 h 490"/>
                <a:gd name="T16" fmla="*/ 415 w 490"/>
                <a:gd name="T17" fmla="*/ 80 h 490"/>
                <a:gd name="T18" fmla="*/ 377 w 490"/>
                <a:gd name="T19" fmla="*/ 96 h 490"/>
                <a:gd name="T20" fmla="*/ 358 w 490"/>
                <a:gd name="T21" fmla="*/ 71 h 490"/>
                <a:gd name="T22" fmla="*/ 363 w 490"/>
                <a:gd name="T23" fmla="*/ 31 h 490"/>
                <a:gd name="T24" fmla="*/ 308 w 490"/>
                <a:gd name="T25" fmla="*/ 18 h 490"/>
                <a:gd name="T26" fmla="*/ 285 w 490"/>
                <a:gd name="T27" fmla="*/ 48 h 490"/>
                <a:gd name="T28" fmla="*/ 248 w 490"/>
                <a:gd name="T29" fmla="*/ 36 h 490"/>
                <a:gd name="T30" fmla="*/ 232 w 490"/>
                <a:gd name="T31" fmla="*/ 1 h 490"/>
                <a:gd name="T32" fmla="*/ 178 w 490"/>
                <a:gd name="T33" fmla="*/ 19 h 490"/>
                <a:gd name="T34" fmla="*/ 175 w 490"/>
                <a:gd name="T35" fmla="*/ 56 h 490"/>
                <a:gd name="T36" fmla="*/ 150 w 490"/>
                <a:gd name="T37" fmla="*/ 58 h 490"/>
                <a:gd name="T38" fmla="*/ 119 w 490"/>
                <a:gd name="T39" fmla="*/ 36 h 490"/>
                <a:gd name="T40" fmla="*/ 80 w 490"/>
                <a:gd name="T41" fmla="*/ 76 h 490"/>
                <a:gd name="T42" fmla="*/ 94 w 490"/>
                <a:gd name="T43" fmla="*/ 111 h 490"/>
                <a:gd name="T44" fmla="*/ 69 w 490"/>
                <a:gd name="T45" fmla="*/ 131 h 490"/>
                <a:gd name="T46" fmla="*/ 31 w 490"/>
                <a:gd name="T47" fmla="*/ 127 h 490"/>
                <a:gd name="T48" fmla="*/ 18 w 490"/>
                <a:gd name="T49" fmla="*/ 182 h 490"/>
                <a:gd name="T50" fmla="*/ 48 w 490"/>
                <a:gd name="T51" fmla="*/ 205 h 490"/>
                <a:gd name="T52" fmla="*/ 36 w 490"/>
                <a:gd name="T53" fmla="*/ 242 h 490"/>
                <a:gd name="T54" fmla="*/ 1 w 490"/>
                <a:gd name="T55" fmla="*/ 259 h 490"/>
                <a:gd name="T56" fmla="*/ 19 w 490"/>
                <a:gd name="T57" fmla="*/ 312 h 490"/>
                <a:gd name="T58" fmla="*/ 58 w 490"/>
                <a:gd name="T59" fmla="*/ 315 h 490"/>
                <a:gd name="T60" fmla="*/ 60 w 490"/>
                <a:gd name="T61" fmla="*/ 339 h 490"/>
                <a:gd name="T62" fmla="*/ 36 w 490"/>
                <a:gd name="T63" fmla="*/ 371 h 490"/>
                <a:gd name="T64" fmla="*/ 76 w 490"/>
                <a:gd name="T65" fmla="*/ 410 h 490"/>
                <a:gd name="T66" fmla="*/ 114 w 490"/>
                <a:gd name="T67" fmla="*/ 394 h 490"/>
                <a:gd name="T68" fmla="*/ 133 w 490"/>
                <a:gd name="T69" fmla="*/ 418 h 490"/>
                <a:gd name="T70" fmla="*/ 127 w 490"/>
                <a:gd name="T71" fmla="*/ 459 h 490"/>
                <a:gd name="T72" fmla="*/ 182 w 490"/>
                <a:gd name="T73" fmla="*/ 472 h 490"/>
                <a:gd name="T74" fmla="*/ 207 w 490"/>
                <a:gd name="T75" fmla="*/ 438 h 490"/>
                <a:gd name="T76" fmla="*/ 241 w 490"/>
                <a:gd name="T77" fmla="*/ 449 h 490"/>
                <a:gd name="T78" fmla="*/ 259 w 490"/>
                <a:gd name="T79" fmla="*/ 489 h 490"/>
                <a:gd name="T80" fmla="*/ 312 w 490"/>
                <a:gd name="T81" fmla="*/ 472 h 490"/>
                <a:gd name="T82" fmla="*/ 315 w 490"/>
                <a:gd name="T83" fmla="*/ 428 h 490"/>
                <a:gd name="T84" fmla="*/ 336 w 490"/>
                <a:gd name="T85" fmla="*/ 427 h 490"/>
                <a:gd name="T86" fmla="*/ 371 w 490"/>
                <a:gd name="T87" fmla="*/ 455 h 490"/>
                <a:gd name="T88" fmla="*/ 410 w 490"/>
                <a:gd name="T89" fmla="*/ 415 h 490"/>
                <a:gd name="T90" fmla="*/ 392 w 490"/>
                <a:gd name="T91" fmla="*/ 375 h 490"/>
                <a:gd name="T92" fmla="*/ 416 w 490"/>
                <a:gd name="T93" fmla="*/ 357 h 490"/>
                <a:gd name="T94" fmla="*/ 459 w 490"/>
                <a:gd name="T95" fmla="*/ 363 h 490"/>
                <a:gd name="T96" fmla="*/ 352 w 490"/>
                <a:gd name="T97" fmla="*/ 386 h 490"/>
                <a:gd name="T98" fmla="*/ 142 w 490"/>
                <a:gd name="T99" fmla="*/ 100 h 490"/>
                <a:gd name="T100" fmla="*/ 352 w 490"/>
                <a:gd name="T101" fmla="*/ 386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90" h="490">
                  <a:moveTo>
                    <a:pt x="477" y="322"/>
                  </a:moveTo>
                  <a:cubicBezTo>
                    <a:pt x="479" y="317"/>
                    <a:pt x="477" y="311"/>
                    <a:pt x="472" y="309"/>
                  </a:cubicBezTo>
                  <a:cubicBezTo>
                    <a:pt x="443" y="295"/>
                    <a:pt x="443" y="295"/>
                    <a:pt x="443" y="295"/>
                  </a:cubicBezTo>
                  <a:cubicBezTo>
                    <a:pt x="439" y="293"/>
                    <a:pt x="437" y="288"/>
                    <a:pt x="438" y="283"/>
                  </a:cubicBezTo>
                  <a:cubicBezTo>
                    <a:pt x="439" y="275"/>
                    <a:pt x="441" y="267"/>
                    <a:pt x="441" y="259"/>
                  </a:cubicBezTo>
                  <a:cubicBezTo>
                    <a:pt x="442" y="254"/>
                    <a:pt x="445" y="250"/>
                    <a:pt x="450" y="249"/>
                  </a:cubicBezTo>
                  <a:cubicBezTo>
                    <a:pt x="481" y="243"/>
                    <a:pt x="481" y="243"/>
                    <a:pt x="481" y="243"/>
                  </a:cubicBezTo>
                  <a:cubicBezTo>
                    <a:pt x="486" y="242"/>
                    <a:pt x="490" y="237"/>
                    <a:pt x="489" y="232"/>
                  </a:cubicBezTo>
                  <a:cubicBezTo>
                    <a:pt x="483" y="187"/>
                    <a:pt x="483" y="187"/>
                    <a:pt x="483" y="187"/>
                  </a:cubicBezTo>
                  <a:cubicBezTo>
                    <a:pt x="482" y="182"/>
                    <a:pt x="477" y="178"/>
                    <a:pt x="471" y="179"/>
                  </a:cubicBezTo>
                  <a:cubicBezTo>
                    <a:pt x="441" y="182"/>
                    <a:pt x="441" y="182"/>
                    <a:pt x="441" y="182"/>
                  </a:cubicBezTo>
                  <a:cubicBezTo>
                    <a:pt x="436" y="182"/>
                    <a:pt x="432" y="179"/>
                    <a:pt x="430" y="175"/>
                  </a:cubicBezTo>
                  <a:cubicBezTo>
                    <a:pt x="429" y="171"/>
                    <a:pt x="428" y="168"/>
                    <a:pt x="426" y="164"/>
                  </a:cubicBezTo>
                  <a:cubicBezTo>
                    <a:pt x="424" y="160"/>
                    <a:pt x="426" y="155"/>
                    <a:pt x="429" y="152"/>
                  </a:cubicBezTo>
                  <a:cubicBezTo>
                    <a:pt x="453" y="133"/>
                    <a:pt x="453" y="133"/>
                    <a:pt x="453" y="133"/>
                  </a:cubicBezTo>
                  <a:cubicBezTo>
                    <a:pt x="458" y="130"/>
                    <a:pt x="458" y="123"/>
                    <a:pt x="455" y="119"/>
                  </a:cubicBezTo>
                  <a:cubicBezTo>
                    <a:pt x="429" y="83"/>
                    <a:pt x="429" y="83"/>
                    <a:pt x="429" y="83"/>
                  </a:cubicBezTo>
                  <a:cubicBezTo>
                    <a:pt x="425" y="78"/>
                    <a:pt x="419" y="77"/>
                    <a:pt x="415" y="80"/>
                  </a:cubicBezTo>
                  <a:cubicBezTo>
                    <a:pt x="390" y="97"/>
                    <a:pt x="390" y="97"/>
                    <a:pt x="390" y="97"/>
                  </a:cubicBezTo>
                  <a:cubicBezTo>
                    <a:pt x="386" y="99"/>
                    <a:pt x="381" y="99"/>
                    <a:pt x="377" y="96"/>
                  </a:cubicBezTo>
                  <a:cubicBezTo>
                    <a:pt x="372" y="91"/>
                    <a:pt x="367" y="87"/>
                    <a:pt x="362" y="83"/>
                  </a:cubicBezTo>
                  <a:cubicBezTo>
                    <a:pt x="358" y="80"/>
                    <a:pt x="357" y="75"/>
                    <a:pt x="358" y="71"/>
                  </a:cubicBezTo>
                  <a:cubicBezTo>
                    <a:pt x="369" y="44"/>
                    <a:pt x="369" y="44"/>
                    <a:pt x="369" y="44"/>
                  </a:cubicBezTo>
                  <a:cubicBezTo>
                    <a:pt x="371" y="39"/>
                    <a:pt x="368" y="33"/>
                    <a:pt x="363" y="31"/>
                  </a:cubicBezTo>
                  <a:cubicBezTo>
                    <a:pt x="322" y="13"/>
                    <a:pt x="322" y="13"/>
                    <a:pt x="322" y="13"/>
                  </a:cubicBezTo>
                  <a:cubicBezTo>
                    <a:pt x="317" y="11"/>
                    <a:pt x="311" y="13"/>
                    <a:pt x="308" y="18"/>
                  </a:cubicBezTo>
                  <a:cubicBezTo>
                    <a:pt x="296" y="43"/>
                    <a:pt x="296" y="43"/>
                    <a:pt x="296" y="43"/>
                  </a:cubicBezTo>
                  <a:cubicBezTo>
                    <a:pt x="294" y="47"/>
                    <a:pt x="290" y="49"/>
                    <a:pt x="285" y="48"/>
                  </a:cubicBezTo>
                  <a:cubicBezTo>
                    <a:pt x="276" y="46"/>
                    <a:pt x="267" y="45"/>
                    <a:pt x="258" y="45"/>
                  </a:cubicBezTo>
                  <a:cubicBezTo>
                    <a:pt x="253" y="44"/>
                    <a:pt x="249" y="41"/>
                    <a:pt x="248" y="36"/>
                  </a:cubicBezTo>
                  <a:cubicBezTo>
                    <a:pt x="243" y="9"/>
                    <a:pt x="243" y="9"/>
                    <a:pt x="243" y="9"/>
                  </a:cubicBezTo>
                  <a:cubicBezTo>
                    <a:pt x="242" y="4"/>
                    <a:pt x="237" y="0"/>
                    <a:pt x="232" y="1"/>
                  </a:cubicBezTo>
                  <a:cubicBezTo>
                    <a:pt x="187" y="8"/>
                    <a:pt x="187" y="8"/>
                    <a:pt x="187" y="8"/>
                  </a:cubicBezTo>
                  <a:cubicBezTo>
                    <a:pt x="182" y="9"/>
                    <a:pt x="178" y="14"/>
                    <a:pt x="178" y="19"/>
                  </a:cubicBezTo>
                  <a:cubicBezTo>
                    <a:pt x="181" y="45"/>
                    <a:pt x="181" y="45"/>
                    <a:pt x="181" y="45"/>
                  </a:cubicBezTo>
                  <a:cubicBezTo>
                    <a:pt x="182" y="50"/>
                    <a:pt x="179" y="55"/>
                    <a:pt x="175" y="56"/>
                  </a:cubicBezTo>
                  <a:cubicBezTo>
                    <a:pt x="170" y="58"/>
                    <a:pt x="166" y="59"/>
                    <a:pt x="162" y="61"/>
                  </a:cubicBezTo>
                  <a:cubicBezTo>
                    <a:pt x="158" y="63"/>
                    <a:pt x="153" y="62"/>
                    <a:pt x="150" y="58"/>
                  </a:cubicBezTo>
                  <a:cubicBezTo>
                    <a:pt x="133" y="38"/>
                    <a:pt x="133" y="38"/>
                    <a:pt x="133" y="38"/>
                  </a:cubicBezTo>
                  <a:cubicBezTo>
                    <a:pt x="130" y="33"/>
                    <a:pt x="124" y="32"/>
                    <a:pt x="119" y="36"/>
                  </a:cubicBezTo>
                  <a:cubicBezTo>
                    <a:pt x="83" y="62"/>
                    <a:pt x="83" y="62"/>
                    <a:pt x="83" y="62"/>
                  </a:cubicBezTo>
                  <a:cubicBezTo>
                    <a:pt x="78" y="66"/>
                    <a:pt x="77" y="72"/>
                    <a:pt x="80" y="76"/>
                  </a:cubicBezTo>
                  <a:cubicBezTo>
                    <a:pt x="95" y="98"/>
                    <a:pt x="95" y="98"/>
                    <a:pt x="95" y="98"/>
                  </a:cubicBezTo>
                  <a:cubicBezTo>
                    <a:pt x="98" y="102"/>
                    <a:pt x="98" y="107"/>
                    <a:pt x="94" y="111"/>
                  </a:cubicBezTo>
                  <a:cubicBezTo>
                    <a:pt x="90" y="116"/>
                    <a:pt x="85" y="122"/>
                    <a:pt x="81" y="128"/>
                  </a:cubicBezTo>
                  <a:cubicBezTo>
                    <a:pt x="78" y="132"/>
                    <a:pt x="73" y="133"/>
                    <a:pt x="69" y="131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39" y="120"/>
                    <a:pt x="33" y="122"/>
                    <a:pt x="31" y="127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1" y="174"/>
                    <a:pt x="13" y="179"/>
                    <a:pt x="18" y="182"/>
                  </a:cubicBezTo>
                  <a:cubicBezTo>
                    <a:pt x="42" y="194"/>
                    <a:pt x="42" y="194"/>
                    <a:pt x="42" y="194"/>
                  </a:cubicBezTo>
                  <a:cubicBezTo>
                    <a:pt x="47" y="196"/>
                    <a:pt x="49" y="201"/>
                    <a:pt x="48" y="205"/>
                  </a:cubicBezTo>
                  <a:cubicBezTo>
                    <a:pt x="46" y="214"/>
                    <a:pt x="45" y="223"/>
                    <a:pt x="45" y="232"/>
                  </a:cubicBezTo>
                  <a:cubicBezTo>
                    <a:pt x="44" y="237"/>
                    <a:pt x="41" y="241"/>
                    <a:pt x="36" y="242"/>
                  </a:cubicBezTo>
                  <a:cubicBezTo>
                    <a:pt x="9" y="247"/>
                    <a:pt x="9" y="247"/>
                    <a:pt x="9" y="247"/>
                  </a:cubicBezTo>
                  <a:cubicBezTo>
                    <a:pt x="4" y="248"/>
                    <a:pt x="0" y="253"/>
                    <a:pt x="1" y="259"/>
                  </a:cubicBezTo>
                  <a:cubicBezTo>
                    <a:pt x="7" y="303"/>
                    <a:pt x="7" y="303"/>
                    <a:pt x="7" y="303"/>
                  </a:cubicBezTo>
                  <a:cubicBezTo>
                    <a:pt x="8" y="309"/>
                    <a:pt x="13" y="313"/>
                    <a:pt x="19" y="312"/>
                  </a:cubicBezTo>
                  <a:cubicBezTo>
                    <a:pt x="47" y="309"/>
                    <a:pt x="47" y="309"/>
                    <a:pt x="47" y="309"/>
                  </a:cubicBezTo>
                  <a:cubicBezTo>
                    <a:pt x="52" y="308"/>
                    <a:pt x="56" y="311"/>
                    <a:pt x="58" y="315"/>
                  </a:cubicBezTo>
                  <a:cubicBezTo>
                    <a:pt x="60" y="319"/>
                    <a:pt x="61" y="323"/>
                    <a:pt x="63" y="326"/>
                  </a:cubicBezTo>
                  <a:cubicBezTo>
                    <a:pt x="65" y="331"/>
                    <a:pt x="64" y="336"/>
                    <a:pt x="60" y="339"/>
                  </a:cubicBezTo>
                  <a:cubicBezTo>
                    <a:pt x="37" y="357"/>
                    <a:pt x="37" y="357"/>
                    <a:pt x="37" y="357"/>
                  </a:cubicBezTo>
                  <a:cubicBezTo>
                    <a:pt x="33" y="360"/>
                    <a:pt x="32" y="367"/>
                    <a:pt x="36" y="371"/>
                  </a:cubicBezTo>
                  <a:cubicBezTo>
                    <a:pt x="62" y="407"/>
                    <a:pt x="62" y="407"/>
                    <a:pt x="62" y="407"/>
                  </a:cubicBezTo>
                  <a:cubicBezTo>
                    <a:pt x="65" y="412"/>
                    <a:pt x="72" y="413"/>
                    <a:pt x="76" y="410"/>
                  </a:cubicBezTo>
                  <a:cubicBezTo>
                    <a:pt x="101" y="393"/>
                    <a:pt x="101" y="393"/>
                    <a:pt x="101" y="393"/>
                  </a:cubicBezTo>
                  <a:cubicBezTo>
                    <a:pt x="105" y="390"/>
                    <a:pt x="110" y="391"/>
                    <a:pt x="114" y="394"/>
                  </a:cubicBezTo>
                  <a:cubicBezTo>
                    <a:pt x="119" y="398"/>
                    <a:pt x="124" y="402"/>
                    <a:pt x="129" y="405"/>
                  </a:cubicBezTo>
                  <a:cubicBezTo>
                    <a:pt x="133" y="408"/>
                    <a:pt x="135" y="413"/>
                    <a:pt x="133" y="418"/>
                  </a:cubicBezTo>
                  <a:cubicBezTo>
                    <a:pt x="122" y="446"/>
                    <a:pt x="122" y="446"/>
                    <a:pt x="122" y="446"/>
                  </a:cubicBezTo>
                  <a:cubicBezTo>
                    <a:pt x="120" y="451"/>
                    <a:pt x="122" y="457"/>
                    <a:pt x="127" y="459"/>
                  </a:cubicBezTo>
                  <a:cubicBezTo>
                    <a:pt x="168" y="477"/>
                    <a:pt x="168" y="477"/>
                    <a:pt x="168" y="477"/>
                  </a:cubicBezTo>
                  <a:cubicBezTo>
                    <a:pt x="173" y="480"/>
                    <a:pt x="179" y="477"/>
                    <a:pt x="182" y="472"/>
                  </a:cubicBezTo>
                  <a:cubicBezTo>
                    <a:pt x="196" y="444"/>
                    <a:pt x="196" y="444"/>
                    <a:pt x="196" y="444"/>
                  </a:cubicBezTo>
                  <a:cubicBezTo>
                    <a:pt x="198" y="440"/>
                    <a:pt x="202" y="437"/>
                    <a:pt x="207" y="438"/>
                  </a:cubicBezTo>
                  <a:cubicBezTo>
                    <a:pt x="215" y="440"/>
                    <a:pt x="223" y="441"/>
                    <a:pt x="231" y="441"/>
                  </a:cubicBezTo>
                  <a:cubicBezTo>
                    <a:pt x="236" y="441"/>
                    <a:pt x="240" y="445"/>
                    <a:pt x="241" y="449"/>
                  </a:cubicBezTo>
                  <a:cubicBezTo>
                    <a:pt x="247" y="481"/>
                    <a:pt x="247" y="481"/>
                    <a:pt x="247" y="481"/>
                  </a:cubicBezTo>
                  <a:cubicBezTo>
                    <a:pt x="248" y="487"/>
                    <a:pt x="253" y="490"/>
                    <a:pt x="259" y="489"/>
                  </a:cubicBezTo>
                  <a:cubicBezTo>
                    <a:pt x="303" y="483"/>
                    <a:pt x="303" y="483"/>
                    <a:pt x="303" y="483"/>
                  </a:cubicBezTo>
                  <a:cubicBezTo>
                    <a:pt x="308" y="482"/>
                    <a:pt x="312" y="477"/>
                    <a:pt x="312" y="472"/>
                  </a:cubicBezTo>
                  <a:cubicBezTo>
                    <a:pt x="308" y="439"/>
                    <a:pt x="308" y="439"/>
                    <a:pt x="308" y="439"/>
                  </a:cubicBezTo>
                  <a:cubicBezTo>
                    <a:pt x="308" y="434"/>
                    <a:pt x="311" y="430"/>
                    <a:pt x="315" y="428"/>
                  </a:cubicBezTo>
                  <a:cubicBezTo>
                    <a:pt x="318" y="427"/>
                    <a:pt x="321" y="426"/>
                    <a:pt x="324" y="424"/>
                  </a:cubicBezTo>
                  <a:cubicBezTo>
                    <a:pt x="329" y="423"/>
                    <a:pt x="334" y="424"/>
                    <a:pt x="336" y="427"/>
                  </a:cubicBezTo>
                  <a:cubicBezTo>
                    <a:pt x="357" y="453"/>
                    <a:pt x="357" y="453"/>
                    <a:pt x="357" y="453"/>
                  </a:cubicBezTo>
                  <a:cubicBezTo>
                    <a:pt x="361" y="458"/>
                    <a:pt x="367" y="459"/>
                    <a:pt x="371" y="455"/>
                  </a:cubicBezTo>
                  <a:cubicBezTo>
                    <a:pt x="408" y="429"/>
                    <a:pt x="408" y="429"/>
                    <a:pt x="408" y="429"/>
                  </a:cubicBezTo>
                  <a:cubicBezTo>
                    <a:pt x="412" y="426"/>
                    <a:pt x="413" y="419"/>
                    <a:pt x="410" y="415"/>
                  </a:cubicBezTo>
                  <a:cubicBezTo>
                    <a:pt x="391" y="387"/>
                    <a:pt x="391" y="387"/>
                    <a:pt x="391" y="387"/>
                  </a:cubicBezTo>
                  <a:cubicBezTo>
                    <a:pt x="389" y="383"/>
                    <a:pt x="389" y="378"/>
                    <a:pt x="392" y="375"/>
                  </a:cubicBezTo>
                  <a:cubicBezTo>
                    <a:pt x="396" y="370"/>
                    <a:pt x="400" y="365"/>
                    <a:pt x="404" y="361"/>
                  </a:cubicBezTo>
                  <a:cubicBezTo>
                    <a:pt x="406" y="357"/>
                    <a:pt x="411" y="355"/>
                    <a:pt x="416" y="357"/>
                  </a:cubicBezTo>
                  <a:cubicBezTo>
                    <a:pt x="446" y="369"/>
                    <a:pt x="446" y="369"/>
                    <a:pt x="446" y="369"/>
                  </a:cubicBezTo>
                  <a:cubicBezTo>
                    <a:pt x="451" y="371"/>
                    <a:pt x="457" y="368"/>
                    <a:pt x="459" y="363"/>
                  </a:cubicBezTo>
                  <a:lnTo>
                    <a:pt x="477" y="322"/>
                  </a:lnTo>
                  <a:close/>
                  <a:moveTo>
                    <a:pt x="352" y="386"/>
                  </a:moveTo>
                  <a:cubicBezTo>
                    <a:pt x="273" y="444"/>
                    <a:pt x="162" y="427"/>
                    <a:pt x="104" y="348"/>
                  </a:cubicBezTo>
                  <a:cubicBezTo>
                    <a:pt x="46" y="269"/>
                    <a:pt x="63" y="158"/>
                    <a:pt x="142" y="100"/>
                  </a:cubicBezTo>
                  <a:cubicBezTo>
                    <a:pt x="221" y="42"/>
                    <a:pt x="332" y="59"/>
                    <a:pt x="390" y="138"/>
                  </a:cubicBezTo>
                  <a:cubicBezTo>
                    <a:pt x="447" y="217"/>
                    <a:pt x="430" y="328"/>
                    <a:pt x="352" y="38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淘宝网chenying0907出品 76"/>
            <p:cNvSpPr>
              <a:spLocks noEditPoints="1"/>
            </p:cNvSpPr>
            <p:nvPr/>
          </p:nvSpPr>
          <p:spPr bwMode="auto">
            <a:xfrm>
              <a:off x="4088730" y="5721433"/>
              <a:ext cx="773092" cy="774721"/>
            </a:xfrm>
            <a:custGeom>
              <a:avLst/>
              <a:gdLst>
                <a:gd name="T0" fmla="*/ 344 w 401"/>
                <a:gd name="T1" fmla="*/ 96 h 402"/>
                <a:gd name="T2" fmla="*/ 96 w 401"/>
                <a:gd name="T3" fmla="*/ 58 h 402"/>
                <a:gd name="T4" fmla="*/ 58 w 401"/>
                <a:gd name="T5" fmla="*/ 306 h 402"/>
                <a:gd name="T6" fmla="*/ 306 w 401"/>
                <a:gd name="T7" fmla="*/ 344 h 402"/>
                <a:gd name="T8" fmla="*/ 344 w 401"/>
                <a:gd name="T9" fmla="*/ 96 h 402"/>
                <a:gd name="T10" fmla="*/ 297 w 401"/>
                <a:gd name="T11" fmla="*/ 332 h 402"/>
                <a:gd name="T12" fmla="*/ 69 w 401"/>
                <a:gd name="T13" fmla="*/ 297 h 402"/>
                <a:gd name="T14" fmla="*/ 104 w 401"/>
                <a:gd name="T15" fmla="*/ 69 h 402"/>
                <a:gd name="T16" fmla="*/ 332 w 401"/>
                <a:gd name="T17" fmla="*/ 104 h 402"/>
                <a:gd name="T18" fmla="*/ 297 w 401"/>
                <a:gd name="T19" fmla="*/ 33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1" h="402">
                  <a:moveTo>
                    <a:pt x="344" y="96"/>
                  </a:moveTo>
                  <a:cubicBezTo>
                    <a:pt x="286" y="17"/>
                    <a:pt x="175" y="0"/>
                    <a:pt x="96" y="58"/>
                  </a:cubicBezTo>
                  <a:cubicBezTo>
                    <a:pt x="17" y="116"/>
                    <a:pt x="0" y="227"/>
                    <a:pt x="58" y="306"/>
                  </a:cubicBezTo>
                  <a:cubicBezTo>
                    <a:pt x="116" y="385"/>
                    <a:pt x="227" y="402"/>
                    <a:pt x="306" y="344"/>
                  </a:cubicBezTo>
                  <a:cubicBezTo>
                    <a:pt x="384" y="286"/>
                    <a:pt x="401" y="175"/>
                    <a:pt x="344" y="96"/>
                  </a:cubicBezTo>
                  <a:close/>
                  <a:moveTo>
                    <a:pt x="297" y="332"/>
                  </a:moveTo>
                  <a:cubicBezTo>
                    <a:pt x="224" y="386"/>
                    <a:pt x="122" y="370"/>
                    <a:pt x="69" y="297"/>
                  </a:cubicBezTo>
                  <a:cubicBezTo>
                    <a:pt x="16" y="225"/>
                    <a:pt x="32" y="123"/>
                    <a:pt x="104" y="69"/>
                  </a:cubicBezTo>
                  <a:cubicBezTo>
                    <a:pt x="177" y="16"/>
                    <a:pt x="279" y="32"/>
                    <a:pt x="332" y="104"/>
                  </a:cubicBezTo>
                  <a:cubicBezTo>
                    <a:pt x="385" y="177"/>
                    <a:pt x="370" y="279"/>
                    <a:pt x="297" y="33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淘宝网chenying0907出品 79"/>
            <p:cNvSpPr>
              <a:spLocks noEditPoints="1"/>
            </p:cNvSpPr>
            <p:nvPr/>
          </p:nvSpPr>
          <p:spPr bwMode="auto">
            <a:xfrm>
              <a:off x="4119686" y="5752391"/>
              <a:ext cx="711179" cy="712808"/>
            </a:xfrm>
            <a:custGeom>
              <a:avLst/>
              <a:gdLst>
                <a:gd name="T0" fmla="*/ 316 w 369"/>
                <a:gd name="T1" fmla="*/ 88 h 370"/>
                <a:gd name="T2" fmla="*/ 88 w 369"/>
                <a:gd name="T3" fmla="*/ 53 h 370"/>
                <a:gd name="T4" fmla="*/ 53 w 369"/>
                <a:gd name="T5" fmla="*/ 281 h 370"/>
                <a:gd name="T6" fmla="*/ 281 w 369"/>
                <a:gd name="T7" fmla="*/ 316 h 370"/>
                <a:gd name="T8" fmla="*/ 316 w 369"/>
                <a:gd name="T9" fmla="*/ 88 h 370"/>
                <a:gd name="T10" fmla="*/ 264 w 369"/>
                <a:gd name="T11" fmla="*/ 293 h 370"/>
                <a:gd name="T12" fmla="*/ 76 w 369"/>
                <a:gd name="T13" fmla="*/ 264 h 370"/>
                <a:gd name="T14" fmla="*/ 105 w 369"/>
                <a:gd name="T15" fmla="*/ 76 h 370"/>
                <a:gd name="T16" fmla="*/ 293 w 369"/>
                <a:gd name="T17" fmla="*/ 105 h 370"/>
                <a:gd name="T18" fmla="*/ 264 w 369"/>
                <a:gd name="T19" fmla="*/ 293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9" h="370">
                  <a:moveTo>
                    <a:pt x="316" y="88"/>
                  </a:moveTo>
                  <a:cubicBezTo>
                    <a:pt x="263" y="16"/>
                    <a:pt x="161" y="0"/>
                    <a:pt x="88" y="53"/>
                  </a:cubicBezTo>
                  <a:cubicBezTo>
                    <a:pt x="16" y="107"/>
                    <a:pt x="0" y="209"/>
                    <a:pt x="53" y="281"/>
                  </a:cubicBezTo>
                  <a:cubicBezTo>
                    <a:pt x="106" y="354"/>
                    <a:pt x="208" y="370"/>
                    <a:pt x="281" y="316"/>
                  </a:cubicBezTo>
                  <a:cubicBezTo>
                    <a:pt x="354" y="263"/>
                    <a:pt x="369" y="161"/>
                    <a:pt x="316" y="88"/>
                  </a:cubicBezTo>
                  <a:close/>
                  <a:moveTo>
                    <a:pt x="264" y="293"/>
                  </a:moveTo>
                  <a:cubicBezTo>
                    <a:pt x="204" y="337"/>
                    <a:pt x="120" y="324"/>
                    <a:pt x="76" y="264"/>
                  </a:cubicBezTo>
                  <a:cubicBezTo>
                    <a:pt x="32" y="205"/>
                    <a:pt x="45" y="120"/>
                    <a:pt x="105" y="76"/>
                  </a:cubicBezTo>
                  <a:cubicBezTo>
                    <a:pt x="165" y="32"/>
                    <a:pt x="249" y="45"/>
                    <a:pt x="293" y="105"/>
                  </a:cubicBezTo>
                  <a:cubicBezTo>
                    <a:pt x="337" y="165"/>
                    <a:pt x="324" y="249"/>
                    <a:pt x="264" y="2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淘宝网chenying0907出品 80"/>
            <p:cNvSpPr>
              <a:spLocks noEditPoints="1"/>
            </p:cNvSpPr>
            <p:nvPr/>
          </p:nvSpPr>
          <p:spPr bwMode="auto">
            <a:xfrm>
              <a:off x="4840641" y="5128376"/>
              <a:ext cx="988156" cy="985712"/>
            </a:xfrm>
            <a:custGeom>
              <a:avLst/>
              <a:gdLst>
                <a:gd name="T0" fmla="*/ 136 w 513"/>
                <a:gd name="T1" fmla="*/ 29 h 512"/>
                <a:gd name="T2" fmla="*/ 119 w 513"/>
                <a:gd name="T3" fmla="*/ 66 h 512"/>
                <a:gd name="T4" fmla="*/ 102 w 513"/>
                <a:gd name="T5" fmla="*/ 80 h 512"/>
                <a:gd name="T6" fmla="*/ 62 w 513"/>
                <a:gd name="T7" fmla="*/ 88 h 512"/>
                <a:gd name="T8" fmla="*/ 60 w 513"/>
                <a:gd name="T9" fmla="*/ 129 h 512"/>
                <a:gd name="T10" fmla="*/ 49 w 513"/>
                <a:gd name="T11" fmla="*/ 148 h 512"/>
                <a:gd name="T12" fmla="*/ 15 w 513"/>
                <a:gd name="T13" fmla="*/ 170 h 512"/>
                <a:gd name="T14" fmla="*/ 27 w 513"/>
                <a:gd name="T15" fmla="*/ 208 h 512"/>
                <a:gd name="T16" fmla="*/ 24 w 513"/>
                <a:gd name="T17" fmla="*/ 230 h 512"/>
                <a:gd name="T18" fmla="*/ 0 w 513"/>
                <a:gd name="T19" fmla="*/ 263 h 512"/>
                <a:gd name="T20" fmla="*/ 26 w 513"/>
                <a:gd name="T21" fmla="*/ 294 h 512"/>
                <a:gd name="T22" fmla="*/ 30 w 513"/>
                <a:gd name="T23" fmla="*/ 316 h 512"/>
                <a:gd name="T24" fmla="*/ 20 w 513"/>
                <a:gd name="T25" fmla="*/ 355 h 512"/>
                <a:gd name="T26" fmla="*/ 55 w 513"/>
                <a:gd name="T27" fmla="*/ 375 h 512"/>
                <a:gd name="T28" fmla="*/ 67 w 513"/>
                <a:gd name="T29" fmla="*/ 393 h 512"/>
                <a:gd name="T30" fmla="*/ 72 w 513"/>
                <a:gd name="T31" fmla="*/ 434 h 512"/>
                <a:gd name="T32" fmla="*/ 112 w 513"/>
                <a:gd name="T33" fmla="*/ 440 h 512"/>
                <a:gd name="T34" fmla="*/ 130 w 513"/>
                <a:gd name="T35" fmla="*/ 452 h 512"/>
                <a:gd name="T36" fmla="*/ 148 w 513"/>
                <a:gd name="T37" fmla="*/ 488 h 512"/>
                <a:gd name="T38" fmla="*/ 188 w 513"/>
                <a:gd name="T39" fmla="*/ 479 h 512"/>
                <a:gd name="T40" fmla="*/ 209 w 513"/>
                <a:gd name="T41" fmla="*/ 485 h 512"/>
                <a:gd name="T42" fmla="*/ 240 w 513"/>
                <a:gd name="T43" fmla="*/ 512 h 512"/>
                <a:gd name="T44" fmla="*/ 273 w 513"/>
                <a:gd name="T45" fmla="*/ 489 h 512"/>
                <a:gd name="T46" fmla="*/ 295 w 513"/>
                <a:gd name="T47" fmla="*/ 486 h 512"/>
                <a:gd name="T48" fmla="*/ 333 w 513"/>
                <a:gd name="T49" fmla="*/ 500 h 512"/>
                <a:gd name="T50" fmla="*/ 357 w 513"/>
                <a:gd name="T51" fmla="*/ 467 h 512"/>
                <a:gd name="T52" fmla="*/ 376 w 513"/>
                <a:gd name="T53" fmla="*/ 457 h 512"/>
                <a:gd name="T54" fmla="*/ 417 w 513"/>
                <a:gd name="T55" fmla="*/ 456 h 512"/>
                <a:gd name="T56" fmla="*/ 426 w 513"/>
                <a:gd name="T57" fmla="*/ 417 h 512"/>
                <a:gd name="T58" fmla="*/ 441 w 513"/>
                <a:gd name="T59" fmla="*/ 400 h 512"/>
                <a:gd name="T60" fmla="*/ 478 w 513"/>
                <a:gd name="T61" fmla="*/ 385 h 512"/>
                <a:gd name="T62" fmla="*/ 473 w 513"/>
                <a:gd name="T63" fmla="*/ 344 h 512"/>
                <a:gd name="T64" fmla="*/ 480 w 513"/>
                <a:gd name="T65" fmla="*/ 324 h 512"/>
                <a:gd name="T66" fmla="*/ 510 w 513"/>
                <a:gd name="T67" fmla="*/ 296 h 512"/>
                <a:gd name="T68" fmla="*/ 490 w 513"/>
                <a:gd name="T69" fmla="*/ 260 h 512"/>
                <a:gd name="T70" fmla="*/ 490 w 513"/>
                <a:gd name="T71" fmla="*/ 238 h 512"/>
                <a:gd name="T72" fmla="*/ 507 w 513"/>
                <a:gd name="T73" fmla="*/ 202 h 512"/>
                <a:gd name="T74" fmla="*/ 476 w 513"/>
                <a:gd name="T75" fmla="*/ 175 h 512"/>
                <a:gd name="T76" fmla="*/ 468 w 513"/>
                <a:gd name="T77" fmla="*/ 155 h 512"/>
                <a:gd name="T78" fmla="*/ 471 w 513"/>
                <a:gd name="T79" fmla="*/ 115 h 512"/>
                <a:gd name="T80" fmla="*/ 432 w 513"/>
                <a:gd name="T81" fmla="*/ 101 h 512"/>
                <a:gd name="T82" fmla="*/ 417 w 513"/>
                <a:gd name="T83" fmla="*/ 86 h 512"/>
                <a:gd name="T84" fmla="*/ 405 w 513"/>
                <a:gd name="T85" fmla="*/ 47 h 512"/>
                <a:gd name="T86" fmla="*/ 365 w 513"/>
                <a:gd name="T87" fmla="*/ 48 h 512"/>
                <a:gd name="T88" fmla="*/ 345 w 513"/>
                <a:gd name="T89" fmla="*/ 39 h 512"/>
                <a:gd name="T90" fmla="*/ 320 w 513"/>
                <a:gd name="T91" fmla="*/ 7 h 512"/>
                <a:gd name="T92" fmla="*/ 282 w 513"/>
                <a:gd name="T93" fmla="*/ 23 h 512"/>
                <a:gd name="T94" fmla="*/ 260 w 513"/>
                <a:gd name="T95" fmla="*/ 22 h 512"/>
                <a:gd name="T96" fmla="*/ 226 w 513"/>
                <a:gd name="T97" fmla="*/ 1 h 512"/>
                <a:gd name="T98" fmla="*/ 197 w 513"/>
                <a:gd name="T99" fmla="*/ 30 h 512"/>
                <a:gd name="T100" fmla="*/ 176 w 513"/>
                <a:gd name="T101" fmla="*/ 36 h 512"/>
                <a:gd name="T102" fmla="*/ 407 w 513"/>
                <a:gd name="T103" fmla="*/ 207 h 512"/>
                <a:gd name="T104" fmla="*/ 106 w 513"/>
                <a:gd name="T105" fmla="*/ 304 h 512"/>
                <a:gd name="T106" fmla="*/ 407 w 513"/>
                <a:gd name="T107" fmla="*/ 207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13" h="512">
                  <a:moveTo>
                    <a:pt x="156" y="44"/>
                  </a:moveTo>
                  <a:cubicBezTo>
                    <a:pt x="136" y="29"/>
                    <a:pt x="136" y="29"/>
                    <a:pt x="136" y="29"/>
                  </a:cubicBezTo>
                  <a:cubicBezTo>
                    <a:pt x="137" y="55"/>
                    <a:pt x="137" y="55"/>
                    <a:pt x="137" y="55"/>
                  </a:cubicBezTo>
                  <a:cubicBezTo>
                    <a:pt x="137" y="64"/>
                    <a:pt x="127" y="70"/>
                    <a:pt x="119" y="66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102" y="80"/>
                    <a:pt x="102" y="80"/>
                    <a:pt x="102" y="80"/>
                  </a:cubicBezTo>
                  <a:cubicBezTo>
                    <a:pt x="104" y="89"/>
                    <a:pt x="96" y="97"/>
                    <a:pt x="87" y="95"/>
                  </a:cubicBezTo>
                  <a:cubicBezTo>
                    <a:pt x="62" y="88"/>
                    <a:pt x="62" y="88"/>
                    <a:pt x="62" y="88"/>
                  </a:cubicBezTo>
                  <a:cubicBezTo>
                    <a:pt x="72" y="111"/>
                    <a:pt x="72" y="111"/>
                    <a:pt x="72" y="111"/>
                  </a:cubicBezTo>
                  <a:cubicBezTo>
                    <a:pt x="76" y="120"/>
                    <a:pt x="69" y="129"/>
                    <a:pt x="60" y="129"/>
                  </a:cubicBezTo>
                  <a:cubicBezTo>
                    <a:pt x="35" y="127"/>
                    <a:pt x="35" y="127"/>
                    <a:pt x="35" y="127"/>
                  </a:cubicBezTo>
                  <a:cubicBezTo>
                    <a:pt x="49" y="148"/>
                    <a:pt x="49" y="148"/>
                    <a:pt x="49" y="148"/>
                  </a:cubicBezTo>
                  <a:cubicBezTo>
                    <a:pt x="54" y="156"/>
                    <a:pt x="49" y="166"/>
                    <a:pt x="40" y="167"/>
                  </a:cubicBezTo>
                  <a:cubicBezTo>
                    <a:pt x="15" y="170"/>
                    <a:pt x="15" y="170"/>
                    <a:pt x="15" y="170"/>
                  </a:cubicBezTo>
                  <a:cubicBezTo>
                    <a:pt x="32" y="188"/>
                    <a:pt x="32" y="188"/>
                    <a:pt x="32" y="188"/>
                  </a:cubicBezTo>
                  <a:cubicBezTo>
                    <a:pt x="39" y="194"/>
                    <a:pt x="36" y="206"/>
                    <a:pt x="27" y="208"/>
                  </a:cubicBezTo>
                  <a:cubicBezTo>
                    <a:pt x="3" y="216"/>
                    <a:pt x="3" y="216"/>
                    <a:pt x="3" y="216"/>
                  </a:cubicBezTo>
                  <a:cubicBezTo>
                    <a:pt x="24" y="230"/>
                    <a:pt x="24" y="230"/>
                    <a:pt x="24" y="230"/>
                  </a:cubicBezTo>
                  <a:cubicBezTo>
                    <a:pt x="32" y="235"/>
                    <a:pt x="31" y="247"/>
                    <a:pt x="22" y="251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23" y="273"/>
                    <a:pt x="23" y="273"/>
                    <a:pt x="23" y="273"/>
                  </a:cubicBezTo>
                  <a:cubicBezTo>
                    <a:pt x="32" y="277"/>
                    <a:pt x="33" y="289"/>
                    <a:pt x="26" y="294"/>
                  </a:cubicBezTo>
                  <a:cubicBezTo>
                    <a:pt x="6" y="310"/>
                    <a:pt x="6" y="310"/>
                    <a:pt x="6" y="310"/>
                  </a:cubicBezTo>
                  <a:cubicBezTo>
                    <a:pt x="30" y="316"/>
                    <a:pt x="30" y="316"/>
                    <a:pt x="30" y="316"/>
                  </a:cubicBezTo>
                  <a:cubicBezTo>
                    <a:pt x="39" y="318"/>
                    <a:pt x="43" y="329"/>
                    <a:pt x="37" y="336"/>
                  </a:cubicBezTo>
                  <a:cubicBezTo>
                    <a:pt x="20" y="355"/>
                    <a:pt x="20" y="355"/>
                    <a:pt x="20" y="355"/>
                  </a:cubicBezTo>
                  <a:cubicBezTo>
                    <a:pt x="45" y="356"/>
                    <a:pt x="45" y="356"/>
                    <a:pt x="45" y="356"/>
                  </a:cubicBezTo>
                  <a:cubicBezTo>
                    <a:pt x="54" y="357"/>
                    <a:pt x="60" y="367"/>
                    <a:pt x="55" y="375"/>
                  </a:cubicBezTo>
                  <a:cubicBezTo>
                    <a:pt x="42" y="397"/>
                    <a:pt x="42" y="397"/>
                    <a:pt x="42" y="397"/>
                  </a:cubicBezTo>
                  <a:cubicBezTo>
                    <a:pt x="67" y="393"/>
                    <a:pt x="67" y="393"/>
                    <a:pt x="67" y="393"/>
                  </a:cubicBezTo>
                  <a:cubicBezTo>
                    <a:pt x="76" y="392"/>
                    <a:pt x="84" y="401"/>
                    <a:pt x="80" y="410"/>
                  </a:cubicBezTo>
                  <a:cubicBezTo>
                    <a:pt x="72" y="434"/>
                    <a:pt x="72" y="434"/>
                    <a:pt x="72" y="434"/>
                  </a:cubicBezTo>
                  <a:cubicBezTo>
                    <a:pt x="96" y="426"/>
                    <a:pt x="96" y="426"/>
                    <a:pt x="96" y="426"/>
                  </a:cubicBezTo>
                  <a:cubicBezTo>
                    <a:pt x="105" y="423"/>
                    <a:pt x="113" y="430"/>
                    <a:pt x="112" y="440"/>
                  </a:cubicBezTo>
                  <a:cubicBezTo>
                    <a:pt x="108" y="465"/>
                    <a:pt x="108" y="465"/>
                    <a:pt x="108" y="465"/>
                  </a:cubicBezTo>
                  <a:cubicBezTo>
                    <a:pt x="130" y="452"/>
                    <a:pt x="130" y="452"/>
                    <a:pt x="130" y="452"/>
                  </a:cubicBezTo>
                  <a:cubicBezTo>
                    <a:pt x="138" y="448"/>
                    <a:pt x="148" y="454"/>
                    <a:pt x="148" y="463"/>
                  </a:cubicBezTo>
                  <a:cubicBezTo>
                    <a:pt x="148" y="488"/>
                    <a:pt x="148" y="488"/>
                    <a:pt x="148" y="488"/>
                  </a:cubicBezTo>
                  <a:cubicBezTo>
                    <a:pt x="168" y="472"/>
                    <a:pt x="168" y="472"/>
                    <a:pt x="168" y="472"/>
                  </a:cubicBezTo>
                  <a:cubicBezTo>
                    <a:pt x="175" y="466"/>
                    <a:pt x="186" y="470"/>
                    <a:pt x="188" y="479"/>
                  </a:cubicBezTo>
                  <a:cubicBezTo>
                    <a:pt x="193" y="504"/>
                    <a:pt x="193" y="504"/>
                    <a:pt x="193" y="504"/>
                  </a:cubicBezTo>
                  <a:cubicBezTo>
                    <a:pt x="209" y="485"/>
                    <a:pt x="209" y="485"/>
                    <a:pt x="209" y="485"/>
                  </a:cubicBezTo>
                  <a:cubicBezTo>
                    <a:pt x="215" y="478"/>
                    <a:pt x="227" y="479"/>
                    <a:pt x="230" y="488"/>
                  </a:cubicBezTo>
                  <a:cubicBezTo>
                    <a:pt x="240" y="512"/>
                    <a:pt x="240" y="512"/>
                    <a:pt x="240" y="512"/>
                  </a:cubicBezTo>
                  <a:cubicBezTo>
                    <a:pt x="252" y="490"/>
                    <a:pt x="252" y="490"/>
                    <a:pt x="252" y="490"/>
                  </a:cubicBezTo>
                  <a:cubicBezTo>
                    <a:pt x="257" y="481"/>
                    <a:pt x="268" y="481"/>
                    <a:pt x="273" y="489"/>
                  </a:cubicBezTo>
                  <a:cubicBezTo>
                    <a:pt x="287" y="510"/>
                    <a:pt x="287" y="510"/>
                    <a:pt x="287" y="510"/>
                  </a:cubicBezTo>
                  <a:cubicBezTo>
                    <a:pt x="295" y="486"/>
                    <a:pt x="295" y="486"/>
                    <a:pt x="295" y="486"/>
                  </a:cubicBezTo>
                  <a:cubicBezTo>
                    <a:pt x="298" y="477"/>
                    <a:pt x="310" y="475"/>
                    <a:pt x="316" y="482"/>
                  </a:cubicBezTo>
                  <a:cubicBezTo>
                    <a:pt x="333" y="500"/>
                    <a:pt x="333" y="500"/>
                    <a:pt x="333" y="500"/>
                  </a:cubicBezTo>
                  <a:cubicBezTo>
                    <a:pt x="337" y="475"/>
                    <a:pt x="337" y="475"/>
                    <a:pt x="337" y="475"/>
                  </a:cubicBezTo>
                  <a:cubicBezTo>
                    <a:pt x="338" y="466"/>
                    <a:pt x="349" y="462"/>
                    <a:pt x="357" y="467"/>
                  </a:cubicBezTo>
                  <a:cubicBezTo>
                    <a:pt x="377" y="482"/>
                    <a:pt x="377" y="482"/>
                    <a:pt x="377" y="482"/>
                  </a:cubicBezTo>
                  <a:cubicBezTo>
                    <a:pt x="376" y="457"/>
                    <a:pt x="376" y="457"/>
                    <a:pt x="376" y="457"/>
                  </a:cubicBezTo>
                  <a:cubicBezTo>
                    <a:pt x="376" y="447"/>
                    <a:pt x="385" y="441"/>
                    <a:pt x="394" y="445"/>
                  </a:cubicBezTo>
                  <a:cubicBezTo>
                    <a:pt x="417" y="456"/>
                    <a:pt x="417" y="456"/>
                    <a:pt x="417" y="456"/>
                  </a:cubicBezTo>
                  <a:cubicBezTo>
                    <a:pt x="411" y="431"/>
                    <a:pt x="411" y="431"/>
                    <a:pt x="411" y="431"/>
                  </a:cubicBezTo>
                  <a:cubicBezTo>
                    <a:pt x="409" y="422"/>
                    <a:pt x="417" y="414"/>
                    <a:pt x="426" y="417"/>
                  </a:cubicBezTo>
                  <a:cubicBezTo>
                    <a:pt x="451" y="423"/>
                    <a:pt x="451" y="423"/>
                    <a:pt x="451" y="423"/>
                  </a:cubicBezTo>
                  <a:cubicBezTo>
                    <a:pt x="441" y="400"/>
                    <a:pt x="441" y="400"/>
                    <a:pt x="441" y="400"/>
                  </a:cubicBezTo>
                  <a:cubicBezTo>
                    <a:pt x="437" y="391"/>
                    <a:pt x="444" y="382"/>
                    <a:pt x="453" y="383"/>
                  </a:cubicBezTo>
                  <a:cubicBezTo>
                    <a:pt x="478" y="385"/>
                    <a:pt x="478" y="385"/>
                    <a:pt x="478" y="385"/>
                  </a:cubicBezTo>
                  <a:cubicBezTo>
                    <a:pt x="464" y="364"/>
                    <a:pt x="464" y="364"/>
                    <a:pt x="464" y="364"/>
                  </a:cubicBezTo>
                  <a:cubicBezTo>
                    <a:pt x="459" y="356"/>
                    <a:pt x="464" y="345"/>
                    <a:pt x="473" y="344"/>
                  </a:cubicBezTo>
                  <a:cubicBezTo>
                    <a:pt x="498" y="342"/>
                    <a:pt x="498" y="342"/>
                    <a:pt x="498" y="342"/>
                  </a:cubicBezTo>
                  <a:cubicBezTo>
                    <a:pt x="480" y="324"/>
                    <a:pt x="480" y="324"/>
                    <a:pt x="480" y="324"/>
                  </a:cubicBezTo>
                  <a:cubicBezTo>
                    <a:pt x="474" y="317"/>
                    <a:pt x="476" y="306"/>
                    <a:pt x="485" y="303"/>
                  </a:cubicBezTo>
                  <a:cubicBezTo>
                    <a:pt x="510" y="296"/>
                    <a:pt x="510" y="296"/>
                    <a:pt x="510" y="296"/>
                  </a:cubicBezTo>
                  <a:cubicBezTo>
                    <a:pt x="489" y="281"/>
                    <a:pt x="489" y="281"/>
                    <a:pt x="489" y="281"/>
                  </a:cubicBezTo>
                  <a:cubicBezTo>
                    <a:pt x="481" y="276"/>
                    <a:pt x="482" y="264"/>
                    <a:pt x="490" y="260"/>
                  </a:cubicBezTo>
                  <a:cubicBezTo>
                    <a:pt x="513" y="249"/>
                    <a:pt x="513" y="249"/>
                    <a:pt x="513" y="249"/>
                  </a:cubicBezTo>
                  <a:cubicBezTo>
                    <a:pt x="490" y="238"/>
                    <a:pt x="490" y="238"/>
                    <a:pt x="490" y="238"/>
                  </a:cubicBezTo>
                  <a:cubicBezTo>
                    <a:pt x="481" y="234"/>
                    <a:pt x="480" y="223"/>
                    <a:pt x="487" y="217"/>
                  </a:cubicBezTo>
                  <a:cubicBezTo>
                    <a:pt x="507" y="202"/>
                    <a:pt x="507" y="202"/>
                    <a:pt x="507" y="202"/>
                  </a:cubicBezTo>
                  <a:cubicBezTo>
                    <a:pt x="482" y="196"/>
                    <a:pt x="482" y="196"/>
                    <a:pt x="482" y="196"/>
                  </a:cubicBezTo>
                  <a:cubicBezTo>
                    <a:pt x="473" y="193"/>
                    <a:pt x="470" y="182"/>
                    <a:pt x="476" y="175"/>
                  </a:cubicBezTo>
                  <a:cubicBezTo>
                    <a:pt x="493" y="156"/>
                    <a:pt x="493" y="156"/>
                    <a:pt x="493" y="156"/>
                  </a:cubicBezTo>
                  <a:cubicBezTo>
                    <a:pt x="468" y="155"/>
                    <a:pt x="468" y="155"/>
                    <a:pt x="468" y="155"/>
                  </a:cubicBezTo>
                  <a:cubicBezTo>
                    <a:pt x="458" y="155"/>
                    <a:pt x="453" y="144"/>
                    <a:pt x="458" y="136"/>
                  </a:cubicBezTo>
                  <a:cubicBezTo>
                    <a:pt x="471" y="115"/>
                    <a:pt x="471" y="115"/>
                    <a:pt x="471" y="115"/>
                  </a:cubicBezTo>
                  <a:cubicBezTo>
                    <a:pt x="445" y="118"/>
                    <a:pt x="445" y="118"/>
                    <a:pt x="445" y="118"/>
                  </a:cubicBezTo>
                  <a:cubicBezTo>
                    <a:pt x="436" y="119"/>
                    <a:pt x="429" y="110"/>
                    <a:pt x="432" y="101"/>
                  </a:cubicBezTo>
                  <a:cubicBezTo>
                    <a:pt x="441" y="78"/>
                    <a:pt x="441" y="78"/>
                    <a:pt x="441" y="78"/>
                  </a:cubicBezTo>
                  <a:cubicBezTo>
                    <a:pt x="417" y="86"/>
                    <a:pt x="417" y="86"/>
                    <a:pt x="417" y="86"/>
                  </a:cubicBezTo>
                  <a:cubicBezTo>
                    <a:pt x="408" y="89"/>
                    <a:pt x="399" y="81"/>
                    <a:pt x="401" y="72"/>
                  </a:cubicBezTo>
                  <a:cubicBezTo>
                    <a:pt x="405" y="47"/>
                    <a:pt x="405" y="47"/>
                    <a:pt x="405" y="47"/>
                  </a:cubicBezTo>
                  <a:cubicBezTo>
                    <a:pt x="383" y="59"/>
                    <a:pt x="383" y="59"/>
                    <a:pt x="383" y="59"/>
                  </a:cubicBezTo>
                  <a:cubicBezTo>
                    <a:pt x="375" y="63"/>
                    <a:pt x="365" y="58"/>
                    <a:pt x="365" y="48"/>
                  </a:cubicBezTo>
                  <a:cubicBezTo>
                    <a:pt x="364" y="23"/>
                    <a:pt x="364" y="23"/>
                    <a:pt x="364" y="23"/>
                  </a:cubicBezTo>
                  <a:cubicBezTo>
                    <a:pt x="345" y="39"/>
                    <a:pt x="345" y="39"/>
                    <a:pt x="345" y="39"/>
                  </a:cubicBezTo>
                  <a:cubicBezTo>
                    <a:pt x="337" y="45"/>
                    <a:pt x="326" y="41"/>
                    <a:pt x="325" y="32"/>
                  </a:cubicBezTo>
                  <a:cubicBezTo>
                    <a:pt x="320" y="7"/>
                    <a:pt x="320" y="7"/>
                    <a:pt x="320" y="7"/>
                  </a:cubicBezTo>
                  <a:cubicBezTo>
                    <a:pt x="303" y="27"/>
                    <a:pt x="303" y="27"/>
                    <a:pt x="303" y="27"/>
                  </a:cubicBezTo>
                  <a:cubicBezTo>
                    <a:pt x="297" y="34"/>
                    <a:pt x="286" y="32"/>
                    <a:pt x="282" y="23"/>
                  </a:cubicBezTo>
                  <a:cubicBezTo>
                    <a:pt x="273" y="0"/>
                    <a:pt x="273" y="0"/>
                    <a:pt x="273" y="0"/>
                  </a:cubicBezTo>
                  <a:cubicBezTo>
                    <a:pt x="260" y="22"/>
                    <a:pt x="260" y="22"/>
                    <a:pt x="260" y="22"/>
                  </a:cubicBezTo>
                  <a:cubicBezTo>
                    <a:pt x="256" y="30"/>
                    <a:pt x="244" y="30"/>
                    <a:pt x="239" y="22"/>
                  </a:cubicBezTo>
                  <a:cubicBezTo>
                    <a:pt x="226" y="1"/>
                    <a:pt x="226" y="1"/>
                    <a:pt x="226" y="1"/>
                  </a:cubicBezTo>
                  <a:cubicBezTo>
                    <a:pt x="217" y="25"/>
                    <a:pt x="217" y="25"/>
                    <a:pt x="217" y="25"/>
                  </a:cubicBezTo>
                  <a:cubicBezTo>
                    <a:pt x="214" y="34"/>
                    <a:pt x="203" y="36"/>
                    <a:pt x="197" y="30"/>
                  </a:cubicBezTo>
                  <a:cubicBezTo>
                    <a:pt x="179" y="11"/>
                    <a:pt x="179" y="11"/>
                    <a:pt x="179" y="11"/>
                  </a:cubicBezTo>
                  <a:cubicBezTo>
                    <a:pt x="176" y="36"/>
                    <a:pt x="176" y="36"/>
                    <a:pt x="176" y="36"/>
                  </a:cubicBezTo>
                  <a:cubicBezTo>
                    <a:pt x="174" y="45"/>
                    <a:pt x="164" y="50"/>
                    <a:pt x="156" y="44"/>
                  </a:cubicBezTo>
                  <a:close/>
                  <a:moveTo>
                    <a:pt x="407" y="207"/>
                  </a:moveTo>
                  <a:cubicBezTo>
                    <a:pt x="434" y="290"/>
                    <a:pt x="388" y="379"/>
                    <a:pt x="305" y="406"/>
                  </a:cubicBezTo>
                  <a:cubicBezTo>
                    <a:pt x="222" y="433"/>
                    <a:pt x="133" y="387"/>
                    <a:pt x="106" y="304"/>
                  </a:cubicBezTo>
                  <a:cubicBezTo>
                    <a:pt x="79" y="221"/>
                    <a:pt x="125" y="132"/>
                    <a:pt x="208" y="105"/>
                  </a:cubicBezTo>
                  <a:cubicBezTo>
                    <a:pt x="291" y="78"/>
                    <a:pt x="380" y="124"/>
                    <a:pt x="407" y="20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淘宝网chenying0907出品 53"/>
            <p:cNvSpPr>
              <a:spLocks noEditPoints="1"/>
            </p:cNvSpPr>
            <p:nvPr/>
          </p:nvSpPr>
          <p:spPr bwMode="auto">
            <a:xfrm>
              <a:off x="5932150" y="2976348"/>
              <a:ext cx="426710" cy="482589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4" name="Group 16"/>
          <p:cNvGrpSpPr/>
          <p:nvPr/>
        </p:nvGrpSpPr>
        <p:grpSpPr>
          <a:xfrm>
            <a:off x="1919928" y="2523958"/>
            <a:ext cx="2514349" cy="616632"/>
            <a:chOff x="897773" y="2420683"/>
            <a:chExt cx="2384237" cy="584722"/>
          </a:xfrm>
        </p:grpSpPr>
        <p:sp>
          <p:nvSpPr>
            <p:cNvPr id="85" name="淘宝网chenying0907出品 153"/>
            <p:cNvSpPr txBox="1"/>
            <p:nvPr/>
          </p:nvSpPr>
          <p:spPr>
            <a:xfrm>
              <a:off x="1406474" y="2420683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Rectangle 154"/>
            <p:cNvSpPr/>
            <p:nvPr/>
          </p:nvSpPr>
          <p:spPr>
            <a:xfrm>
              <a:off x="897773" y="2637675"/>
              <a:ext cx="2384237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7" name="Group 155"/>
          <p:cNvGrpSpPr/>
          <p:nvPr/>
        </p:nvGrpSpPr>
        <p:grpSpPr>
          <a:xfrm>
            <a:off x="3030702" y="1985137"/>
            <a:ext cx="292799" cy="291926"/>
            <a:chOff x="2138511" y="2464802"/>
            <a:chExt cx="354012" cy="352956"/>
          </a:xfrm>
          <a:solidFill>
            <a:schemeClr val="accent1"/>
          </a:solidFill>
        </p:grpSpPr>
        <p:sp>
          <p:nvSpPr>
            <p:cNvPr id="88" name="Oval 15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9" name="淘宝网chenying0907出品 15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0" name="Group 17"/>
          <p:cNvGrpSpPr/>
          <p:nvPr/>
        </p:nvGrpSpPr>
        <p:grpSpPr>
          <a:xfrm>
            <a:off x="1919928" y="4144238"/>
            <a:ext cx="2514349" cy="624653"/>
            <a:chOff x="897773" y="3957115"/>
            <a:chExt cx="2384237" cy="592328"/>
          </a:xfrm>
        </p:grpSpPr>
        <p:sp>
          <p:nvSpPr>
            <p:cNvPr id="91" name="淘宝网chenying0907出品 158"/>
            <p:cNvSpPr txBox="1"/>
            <p:nvPr/>
          </p:nvSpPr>
          <p:spPr>
            <a:xfrm>
              <a:off x="1406479" y="3957115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2" name="Rectangle 159"/>
            <p:cNvSpPr/>
            <p:nvPr/>
          </p:nvSpPr>
          <p:spPr>
            <a:xfrm>
              <a:off x="897773" y="4181713"/>
              <a:ext cx="2384237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3" name="Group 160"/>
          <p:cNvGrpSpPr/>
          <p:nvPr/>
        </p:nvGrpSpPr>
        <p:grpSpPr>
          <a:xfrm>
            <a:off x="3030702" y="3613436"/>
            <a:ext cx="292799" cy="291926"/>
            <a:chOff x="2138511" y="2464802"/>
            <a:chExt cx="354012" cy="352956"/>
          </a:xfrm>
          <a:solidFill>
            <a:schemeClr val="accent2"/>
          </a:solidFill>
        </p:grpSpPr>
        <p:sp>
          <p:nvSpPr>
            <p:cNvPr id="94" name="Oval 161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淘宝网chenying0907出品 162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6" name="Group 18"/>
          <p:cNvGrpSpPr/>
          <p:nvPr/>
        </p:nvGrpSpPr>
        <p:grpSpPr>
          <a:xfrm>
            <a:off x="1919928" y="5751126"/>
            <a:ext cx="2514349" cy="644530"/>
            <a:chOff x="897773" y="5480860"/>
            <a:chExt cx="2384237" cy="611178"/>
          </a:xfrm>
        </p:grpSpPr>
        <p:sp>
          <p:nvSpPr>
            <p:cNvPr id="97" name="淘宝网chenying0907出品 163"/>
            <p:cNvSpPr txBox="1"/>
            <p:nvPr/>
          </p:nvSpPr>
          <p:spPr>
            <a:xfrm>
              <a:off x="1406479" y="5480860"/>
              <a:ext cx="136683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8" name="Rectangle 164"/>
            <p:cNvSpPr/>
            <p:nvPr/>
          </p:nvSpPr>
          <p:spPr>
            <a:xfrm>
              <a:off x="897773" y="5724307"/>
              <a:ext cx="2384237" cy="367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9" name="Group 165"/>
          <p:cNvGrpSpPr/>
          <p:nvPr/>
        </p:nvGrpSpPr>
        <p:grpSpPr>
          <a:xfrm>
            <a:off x="3030702" y="5240213"/>
            <a:ext cx="292799" cy="291926"/>
            <a:chOff x="2138511" y="2464802"/>
            <a:chExt cx="354012" cy="352956"/>
          </a:xfrm>
          <a:solidFill>
            <a:schemeClr val="accent3"/>
          </a:solidFill>
        </p:grpSpPr>
        <p:sp>
          <p:nvSpPr>
            <p:cNvPr id="100" name="Oval 16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淘宝网chenying0907出品 16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2" name="Group 19"/>
          <p:cNvGrpSpPr/>
          <p:nvPr/>
        </p:nvGrpSpPr>
        <p:grpSpPr>
          <a:xfrm>
            <a:off x="8581387" y="3773622"/>
            <a:ext cx="2514349" cy="610353"/>
            <a:chOff x="8854418" y="2426637"/>
            <a:chExt cx="2384237" cy="578768"/>
          </a:xfrm>
        </p:grpSpPr>
        <p:sp>
          <p:nvSpPr>
            <p:cNvPr id="103" name="淘宝网chenying0907出品 286"/>
            <p:cNvSpPr txBox="1"/>
            <p:nvPr/>
          </p:nvSpPr>
          <p:spPr>
            <a:xfrm>
              <a:off x="9363124" y="2426637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Rectangle 287"/>
            <p:cNvSpPr/>
            <p:nvPr/>
          </p:nvSpPr>
          <p:spPr>
            <a:xfrm>
              <a:off x="8854418" y="2637675"/>
              <a:ext cx="2384237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5" name="Group 288"/>
          <p:cNvGrpSpPr/>
          <p:nvPr/>
        </p:nvGrpSpPr>
        <p:grpSpPr>
          <a:xfrm>
            <a:off x="9692161" y="3228522"/>
            <a:ext cx="292799" cy="291926"/>
            <a:chOff x="2138511" y="2464802"/>
            <a:chExt cx="354012" cy="352956"/>
          </a:xfrm>
          <a:solidFill>
            <a:schemeClr val="accent4"/>
          </a:solidFill>
        </p:grpSpPr>
        <p:sp>
          <p:nvSpPr>
            <p:cNvPr id="106" name="Oval 289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淘宝网chenying0907出品 290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8" name="Group 20"/>
          <p:cNvGrpSpPr/>
          <p:nvPr/>
        </p:nvGrpSpPr>
        <p:grpSpPr>
          <a:xfrm>
            <a:off x="8581387" y="5350687"/>
            <a:ext cx="2514349" cy="661587"/>
            <a:chOff x="8854418" y="3922092"/>
            <a:chExt cx="2384237" cy="627351"/>
          </a:xfrm>
        </p:grpSpPr>
        <p:sp>
          <p:nvSpPr>
            <p:cNvPr id="109" name="淘宝网chenying0907出品 291"/>
            <p:cNvSpPr txBox="1"/>
            <p:nvPr/>
          </p:nvSpPr>
          <p:spPr>
            <a:xfrm>
              <a:off x="9363124" y="3922092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Rectangle 292"/>
            <p:cNvSpPr/>
            <p:nvPr/>
          </p:nvSpPr>
          <p:spPr>
            <a:xfrm>
              <a:off x="8854418" y="4181713"/>
              <a:ext cx="2384237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1" name="Group 293"/>
          <p:cNvGrpSpPr/>
          <p:nvPr/>
        </p:nvGrpSpPr>
        <p:grpSpPr>
          <a:xfrm>
            <a:off x="9692161" y="4856821"/>
            <a:ext cx="292799" cy="291926"/>
            <a:chOff x="2138511" y="2464802"/>
            <a:chExt cx="354012" cy="352956"/>
          </a:xfrm>
          <a:solidFill>
            <a:schemeClr val="tx2"/>
          </a:solidFill>
        </p:grpSpPr>
        <p:sp>
          <p:nvSpPr>
            <p:cNvPr id="112" name="Oval 294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淘宝网chenying0907出品 295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0" name="淘宝网chenying0907出品 79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1" name="淘宝网chenying0907出品 80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2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309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81" grpId="0" animBg="1"/>
      <p:bldP spid="8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017817" y="1538566"/>
            <a:ext cx="3284566" cy="4853182"/>
            <a:chOff x="1912729" y="1458758"/>
            <a:chExt cx="3510756" cy="5187394"/>
          </a:xfrm>
        </p:grpSpPr>
        <p:grpSp>
          <p:nvGrpSpPr>
            <p:cNvPr id="5" name="Group 4"/>
            <p:cNvGrpSpPr/>
            <p:nvPr/>
          </p:nvGrpSpPr>
          <p:grpSpPr>
            <a:xfrm>
              <a:off x="1972256" y="1458758"/>
              <a:ext cx="292103" cy="5187394"/>
              <a:chOff x="1374772" y="1213680"/>
              <a:chExt cx="274322" cy="5187394"/>
            </a:xfrm>
          </p:grpSpPr>
          <p:sp>
            <p:nvSpPr>
              <p:cNvPr id="22" name="Pentagon 21"/>
              <p:cNvSpPr/>
              <p:nvPr/>
            </p:nvSpPr>
            <p:spPr>
              <a:xfrm rot="5400000">
                <a:off x="1103752" y="5857228"/>
                <a:ext cx="814866" cy="272825"/>
              </a:xfrm>
              <a:prstGeom prst="homePlate">
                <a:avLst>
                  <a:gd name="adj" fmla="val 281623"/>
                </a:avLst>
              </a:prstGeom>
              <a:gradFill flip="none" rotWithShape="1">
                <a:gsLst>
                  <a:gs pos="100000">
                    <a:srgbClr val="B88954"/>
                  </a:gs>
                  <a:gs pos="0">
                    <a:srgbClr val="E1C9AF"/>
                  </a:gs>
                </a:gsLst>
                <a:lin ang="54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Rectangle 5"/>
              <p:cNvSpPr/>
              <p:nvPr/>
            </p:nvSpPr>
            <p:spPr>
              <a:xfrm>
                <a:off x="1374774" y="2007666"/>
                <a:ext cx="273845" cy="3776859"/>
              </a:xfrm>
              <a:custGeom>
                <a:avLst/>
                <a:gdLst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0 w 272825"/>
                  <a:gd name="connsiteY4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1 w 272825"/>
                  <a:gd name="connsiteY4" fmla="*/ 3609974 h 3776662"/>
                  <a:gd name="connsiteX5" fmla="*/ 0 w 272825"/>
                  <a:gd name="connsiteY5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57151 w 272825"/>
                  <a:gd name="connsiteY3" fmla="*/ 3776661 h 3776662"/>
                  <a:gd name="connsiteX4" fmla="*/ 0 w 272825"/>
                  <a:gd name="connsiteY4" fmla="*/ 3776662 h 3776662"/>
                  <a:gd name="connsiteX5" fmla="*/ 1 w 272825"/>
                  <a:gd name="connsiteY5" fmla="*/ 3609974 h 3776662"/>
                  <a:gd name="connsiteX6" fmla="*/ 0 w 272825"/>
                  <a:gd name="connsiteY6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166689 w 272825"/>
                  <a:gd name="connsiteY3" fmla="*/ 3776661 h 3776662"/>
                  <a:gd name="connsiteX4" fmla="*/ 57151 w 272825"/>
                  <a:gd name="connsiteY4" fmla="*/ 3776661 h 3776662"/>
                  <a:gd name="connsiteX5" fmla="*/ 0 w 272825"/>
                  <a:gd name="connsiteY5" fmla="*/ 3776662 h 3776662"/>
                  <a:gd name="connsiteX6" fmla="*/ 1 w 272825"/>
                  <a:gd name="connsiteY6" fmla="*/ 3609974 h 3776662"/>
                  <a:gd name="connsiteX7" fmla="*/ 0 w 272825"/>
                  <a:gd name="connsiteY7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166689 w 272825"/>
                  <a:gd name="connsiteY3" fmla="*/ 3776661 h 3776662"/>
                  <a:gd name="connsiteX4" fmla="*/ 107157 w 272825"/>
                  <a:gd name="connsiteY4" fmla="*/ 3774280 h 3776662"/>
                  <a:gd name="connsiteX5" fmla="*/ 57151 w 272825"/>
                  <a:gd name="connsiteY5" fmla="*/ 3776661 h 3776662"/>
                  <a:gd name="connsiteX6" fmla="*/ 0 w 272825"/>
                  <a:gd name="connsiteY6" fmla="*/ 3776662 h 3776662"/>
                  <a:gd name="connsiteX7" fmla="*/ 1 w 272825"/>
                  <a:gd name="connsiteY7" fmla="*/ 3609974 h 3776662"/>
                  <a:gd name="connsiteX8" fmla="*/ 0 w 272825"/>
                  <a:gd name="connsiteY8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221457 w 272825"/>
                  <a:gd name="connsiteY3" fmla="*/ 3774280 h 3776662"/>
                  <a:gd name="connsiteX4" fmla="*/ 166689 w 272825"/>
                  <a:gd name="connsiteY4" fmla="*/ 3776661 h 3776662"/>
                  <a:gd name="connsiteX5" fmla="*/ 107157 w 272825"/>
                  <a:gd name="connsiteY5" fmla="*/ 3774280 h 3776662"/>
                  <a:gd name="connsiteX6" fmla="*/ 57151 w 272825"/>
                  <a:gd name="connsiteY6" fmla="*/ 3776661 h 3776662"/>
                  <a:gd name="connsiteX7" fmla="*/ 0 w 272825"/>
                  <a:gd name="connsiteY7" fmla="*/ 3776662 h 3776662"/>
                  <a:gd name="connsiteX8" fmla="*/ 1 w 272825"/>
                  <a:gd name="connsiteY8" fmla="*/ 3609974 h 3776662"/>
                  <a:gd name="connsiteX9" fmla="*/ 0 w 272825"/>
                  <a:gd name="connsiteY9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252414 w 272825"/>
                  <a:gd name="connsiteY3" fmla="*/ 3776661 h 3776662"/>
                  <a:gd name="connsiteX4" fmla="*/ 221457 w 272825"/>
                  <a:gd name="connsiteY4" fmla="*/ 3774280 h 3776662"/>
                  <a:gd name="connsiteX5" fmla="*/ 166689 w 272825"/>
                  <a:gd name="connsiteY5" fmla="*/ 3776661 h 3776662"/>
                  <a:gd name="connsiteX6" fmla="*/ 107157 w 272825"/>
                  <a:gd name="connsiteY6" fmla="*/ 3774280 h 3776662"/>
                  <a:gd name="connsiteX7" fmla="*/ 57151 w 272825"/>
                  <a:gd name="connsiteY7" fmla="*/ 3776661 h 3776662"/>
                  <a:gd name="connsiteX8" fmla="*/ 0 w 272825"/>
                  <a:gd name="connsiteY8" fmla="*/ 3776662 h 3776662"/>
                  <a:gd name="connsiteX9" fmla="*/ 1 w 272825"/>
                  <a:gd name="connsiteY9" fmla="*/ 3609974 h 3776662"/>
                  <a:gd name="connsiteX10" fmla="*/ 0 w 272825"/>
                  <a:gd name="connsiteY10" fmla="*/ 0 h 3776662"/>
                  <a:gd name="connsiteX0" fmla="*/ 0 w 273845"/>
                  <a:gd name="connsiteY0" fmla="*/ 0 h 3776662"/>
                  <a:gd name="connsiteX1" fmla="*/ 272825 w 273845"/>
                  <a:gd name="connsiteY1" fmla="*/ 0 h 3776662"/>
                  <a:gd name="connsiteX2" fmla="*/ 273845 w 273845"/>
                  <a:gd name="connsiteY2" fmla="*/ 3581399 h 3776662"/>
                  <a:gd name="connsiteX3" fmla="*/ 272825 w 273845"/>
                  <a:gd name="connsiteY3" fmla="*/ 3776662 h 3776662"/>
                  <a:gd name="connsiteX4" fmla="*/ 252414 w 273845"/>
                  <a:gd name="connsiteY4" fmla="*/ 3776661 h 3776662"/>
                  <a:gd name="connsiteX5" fmla="*/ 221457 w 273845"/>
                  <a:gd name="connsiteY5" fmla="*/ 3774280 h 3776662"/>
                  <a:gd name="connsiteX6" fmla="*/ 166689 w 273845"/>
                  <a:gd name="connsiteY6" fmla="*/ 3776661 h 3776662"/>
                  <a:gd name="connsiteX7" fmla="*/ 107157 w 273845"/>
                  <a:gd name="connsiteY7" fmla="*/ 3774280 h 3776662"/>
                  <a:gd name="connsiteX8" fmla="*/ 57151 w 273845"/>
                  <a:gd name="connsiteY8" fmla="*/ 3776661 h 3776662"/>
                  <a:gd name="connsiteX9" fmla="*/ 0 w 273845"/>
                  <a:gd name="connsiteY9" fmla="*/ 3776662 h 3776662"/>
                  <a:gd name="connsiteX10" fmla="*/ 1 w 273845"/>
                  <a:gd name="connsiteY10" fmla="*/ 3609974 h 3776662"/>
                  <a:gd name="connsiteX11" fmla="*/ 0 w 273845"/>
                  <a:gd name="connsiteY11" fmla="*/ 0 h 3776662"/>
                  <a:gd name="connsiteX0" fmla="*/ 0 w 273845"/>
                  <a:gd name="connsiteY0" fmla="*/ 0 h 3776662"/>
                  <a:gd name="connsiteX1" fmla="*/ 272825 w 273845"/>
                  <a:gd name="connsiteY1" fmla="*/ 0 h 3776662"/>
                  <a:gd name="connsiteX2" fmla="*/ 273845 w 273845"/>
                  <a:gd name="connsiteY2" fmla="*/ 3581399 h 3776662"/>
                  <a:gd name="connsiteX3" fmla="*/ 252414 w 273845"/>
                  <a:gd name="connsiteY3" fmla="*/ 3776661 h 3776662"/>
                  <a:gd name="connsiteX4" fmla="*/ 221457 w 273845"/>
                  <a:gd name="connsiteY4" fmla="*/ 3774280 h 3776662"/>
                  <a:gd name="connsiteX5" fmla="*/ 166689 w 273845"/>
                  <a:gd name="connsiteY5" fmla="*/ 3776661 h 3776662"/>
                  <a:gd name="connsiteX6" fmla="*/ 107157 w 273845"/>
                  <a:gd name="connsiteY6" fmla="*/ 3774280 h 3776662"/>
                  <a:gd name="connsiteX7" fmla="*/ 57151 w 273845"/>
                  <a:gd name="connsiteY7" fmla="*/ 3776661 h 3776662"/>
                  <a:gd name="connsiteX8" fmla="*/ 0 w 273845"/>
                  <a:gd name="connsiteY8" fmla="*/ 3776662 h 3776662"/>
                  <a:gd name="connsiteX9" fmla="*/ 1 w 273845"/>
                  <a:gd name="connsiteY9" fmla="*/ 3609974 h 3776662"/>
                  <a:gd name="connsiteX10" fmla="*/ 0 w 273845"/>
                  <a:gd name="connsiteY10" fmla="*/ 0 h 3776662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7157 w 273845"/>
                  <a:gd name="connsiteY6" fmla="*/ 3774280 h 3776661"/>
                  <a:gd name="connsiteX7" fmla="*/ 57151 w 273845"/>
                  <a:gd name="connsiteY7" fmla="*/ 3776661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76661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0032 w 273845"/>
                  <a:gd name="connsiteY3" fmla="*/ 3695699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94"/>
                  <a:gd name="connsiteY0" fmla="*/ 0 h 3776859"/>
                  <a:gd name="connsiteX1" fmla="*/ 272825 w 273894"/>
                  <a:gd name="connsiteY1" fmla="*/ 0 h 3776859"/>
                  <a:gd name="connsiteX2" fmla="*/ 273845 w 273894"/>
                  <a:gd name="connsiteY2" fmla="*/ 3581399 h 3776859"/>
                  <a:gd name="connsiteX3" fmla="*/ 247651 w 273894"/>
                  <a:gd name="connsiteY3" fmla="*/ 3702843 h 3776859"/>
                  <a:gd name="connsiteX4" fmla="*/ 223839 w 273894"/>
                  <a:gd name="connsiteY4" fmla="*/ 3631404 h 3776859"/>
                  <a:gd name="connsiteX5" fmla="*/ 166689 w 273894"/>
                  <a:gd name="connsiteY5" fmla="*/ 3776661 h 3776859"/>
                  <a:gd name="connsiteX6" fmla="*/ 104776 w 273894"/>
                  <a:gd name="connsiteY6" fmla="*/ 3664743 h 3776859"/>
                  <a:gd name="connsiteX7" fmla="*/ 57151 w 273894"/>
                  <a:gd name="connsiteY7" fmla="*/ 3750467 h 3776859"/>
                  <a:gd name="connsiteX8" fmla="*/ 1 w 273894"/>
                  <a:gd name="connsiteY8" fmla="*/ 3609974 h 3776859"/>
                  <a:gd name="connsiteX9" fmla="*/ 0 w 273894"/>
                  <a:gd name="connsiteY9" fmla="*/ 0 h 3776859"/>
                  <a:gd name="connsiteX0" fmla="*/ 0 w 273894"/>
                  <a:gd name="connsiteY0" fmla="*/ 0 h 3776859"/>
                  <a:gd name="connsiteX1" fmla="*/ 272825 w 273894"/>
                  <a:gd name="connsiteY1" fmla="*/ 0 h 3776859"/>
                  <a:gd name="connsiteX2" fmla="*/ 273845 w 273894"/>
                  <a:gd name="connsiteY2" fmla="*/ 3581399 h 3776859"/>
                  <a:gd name="connsiteX3" fmla="*/ 247651 w 273894"/>
                  <a:gd name="connsiteY3" fmla="*/ 3702843 h 3776859"/>
                  <a:gd name="connsiteX4" fmla="*/ 223839 w 273894"/>
                  <a:gd name="connsiteY4" fmla="*/ 3631404 h 3776859"/>
                  <a:gd name="connsiteX5" fmla="*/ 166689 w 273894"/>
                  <a:gd name="connsiteY5" fmla="*/ 3776661 h 3776859"/>
                  <a:gd name="connsiteX6" fmla="*/ 104776 w 273894"/>
                  <a:gd name="connsiteY6" fmla="*/ 3664743 h 3776859"/>
                  <a:gd name="connsiteX7" fmla="*/ 57151 w 273894"/>
                  <a:gd name="connsiteY7" fmla="*/ 3750467 h 3776859"/>
                  <a:gd name="connsiteX8" fmla="*/ 1 w 273894"/>
                  <a:gd name="connsiteY8" fmla="*/ 3609974 h 3776859"/>
                  <a:gd name="connsiteX9" fmla="*/ 0 w 273894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52414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52414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3845" h="3776859">
                    <a:moveTo>
                      <a:pt x="0" y="0"/>
                    </a:moveTo>
                    <a:lnTo>
                      <a:pt x="272825" y="0"/>
                    </a:lnTo>
                    <a:lnTo>
                      <a:pt x="273845" y="3581399"/>
                    </a:lnTo>
                    <a:cubicBezTo>
                      <a:pt x="269876" y="3659980"/>
                      <a:pt x="258763" y="3688555"/>
                      <a:pt x="245270" y="3702843"/>
                    </a:cubicBezTo>
                    <a:cubicBezTo>
                      <a:pt x="228204" y="3675061"/>
                      <a:pt x="236936" y="3619101"/>
                      <a:pt x="223839" y="3631404"/>
                    </a:cubicBezTo>
                    <a:cubicBezTo>
                      <a:pt x="210742" y="3643707"/>
                      <a:pt x="186533" y="3771105"/>
                      <a:pt x="166689" y="3776661"/>
                    </a:cubicBezTo>
                    <a:cubicBezTo>
                      <a:pt x="146845" y="3782217"/>
                      <a:pt x="123032" y="3669109"/>
                      <a:pt x="104776" y="3664743"/>
                    </a:cubicBezTo>
                    <a:cubicBezTo>
                      <a:pt x="86520" y="3660377"/>
                      <a:pt x="74614" y="3759595"/>
                      <a:pt x="57151" y="3750467"/>
                    </a:cubicBezTo>
                    <a:cubicBezTo>
                      <a:pt x="28576" y="3725068"/>
                      <a:pt x="9527" y="3661568"/>
                      <a:pt x="1" y="3609974"/>
                    </a:cubicBezTo>
                    <a:cubicBezTo>
                      <a:pt x="1" y="2406649"/>
                      <a:pt x="0" y="1203325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83000">
                    <a:schemeClr val="tx2"/>
                  </a:gs>
                  <a:gs pos="82000">
                    <a:schemeClr val="tx2"/>
                  </a:gs>
                  <a:gs pos="34000">
                    <a:schemeClr val="tx2">
                      <a:lumMod val="75000"/>
                    </a:schemeClr>
                  </a:gs>
                  <a:gs pos="0">
                    <a:schemeClr val="tx2"/>
                  </a:gs>
                  <a:gs pos="38000">
                    <a:schemeClr val="tx2"/>
                  </a:gs>
                  <a:gs pos="100000">
                    <a:schemeClr val="tx2"/>
                  </a:gs>
                </a:gsLst>
                <a:lin ang="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374774" y="1417118"/>
                <a:ext cx="272825" cy="590550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27000">
                    <a:srgbClr val="F2F2F2">
                      <a:lumMod val="0"/>
                      <a:lumOff val="100000"/>
                    </a:srgbClr>
                  </a:gs>
                  <a:gs pos="100000">
                    <a:schemeClr val="bg1">
                      <a:lumMod val="50000"/>
                    </a:schemeClr>
                  </a:gs>
                </a:gsLst>
                <a:lin ang="108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404710" y="1213680"/>
                <a:ext cx="212954" cy="203438"/>
              </a:xfrm>
              <a:prstGeom prst="rect">
                <a:avLst/>
              </a:prstGeom>
              <a:solidFill>
                <a:schemeClr val="tx2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淘宝网chenying0907出品 25"/>
              <p:cNvSpPr/>
              <p:nvPr/>
            </p:nvSpPr>
            <p:spPr>
              <a:xfrm rot="5400000">
                <a:off x="1396885" y="6250198"/>
                <a:ext cx="228600" cy="73152"/>
              </a:xfrm>
              <a:custGeom>
                <a:avLst/>
                <a:gdLst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6544" h="70612">
                    <a:moveTo>
                      <a:pt x="0" y="35306"/>
                    </a:moveTo>
                    <a:cubicBezTo>
                      <a:pt x="1521" y="15316"/>
                      <a:pt x="12805" y="4576"/>
                      <a:pt x="27685" y="0"/>
                    </a:cubicBezTo>
                    <a:lnTo>
                      <a:pt x="226544" y="35306"/>
                    </a:lnTo>
                    <a:lnTo>
                      <a:pt x="27685" y="70612"/>
                    </a:lnTo>
                    <a:cubicBezTo>
                      <a:pt x="11264" y="65009"/>
                      <a:pt x="1007" y="52726"/>
                      <a:pt x="0" y="35306"/>
                    </a:cubicBezTo>
                    <a:close/>
                  </a:path>
                </a:pathLst>
              </a:custGeom>
              <a:solidFill>
                <a:srgbClr val="4C504C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1374774" y="148664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1374774" y="1562425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1374774" y="1638202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1374774" y="1713979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1374774" y="1789756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1374774" y="1865533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1374774" y="194130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rapezoid 5"/>
            <p:cNvSpPr/>
            <p:nvPr/>
          </p:nvSpPr>
          <p:spPr>
            <a:xfrm rot="16200000">
              <a:off x="1594832" y="5341831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2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rapezoid 6"/>
            <p:cNvSpPr/>
            <p:nvPr/>
          </p:nvSpPr>
          <p:spPr>
            <a:xfrm rot="16200000">
              <a:off x="1594832" y="4439533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5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Trapezoid 7"/>
            <p:cNvSpPr/>
            <p:nvPr/>
          </p:nvSpPr>
          <p:spPr>
            <a:xfrm rot="16200000">
              <a:off x="1594832" y="3537234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4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rapezoid 8"/>
            <p:cNvSpPr/>
            <p:nvPr/>
          </p:nvSpPr>
          <p:spPr>
            <a:xfrm rot="16200000">
              <a:off x="1594832" y="2634935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3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Pentagon 9"/>
            <p:cNvSpPr/>
            <p:nvPr/>
          </p:nvSpPr>
          <p:spPr>
            <a:xfrm>
              <a:off x="1912729" y="2359899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Pentagon 10"/>
            <p:cNvSpPr/>
            <p:nvPr/>
          </p:nvSpPr>
          <p:spPr>
            <a:xfrm>
              <a:off x="1912729" y="3262198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Pentagon 11"/>
            <p:cNvSpPr/>
            <p:nvPr/>
          </p:nvSpPr>
          <p:spPr>
            <a:xfrm>
              <a:off x="1912729" y="4164497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3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Pentagon 12"/>
            <p:cNvSpPr/>
            <p:nvPr/>
          </p:nvSpPr>
          <p:spPr>
            <a:xfrm>
              <a:off x="1912729" y="5066795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79704" y="2509740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淘宝网chenying0907出品 38"/>
            <p:cNvSpPr txBox="1"/>
            <p:nvPr/>
          </p:nvSpPr>
          <p:spPr>
            <a:xfrm>
              <a:off x="1944843" y="2478964"/>
              <a:ext cx="303613" cy="375027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36" name="淘宝网chenying0907出品 191"/>
            <p:cNvSpPr txBox="1"/>
            <p:nvPr/>
          </p:nvSpPr>
          <p:spPr>
            <a:xfrm>
              <a:off x="1944843" y="3381429"/>
              <a:ext cx="303613" cy="375027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</a:p>
          </p:txBody>
        </p:sp>
        <p:sp>
          <p:nvSpPr>
            <p:cNvPr id="37" name="淘宝网chenying0907出品 192"/>
            <p:cNvSpPr txBox="1"/>
            <p:nvPr/>
          </p:nvSpPr>
          <p:spPr>
            <a:xfrm>
              <a:off x="1944843" y="4283895"/>
              <a:ext cx="303613" cy="375027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</a:p>
          </p:txBody>
        </p:sp>
        <p:sp>
          <p:nvSpPr>
            <p:cNvPr id="38" name="淘宝网chenying0907出品 193"/>
            <p:cNvSpPr txBox="1"/>
            <p:nvPr/>
          </p:nvSpPr>
          <p:spPr>
            <a:xfrm>
              <a:off x="1944843" y="5186362"/>
              <a:ext cx="303613" cy="375027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679704" y="3412206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679704" y="4314672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679704" y="5214753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3" name="淘宝网chenying0907出品 42"/>
          <p:cNvSpPr txBox="1"/>
          <p:nvPr/>
        </p:nvSpPr>
        <p:spPr>
          <a:xfrm>
            <a:off x="5868972" y="20118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868972" y="2354521"/>
            <a:ext cx="437774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点击添加相关标题文字，修改文字内容，也可以直接复制你的内容到此。，点击添加相关标题文字，修改文字内容，也可以直接复制你的内容到此。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Donut 44"/>
          <p:cNvSpPr/>
          <p:nvPr/>
        </p:nvSpPr>
        <p:spPr>
          <a:xfrm>
            <a:off x="5937233" y="330177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淘宝网chenying0907出品 45"/>
          <p:cNvSpPr>
            <a:spLocks noEditPoints="1"/>
          </p:cNvSpPr>
          <p:nvPr/>
        </p:nvSpPr>
        <p:spPr bwMode="auto">
          <a:xfrm>
            <a:off x="6142990" y="349921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淘宝网chenying0907出品 46"/>
          <p:cNvSpPr>
            <a:spLocks noEditPoints="1"/>
          </p:cNvSpPr>
          <p:nvPr/>
        </p:nvSpPr>
        <p:spPr bwMode="auto">
          <a:xfrm>
            <a:off x="6114638" y="5024359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淘宝网chenying0907出品 47"/>
          <p:cNvSpPr>
            <a:spLocks noEditPoints="1"/>
          </p:cNvSpPr>
          <p:nvPr/>
        </p:nvSpPr>
        <p:spPr bwMode="auto">
          <a:xfrm>
            <a:off x="8854192" y="502183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淘宝网chenying0907出品 48"/>
          <p:cNvSpPr>
            <a:spLocks noEditPoints="1"/>
          </p:cNvSpPr>
          <p:nvPr/>
        </p:nvSpPr>
        <p:spPr bwMode="auto">
          <a:xfrm>
            <a:off x="8844060" y="351207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Donut 49"/>
          <p:cNvSpPr/>
          <p:nvPr/>
        </p:nvSpPr>
        <p:spPr>
          <a:xfrm>
            <a:off x="8610636" y="4818814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Donut 50"/>
          <p:cNvSpPr/>
          <p:nvPr/>
        </p:nvSpPr>
        <p:spPr>
          <a:xfrm>
            <a:off x="5931813" y="4818967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Donut 51"/>
          <p:cNvSpPr/>
          <p:nvPr/>
        </p:nvSpPr>
        <p:spPr>
          <a:xfrm>
            <a:off x="8604931" y="330177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淘宝网chenying0907出品 52"/>
          <p:cNvSpPr txBox="1"/>
          <p:nvPr/>
        </p:nvSpPr>
        <p:spPr>
          <a:xfrm>
            <a:off x="6654485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淘宝网chenying0907出品 53"/>
          <p:cNvSpPr txBox="1"/>
          <p:nvPr/>
        </p:nvSpPr>
        <p:spPr>
          <a:xfrm>
            <a:off x="6596777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淘宝网chenying0907出品 54"/>
          <p:cNvSpPr txBox="1"/>
          <p:nvPr/>
        </p:nvSpPr>
        <p:spPr>
          <a:xfrm>
            <a:off x="9283439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淘宝网chenying0907出品 55"/>
          <p:cNvSpPr txBox="1"/>
          <p:nvPr/>
        </p:nvSpPr>
        <p:spPr>
          <a:xfrm>
            <a:off x="9282082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淘宝网chenying0907出品 56"/>
          <p:cNvSpPr txBox="1"/>
          <p:nvPr/>
        </p:nvSpPr>
        <p:spPr>
          <a:xfrm>
            <a:off x="6654485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淘宝网chenying0907出品 57"/>
          <p:cNvSpPr txBox="1"/>
          <p:nvPr/>
        </p:nvSpPr>
        <p:spPr>
          <a:xfrm>
            <a:off x="6596777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淘宝网chenying0907出品 58"/>
          <p:cNvSpPr txBox="1"/>
          <p:nvPr/>
        </p:nvSpPr>
        <p:spPr>
          <a:xfrm>
            <a:off x="9340944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淘宝网chenying0907出品 59"/>
          <p:cNvSpPr txBox="1"/>
          <p:nvPr/>
        </p:nvSpPr>
        <p:spPr>
          <a:xfrm>
            <a:off x="9284396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884114" y="4036579"/>
            <a:ext cx="2400274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点击添加相关标题文字，修改文字内容，也可以直接复制你的内容到此。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884114" y="5560125"/>
            <a:ext cx="2400274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点击添加相关标题文字，修改文字内容，也可以直接复制你的内容到此。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8548425" y="4036579"/>
            <a:ext cx="2400274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点击添加相关标题文字，修改文字内容，也可以直接复制你的内容到此。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8542297" y="5560125"/>
            <a:ext cx="2400274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点击添加相关标题文字，修改文字内容，也可以直接复制你的内容到此。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淘宝网chenying0907出品 66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8" name="淘宝网chenying0907出品 67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9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125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00"/>
                            </p:stCondLst>
                            <p:childTnLst>
                              <p:par>
                                <p:cTn id="9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9000"/>
                            </p:stCondLst>
                            <p:childTnLst>
                              <p:par>
                                <p:cTn id="9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2500"/>
                            </p:stCondLst>
                            <p:childTnLst>
                              <p:par>
                                <p:cTn id="1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7" grpId="0" animBg="1"/>
      <p:bldP spid="68" grpId="0" animBg="1"/>
      <p:bldP spid="6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淘宝网chenying0907出品 1"/>
          <p:cNvSpPr/>
          <p:nvPr/>
        </p:nvSpPr>
        <p:spPr>
          <a:xfrm>
            <a:off x="0" y="2968253"/>
            <a:ext cx="12858750" cy="137170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053" name="淘宝网chenying0907出品 1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332647" y="2828121"/>
            <a:ext cx="1442703" cy="155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10124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标题 5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6055345" y="3256285"/>
            <a:ext cx="3686398" cy="553998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b="1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案例培训</a:t>
            </a:r>
          </a:p>
        </p:txBody>
      </p:sp>
      <p:sp>
        <p:nvSpPr>
          <p:cNvPr id="7" name="文本占位符 6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5775350" y="3874991"/>
            <a:ext cx="3686398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17555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053" grpId="0"/>
      <p:bldP spid="6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淘宝网chenying0907出品 1"/>
          <p:cNvSpPr/>
          <p:nvPr/>
        </p:nvSpPr>
        <p:spPr>
          <a:xfrm>
            <a:off x="4482810" y="0"/>
            <a:ext cx="8375587" cy="723265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3" name="淘宝网chenying0907出品 7"/>
          <p:cNvGrpSpPr>
            <a:grpSpLocks/>
          </p:cNvGrpSpPr>
          <p:nvPr/>
        </p:nvGrpSpPr>
        <p:grpSpPr bwMode="auto">
          <a:xfrm>
            <a:off x="1502693" y="1888133"/>
            <a:ext cx="4029300" cy="5071784"/>
            <a:chOff x="1054101" y="584198"/>
            <a:chExt cx="2864758" cy="3606801"/>
          </a:xfrm>
          <a:solidFill>
            <a:schemeClr val="accent1"/>
          </a:solidFill>
        </p:grpSpPr>
        <p:sp>
          <p:nvSpPr>
            <p:cNvPr id="44" name="淘宝网chenying0907出品 43"/>
            <p:cNvSpPr/>
            <p:nvPr/>
          </p:nvSpPr>
          <p:spPr>
            <a:xfrm rot="16200000">
              <a:off x="683079" y="955220"/>
              <a:ext cx="3606801" cy="2864758"/>
            </a:xfrm>
            <a:custGeom>
              <a:avLst/>
              <a:gdLst>
                <a:gd name="connsiteX0" fmla="*/ 3606801 w 3606801"/>
                <a:gd name="connsiteY0" fmla="*/ 0 h 2864758"/>
                <a:gd name="connsiteX1" fmla="*/ 3606801 w 3606801"/>
                <a:gd name="connsiteY1" fmla="*/ 2864758 h 2864758"/>
                <a:gd name="connsiteX2" fmla="*/ 3298624 w 3606801"/>
                <a:gd name="connsiteY2" fmla="*/ 2864758 h 2864758"/>
                <a:gd name="connsiteX3" fmla="*/ 3183189 w 3606801"/>
                <a:gd name="connsiteY3" fmla="*/ 2665731 h 2864758"/>
                <a:gd name="connsiteX4" fmla="*/ 3067753 w 3606801"/>
                <a:gd name="connsiteY4" fmla="*/ 2864758 h 2864758"/>
                <a:gd name="connsiteX5" fmla="*/ 0 w 3606801"/>
                <a:gd name="connsiteY5" fmla="*/ 2864757 h 2864758"/>
                <a:gd name="connsiteX6" fmla="*/ 1 w 3606801"/>
                <a:gd name="connsiteY6" fmla="*/ 0 h 2864758"/>
                <a:gd name="connsiteX7" fmla="*/ 3606801 w 3606801"/>
                <a:gd name="connsiteY7" fmla="*/ 0 h 286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06801" h="2864758">
                  <a:moveTo>
                    <a:pt x="3606801" y="0"/>
                  </a:moveTo>
                  <a:lnTo>
                    <a:pt x="3606801" y="2864758"/>
                  </a:lnTo>
                  <a:lnTo>
                    <a:pt x="3298624" y="2864758"/>
                  </a:lnTo>
                  <a:lnTo>
                    <a:pt x="3183189" y="2665731"/>
                  </a:lnTo>
                  <a:lnTo>
                    <a:pt x="3067753" y="2864758"/>
                  </a:lnTo>
                  <a:lnTo>
                    <a:pt x="0" y="2864757"/>
                  </a:lnTo>
                  <a:lnTo>
                    <a:pt x="1" y="0"/>
                  </a:lnTo>
                  <a:lnTo>
                    <a:pt x="360680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grpSp>
          <p:nvGrpSpPr>
            <p:cNvPr id="16394" name="淘宝网chenying0907出品 7"/>
            <p:cNvGrpSpPr>
              <a:grpSpLocks/>
            </p:cNvGrpSpPr>
            <p:nvPr/>
          </p:nvGrpSpPr>
          <p:grpSpPr bwMode="auto">
            <a:xfrm>
              <a:off x="1306452" y="1158397"/>
              <a:ext cx="2264827" cy="2184697"/>
              <a:chOff x="1708552" y="376804"/>
              <a:chExt cx="2263738" cy="2185010"/>
            </a:xfrm>
            <a:grpFill/>
          </p:grpSpPr>
          <p:sp>
            <p:nvSpPr>
              <p:cNvPr id="39" name="淘宝网chenying0907出品 66"/>
              <p:cNvSpPr txBox="1">
                <a:spLocks noChangeArrowheads="1"/>
              </p:cNvSpPr>
              <p:nvPr/>
            </p:nvSpPr>
            <p:spPr bwMode="auto">
              <a:xfrm>
                <a:off x="1708552" y="1723674"/>
                <a:ext cx="2263738" cy="838140"/>
              </a:xfrm>
              <a:prstGeom prst="rect">
                <a:avLst/>
              </a:prstGeom>
              <a:grp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  <p:sp>
            <p:nvSpPr>
              <p:cNvPr id="16396" name="淘宝网chenying0907出品 13"/>
              <p:cNvSpPr txBox="1">
                <a:spLocks noChangeArrowheads="1"/>
              </p:cNvSpPr>
              <p:nvPr/>
            </p:nvSpPr>
            <p:spPr bwMode="auto">
              <a:xfrm>
                <a:off x="1719860" y="376804"/>
                <a:ext cx="1443540" cy="2971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  <p:sp>
            <p:nvSpPr>
              <p:cNvPr id="41" name="淘宝网chenying0907出品 66"/>
              <p:cNvSpPr txBox="1">
                <a:spLocks noChangeArrowheads="1"/>
              </p:cNvSpPr>
              <p:nvPr/>
            </p:nvSpPr>
            <p:spPr bwMode="auto">
              <a:xfrm>
                <a:off x="1711725" y="880591"/>
                <a:ext cx="1914331" cy="250329"/>
              </a:xfrm>
              <a:prstGeom prst="rect">
                <a:avLst/>
              </a:prstGeom>
              <a:grpFill/>
              <a:ln>
                <a:noFill/>
              </a:ln>
              <a:extLst/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eaLnBrk="1" hangingPunct="1">
                  <a:defRPr sz="4400">
                    <a:latin typeface="Simply City Light" panose="020B0303020202080204" pitchFamily="34" charset="0"/>
                    <a:ea typeface="SimSun-ExtB" panose="02010609060101010101" pitchFamily="49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fontAlgn="base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fontAlgn="base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fontAlgn="base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fontAlgn="base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>
                  <a:defRPr/>
                </a:pPr>
                <a:r>
                  <a:rPr lang="en-US" altLang="zh-CN" sz="1687" dirty="0">
                    <a:solidFill>
                      <a:schemeClr val="bg1"/>
                    </a:solidFill>
                    <a:latin typeface="Helvetica" panose="020B0604020202020204" pitchFamily="34" charset="0"/>
                  </a:rPr>
                  <a:t>Please Add Your Title </a:t>
                </a:r>
                <a:r>
                  <a:rPr lang="en-US" altLang="zh-CN" sz="1477" dirty="0">
                    <a:solidFill>
                      <a:schemeClr val="bg1"/>
                    </a:solidFill>
                    <a:latin typeface="Helvetica" panose="020B0604020202020204" pitchFamily="34" charset="0"/>
                  </a:rPr>
                  <a:t>Here</a:t>
                </a:r>
                <a:endParaRPr lang="zh-CN" altLang="en-US" sz="1687" dirty="0">
                  <a:solidFill>
                    <a:schemeClr val="bg1"/>
                  </a:solidFill>
                  <a:latin typeface="Helvetica" panose="020B0604020202020204" pitchFamily="34" charset="0"/>
                </a:endParaRPr>
              </a:p>
            </p:txBody>
          </p:sp>
          <p:sp>
            <p:nvSpPr>
              <p:cNvPr id="42" name="淘宝网chenying0907出品 41"/>
              <p:cNvSpPr/>
              <p:nvPr/>
            </p:nvSpPr>
            <p:spPr>
              <a:xfrm>
                <a:off x="1814839" y="1379138"/>
                <a:ext cx="287131" cy="0"/>
              </a:xfrm>
              <a:custGeom>
                <a:avLst/>
                <a:gdLst>
                  <a:gd name="connsiteX0" fmla="*/ 0 w 504825"/>
                  <a:gd name="connsiteY0" fmla="*/ 0 h 0"/>
                  <a:gd name="connsiteX1" fmla="*/ 504825 w 50482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04825">
                    <a:moveTo>
                      <a:pt x="0" y="0"/>
                    </a:moveTo>
                    <a:lnTo>
                      <a:pt x="504825" y="0"/>
                    </a:lnTo>
                  </a:path>
                </a:pathLst>
              </a:custGeom>
              <a:grp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7" name="淘宝网chenying0907出品 13"/>
          <p:cNvSpPr txBox="1">
            <a:spLocks noChangeArrowheads="1"/>
          </p:cNvSpPr>
          <p:nvPr/>
        </p:nvSpPr>
        <p:spPr bwMode="auto">
          <a:xfrm>
            <a:off x="4424770" y="1629579"/>
            <a:ext cx="3877985" cy="1556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7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48" name="淘宝网chenying0907出品 13"/>
          <p:cNvSpPr txBox="1">
            <a:spLocks noChangeArrowheads="1"/>
          </p:cNvSpPr>
          <p:nvPr/>
        </p:nvSpPr>
        <p:spPr bwMode="auto">
          <a:xfrm>
            <a:off x="5590032" y="3186287"/>
            <a:ext cx="513794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 dirty="0">
                <a:solidFill>
                  <a:schemeClr val="bg1"/>
                </a:solidFill>
                <a:latin typeface="+mj-lt"/>
              </a:rPr>
              <a:t>WRITTEN CONTENT</a:t>
            </a:r>
            <a:endParaRPr lang="zh-CN" altLang="en-US" sz="4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淘宝网chenying0907出品 14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淘宝网chenying0907出品 15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2197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7" grpId="0"/>
      <p:bldP spid="48" grpId="0"/>
      <p:bldP spid="15" grpId="0" animBg="1"/>
      <p:bldP spid="16" grpId="0" animBg="1"/>
      <p:bldP spid="1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>
            <a:off x="6429375" y="1188431"/>
            <a:ext cx="0" cy="1972193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429375" y="4660729"/>
            <a:ext cx="0" cy="1972193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淘宝网chenying0907出品 36"/>
          <p:cNvSpPr txBox="1"/>
          <p:nvPr/>
        </p:nvSpPr>
        <p:spPr>
          <a:xfrm>
            <a:off x="3419836" y="2592191"/>
            <a:ext cx="2688087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40" name="淘宝网chenying0907出品 39"/>
          <p:cNvSpPr txBox="1"/>
          <p:nvPr/>
        </p:nvSpPr>
        <p:spPr>
          <a:xfrm>
            <a:off x="3419836" y="4598361"/>
            <a:ext cx="2688087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49" name="淘宝网chenying0907出品 156"/>
          <p:cNvSpPr>
            <a:spLocks/>
          </p:cNvSpPr>
          <p:nvPr/>
        </p:nvSpPr>
        <p:spPr bwMode="auto">
          <a:xfrm>
            <a:off x="4367473" y="1857681"/>
            <a:ext cx="593792" cy="623984"/>
          </a:xfrm>
          <a:custGeom>
            <a:avLst/>
            <a:gdLst>
              <a:gd name="T0" fmla="*/ 218 w 260"/>
              <a:gd name="T1" fmla="*/ 189 h 274"/>
              <a:gd name="T2" fmla="*/ 185 w 260"/>
              <a:gd name="T3" fmla="*/ 203 h 274"/>
              <a:gd name="T4" fmla="*/ 84 w 260"/>
              <a:gd name="T5" fmla="*/ 149 h 274"/>
              <a:gd name="T6" fmla="*/ 85 w 260"/>
              <a:gd name="T7" fmla="*/ 137 h 274"/>
              <a:gd name="T8" fmla="*/ 84 w 260"/>
              <a:gd name="T9" fmla="*/ 125 h 274"/>
              <a:gd name="T10" fmla="*/ 185 w 260"/>
              <a:gd name="T11" fmla="*/ 71 h 274"/>
              <a:gd name="T12" fmla="*/ 218 w 260"/>
              <a:gd name="T13" fmla="*/ 85 h 274"/>
              <a:gd name="T14" fmla="*/ 260 w 260"/>
              <a:gd name="T15" fmla="*/ 43 h 274"/>
              <a:gd name="T16" fmla="*/ 218 w 260"/>
              <a:gd name="T17" fmla="*/ 0 h 274"/>
              <a:gd name="T18" fmla="*/ 175 w 260"/>
              <a:gd name="T19" fmla="*/ 43 h 274"/>
              <a:gd name="T20" fmla="*/ 177 w 260"/>
              <a:gd name="T21" fmla="*/ 54 h 274"/>
              <a:gd name="T22" fmla="*/ 75 w 260"/>
              <a:gd name="T23" fmla="*/ 109 h 274"/>
              <a:gd name="T24" fmla="*/ 42 w 260"/>
              <a:gd name="T25" fmla="*/ 94 h 274"/>
              <a:gd name="T26" fmla="*/ 0 w 260"/>
              <a:gd name="T27" fmla="*/ 137 h 274"/>
              <a:gd name="T28" fmla="*/ 42 w 260"/>
              <a:gd name="T29" fmla="*/ 180 h 274"/>
              <a:gd name="T30" fmla="*/ 75 w 260"/>
              <a:gd name="T31" fmla="*/ 165 h 274"/>
              <a:gd name="T32" fmla="*/ 177 w 260"/>
              <a:gd name="T33" fmla="*/ 220 h 274"/>
              <a:gd name="T34" fmla="*/ 175 w 260"/>
              <a:gd name="T35" fmla="*/ 231 h 274"/>
              <a:gd name="T36" fmla="*/ 218 w 260"/>
              <a:gd name="T37" fmla="*/ 274 h 274"/>
              <a:gd name="T38" fmla="*/ 260 w 260"/>
              <a:gd name="T39" fmla="*/ 231 h 274"/>
              <a:gd name="T40" fmla="*/ 218 w 260"/>
              <a:gd name="T41" fmla="*/ 189 h 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60" h="274">
                <a:moveTo>
                  <a:pt x="218" y="189"/>
                </a:moveTo>
                <a:cubicBezTo>
                  <a:pt x="205" y="189"/>
                  <a:pt x="193" y="194"/>
                  <a:pt x="185" y="203"/>
                </a:cubicBezTo>
                <a:cubicBezTo>
                  <a:pt x="84" y="149"/>
                  <a:pt x="84" y="149"/>
                  <a:pt x="84" y="149"/>
                </a:cubicBezTo>
                <a:cubicBezTo>
                  <a:pt x="85" y="145"/>
                  <a:pt x="85" y="141"/>
                  <a:pt x="85" y="137"/>
                </a:cubicBezTo>
                <a:cubicBezTo>
                  <a:pt x="85" y="133"/>
                  <a:pt x="85" y="129"/>
                  <a:pt x="84" y="125"/>
                </a:cubicBezTo>
                <a:cubicBezTo>
                  <a:pt x="185" y="71"/>
                  <a:pt x="185" y="71"/>
                  <a:pt x="185" y="71"/>
                </a:cubicBezTo>
                <a:cubicBezTo>
                  <a:pt x="193" y="80"/>
                  <a:pt x="205" y="85"/>
                  <a:pt x="218" y="85"/>
                </a:cubicBezTo>
                <a:cubicBezTo>
                  <a:pt x="241" y="85"/>
                  <a:pt x="260" y="66"/>
                  <a:pt x="260" y="43"/>
                </a:cubicBezTo>
                <a:cubicBezTo>
                  <a:pt x="260" y="19"/>
                  <a:pt x="241" y="0"/>
                  <a:pt x="218" y="0"/>
                </a:cubicBezTo>
                <a:cubicBezTo>
                  <a:pt x="194" y="0"/>
                  <a:pt x="175" y="19"/>
                  <a:pt x="175" y="43"/>
                </a:cubicBezTo>
                <a:cubicBezTo>
                  <a:pt x="175" y="47"/>
                  <a:pt x="175" y="51"/>
                  <a:pt x="177" y="54"/>
                </a:cubicBezTo>
                <a:cubicBezTo>
                  <a:pt x="75" y="109"/>
                  <a:pt x="75" y="109"/>
                  <a:pt x="75" y="109"/>
                </a:cubicBezTo>
                <a:cubicBezTo>
                  <a:pt x="67" y="100"/>
                  <a:pt x="55" y="94"/>
                  <a:pt x="42" y="94"/>
                </a:cubicBezTo>
                <a:cubicBezTo>
                  <a:pt x="19" y="94"/>
                  <a:pt x="0" y="113"/>
                  <a:pt x="0" y="137"/>
                </a:cubicBezTo>
                <a:cubicBezTo>
                  <a:pt x="0" y="161"/>
                  <a:pt x="19" y="180"/>
                  <a:pt x="42" y="180"/>
                </a:cubicBezTo>
                <a:cubicBezTo>
                  <a:pt x="55" y="180"/>
                  <a:pt x="67" y="174"/>
                  <a:pt x="75" y="165"/>
                </a:cubicBezTo>
                <a:cubicBezTo>
                  <a:pt x="177" y="220"/>
                  <a:pt x="177" y="220"/>
                  <a:pt x="177" y="220"/>
                </a:cubicBezTo>
                <a:cubicBezTo>
                  <a:pt x="175" y="223"/>
                  <a:pt x="175" y="227"/>
                  <a:pt x="175" y="231"/>
                </a:cubicBezTo>
                <a:cubicBezTo>
                  <a:pt x="175" y="255"/>
                  <a:pt x="194" y="274"/>
                  <a:pt x="218" y="274"/>
                </a:cubicBezTo>
                <a:cubicBezTo>
                  <a:pt x="241" y="274"/>
                  <a:pt x="260" y="255"/>
                  <a:pt x="260" y="231"/>
                </a:cubicBezTo>
                <a:cubicBezTo>
                  <a:pt x="260" y="208"/>
                  <a:pt x="241" y="189"/>
                  <a:pt x="218" y="18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4364676" y="3714819"/>
            <a:ext cx="695935" cy="695935"/>
            <a:chOff x="2443163" y="3615531"/>
            <a:chExt cx="320675" cy="319088"/>
          </a:xfrm>
          <a:solidFill>
            <a:schemeClr val="accent3"/>
          </a:solidFill>
        </p:grpSpPr>
        <p:sp>
          <p:nvSpPr>
            <p:cNvPr id="54" name="淘宝网chenying0907出品 112"/>
            <p:cNvSpPr>
              <a:spLocks/>
            </p:cNvSpPr>
            <p:nvPr/>
          </p:nvSpPr>
          <p:spPr bwMode="auto">
            <a:xfrm>
              <a:off x="2552700" y="3699668"/>
              <a:ext cx="133350" cy="153988"/>
            </a:xfrm>
            <a:custGeom>
              <a:avLst/>
              <a:gdLst>
                <a:gd name="T0" fmla="*/ 0 w 84"/>
                <a:gd name="T1" fmla="*/ 0 h 97"/>
                <a:gd name="T2" fmla="*/ 0 w 84"/>
                <a:gd name="T3" fmla="*/ 97 h 97"/>
                <a:gd name="T4" fmla="*/ 84 w 84"/>
                <a:gd name="T5" fmla="*/ 48 h 97"/>
                <a:gd name="T6" fmla="*/ 0 w 84"/>
                <a:gd name="T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97">
                  <a:moveTo>
                    <a:pt x="0" y="0"/>
                  </a:moveTo>
                  <a:lnTo>
                    <a:pt x="0" y="97"/>
                  </a:lnTo>
                  <a:lnTo>
                    <a:pt x="84" y="4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4" name="淘宝网chenying0907出品 113"/>
            <p:cNvSpPr>
              <a:spLocks noEditPoints="1"/>
            </p:cNvSpPr>
            <p:nvPr/>
          </p:nvSpPr>
          <p:spPr bwMode="auto">
            <a:xfrm>
              <a:off x="2443163" y="3615531"/>
              <a:ext cx="320675" cy="319088"/>
            </a:xfrm>
            <a:custGeom>
              <a:avLst/>
              <a:gdLst>
                <a:gd name="T0" fmla="*/ 148 w 296"/>
                <a:gd name="T1" fmla="*/ 0 h 296"/>
                <a:gd name="T2" fmla="*/ 0 w 296"/>
                <a:gd name="T3" fmla="*/ 148 h 296"/>
                <a:gd name="T4" fmla="*/ 148 w 296"/>
                <a:gd name="T5" fmla="*/ 296 h 296"/>
                <a:gd name="T6" fmla="*/ 296 w 296"/>
                <a:gd name="T7" fmla="*/ 148 h 296"/>
                <a:gd name="T8" fmla="*/ 148 w 296"/>
                <a:gd name="T9" fmla="*/ 0 h 296"/>
                <a:gd name="T10" fmla="*/ 148 w 296"/>
                <a:gd name="T11" fmla="*/ 281 h 296"/>
                <a:gd name="T12" fmla="*/ 15 w 296"/>
                <a:gd name="T13" fmla="*/ 148 h 296"/>
                <a:gd name="T14" fmla="*/ 148 w 296"/>
                <a:gd name="T15" fmla="*/ 15 h 296"/>
                <a:gd name="T16" fmla="*/ 281 w 296"/>
                <a:gd name="T17" fmla="*/ 148 h 296"/>
                <a:gd name="T18" fmla="*/ 148 w 296"/>
                <a:gd name="T19" fmla="*/ 281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6" h="296">
                  <a:moveTo>
                    <a:pt x="148" y="0"/>
                  </a:moveTo>
                  <a:cubicBezTo>
                    <a:pt x="66" y="0"/>
                    <a:pt x="0" y="66"/>
                    <a:pt x="0" y="148"/>
                  </a:cubicBezTo>
                  <a:cubicBezTo>
                    <a:pt x="0" y="230"/>
                    <a:pt x="66" y="296"/>
                    <a:pt x="148" y="296"/>
                  </a:cubicBezTo>
                  <a:cubicBezTo>
                    <a:pt x="230" y="296"/>
                    <a:pt x="296" y="230"/>
                    <a:pt x="296" y="148"/>
                  </a:cubicBezTo>
                  <a:cubicBezTo>
                    <a:pt x="296" y="66"/>
                    <a:pt x="230" y="0"/>
                    <a:pt x="148" y="0"/>
                  </a:cubicBezTo>
                  <a:close/>
                  <a:moveTo>
                    <a:pt x="148" y="281"/>
                  </a:moveTo>
                  <a:cubicBezTo>
                    <a:pt x="75" y="281"/>
                    <a:pt x="15" y="221"/>
                    <a:pt x="15" y="148"/>
                  </a:cubicBezTo>
                  <a:cubicBezTo>
                    <a:pt x="15" y="75"/>
                    <a:pt x="75" y="15"/>
                    <a:pt x="148" y="15"/>
                  </a:cubicBezTo>
                  <a:cubicBezTo>
                    <a:pt x="221" y="15"/>
                    <a:pt x="281" y="75"/>
                    <a:pt x="281" y="148"/>
                  </a:cubicBezTo>
                  <a:cubicBezTo>
                    <a:pt x="281" y="221"/>
                    <a:pt x="221" y="281"/>
                    <a:pt x="148" y="2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96" name="淘宝网chenying0907出品 95"/>
          <p:cNvSpPr txBox="1"/>
          <p:nvPr/>
        </p:nvSpPr>
        <p:spPr>
          <a:xfrm>
            <a:off x="6649257" y="2592191"/>
            <a:ext cx="2673382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97" name="淘宝网chenying0907出品 96"/>
          <p:cNvSpPr txBox="1"/>
          <p:nvPr/>
        </p:nvSpPr>
        <p:spPr>
          <a:xfrm>
            <a:off x="6649257" y="4598361"/>
            <a:ext cx="2673382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98" name="淘宝网chenying0907出品 156"/>
          <p:cNvSpPr>
            <a:spLocks/>
          </p:cNvSpPr>
          <p:nvPr/>
        </p:nvSpPr>
        <p:spPr bwMode="auto">
          <a:xfrm>
            <a:off x="7770334" y="1857681"/>
            <a:ext cx="593792" cy="623984"/>
          </a:xfrm>
          <a:custGeom>
            <a:avLst/>
            <a:gdLst>
              <a:gd name="T0" fmla="*/ 218 w 260"/>
              <a:gd name="T1" fmla="*/ 189 h 274"/>
              <a:gd name="T2" fmla="*/ 185 w 260"/>
              <a:gd name="T3" fmla="*/ 203 h 274"/>
              <a:gd name="T4" fmla="*/ 84 w 260"/>
              <a:gd name="T5" fmla="*/ 149 h 274"/>
              <a:gd name="T6" fmla="*/ 85 w 260"/>
              <a:gd name="T7" fmla="*/ 137 h 274"/>
              <a:gd name="T8" fmla="*/ 84 w 260"/>
              <a:gd name="T9" fmla="*/ 125 h 274"/>
              <a:gd name="T10" fmla="*/ 185 w 260"/>
              <a:gd name="T11" fmla="*/ 71 h 274"/>
              <a:gd name="T12" fmla="*/ 218 w 260"/>
              <a:gd name="T13" fmla="*/ 85 h 274"/>
              <a:gd name="T14" fmla="*/ 260 w 260"/>
              <a:gd name="T15" fmla="*/ 43 h 274"/>
              <a:gd name="T16" fmla="*/ 218 w 260"/>
              <a:gd name="T17" fmla="*/ 0 h 274"/>
              <a:gd name="T18" fmla="*/ 175 w 260"/>
              <a:gd name="T19" fmla="*/ 43 h 274"/>
              <a:gd name="T20" fmla="*/ 177 w 260"/>
              <a:gd name="T21" fmla="*/ 54 h 274"/>
              <a:gd name="T22" fmla="*/ 75 w 260"/>
              <a:gd name="T23" fmla="*/ 109 h 274"/>
              <a:gd name="T24" fmla="*/ 42 w 260"/>
              <a:gd name="T25" fmla="*/ 94 h 274"/>
              <a:gd name="T26" fmla="*/ 0 w 260"/>
              <a:gd name="T27" fmla="*/ 137 h 274"/>
              <a:gd name="T28" fmla="*/ 42 w 260"/>
              <a:gd name="T29" fmla="*/ 180 h 274"/>
              <a:gd name="T30" fmla="*/ 75 w 260"/>
              <a:gd name="T31" fmla="*/ 165 h 274"/>
              <a:gd name="T32" fmla="*/ 177 w 260"/>
              <a:gd name="T33" fmla="*/ 220 h 274"/>
              <a:gd name="T34" fmla="*/ 175 w 260"/>
              <a:gd name="T35" fmla="*/ 231 h 274"/>
              <a:gd name="T36" fmla="*/ 218 w 260"/>
              <a:gd name="T37" fmla="*/ 274 h 274"/>
              <a:gd name="T38" fmla="*/ 260 w 260"/>
              <a:gd name="T39" fmla="*/ 231 h 274"/>
              <a:gd name="T40" fmla="*/ 218 w 260"/>
              <a:gd name="T41" fmla="*/ 189 h 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60" h="274">
                <a:moveTo>
                  <a:pt x="218" y="189"/>
                </a:moveTo>
                <a:cubicBezTo>
                  <a:pt x="205" y="189"/>
                  <a:pt x="193" y="194"/>
                  <a:pt x="185" y="203"/>
                </a:cubicBezTo>
                <a:cubicBezTo>
                  <a:pt x="84" y="149"/>
                  <a:pt x="84" y="149"/>
                  <a:pt x="84" y="149"/>
                </a:cubicBezTo>
                <a:cubicBezTo>
                  <a:pt x="85" y="145"/>
                  <a:pt x="85" y="141"/>
                  <a:pt x="85" y="137"/>
                </a:cubicBezTo>
                <a:cubicBezTo>
                  <a:pt x="85" y="133"/>
                  <a:pt x="85" y="129"/>
                  <a:pt x="84" y="125"/>
                </a:cubicBezTo>
                <a:cubicBezTo>
                  <a:pt x="185" y="71"/>
                  <a:pt x="185" y="71"/>
                  <a:pt x="185" y="71"/>
                </a:cubicBezTo>
                <a:cubicBezTo>
                  <a:pt x="193" y="80"/>
                  <a:pt x="205" y="85"/>
                  <a:pt x="218" y="85"/>
                </a:cubicBezTo>
                <a:cubicBezTo>
                  <a:pt x="241" y="85"/>
                  <a:pt x="260" y="66"/>
                  <a:pt x="260" y="43"/>
                </a:cubicBezTo>
                <a:cubicBezTo>
                  <a:pt x="260" y="19"/>
                  <a:pt x="241" y="0"/>
                  <a:pt x="218" y="0"/>
                </a:cubicBezTo>
                <a:cubicBezTo>
                  <a:pt x="194" y="0"/>
                  <a:pt x="175" y="19"/>
                  <a:pt x="175" y="43"/>
                </a:cubicBezTo>
                <a:cubicBezTo>
                  <a:pt x="175" y="47"/>
                  <a:pt x="175" y="51"/>
                  <a:pt x="177" y="54"/>
                </a:cubicBezTo>
                <a:cubicBezTo>
                  <a:pt x="75" y="109"/>
                  <a:pt x="75" y="109"/>
                  <a:pt x="75" y="109"/>
                </a:cubicBezTo>
                <a:cubicBezTo>
                  <a:pt x="67" y="100"/>
                  <a:pt x="55" y="94"/>
                  <a:pt x="42" y="94"/>
                </a:cubicBezTo>
                <a:cubicBezTo>
                  <a:pt x="19" y="94"/>
                  <a:pt x="0" y="113"/>
                  <a:pt x="0" y="137"/>
                </a:cubicBezTo>
                <a:cubicBezTo>
                  <a:pt x="0" y="161"/>
                  <a:pt x="19" y="180"/>
                  <a:pt x="42" y="180"/>
                </a:cubicBezTo>
                <a:cubicBezTo>
                  <a:pt x="55" y="180"/>
                  <a:pt x="67" y="174"/>
                  <a:pt x="75" y="165"/>
                </a:cubicBezTo>
                <a:cubicBezTo>
                  <a:pt x="177" y="220"/>
                  <a:pt x="177" y="220"/>
                  <a:pt x="177" y="220"/>
                </a:cubicBezTo>
                <a:cubicBezTo>
                  <a:pt x="175" y="223"/>
                  <a:pt x="175" y="227"/>
                  <a:pt x="175" y="231"/>
                </a:cubicBezTo>
                <a:cubicBezTo>
                  <a:pt x="175" y="255"/>
                  <a:pt x="194" y="274"/>
                  <a:pt x="218" y="274"/>
                </a:cubicBezTo>
                <a:cubicBezTo>
                  <a:pt x="241" y="274"/>
                  <a:pt x="260" y="255"/>
                  <a:pt x="260" y="231"/>
                </a:cubicBezTo>
                <a:cubicBezTo>
                  <a:pt x="260" y="208"/>
                  <a:pt x="241" y="189"/>
                  <a:pt x="218" y="18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99" name="Group 98"/>
          <p:cNvGrpSpPr/>
          <p:nvPr/>
        </p:nvGrpSpPr>
        <p:grpSpPr>
          <a:xfrm>
            <a:off x="7767537" y="3714819"/>
            <a:ext cx="695935" cy="695935"/>
            <a:chOff x="2443163" y="3615531"/>
            <a:chExt cx="320675" cy="319088"/>
          </a:xfrm>
          <a:solidFill>
            <a:schemeClr val="accent3"/>
          </a:solidFill>
        </p:grpSpPr>
        <p:sp>
          <p:nvSpPr>
            <p:cNvPr id="100" name="淘宝网chenying0907出品 112"/>
            <p:cNvSpPr>
              <a:spLocks/>
            </p:cNvSpPr>
            <p:nvPr/>
          </p:nvSpPr>
          <p:spPr bwMode="auto">
            <a:xfrm>
              <a:off x="2552700" y="3699668"/>
              <a:ext cx="133350" cy="153988"/>
            </a:xfrm>
            <a:custGeom>
              <a:avLst/>
              <a:gdLst>
                <a:gd name="T0" fmla="*/ 0 w 84"/>
                <a:gd name="T1" fmla="*/ 0 h 97"/>
                <a:gd name="T2" fmla="*/ 0 w 84"/>
                <a:gd name="T3" fmla="*/ 97 h 97"/>
                <a:gd name="T4" fmla="*/ 84 w 84"/>
                <a:gd name="T5" fmla="*/ 48 h 97"/>
                <a:gd name="T6" fmla="*/ 0 w 84"/>
                <a:gd name="T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97">
                  <a:moveTo>
                    <a:pt x="0" y="0"/>
                  </a:moveTo>
                  <a:lnTo>
                    <a:pt x="0" y="97"/>
                  </a:lnTo>
                  <a:lnTo>
                    <a:pt x="84" y="4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01" name="淘宝网chenying0907出品 113"/>
            <p:cNvSpPr>
              <a:spLocks noEditPoints="1"/>
            </p:cNvSpPr>
            <p:nvPr/>
          </p:nvSpPr>
          <p:spPr bwMode="auto">
            <a:xfrm>
              <a:off x="2443163" y="3615531"/>
              <a:ext cx="320675" cy="319088"/>
            </a:xfrm>
            <a:custGeom>
              <a:avLst/>
              <a:gdLst>
                <a:gd name="T0" fmla="*/ 148 w 296"/>
                <a:gd name="T1" fmla="*/ 0 h 296"/>
                <a:gd name="T2" fmla="*/ 0 w 296"/>
                <a:gd name="T3" fmla="*/ 148 h 296"/>
                <a:gd name="T4" fmla="*/ 148 w 296"/>
                <a:gd name="T5" fmla="*/ 296 h 296"/>
                <a:gd name="T6" fmla="*/ 296 w 296"/>
                <a:gd name="T7" fmla="*/ 148 h 296"/>
                <a:gd name="T8" fmla="*/ 148 w 296"/>
                <a:gd name="T9" fmla="*/ 0 h 296"/>
                <a:gd name="T10" fmla="*/ 148 w 296"/>
                <a:gd name="T11" fmla="*/ 281 h 296"/>
                <a:gd name="T12" fmla="*/ 15 w 296"/>
                <a:gd name="T13" fmla="*/ 148 h 296"/>
                <a:gd name="T14" fmla="*/ 148 w 296"/>
                <a:gd name="T15" fmla="*/ 15 h 296"/>
                <a:gd name="T16" fmla="*/ 281 w 296"/>
                <a:gd name="T17" fmla="*/ 148 h 296"/>
                <a:gd name="T18" fmla="*/ 148 w 296"/>
                <a:gd name="T19" fmla="*/ 281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6" h="296">
                  <a:moveTo>
                    <a:pt x="148" y="0"/>
                  </a:moveTo>
                  <a:cubicBezTo>
                    <a:pt x="66" y="0"/>
                    <a:pt x="0" y="66"/>
                    <a:pt x="0" y="148"/>
                  </a:cubicBezTo>
                  <a:cubicBezTo>
                    <a:pt x="0" y="230"/>
                    <a:pt x="66" y="296"/>
                    <a:pt x="148" y="296"/>
                  </a:cubicBezTo>
                  <a:cubicBezTo>
                    <a:pt x="230" y="296"/>
                    <a:pt x="296" y="230"/>
                    <a:pt x="296" y="148"/>
                  </a:cubicBezTo>
                  <a:cubicBezTo>
                    <a:pt x="296" y="66"/>
                    <a:pt x="230" y="0"/>
                    <a:pt x="148" y="0"/>
                  </a:cubicBezTo>
                  <a:close/>
                  <a:moveTo>
                    <a:pt x="148" y="281"/>
                  </a:moveTo>
                  <a:cubicBezTo>
                    <a:pt x="75" y="281"/>
                    <a:pt x="15" y="221"/>
                    <a:pt x="15" y="148"/>
                  </a:cubicBezTo>
                  <a:cubicBezTo>
                    <a:pt x="15" y="75"/>
                    <a:pt x="75" y="15"/>
                    <a:pt x="148" y="15"/>
                  </a:cubicBezTo>
                  <a:cubicBezTo>
                    <a:pt x="221" y="15"/>
                    <a:pt x="281" y="75"/>
                    <a:pt x="281" y="148"/>
                  </a:cubicBezTo>
                  <a:cubicBezTo>
                    <a:pt x="281" y="221"/>
                    <a:pt x="221" y="281"/>
                    <a:pt x="148" y="2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107924" y="3333344"/>
            <a:ext cx="675907" cy="1085151"/>
            <a:chOff x="4343400" y="2465980"/>
            <a:chExt cx="480671" cy="771705"/>
          </a:xfrm>
          <a:solidFill>
            <a:schemeClr val="accent4"/>
          </a:solidFill>
        </p:grpSpPr>
        <p:grpSp>
          <p:nvGrpSpPr>
            <p:cNvPr id="2" name="Group 1"/>
            <p:cNvGrpSpPr/>
            <p:nvPr/>
          </p:nvGrpSpPr>
          <p:grpSpPr>
            <a:xfrm>
              <a:off x="4406106" y="2964635"/>
              <a:ext cx="331788" cy="273050"/>
              <a:chOff x="2112963" y="704056"/>
              <a:chExt cx="331788" cy="273050"/>
            </a:xfrm>
            <a:grpFill/>
          </p:grpSpPr>
          <p:sp>
            <p:nvSpPr>
              <p:cNvPr id="46" name="淘宝网chenying0907出品 96"/>
              <p:cNvSpPr>
                <a:spLocks/>
              </p:cNvSpPr>
              <p:nvPr/>
            </p:nvSpPr>
            <p:spPr bwMode="auto">
              <a:xfrm>
                <a:off x="2112963" y="813593"/>
                <a:ext cx="322263" cy="163513"/>
              </a:xfrm>
              <a:custGeom>
                <a:avLst/>
                <a:gdLst>
                  <a:gd name="T0" fmla="*/ 270 w 298"/>
                  <a:gd name="T1" fmla="*/ 21 h 152"/>
                  <a:gd name="T2" fmla="*/ 270 w 298"/>
                  <a:gd name="T3" fmla="*/ 27 h 152"/>
                  <a:gd name="T4" fmla="*/ 217 w 298"/>
                  <a:gd name="T5" fmla="*/ 80 h 152"/>
                  <a:gd name="T6" fmla="*/ 74 w 298"/>
                  <a:gd name="T7" fmla="*/ 80 h 152"/>
                  <a:gd name="T8" fmla="*/ 74 w 298"/>
                  <a:gd name="T9" fmla="*/ 32 h 152"/>
                  <a:gd name="T10" fmla="*/ 0 w 298"/>
                  <a:gd name="T11" fmla="*/ 92 h 152"/>
                  <a:gd name="T12" fmla="*/ 74 w 298"/>
                  <a:gd name="T13" fmla="*/ 152 h 152"/>
                  <a:gd name="T14" fmla="*/ 74 w 298"/>
                  <a:gd name="T15" fmla="*/ 108 h 152"/>
                  <a:gd name="T16" fmla="*/ 217 w 298"/>
                  <a:gd name="T17" fmla="*/ 108 h 152"/>
                  <a:gd name="T18" fmla="*/ 298 w 298"/>
                  <a:gd name="T19" fmla="*/ 27 h 152"/>
                  <a:gd name="T20" fmla="*/ 294 w 298"/>
                  <a:gd name="T21" fmla="*/ 0 h 152"/>
                  <a:gd name="T22" fmla="*/ 270 w 298"/>
                  <a:gd name="T23" fmla="*/ 21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8" h="152">
                    <a:moveTo>
                      <a:pt x="270" y="21"/>
                    </a:moveTo>
                    <a:cubicBezTo>
                      <a:pt x="270" y="23"/>
                      <a:pt x="270" y="25"/>
                      <a:pt x="270" y="27"/>
                    </a:cubicBezTo>
                    <a:cubicBezTo>
                      <a:pt x="270" y="56"/>
                      <a:pt x="246" y="80"/>
                      <a:pt x="217" y="80"/>
                    </a:cubicBezTo>
                    <a:cubicBezTo>
                      <a:pt x="74" y="80"/>
                      <a:pt x="74" y="80"/>
                      <a:pt x="74" y="80"/>
                    </a:cubicBezTo>
                    <a:cubicBezTo>
                      <a:pt x="74" y="32"/>
                      <a:pt x="74" y="32"/>
                      <a:pt x="74" y="32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74" y="152"/>
                      <a:pt x="74" y="152"/>
                      <a:pt x="74" y="152"/>
                    </a:cubicBezTo>
                    <a:cubicBezTo>
                      <a:pt x="74" y="108"/>
                      <a:pt x="74" y="108"/>
                      <a:pt x="74" y="108"/>
                    </a:cubicBezTo>
                    <a:cubicBezTo>
                      <a:pt x="217" y="108"/>
                      <a:pt x="217" y="108"/>
                      <a:pt x="217" y="108"/>
                    </a:cubicBezTo>
                    <a:cubicBezTo>
                      <a:pt x="262" y="108"/>
                      <a:pt x="298" y="71"/>
                      <a:pt x="298" y="27"/>
                    </a:cubicBezTo>
                    <a:cubicBezTo>
                      <a:pt x="298" y="18"/>
                      <a:pt x="297" y="9"/>
                      <a:pt x="294" y="0"/>
                    </a:cubicBezTo>
                    <a:lnTo>
                      <a:pt x="270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8" name="淘宝网chenying0907出品 97"/>
              <p:cNvSpPr>
                <a:spLocks/>
              </p:cNvSpPr>
              <p:nvPr/>
            </p:nvSpPr>
            <p:spPr bwMode="auto">
              <a:xfrm>
                <a:off x="2122488" y="704056"/>
                <a:ext cx="322263" cy="165100"/>
              </a:xfrm>
              <a:custGeom>
                <a:avLst/>
                <a:gdLst>
                  <a:gd name="T0" fmla="*/ 28 w 298"/>
                  <a:gd name="T1" fmla="*/ 132 h 153"/>
                  <a:gd name="T2" fmla="*/ 28 w 298"/>
                  <a:gd name="T3" fmla="*/ 126 h 153"/>
                  <a:gd name="T4" fmla="*/ 81 w 298"/>
                  <a:gd name="T5" fmla="*/ 73 h 153"/>
                  <a:gd name="T6" fmla="*/ 224 w 298"/>
                  <a:gd name="T7" fmla="*/ 73 h 153"/>
                  <a:gd name="T8" fmla="*/ 224 w 298"/>
                  <a:gd name="T9" fmla="*/ 121 h 153"/>
                  <a:gd name="T10" fmla="*/ 298 w 298"/>
                  <a:gd name="T11" fmla="*/ 61 h 153"/>
                  <a:gd name="T12" fmla="*/ 224 w 298"/>
                  <a:gd name="T13" fmla="*/ 0 h 153"/>
                  <a:gd name="T14" fmla="*/ 224 w 298"/>
                  <a:gd name="T15" fmla="*/ 45 h 153"/>
                  <a:gd name="T16" fmla="*/ 81 w 298"/>
                  <a:gd name="T17" fmla="*/ 45 h 153"/>
                  <a:gd name="T18" fmla="*/ 0 w 298"/>
                  <a:gd name="T19" fmla="*/ 126 h 153"/>
                  <a:gd name="T20" fmla="*/ 4 w 298"/>
                  <a:gd name="T21" fmla="*/ 153 h 153"/>
                  <a:gd name="T22" fmla="*/ 28 w 298"/>
                  <a:gd name="T23" fmla="*/ 132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8" h="153">
                    <a:moveTo>
                      <a:pt x="28" y="132"/>
                    </a:moveTo>
                    <a:cubicBezTo>
                      <a:pt x="28" y="130"/>
                      <a:pt x="28" y="128"/>
                      <a:pt x="28" y="126"/>
                    </a:cubicBezTo>
                    <a:cubicBezTo>
                      <a:pt x="28" y="97"/>
                      <a:pt x="52" y="73"/>
                      <a:pt x="81" y="73"/>
                    </a:cubicBezTo>
                    <a:cubicBezTo>
                      <a:pt x="224" y="73"/>
                      <a:pt x="224" y="73"/>
                      <a:pt x="224" y="73"/>
                    </a:cubicBezTo>
                    <a:cubicBezTo>
                      <a:pt x="224" y="121"/>
                      <a:pt x="224" y="121"/>
                      <a:pt x="224" y="121"/>
                    </a:cubicBezTo>
                    <a:cubicBezTo>
                      <a:pt x="298" y="61"/>
                      <a:pt x="298" y="61"/>
                      <a:pt x="298" y="61"/>
                    </a:cubicBezTo>
                    <a:cubicBezTo>
                      <a:pt x="224" y="0"/>
                      <a:pt x="224" y="0"/>
                      <a:pt x="224" y="0"/>
                    </a:cubicBezTo>
                    <a:cubicBezTo>
                      <a:pt x="224" y="45"/>
                      <a:pt x="224" y="45"/>
                      <a:pt x="224" y="45"/>
                    </a:cubicBezTo>
                    <a:cubicBezTo>
                      <a:pt x="81" y="45"/>
                      <a:pt x="81" y="45"/>
                      <a:pt x="81" y="45"/>
                    </a:cubicBezTo>
                    <a:cubicBezTo>
                      <a:pt x="36" y="45"/>
                      <a:pt x="0" y="82"/>
                      <a:pt x="0" y="126"/>
                    </a:cubicBezTo>
                    <a:cubicBezTo>
                      <a:pt x="0" y="135"/>
                      <a:pt x="1" y="144"/>
                      <a:pt x="4" y="153"/>
                    </a:cubicBezTo>
                    <a:lnTo>
                      <a:pt x="28" y="1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49" name="Title 1"/>
            <p:cNvSpPr txBox="1">
              <a:spLocks/>
            </p:cNvSpPr>
            <p:nvPr/>
          </p:nvSpPr>
          <p:spPr>
            <a:xfrm>
              <a:off x="4343400" y="2465980"/>
              <a:ext cx="480671" cy="399049"/>
            </a:xfrm>
            <a:prstGeom prst="rect">
              <a:avLst/>
            </a:prstGeom>
            <a:noFill/>
          </p:spPr>
          <p:txBody>
            <a:bodyPr vert="horz" lIns="128580" tIns="64290" rIns="128580" bIns="6429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18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2531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VS</a:t>
              </a:r>
              <a:endParaRPr lang="en-US" sz="1547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74339" y="1354608"/>
            <a:ext cx="12140754" cy="5541165"/>
            <a:chOff x="265960" y="963330"/>
            <a:chExt cx="8633899" cy="3940600"/>
          </a:xfrm>
        </p:grpSpPr>
        <p:grpSp>
          <p:nvGrpSpPr>
            <p:cNvPr id="7" name="Group 6"/>
            <p:cNvGrpSpPr/>
            <p:nvPr/>
          </p:nvGrpSpPr>
          <p:grpSpPr>
            <a:xfrm>
              <a:off x="265960" y="963330"/>
              <a:ext cx="8633899" cy="3940600"/>
              <a:chOff x="265960" y="963330"/>
              <a:chExt cx="8633899" cy="3940600"/>
            </a:xfrm>
          </p:grpSpPr>
          <p:grpSp>
            <p:nvGrpSpPr>
              <p:cNvPr id="6" name="Group 5"/>
              <p:cNvGrpSpPr/>
              <p:nvPr/>
            </p:nvGrpSpPr>
            <p:grpSpPr>
              <a:xfrm>
                <a:off x="265960" y="963330"/>
                <a:ext cx="2041713" cy="3940600"/>
                <a:chOff x="265960" y="963330"/>
                <a:chExt cx="2041713" cy="3940600"/>
              </a:xfrm>
            </p:grpSpPr>
            <p:grpSp>
              <p:nvGrpSpPr>
                <p:cNvPr id="3" name="Group 2"/>
                <p:cNvGrpSpPr/>
                <p:nvPr/>
              </p:nvGrpSpPr>
              <p:grpSpPr>
                <a:xfrm>
                  <a:off x="265960" y="963330"/>
                  <a:ext cx="2041713" cy="3940600"/>
                  <a:chOff x="265960" y="963330"/>
                  <a:chExt cx="2041713" cy="3940600"/>
                </a:xfrm>
              </p:grpSpPr>
              <p:sp>
                <p:nvSpPr>
                  <p:cNvPr id="161" name="淘宝网chenying0907出品 8"/>
                  <p:cNvSpPr>
                    <a:spLocks/>
                  </p:cNvSpPr>
                  <p:nvPr/>
                </p:nvSpPr>
                <p:spPr bwMode="auto">
                  <a:xfrm>
                    <a:off x="265960" y="963330"/>
                    <a:ext cx="2041713" cy="3940600"/>
                  </a:xfrm>
                  <a:custGeom>
                    <a:avLst/>
                    <a:gdLst>
                      <a:gd name="T0" fmla="*/ 560 w 560"/>
                      <a:gd name="T1" fmla="*/ 1006 h 1080"/>
                      <a:gd name="T2" fmla="*/ 487 w 560"/>
                      <a:gd name="T3" fmla="*/ 1080 h 1080"/>
                      <a:gd name="T4" fmla="*/ 73 w 560"/>
                      <a:gd name="T5" fmla="*/ 1080 h 1080"/>
                      <a:gd name="T6" fmla="*/ 0 w 560"/>
                      <a:gd name="T7" fmla="*/ 1006 h 1080"/>
                      <a:gd name="T8" fmla="*/ 0 w 560"/>
                      <a:gd name="T9" fmla="*/ 73 h 1080"/>
                      <a:gd name="T10" fmla="*/ 73 w 560"/>
                      <a:gd name="T11" fmla="*/ 0 h 1080"/>
                      <a:gd name="T12" fmla="*/ 487 w 560"/>
                      <a:gd name="T13" fmla="*/ 0 h 1080"/>
                      <a:gd name="T14" fmla="*/ 560 w 560"/>
                      <a:gd name="T15" fmla="*/ 73 h 1080"/>
                      <a:gd name="T16" fmla="*/ 560 w 560"/>
                      <a:gd name="T17" fmla="*/ 1006 h 10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60" h="1080">
                        <a:moveTo>
                          <a:pt x="560" y="1006"/>
                        </a:moveTo>
                        <a:cubicBezTo>
                          <a:pt x="560" y="1047"/>
                          <a:pt x="527" y="1080"/>
                          <a:pt x="487" y="1080"/>
                        </a:cubicBezTo>
                        <a:cubicBezTo>
                          <a:pt x="73" y="1080"/>
                          <a:pt x="73" y="1080"/>
                          <a:pt x="73" y="1080"/>
                        </a:cubicBezTo>
                        <a:cubicBezTo>
                          <a:pt x="33" y="1080"/>
                          <a:pt x="0" y="1047"/>
                          <a:pt x="0" y="1006"/>
                        </a:cubicBezTo>
                        <a:cubicBezTo>
                          <a:pt x="0" y="73"/>
                          <a:pt x="0" y="73"/>
                          <a:pt x="0" y="73"/>
                        </a:cubicBezTo>
                        <a:cubicBezTo>
                          <a:pt x="0" y="33"/>
                          <a:pt x="33" y="0"/>
                          <a:pt x="73" y="0"/>
                        </a:cubicBezTo>
                        <a:cubicBezTo>
                          <a:pt x="487" y="0"/>
                          <a:pt x="487" y="0"/>
                          <a:pt x="487" y="0"/>
                        </a:cubicBezTo>
                        <a:cubicBezTo>
                          <a:pt x="527" y="0"/>
                          <a:pt x="560" y="33"/>
                          <a:pt x="560" y="73"/>
                        </a:cubicBezTo>
                        <a:lnTo>
                          <a:pt x="560" y="1006"/>
                        </a:lnTo>
                        <a:close/>
                      </a:path>
                    </a:pathLst>
                  </a:custGeom>
                  <a:solidFill>
                    <a:srgbClr val="31384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128580" tIns="64290" rIns="128580" bIns="6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62" name="Oval 10"/>
                  <p:cNvSpPr>
                    <a:spLocks noChangeArrowheads="1"/>
                  </p:cNvSpPr>
                  <p:nvPr/>
                </p:nvSpPr>
                <p:spPr bwMode="auto">
                  <a:xfrm>
                    <a:off x="1106527" y="4370088"/>
                    <a:ext cx="358237" cy="360578"/>
                  </a:xfrm>
                  <a:prstGeom prst="ellipse">
                    <a:avLst/>
                  </a:prstGeom>
                  <a:solidFill>
                    <a:srgbClr val="0B181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128580" tIns="64290" rIns="128580" bIns="6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63" name="淘宝网chenying0907出品 11"/>
                  <p:cNvSpPr>
                    <a:spLocks/>
                  </p:cNvSpPr>
                  <p:nvPr/>
                </p:nvSpPr>
                <p:spPr bwMode="auto">
                  <a:xfrm>
                    <a:off x="928579" y="1197471"/>
                    <a:ext cx="714132" cy="107705"/>
                  </a:xfrm>
                  <a:custGeom>
                    <a:avLst/>
                    <a:gdLst>
                      <a:gd name="T0" fmla="*/ 196 w 196"/>
                      <a:gd name="T1" fmla="*/ 15 h 30"/>
                      <a:gd name="T2" fmla="*/ 181 w 196"/>
                      <a:gd name="T3" fmla="*/ 30 h 30"/>
                      <a:gd name="T4" fmla="*/ 15 w 196"/>
                      <a:gd name="T5" fmla="*/ 30 h 30"/>
                      <a:gd name="T6" fmla="*/ 0 w 196"/>
                      <a:gd name="T7" fmla="*/ 15 h 30"/>
                      <a:gd name="T8" fmla="*/ 0 w 196"/>
                      <a:gd name="T9" fmla="*/ 15 h 30"/>
                      <a:gd name="T10" fmla="*/ 15 w 196"/>
                      <a:gd name="T11" fmla="*/ 0 h 30"/>
                      <a:gd name="T12" fmla="*/ 181 w 196"/>
                      <a:gd name="T13" fmla="*/ 0 h 30"/>
                      <a:gd name="T14" fmla="*/ 196 w 196"/>
                      <a:gd name="T15" fmla="*/ 15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96" h="30">
                        <a:moveTo>
                          <a:pt x="196" y="15"/>
                        </a:moveTo>
                        <a:cubicBezTo>
                          <a:pt x="196" y="24"/>
                          <a:pt x="189" y="30"/>
                          <a:pt x="181" y="30"/>
                        </a:cubicBezTo>
                        <a:cubicBezTo>
                          <a:pt x="15" y="30"/>
                          <a:pt x="15" y="30"/>
                          <a:pt x="15" y="30"/>
                        </a:cubicBezTo>
                        <a:cubicBezTo>
                          <a:pt x="7" y="30"/>
                          <a:pt x="0" y="24"/>
                          <a:pt x="0" y="15"/>
                        </a:cubicBezTo>
                        <a:cubicBezTo>
                          <a:pt x="0" y="15"/>
                          <a:pt x="0" y="15"/>
                          <a:pt x="0" y="15"/>
                        </a:cubicBezTo>
                        <a:cubicBezTo>
                          <a:pt x="0" y="7"/>
                          <a:pt x="7" y="0"/>
                          <a:pt x="15" y="0"/>
                        </a:cubicBezTo>
                        <a:cubicBezTo>
                          <a:pt x="181" y="0"/>
                          <a:pt x="181" y="0"/>
                          <a:pt x="181" y="0"/>
                        </a:cubicBezTo>
                        <a:cubicBezTo>
                          <a:pt x="189" y="0"/>
                          <a:pt x="196" y="7"/>
                          <a:pt x="196" y="15"/>
                        </a:cubicBezTo>
                        <a:close/>
                      </a:path>
                    </a:pathLst>
                  </a:custGeom>
                  <a:solidFill>
                    <a:srgbClr val="0B181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128580" tIns="64290" rIns="128580" bIns="6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schemeClr val="bg1"/>
                      </a:solidFill>
                    </a:endParaRPr>
                  </a:p>
                </p:txBody>
              </p:sp>
            </p:grpSp>
            <p:sp>
              <p:nvSpPr>
                <p:cNvPr id="164" name="Rectangle 9"/>
                <p:cNvSpPr>
                  <a:spLocks noChangeArrowheads="1"/>
                </p:cNvSpPr>
                <p:nvPr/>
              </p:nvSpPr>
              <p:spPr bwMode="auto">
                <a:xfrm>
                  <a:off x="390054" y="1471418"/>
                  <a:ext cx="1793523" cy="2781600"/>
                </a:xfrm>
                <a:prstGeom prst="rect">
                  <a:avLst/>
                </a:prstGeom>
                <a:blipFill dpi="0" rotWithShape="1"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xtLst/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150" name="Group 149"/>
              <p:cNvGrpSpPr/>
              <p:nvPr/>
            </p:nvGrpSpPr>
            <p:grpSpPr>
              <a:xfrm>
                <a:off x="6858146" y="963330"/>
                <a:ext cx="2041713" cy="3940600"/>
                <a:chOff x="265960" y="963330"/>
                <a:chExt cx="2041713" cy="3940600"/>
              </a:xfrm>
            </p:grpSpPr>
            <p:sp>
              <p:nvSpPr>
                <p:cNvPr id="151" name="淘宝网chenying0907出品 8"/>
                <p:cNvSpPr>
                  <a:spLocks/>
                </p:cNvSpPr>
                <p:nvPr/>
              </p:nvSpPr>
              <p:spPr bwMode="auto">
                <a:xfrm>
                  <a:off x="265960" y="963330"/>
                  <a:ext cx="2041713" cy="3940600"/>
                </a:xfrm>
                <a:custGeom>
                  <a:avLst/>
                  <a:gdLst>
                    <a:gd name="T0" fmla="*/ 560 w 560"/>
                    <a:gd name="T1" fmla="*/ 1006 h 1080"/>
                    <a:gd name="T2" fmla="*/ 487 w 560"/>
                    <a:gd name="T3" fmla="*/ 1080 h 1080"/>
                    <a:gd name="T4" fmla="*/ 73 w 560"/>
                    <a:gd name="T5" fmla="*/ 1080 h 1080"/>
                    <a:gd name="T6" fmla="*/ 0 w 560"/>
                    <a:gd name="T7" fmla="*/ 1006 h 1080"/>
                    <a:gd name="T8" fmla="*/ 0 w 560"/>
                    <a:gd name="T9" fmla="*/ 73 h 1080"/>
                    <a:gd name="T10" fmla="*/ 73 w 560"/>
                    <a:gd name="T11" fmla="*/ 0 h 1080"/>
                    <a:gd name="T12" fmla="*/ 487 w 560"/>
                    <a:gd name="T13" fmla="*/ 0 h 1080"/>
                    <a:gd name="T14" fmla="*/ 560 w 560"/>
                    <a:gd name="T15" fmla="*/ 73 h 1080"/>
                    <a:gd name="T16" fmla="*/ 560 w 560"/>
                    <a:gd name="T17" fmla="*/ 1006 h 10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60" h="1080">
                      <a:moveTo>
                        <a:pt x="560" y="1006"/>
                      </a:moveTo>
                      <a:cubicBezTo>
                        <a:pt x="560" y="1047"/>
                        <a:pt x="527" y="1080"/>
                        <a:pt x="487" y="1080"/>
                      </a:cubicBezTo>
                      <a:cubicBezTo>
                        <a:pt x="73" y="1080"/>
                        <a:pt x="73" y="1080"/>
                        <a:pt x="73" y="1080"/>
                      </a:cubicBezTo>
                      <a:cubicBezTo>
                        <a:pt x="33" y="1080"/>
                        <a:pt x="0" y="1047"/>
                        <a:pt x="0" y="1006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33"/>
                        <a:pt x="33" y="0"/>
                        <a:pt x="73" y="0"/>
                      </a:cubicBezTo>
                      <a:cubicBezTo>
                        <a:pt x="487" y="0"/>
                        <a:pt x="487" y="0"/>
                        <a:pt x="487" y="0"/>
                      </a:cubicBezTo>
                      <a:cubicBezTo>
                        <a:pt x="527" y="0"/>
                        <a:pt x="560" y="33"/>
                        <a:pt x="560" y="73"/>
                      </a:cubicBezTo>
                      <a:lnTo>
                        <a:pt x="560" y="1006"/>
                      </a:lnTo>
                      <a:close/>
                    </a:path>
                  </a:pathLst>
                </a:custGeom>
                <a:solidFill>
                  <a:srgbClr val="3138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52" name="Oval 10"/>
                <p:cNvSpPr>
                  <a:spLocks noChangeArrowheads="1"/>
                </p:cNvSpPr>
                <p:nvPr/>
              </p:nvSpPr>
              <p:spPr bwMode="auto">
                <a:xfrm>
                  <a:off x="1106527" y="4370088"/>
                  <a:ext cx="358237" cy="360578"/>
                </a:xfrm>
                <a:prstGeom prst="ellipse">
                  <a:avLst/>
                </a:prstGeom>
                <a:solidFill>
                  <a:srgbClr val="0B181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53" name="淘宝网chenying0907出品 11"/>
                <p:cNvSpPr>
                  <a:spLocks/>
                </p:cNvSpPr>
                <p:nvPr/>
              </p:nvSpPr>
              <p:spPr bwMode="auto">
                <a:xfrm>
                  <a:off x="928579" y="1197471"/>
                  <a:ext cx="714132" cy="107705"/>
                </a:xfrm>
                <a:custGeom>
                  <a:avLst/>
                  <a:gdLst>
                    <a:gd name="T0" fmla="*/ 196 w 196"/>
                    <a:gd name="T1" fmla="*/ 15 h 30"/>
                    <a:gd name="T2" fmla="*/ 181 w 196"/>
                    <a:gd name="T3" fmla="*/ 30 h 30"/>
                    <a:gd name="T4" fmla="*/ 15 w 196"/>
                    <a:gd name="T5" fmla="*/ 30 h 30"/>
                    <a:gd name="T6" fmla="*/ 0 w 196"/>
                    <a:gd name="T7" fmla="*/ 15 h 30"/>
                    <a:gd name="T8" fmla="*/ 0 w 196"/>
                    <a:gd name="T9" fmla="*/ 15 h 30"/>
                    <a:gd name="T10" fmla="*/ 15 w 196"/>
                    <a:gd name="T11" fmla="*/ 0 h 30"/>
                    <a:gd name="T12" fmla="*/ 181 w 196"/>
                    <a:gd name="T13" fmla="*/ 0 h 30"/>
                    <a:gd name="T14" fmla="*/ 196 w 196"/>
                    <a:gd name="T15" fmla="*/ 15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96" h="30">
                      <a:moveTo>
                        <a:pt x="196" y="15"/>
                      </a:moveTo>
                      <a:cubicBezTo>
                        <a:pt x="196" y="24"/>
                        <a:pt x="189" y="30"/>
                        <a:pt x="181" y="30"/>
                      </a:cubicBezTo>
                      <a:cubicBezTo>
                        <a:pt x="15" y="30"/>
                        <a:pt x="15" y="30"/>
                        <a:pt x="15" y="30"/>
                      </a:cubicBezTo>
                      <a:cubicBezTo>
                        <a:pt x="7" y="30"/>
                        <a:pt x="0" y="24"/>
                        <a:pt x="0" y="15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7"/>
                        <a:pt x="7" y="0"/>
                        <a:pt x="15" y="0"/>
                      </a:cubicBezTo>
                      <a:cubicBezTo>
                        <a:pt x="181" y="0"/>
                        <a:pt x="181" y="0"/>
                        <a:pt x="181" y="0"/>
                      </a:cubicBezTo>
                      <a:cubicBezTo>
                        <a:pt x="189" y="0"/>
                        <a:pt x="196" y="7"/>
                        <a:pt x="196" y="15"/>
                      </a:cubicBezTo>
                      <a:close/>
                    </a:path>
                  </a:pathLst>
                </a:custGeom>
                <a:solidFill>
                  <a:srgbClr val="0B181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bg1"/>
                    </a:solidFill>
                  </a:endParaRPr>
                </a:p>
              </p:txBody>
            </p:sp>
          </p:grpSp>
        </p:grpSp>
        <p:sp>
          <p:nvSpPr>
            <p:cNvPr id="154" name="Rectangle 9"/>
            <p:cNvSpPr>
              <a:spLocks noChangeArrowheads="1"/>
            </p:cNvSpPr>
            <p:nvPr/>
          </p:nvSpPr>
          <p:spPr bwMode="auto">
            <a:xfrm>
              <a:off x="6982240" y="1471418"/>
              <a:ext cx="1793523" cy="2781600"/>
            </a:xfrm>
            <a:prstGeom prst="rect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157" name="淘宝网chenying0907出品 156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58" name="淘宝网chenying0907出品 157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59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434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40" grpId="0"/>
      <p:bldP spid="49" grpId="0" animBg="1"/>
      <p:bldP spid="96" grpId="0"/>
      <p:bldP spid="97" grpId="0"/>
      <p:bldP spid="98" grpId="0" animBg="1"/>
      <p:bldP spid="157" grpId="0" animBg="1"/>
      <p:bldP spid="158" grpId="0" animBg="1"/>
      <p:bldP spid="15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 flipH="1">
            <a:off x="8565922" y="3863362"/>
            <a:ext cx="2052993" cy="0"/>
          </a:xfrm>
          <a:prstGeom prst="line">
            <a:avLst/>
          </a:prstGeom>
          <a:ln w="2540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4122289" y="3265792"/>
            <a:ext cx="1736912" cy="1971449"/>
          </a:xfrm>
          <a:prstGeom prst="line">
            <a:avLst/>
          </a:prstGeom>
          <a:ln w="2540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H="1">
            <a:off x="7173612" y="3863362"/>
            <a:ext cx="1373474" cy="1563617"/>
          </a:xfrm>
          <a:prstGeom prst="line">
            <a:avLst/>
          </a:prstGeom>
          <a:ln w="2540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5843975" y="3240567"/>
            <a:ext cx="1329638" cy="2186413"/>
          </a:xfrm>
          <a:prstGeom prst="line">
            <a:avLst/>
          </a:prstGeom>
          <a:ln w="2540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2269102" y="3732056"/>
            <a:ext cx="1853188" cy="1475753"/>
          </a:xfrm>
          <a:prstGeom prst="line">
            <a:avLst/>
          </a:prstGeom>
          <a:ln w="2540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12"/>
          <p:cNvSpPr>
            <a:spLocks noChangeArrowheads="1"/>
          </p:cNvSpPr>
          <p:nvPr/>
        </p:nvSpPr>
        <p:spPr bwMode="auto">
          <a:xfrm>
            <a:off x="3088572" y="4175636"/>
            <a:ext cx="2067435" cy="2064345"/>
          </a:xfrm>
          <a:prstGeom prst="ellipse">
            <a:avLst/>
          </a:prstGeom>
          <a:solidFill>
            <a:schemeClr val="accent2"/>
          </a:solidFill>
          <a:ln w="254000">
            <a:solidFill>
              <a:schemeClr val="bg2"/>
            </a:solidFill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Oval 12"/>
          <p:cNvSpPr>
            <a:spLocks noChangeArrowheads="1"/>
          </p:cNvSpPr>
          <p:nvPr/>
        </p:nvSpPr>
        <p:spPr bwMode="auto">
          <a:xfrm>
            <a:off x="5156007" y="2604565"/>
            <a:ext cx="1375935" cy="1373879"/>
          </a:xfrm>
          <a:prstGeom prst="ellipse">
            <a:avLst/>
          </a:prstGeom>
          <a:solidFill>
            <a:schemeClr val="accent3"/>
          </a:solidFill>
          <a:ln w="254000">
            <a:solidFill>
              <a:schemeClr val="bg2"/>
            </a:solidFill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pPr lv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Oval 12"/>
          <p:cNvSpPr>
            <a:spLocks noChangeArrowheads="1"/>
          </p:cNvSpPr>
          <p:nvPr/>
        </p:nvSpPr>
        <p:spPr bwMode="auto">
          <a:xfrm>
            <a:off x="6659220" y="4913356"/>
            <a:ext cx="1028785" cy="1027247"/>
          </a:xfrm>
          <a:prstGeom prst="ellipse">
            <a:avLst/>
          </a:prstGeom>
          <a:solidFill>
            <a:schemeClr val="accent4"/>
          </a:solidFill>
          <a:ln w="203200">
            <a:solidFill>
              <a:schemeClr val="bg2"/>
            </a:solidFill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pPr lv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Oval 12"/>
          <p:cNvSpPr>
            <a:spLocks noChangeArrowheads="1"/>
          </p:cNvSpPr>
          <p:nvPr/>
        </p:nvSpPr>
        <p:spPr bwMode="auto">
          <a:xfrm>
            <a:off x="7727616" y="3045116"/>
            <a:ext cx="1638941" cy="1636492"/>
          </a:xfrm>
          <a:prstGeom prst="ellipse">
            <a:avLst/>
          </a:prstGeom>
          <a:solidFill>
            <a:schemeClr val="accent5"/>
          </a:solidFill>
          <a:ln w="254000">
            <a:solidFill>
              <a:schemeClr val="bg2"/>
            </a:solidFill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Oval 12"/>
          <p:cNvSpPr>
            <a:spLocks noChangeArrowheads="1"/>
          </p:cNvSpPr>
          <p:nvPr/>
        </p:nvSpPr>
        <p:spPr bwMode="auto">
          <a:xfrm>
            <a:off x="1725443" y="3189209"/>
            <a:ext cx="1087317" cy="1085693"/>
          </a:xfrm>
          <a:prstGeom prst="ellipse">
            <a:avLst/>
          </a:prstGeom>
          <a:solidFill>
            <a:schemeClr val="accent1"/>
          </a:solidFill>
          <a:ln w="203200">
            <a:solidFill>
              <a:schemeClr val="bg2"/>
            </a:solidFill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AU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Oval 12"/>
          <p:cNvSpPr>
            <a:spLocks noChangeArrowheads="1"/>
          </p:cNvSpPr>
          <p:nvPr/>
        </p:nvSpPr>
        <p:spPr bwMode="auto">
          <a:xfrm>
            <a:off x="10104522" y="3349739"/>
            <a:ext cx="1028785" cy="1027247"/>
          </a:xfrm>
          <a:prstGeom prst="ellipse">
            <a:avLst/>
          </a:prstGeom>
          <a:solidFill>
            <a:schemeClr val="accent6"/>
          </a:solidFill>
          <a:ln w="203200">
            <a:solidFill>
              <a:schemeClr val="bg2"/>
            </a:solidFill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 Placeholder 33"/>
          <p:cNvSpPr txBox="1">
            <a:spLocks/>
          </p:cNvSpPr>
          <p:nvPr/>
        </p:nvSpPr>
        <p:spPr>
          <a:xfrm>
            <a:off x="1584335" y="2416254"/>
            <a:ext cx="1408590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AU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 Placeholder 33"/>
          <p:cNvSpPr txBox="1">
            <a:spLocks/>
          </p:cNvSpPr>
          <p:nvPr/>
        </p:nvSpPr>
        <p:spPr>
          <a:xfrm>
            <a:off x="3362108" y="3401825"/>
            <a:ext cx="1408590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AU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 Placeholder 33"/>
          <p:cNvSpPr txBox="1">
            <a:spLocks/>
          </p:cNvSpPr>
          <p:nvPr/>
        </p:nvSpPr>
        <p:spPr>
          <a:xfrm>
            <a:off x="5139680" y="1823321"/>
            <a:ext cx="1408590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AU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 Placeholder 33"/>
          <p:cNvSpPr txBox="1">
            <a:spLocks/>
          </p:cNvSpPr>
          <p:nvPr/>
        </p:nvSpPr>
        <p:spPr>
          <a:xfrm>
            <a:off x="6469318" y="6122987"/>
            <a:ext cx="1408590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AU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 Placeholder 33"/>
          <p:cNvSpPr txBox="1">
            <a:spLocks/>
          </p:cNvSpPr>
          <p:nvPr/>
        </p:nvSpPr>
        <p:spPr>
          <a:xfrm>
            <a:off x="9914620" y="2590247"/>
            <a:ext cx="1408590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AU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Text Placeholder 33"/>
          <p:cNvSpPr txBox="1">
            <a:spLocks/>
          </p:cNvSpPr>
          <p:nvPr/>
        </p:nvSpPr>
        <p:spPr>
          <a:xfrm>
            <a:off x="7842792" y="2244572"/>
            <a:ext cx="1408590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AU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淘宝网chenying0907出品 20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" name="淘宝网chenying0907出品 21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3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881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/>
      <p:bldP spid="57" grpId="0"/>
      <p:bldP spid="58" grpId="0"/>
      <p:bldP spid="59" grpId="0"/>
      <p:bldP spid="60" grpId="0"/>
      <p:bldP spid="61" grpId="0"/>
      <p:bldP spid="21" grpId="0" animBg="1"/>
      <p:bldP spid="22" grpId="0" animBg="1"/>
      <p:bldP spid="2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3883"/>
          <p:cNvSpPr/>
          <p:nvPr/>
        </p:nvSpPr>
        <p:spPr>
          <a:xfrm>
            <a:off x="1499957" y="1591323"/>
            <a:ext cx="9847458" cy="635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Shape 3885"/>
          <p:cNvSpPr/>
          <p:nvPr/>
        </p:nvSpPr>
        <p:spPr>
          <a:xfrm>
            <a:off x="2510301" y="2399169"/>
            <a:ext cx="7851547" cy="4431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淘宝网chenying0907出品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3886"/>
          <p:cNvSpPr/>
          <p:nvPr/>
        </p:nvSpPr>
        <p:spPr>
          <a:xfrm>
            <a:off x="1499957" y="3322002"/>
            <a:ext cx="9847458" cy="63541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3888"/>
          <p:cNvSpPr/>
          <p:nvPr/>
        </p:nvSpPr>
        <p:spPr>
          <a:xfrm>
            <a:off x="2510301" y="4129847"/>
            <a:ext cx="7851547" cy="4431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淘宝网chenying0907出品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3889"/>
          <p:cNvSpPr/>
          <p:nvPr/>
        </p:nvSpPr>
        <p:spPr>
          <a:xfrm>
            <a:off x="1499957" y="5007066"/>
            <a:ext cx="9847458" cy="63541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3891"/>
          <p:cNvSpPr/>
          <p:nvPr/>
        </p:nvSpPr>
        <p:spPr>
          <a:xfrm>
            <a:off x="2510301" y="5814911"/>
            <a:ext cx="7851547" cy="4431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淘宝网chenying0907出品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4308489" y="1693507"/>
            <a:ext cx="4255168" cy="431051"/>
          </a:xfrm>
          <a:prstGeom prst="rect">
            <a:avLst/>
          </a:prstGeom>
        </p:spPr>
        <p:txBody>
          <a:bodyPr anchor="ctr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buNone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Q1       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点击输入您的问题请替换文字内容内容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?</a:t>
            </a:r>
          </a:p>
        </p:txBody>
      </p:sp>
      <p:sp>
        <p:nvSpPr>
          <p:cNvPr id="9" name="Text Placeholder 5"/>
          <p:cNvSpPr txBox="1">
            <a:spLocks/>
          </p:cNvSpPr>
          <p:nvPr/>
        </p:nvSpPr>
        <p:spPr>
          <a:xfrm>
            <a:off x="4308489" y="5109249"/>
            <a:ext cx="425516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Q3       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点击输入您的问题请替换文字内容内容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?</a:t>
            </a:r>
          </a:p>
        </p:txBody>
      </p:sp>
      <p:sp>
        <p:nvSpPr>
          <p:cNvPr id="11" name="Text Placeholder 5"/>
          <p:cNvSpPr txBox="1">
            <a:spLocks/>
          </p:cNvSpPr>
          <p:nvPr/>
        </p:nvSpPr>
        <p:spPr>
          <a:xfrm>
            <a:off x="4308489" y="3424186"/>
            <a:ext cx="425516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Q2       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点击输入您的问题请替换文字内容内容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?</a:t>
            </a:r>
          </a:p>
        </p:txBody>
      </p:sp>
      <p:sp>
        <p:nvSpPr>
          <p:cNvPr id="14" name="淘宝网chenying0907出品 13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5" name="淘宝网chenying0907出品 14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6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937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/>
      <p:bldP spid="6" grpId="0" animBg="1"/>
      <p:bldP spid="7" grpId="0"/>
      <p:bldP spid="8" grpId="0" build="p"/>
      <p:bldP spid="9" grpId="0"/>
      <p:bldP spid="11" grpId="0"/>
      <p:bldP spid="14" grpId="0" animBg="1"/>
      <p:bldP spid="15" grpId="0" animBg="1"/>
      <p:bldP spid="1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 noChangeAspect="1"/>
          </p:cNvGrpSpPr>
          <p:nvPr/>
        </p:nvGrpSpPr>
        <p:grpSpPr bwMode="auto">
          <a:xfrm>
            <a:off x="4909726" y="2690064"/>
            <a:ext cx="3039299" cy="3154639"/>
            <a:chOff x="1365" y="-412"/>
            <a:chExt cx="4954" cy="5142"/>
          </a:xfrm>
        </p:grpSpPr>
        <p:sp>
          <p:nvSpPr>
            <p:cNvPr id="5" name="Oval 4"/>
            <p:cNvSpPr>
              <a:spLocks noChangeArrowheads="1"/>
            </p:cNvSpPr>
            <p:nvPr/>
          </p:nvSpPr>
          <p:spPr bwMode="auto">
            <a:xfrm>
              <a:off x="2998" y="-412"/>
              <a:ext cx="1878" cy="5142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淘宝网chenying0907出品 5"/>
            <p:cNvSpPr>
              <a:spLocks/>
            </p:cNvSpPr>
            <p:nvPr/>
          </p:nvSpPr>
          <p:spPr bwMode="auto">
            <a:xfrm>
              <a:off x="1365" y="-412"/>
              <a:ext cx="2572" cy="5142"/>
            </a:xfrm>
            <a:custGeom>
              <a:avLst/>
              <a:gdLst>
                <a:gd name="T0" fmla="*/ 690 w 1087"/>
                <a:gd name="T1" fmla="*/ 1087 h 2174"/>
                <a:gd name="T2" fmla="*/ 1087 w 1087"/>
                <a:gd name="T3" fmla="*/ 0 h 2174"/>
                <a:gd name="T4" fmla="*/ 0 w 1087"/>
                <a:gd name="T5" fmla="*/ 1087 h 2174"/>
                <a:gd name="T6" fmla="*/ 1087 w 1087"/>
                <a:gd name="T7" fmla="*/ 2174 h 2174"/>
                <a:gd name="T8" fmla="*/ 1087 w 1087"/>
                <a:gd name="T9" fmla="*/ 2174 h 2174"/>
                <a:gd name="T10" fmla="*/ 690 w 1087"/>
                <a:gd name="T11" fmla="*/ 1087 h 2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7" h="2174">
                  <a:moveTo>
                    <a:pt x="690" y="1087"/>
                  </a:moveTo>
                  <a:cubicBezTo>
                    <a:pt x="690" y="487"/>
                    <a:pt x="868" y="0"/>
                    <a:pt x="1087" y="0"/>
                  </a:cubicBezTo>
                  <a:cubicBezTo>
                    <a:pt x="487" y="0"/>
                    <a:pt x="0" y="487"/>
                    <a:pt x="0" y="1087"/>
                  </a:cubicBezTo>
                  <a:cubicBezTo>
                    <a:pt x="0" y="1687"/>
                    <a:pt x="487" y="2174"/>
                    <a:pt x="1087" y="2174"/>
                  </a:cubicBezTo>
                  <a:cubicBezTo>
                    <a:pt x="1087" y="2174"/>
                    <a:pt x="1087" y="2174"/>
                    <a:pt x="1087" y="2174"/>
                  </a:cubicBezTo>
                  <a:cubicBezTo>
                    <a:pt x="868" y="2174"/>
                    <a:pt x="690" y="1687"/>
                    <a:pt x="690" y="108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淘宝网chenying0907出品 8"/>
            <p:cNvSpPr>
              <a:spLocks/>
            </p:cNvSpPr>
            <p:nvPr/>
          </p:nvSpPr>
          <p:spPr bwMode="auto">
            <a:xfrm>
              <a:off x="3225" y="1447"/>
              <a:ext cx="3094" cy="1462"/>
            </a:xfrm>
            <a:custGeom>
              <a:avLst/>
              <a:gdLst>
                <a:gd name="T0" fmla="*/ 1042 w 1308"/>
                <a:gd name="T1" fmla="*/ 96 h 618"/>
                <a:gd name="T2" fmla="*/ 602 w 1308"/>
                <a:gd name="T3" fmla="*/ 0 h 618"/>
                <a:gd name="T4" fmla="*/ 0 w 1308"/>
                <a:gd name="T5" fmla="*/ 602 h 618"/>
                <a:gd name="T6" fmla="*/ 301 w 1308"/>
                <a:gd name="T7" fmla="*/ 618 h 618"/>
                <a:gd name="T8" fmla="*/ 1042 w 1308"/>
                <a:gd name="T9" fmla="*/ 506 h 618"/>
                <a:gd name="T10" fmla="*/ 1308 w 1308"/>
                <a:gd name="T11" fmla="*/ 301 h 618"/>
                <a:gd name="T12" fmla="*/ 1042 w 1308"/>
                <a:gd name="T13" fmla="*/ 96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8" h="618">
                  <a:moveTo>
                    <a:pt x="1042" y="96"/>
                  </a:moveTo>
                  <a:cubicBezTo>
                    <a:pt x="918" y="50"/>
                    <a:pt x="767" y="18"/>
                    <a:pt x="602" y="0"/>
                  </a:cubicBezTo>
                  <a:cubicBezTo>
                    <a:pt x="0" y="602"/>
                    <a:pt x="0" y="602"/>
                    <a:pt x="0" y="602"/>
                  </a:cubicBezTo>
                  <a:cubicBezTo>
                    <a:pt x="96" y="612"/>
                    <a:pt x="197" y="618"/>
                    <a:pt x="301" y="618"/>
                  </a:cubicBezTo>
                  <a:cubicBezTo>
                    <a:pt x="582" y="618"/>
                    <a:pt x="846" y="578"/>
                    <a:pt x="1042" y="506"/>
                  </a:cubicBezTo>
                  <a:cubicBezTo>
                    <a:pt x="1238" y="435"/>
                    <a:pt x="1308" y="353"/>
                    <a:pt x="1308" y="301"/>
                  </a:cubicBezTo>
                  <a:cubicBezTo>
                    <a:pt x="1308" y="249"/>
                    <a:pt x="1238" y="167"/>
                    <a:pt x="1042" y="96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淘宝网chenying0907出品 9"/>
            <p:cNvSpPr>
              <a:spLocks/>
            </p:cNvSpPr>
            <p:nvPr/>
          </p:nvSpPr>
          <p:spPr bwMode="auto">
            <a:xfrm>
              <a:off x="3225" y="2159"/>
              <a:ext cx="3094" cy="2381"/>
            </a:xfrm>
            <a:custGeom>
              <a:avLst/>
              <a:gdLst>
                <a:gd name="T0" fmla="*/ 1308 w 1308"/>
                <a:gd name="T1" fmla="*/ 0 h 1007"/>
                <a:gd name="T2" fmla="*/ 1042 w 1308"/>
                <a:gd name="T3" fmla="*/ 205 h 1007"/>
                <a:gd name="T4" fmla="*/ 301 w 1308"/>
                <a:gd name="T5" fmla="*/ 317 h 1007"/>
                <a:gd name="T6" fmla="*/ 0 w 1308"/>
                <a:gd name="T7" fmla="*/ 301 h 1007"/>
                <a:gd name="T8" fmla="*/ 96 w 1308"/>
                <a:gd name="T9" fmla="*/ 741 h 1007"/>
                <a:gd name="T10" fmla="*/ 301 w 1308"/>
                <a:gd name="T11" fmla="*/ 1007 h 1007"/>
                <a:gd name="T12" fmla="*/ 301 w 1308"/>
                <a:gd name="T13" fmla="*/ 1007 h 1007"/>
                <a:gd name="T14" fmla="*/ 1013 w 1308"/>
                <a:gd name="T15" fmla="*/ 712 h 1007"/>
                <a:gd name="T16" fmla="*/ 1308 w 1308"/>
                <a:gd name="T17" fmla="*/ 0 h 1007"/>
                <a:gd name="T18" fmla="*/ 1308 w 1308"/>
                <a:gd name="T19" fmla="*/ 0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8" h="1007">
                  <a:moveTo>
                    <a:pt x="1308" y="0"/>
                  </a:moveTo>
                  <a:cubicBezTo>
                    <a:pt x="1308" y="53"/>
                    <a:pt x="1238" y="134"/>
                    <a:pt x="1042" y="205"/>
                  </a:cubicBezTo>
                  <a:cubicBezTo>
                    <a:pt x="846" y="277"/>
                    <a:pt x="582" y="317"/>
                    <a:pt x="301" y="317"/>
                  </a:cubicBezTo>
                  <a:cubicBezTo>
                    <a:pt x="197" y="317"/>
                    <a:pt x="96" y="311"/>
                    <a:pt x="0" y="301"/>
                  </a:cubicBezTo>
                  <a:cubicBezTo>
                    <a:pt x="18" y="466"/>
                    <a:pt x="50" y="617"/>
                    <a:pt x="96" y="741"/>
                  </a:cubicBezTo>
                  <a:cubicBezTo>
                    <a:pt x="167" y="937"/>
                    <a:pt x="249" y="1007"/>
                    <a:pt x="301" y="1007"/>
                  </a:cubicBezTo>
                  <a:cubicBezTo>
                    <a:pt x="301" y="1007"/>
                    <a:pt x="301" y="1007"/>
                    <a:pt x="301" y="1007"/>
                  </a:cubicBezTo>
                  <a:cubicBezTo>
                    <a:pt x="570" y="1007"/>
                    <a:pt x="823" y="902"/>
                    <a:pt x="1013" y="712"/>
                  </a:cubicBezTo>
                  <a:cubicBezTo>
                    <a:pt x="1203" y="522"/>
                    <a:pt x="1308" y="269"/>
                    <a:pt x="1308" y="0"/>
                  </a:cubicBezTo>
                  <a:cubicBezTo>
                    <a:pt x="1308" y="0"/>
                    <a:pt x="1308" y="0"/>
                    <a:pt x="1308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淘宝网chenying0907出品 11"/>
            <p:cNvSpPr>
              <a:spLocks/>
            </p:cNvSpPr>
            <p:nvPr/>
          </p:nvSpPr>
          <p:spPr bwMode="auto">
            <a:xfrm>
              <a:off x="3937" y="-34"/>
              <a:ext cx="2193" cy="2399"/>
            </a:xfrm>
            <a:custGeom>
              <a:avLst/>
              <a:gdLst>
                <a:gd name="T0" fmla="*/ 552 w 927"/>
                <a:gd name="T1" fmla="*/ 303 h 1014"/>
                <a:gd name="T2" fmla="*/ 815 w 927"/>
                <a:gd name="T3" fmla="*/ 1014 h 1014"/>
                <a:gd name="T4" fmla="*/ 926 w 927"/>
                <a:gd name="T5" fmla="*/ 927 h 1014"/>
                <a:gd name="T6" fmla="*/ 927 w 927"/>
                <a:gd name="T7" fmla="*/ 927 h 1014"/>
                <a:gd name="T8" fmla="*/ 656 w 927"/>
                <a:gd name="T9" fmla="*/ 271 h 1014"/>
                <a:gd name="T10" fmla="*/ 0 w 927"/>
                <a:gd name="T11" fmla="*/ 0 h 1014"/>
                <a:gd name="T12" fmla="*/ 552 w 927"/>
                <a:gd name="T13" fmla="*/ 303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7" h="1014">
                  <a:moveTo>
                    <a:pt x="552" y="303"/>
                  </a:moveTo>
                  <a:cubicBezTo>
                    <a:pt x="703" y="499"/>
                    <a:pt x="815" y="766"/>
                    <a:pt x="815" y="1014"/>
                  </a:cubicBezTo>
                  <a:cubicBezTo>
                    <a:pt x="891" y="975"/>
                    <a:pt x="920" y="941"/>
                    <a:pt x="926" y="927"/>
                  </a:cubicBezTo>
                  <a:cubicBezTo>
                    <a:pt x="927" y="927"/>
                    <a:pt x="927" y="927"/>
                    <a:pt x="927" y="927"/>
                  </a:cubicBezTo>
                  <a:cubicBezTo>
                    <a:pt x="927" y="679"/>
                    <a:pt x="831" y="446"/>
                    <a:pt x="656" y="271"/>
                  </a:cubicBezTo>
                  <a:cubicBezTo>
                    <a:pt x="481" y="96"/>
                    <a:pt x="248" y="0"/>
                    <a:pt x="0" y="0"/>
                  </a:cubicBezTo>
                  <a:cubicBezTo>
                    <a:pt x="248" y="0"/>
                    <a:pt x="503" y="239"/>
                    <a:pt x="552" y="30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淘宝网chenying0907出品 12"/>
            <p:cNvSpPr>
              <a:spLocks/>
            </p:cNvSpPr>
            <p:nvPr/>
          </p:nvSpPr>
          <p:spPr bwMode="auto">
            <a:xfrm>
              <a:off x="3937" y="-34"/>
              <a:ext cx="1928" cy="2399"/>
            </a:xfrm>
            <a:custGeom>
              <a:avLst/>
              <a:gdLst>
                <a:gd name="T0" fmla="*/ 0 w 815"/>
                <a:gd name="T1" fmla="*/ 1 h 1014"/>
                <a:gd name="T2" fmla="*/ 0 w 815"/>
                <a:gd name="T3" fmla="*/ 927 h 1014"/>
                <a:gd name="T4" fmla="*/ 815 w 815"/>
                <a:gd name="T5" fmla="*/ 1014 h 1014"/>
                <a:gd name="T6" fmla="*/ 552 w 815"/>
                <a:gd name="T7" fmla="*/ 286 h 1014"/>
                <a:gd name="T8" fmla="*/ 0 w 815"/>
                <a:gd name="T9" fmla="*/ 0 h 1014"/>
                <a:gd name="T10" fmla="*/ 0 w 815"/>
                <a:gd name="T11" fmla="*/ 1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5" h="1014">
                  <a:moveTo>
                    <a:pt x="0" y="1"/>
                  </a:moveTo>
                  <a:cubicBezTo>
                    <a:pt x="0" y="927"/>
                    <a:pt x="0" y="927"/>
                    <a:pt x="0" y="927"/>
                  </a:cubicBezTo>
                  <a:cubicBezTo>
                    <a:pt x="815" y="1014"/>
                    <a:pt x="815" y="1014"/>
                    <a:pt x="815" y="1014"/>
                  </a:cubicBezTo>
                  <a:cubicBezTo>
                    <a:pt x="815" y="766"/>
                    <a:pt x="727" y="461"/>
                    <a:pt x="552" y="286"/>
                  </a:cubicBezTo>
                  <a:cubicBezTo>
                    <a:pt x="411" y="145"/>
                    <a:pt x="248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淘宝网chenying0907出品 13"/>
            <p:cNvSpPr>
              <a:spLocks/>
            </p:cNvSpPr>
            <p:nvPr/>
          </p:nvSpPr>
          <p:spPr bwMode="auto">
            <a:xfrm>
              <a:off x="3566" y="253"/>
              <a:ext cx="1902" cy="2277"/>
            </a:xfrm>
            <a:custGeom>
              <a:avLst/>
              <a:gdLst>
                <a:gd name="T0" fmla="*/ 804 w 804"/>
                <a:gd name="T1" fmla="*/ 875 h 963"/>
                <a:gd name="T2" fmla="*/ 589 w 804"/>
                <a:gd name="T3" fmla="*/ 278 h 963"/>
                <a:gd name="T4" fmla="*/ 157 w 804"/>
                <a:gd name="T5" fmla="*/ 0 h 963"/>
                <a:gd name="T6" fmla="*/ 102 w 804"/>
                <a:gd name="T7" fmla="*/ 119 h 963"/>
                <a:gd name="T8" fmla="*/ 4 w 804"/>
                <a:gd name="T9" fmla="*/ 653 h 963"/>
                <a:gd name="T10" fmla="*/ 0 w 804"/>
                <a:gd name="T11" fmla="*/ 806 h 963"/>
                <a:gd name="T12" fmla="*/ 4 w 804"/>
                <a:gd name="T13" fmla="*/ 959 h 963"/>
                <a:gd name="T14" fmla="*/ 157 w 804"/>
                <a:gd name="T15" fmla="*/ 963 h 963"/>
                <a:gd name="T16" fmla="*/ 310 w 804"/>
                <a:gd name="T17" fmla="*/ 959 h 963"/>
                <a:gd name="T18" fmla="*/ 804 w 804"/>
                <a:gd name="T19" fmla="*/ 875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4" h="963">
                  <a:moveTo>
                    <a:pt x="804" y="875"/>
                  </a:moveTo>
                  <a:cubicBezTo>
                    <a:pt x="785" y="653"/>
                    <a:pt x="706" y="418"/>
                    <a:pt x="589" y="278"/>
                  </a:cubicBezTo>
                  <a:cubicBezTo>
                    <a:pt x="456" y="119"/>
                    <a:pt x="323" y="24"/>
                    <a:pt x="157" y="0"/>
                  </a:cubicBezTo>
                  <a:cubicBezTo>
                    <a:pt x="141" y="27"/>
                    <a:pt x="122" y="65"/>
                    <a:pt x="102" y="119"/>
                  </a:cubicBezTo>
                  <a:cubicBezTo>
                    <a:pt x="49" y="264"/>
                    <a:pt x="16" y="450"/>
                    <a:pt x="4" y="653"/>
                  </a:cubicBezTo>
                  <a:cubicBezTo>
                    <a:pt x="2" y="703"/>
                    <a:pt x="0" y="754"/>
                    <a:pt x="0" y="806"/>
                  </a:cubicBezTo>
                  <a:cubicBezTo>
                    <a:pt x="0" y="858"/>
                    <a:pt x="2" y="909"/>
                    <a:pt x="4" y="959"/>
                  </a:cubicBezTo>
                  <a:cubicBezTo>
                    <a:pt x="54" y="961"/>
                    <a:pt x="105" y="963"/>
                    <a:pt x="157" y="963"/>
                  </a:cubicBezTo>
                  <a:cubicBezTo>
                    <a:pt x="209" y="963"/>
                    <a:pt x="260" y="961"/>
                    <a:pt x="310" y="959"/>
                  </a:cubicBezTo>
                  <a:cubicBezTo>
                    <a:pt x="495" y="948"/>
                    <a:pt x="666" y="920"/>
                    <a:pt x="804" y="8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8323109" y="4852970"/>
            <a:ext cx="796944" cy="796944"/>
            <a:chOff x="7891737" y="4601650"/>
            <a:chExt cx="755703" cy="755703"/>
          </a:xfrm>
        </p:grpSpPr>
        <p:sp>
          <p:nvSpPr>
            <p:cNvPr id="21" name="Oval 20"/>
            <p:cNvSpPr/>
            <p:nvPr/>
          </p:nvSpPr>
          <p:spPr>
            <a:xfrm>
              <a:off x="7891737" y="4601650"/>
              <a:ext cx="755703" cy="75570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淘宝网chenying0907出品 23"/>
            <p:cNvSpPr>
              <a:spLocks/>
            </p:cNvSpPr>
            <p:nvPr/>
          </p:nvSpPr>
          <p:spPr bwMode="auto">
            <a:xfrm>
              <a:off x="8099876" y="4820373"/>
              <a:ext cx="349218" cy="320594"/>
            </a:xfrm>
            <a:custGeom>
              <a:avLst/>
              <a:gdLst>
                <a:gd name="T0" fmla="*/ 29 w 85"/>
                <a:gd name="T1" fmla="*/ 0 h 78"/>
                <a:gd name="T2" fmla="*/ 34 w 85"/>
                <a:gd name="T3" fmla="*/ 29 h 78"/>
                <a:gd name="T4" fmla="*/ 8 w 85"/>
                <a:gd name="T5" fmla="*/ 29 h 78"/>
                <a:gd name="T6" fmla="*/ 6 w 85"/>
                <a:gd name="T7" fmla="*/ 29 h 78"/>
                <a:gd name="T8" fmla="*/ 0 w 85"/>
                <a:gd name="T9" fmla="*/ 35 h 78"/>
                <a:gd name="T10" fmla="*/ 0 w 85"/>
                <a:gd name="T11" fmla="*/ 35 h 78"/>
                <a:gd name="T12" fmla="*/ 4 w 85"/>
                <a:gd name="T13" fmla="*/ 42 h 78"/>
                <a:gd name="T14" fmla="*/ 0 w 85"/>
                <a:gd name="T15" fmla="*/ 47 h 78"/>
                <a:gd name="T16" fmla="*/ 0 w 85"/>
                <a:gd name="T17" fmla="*/ 47 h 78"/>
                <a:gd name="T18" fmla="*/ 5 w 85"/>
                <a:gd name="T19" fmla="*/ 54 h 78"/>
                <a:gd name="T20" fmla="*/ 4 w 85"/>
                <a:gd name="T21" fmla="*/ 58 h 78"/>
                <a:gd name="T22" fmla="*/ 4 w 85"/>
                <a:gd name="T23" fmla="*/ 58 h 78"/>
                <a:gd name="T24" fmla="*/ 10 w 85"/>
                <a:gd name="T25" fmla="*/ 65 h 78"/>
                <a:gd name="T26" fmla="*/ 11 w 85"/>
                <a:gd name="T27" fmla="*/ 65 h 78"/>
                <a:gd name="T28" fmla="*/ 9 w 85"/>
                <a:gd name="T29" fmla="*/ 70 h 78"/>
                <a:gd name="T30" fmla="*/ 9 w 85"/>
                <a:gd name="T31" fmla="*/ 70 h 78"/>
                <a:gd name="T32" fmla="*/ 15 w 85"/>
                <a:gd name="T33" fmla="*/ 77 h 78"/>
                <a:gd name="T34" fmla="*/ 29 w 85"/>
                <a:gd name="T35" fmla="*/ 77 h 78"/>
                <a:gd name="T36" fmla="*/ 45 w 85"/>
                <a:gd name="T37" fmla="*/ 77 h 78"/>
                <a:gd name="T38" fmla="*/ 46 w 85"/>
                <a:gd name="T39" fmla="*/ 77 h 78"/>
                <a:gd name="T40" fmla="*/ 51 w 85"/>
                <a:gd name="T41" fmla="*/ 71 h 78"/>
                <a:gd name="T42" fmla="*/ 66 w 85"/>
                <a:gd name="T43" fmla="*/ 69 h 78"/>
                <a:gd name="T44" fmla="*/ 66 w 85"/>
                <a:gd name="T45" fmla="*/ 78 h 78"/>
                <a:gd name="T46" fmla="*/ 85 w 85"/>
                <a:gd name="T47" fmla="*/ 78 h 78"/>
                <a:gd name="T48" fmla="*/ 85 w 85"/>
                <a:gd name="T49" fmla="*/ 25 h 78"/>
                <a:gd name="T50" fmla="*/ 66 w 85"/>
                <a:gd name="T51" fmla="*/ 25 h 78"/>
                <a:gd name="T52" fmla="*/ 66 w 85"/>
                <a:gd name="T53" fmla="*/ 32 h 78"/>
                <a:gd name="T54" fmla="*/ 61 w 85"/>
                <a:gd name="T55" fmla="*/ 32 h 78"/>
                <a:gd name="T56" fmla="*/ 29 w 85"/>
                <a:gd name="T5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78">
                  <a:moveTo>
                    <a:pt x="29" y="0"/>
                  </a:moveTo>
                  <a:cubicBezTo>
                    <a:pt x="1" y="7"/>
                    <a:pt x="33" y="28"/>
                    <a:pt x="34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3" y="29"/>
                    <a:pt x="0" y="32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8"/>
                    <a:pt x="1" y="41"/>
                    <a:pt x="4" y="42"/>
                  </a:cubicBezTo>
                  <a:cubicBezTo>
                    <a:pt x="2" y="43"/>
                    <a:pt x="0" y="45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1"/>
                    <a:pt x="2" y="53"/>
                    <a:pt x="5" y="54"/>
                  </a:cubicBezTo>
                  <a:cubicBezTo>
                    <a:pt x="4" y="55"/>
                    <a:pt x="4" y="57"/>
                    <a:pt x="4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62"/>
                    <a:pt x="7" y="65"/>
                    <a:pt x="10" y="65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9" y="66"/>
                    <a:pt x="9" y="68"/>
                    <a:pt x="9" y="70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9" y="74"/>
                    <a:pt x="12" y="77"/>
                    <a:pt x="15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57" y="16"/>
                    <a:pt x="32" y="17"/>
                    <a:pt x="29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738698" y="4852970"/>
            <a:ext cx="796944" cy="796944"/>
            <a:chOff x="3544559" y="4601650"/>
            <a:chExt cx="755703" cy="755703"/>
          </a:xfrm>
        </p:grpSpPr>
        <p:sp>
          <p:nvSpPr>
            <p:cNvPr id="23" name="Oval 22"/>
            <p:cNvSpPr/>
            <p:nvPr/>
          </p:nvSpPr>
          <p:spPr>
            <a:xfrm flipH="1">
              <a:off x="3544559" y="4601650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淘宝网chenying0907出品 24"/>
            <p:cNvSpPr>
              <a:spLocks noEditPoints="1"/>
            </p:cNvSpPr>
            <p:nvPr/>
          </p:nvSpPr>
          <p:spPr bwMode="auto">
            <a:xfrm>
              <a:off x="3753526" y="4820373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8323109" y="2408208"/>
            <a:ext cx="796944" cy="796944"/>
            <a:chOff x="7891737" y="2283399"/>
            <a:chExt cx="755703" cy="755703"/>
          </a:xfrm>
        </p:grpSpPr>
        <p:sp>
          <p:nvSpPr>
            <p:cNvPr id="20" name="Oval 19"/>
            <p:cNvSpPr/>
            <p:nvPr/>
          </p:nvSpPr>
          <p:spPr>
            <a:xfrm>
              <a:off x="7891737" y="2283399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淘宝网chenying0907出品 25"/>
            <p:cNvSpPr>
              <a:spLocks noEditPoints="1"/>
            </p:cNvSpPr>
            <p:nvPr/>
          </p:nvSpPr>
          <p:spPr bwMode="auto">
            <a:xfrm>
              <a:off x="8111199" y="2469466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738698" y="2408208"/>
            <a:ext cx="796944" cy="796944"/>
            <a:chOff x="3544559" y="2283399"/>
            <a:chExt cx="755703" cy="755703"/>
          </a:xfrm>
        </p:grpSpPr>
        <p:sp>
          <p:nvSpPr>
            <p:cNvPr id="22" name="Oval 21"/>
            <p:cNvSpPr/>
            <p:nvPr/>
          </p:nvSpPr>
          <p:spPr>
            <a:xfrm flipH="1">
              <a:off x="3544559" y="2283399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淘宝网chenying0907出品 26"/>
            <p:cNvSpPr>
              <a:spLocks noEditPoints="1"/>
            </p:cNvSpPr>
            <p:nvPr/>
          </p:nvSpPr>
          <p:spPr bwMode="auto">
            <a:xfrm>
              <a:off x="3784059" y="2442750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9092442" y="2201046"/>
            <a:ext cx="2267184" cy="856864"/>
            <a:chOff x="8590924" y="2306010"/>
            <a:chExt cx="3046760" cy="812521"/>
          </a:xfrm>
        </p:grpSpPr>
        <p:sp>
          <p:nvSpPr>
            <p:cNvPr id="29" name="Rectangle 28"/>
            <p:cNvSpPr/>
            <p:nvPr/>
          </p:nvSpPr>
          <p:spPr>
            <a:xfrm>
              <a:off x="8647438" y="2623603"/>
              <a:ext cx="2990246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淘宝网chenying0907出品 29"/>
            <p:cNvSpPr txBox="1"/>
            <p:nvPr/>
          </p:nvSpPr>
          <p:spPr>
            <a:xfrm>
              <a:off x="8590924" y="2306010"/>
              <a:ext cx="1937055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9092442" y="4650454"/>
            <a:ext cx="2267184" cy="856863"/>
            <a:chOff x="8590924" y="2306010"/>
            <a:chExt cx="3046760" cy="812521"/>
          </a:xfrm>
        </p:grpSpPr>
        <p:sp>
          <p:nvSpPr>
            <p:cNvPr id="33" name="Rectangle 32"/>
            <p:cNvSpPr/>
            <p:nvPr/>
          </p:nvSpPr>
          <p:spPr>
            <a:xfrm>
              <a:off x="8647438" y="2623603"/>
              <a:ext cx="2990246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淘宝网chenying0907出品 33"/>
            <p:cNvSpPr txBox="1"/>
            <p:nvPr/>
          </p:nvSpPr>
          <p:spPr>
            <a:xfrm>
              <a:off x="8590924" y="2306010"/>
              <a:ext cx="193705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 flipH="1">
            <a:off x="1453014" y="4650456"/>
            <a:ext cx="2267180" cy="856864"/>
            <a:chOff x="8590926" y="2306010"/>
            <a:chExt cx="3046758" cy="812521"/>
          </a:xfrm>
        </p:grpSpPr>
        <p:sp>
          <p:nvSpPr>
            <p:cNvPr id="36" name="Rectangle 35"/>
            <p:cNvSpPr/>
            <p:nvPr/>
          </p:nvSpPr>
          <p:spPr>
            <a:xfrm>
              <a:off x="8647438" y="2623603"/>
              <a:ext cx="2990246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淘宝网chenying0907出品 36"/>
            <p:cNvSpPr txBox="1"/>
            <p:nvPr/>
          </p:nvSpPr>
          <p:spPr>
            <a:xfrm>
              <a:off x="8590926" y="2306010"/>
              <a:ext cx="1937057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 flipH="1">
            <a:off x="1453013" y="2201046"/>
            <a:ext cx="2225128" cy="856864"/>
            <a:chOff x="8647438" y="2306010"/>
            <a:chExt cx="2990246" cy="812521"/>
          </a:xfrm>
        </p:grpSpPr>
        <p:sp>
          <p:nvSpPr>
            <p:cNvPr id="39" name="Rectangle 38"/>
            <p:cNvSpPr/>
            <p:nvPr/>
          </p:nvSpPr>
          <p:spPr>
            <a:xfrm>
              <a:off x="8647438" y="2623603"/>
              <a:ext cx="2990246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淘宝网chenying0907出品 39"/>
            <p:cNvSpPr txBox="1"/>
            <p:nvPr/>
          </p:nvSpPr>
          <p:spPr>
            <a:xfrm>
              <a:off x="8679751" y="2306010"/>
              <a:ext cx="1937057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3" name="淘宝网chenying0907出品 42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4" name="淘宝网chenying0907出品 43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5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2518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淘宝网chenying0907出品 1"/>
          <p:cNvSpPr/>
          <p:nvPr/>
        </p:nvSpPr>
        <p:spPr>
          <a:xfrm>
            <a:off x="20663" y="-8964"/>
            <a:ext cx="12858750" cy="723265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7" name="淘宝网chenying0907出品 16"/>
          <p:cNvSpPr txBox="1"/>
          <p:nvPr/>
        </p:nvSpPr>
        <p:spPr>
          <a:xfrm>
            <a:off x="4197127" y="2313791"/>
            <a:ext cx="69127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zh-CN" altLang="en-US" sz="8000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粗黑简体" panose="02000000000000000000" pitchFamily="2" charset="-122"/>
                <a:ea typeface="方正兰亭粗黑简体" panose="02000000000000000000" pitchFamily="2" charset="-122"/>
                <a:cs typeface="Arial" panose="020B0604020202020204" pitchFamily="34" charset="0"/>
              </a:rPr>
              <a:t>谢谢聆听</a:t>
            </a:r>
          </a:p>
        </p:txBody>
      </p:sp>
      <p:sp>
        <p:nvSpPr>
          <p:cNvPr id="19" name="淘宝网chenying0907出品 259"/>
          <p:cNvSpPr>
            <a:spLocks noChangeArrowheads="1"/>
          </p:cNvSpPr>
          <p:nvPr/>
        </p:nvSpPr>
        <p:spPr bwMode="auto">
          <a:xfrm>
            <a:off x="6717407" y="5416525"/>
            <a:ext cx="236347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000" b="1" cap="all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endParaRPr lang="zh-CN" altLang="en-US" sz="2000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132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5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7" grpId="0"/>
      <p:bldP spid="17" grpId="1"/>
      <p:bldP spid="1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学校教育培训招生"/>
  <p:tag name="ISPRING_SCORM_RATE_SLIDES" val="0"/>
  <p:tag name="ISPRING_SCORM_RATE_QUIZZES" val="0"/>
  <p:tag name="ISPRING_SCORM_PASSING_SCORE" val="0.000000"/>
  <p:tag name="ISPRING_ULTRA_SCORM_COURSE_ID" val="F1BE8C26-CE78-438E-99F3-F9FD36175366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内容列表"/>
  <p:tag name="ISPRINGCLOUDFOLDERID" val="0"/>
  <p:tag name="ISPRINGCLOUDFOLDERPATH" val="资源库"/>
  <p:tag name="ISPRING_OUTPUT_FOLDER" val="F:\新建文件夹\254149567\FileRecv\341PPT暑假招生71套"/>
  <p:tag name="ISPRING_FIRST_PUBLI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TextBox 1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标题 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标题 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标题 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标题 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6"/>
</p:tagLst>
</file>

<file path=ppt/theme/theme1.xml><?xml version="1.0" encoding="utf-8"?>
<a:theme xmlns:a="http://schemas.openxmlformats.org/drawingml/2006/main" name="1_自定义设计方案">
  <a:themeElements>
    <a:clrScheme name="自定义 99">
      <a:dk1>
        <a:srgbClr val="000000"/>
      </a:dk1>
      <a:lt1>
        <a:srgbClr val="FFFFFF"/>
      </a:lt1>
      <a:dk2>
        <a:srgbClr val="323232"/>
      </a:dk2>
      <a:lt2>
        <a:srgbClr val="E7DEDA"/>
      </a:lt2>
      <a:accent1>
        <a:srgbClr val="A5300F"/>
      </a:accent1>
      <a:accent2>
        <a:srgbClr val="E19825"/>
      </a:accent2>
      <a:accent3>
        <a:srgbClr val="D55816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自定义 99">
    <a:dk1>
      <a:srgbClr val="000000"/>
    </a:dk1>
    <a:lt1>
      <a:srgbClr val="FFFFFF"/>
    </a:lt1>
    <a:dk2>
      <a:srgbClr val="323232"/>
    </a:dk2>
    <a:lt2>
      <a:srgbClr val="E7DEDA"/>
    </a:lt2>
    <a:accent1>
      <a:srgbClr val="A5300F"/>
    </a:accent1>
    <a:accent2>
      <a:srgbClr val="E19825"/>
    </a:accent2>
    <a:accent3>
      <a:srgbClr val="D55816"/>
    </a:accent3>
    <a:accent4>
      <a:srgbClr val="B19C7D"/>
    </a:accent4>
    <a:accent5>
      <a:srgbClr val="7F5F52"/>
    </a:accent5>
    <a:accent6>
      <a:srgbClr val="B27D49"/>
    </a:accent6>
    <a:hlink>
      <a:srgbClr val="6B9F25"/>
    </a:hlink>
    <a:folHlink>
      <a:srgbClr val="B26B02"/>
    </a:folHlink>
  </a:clrScheme>
</a:themeOverride>
</file>

<file path=ppt/theme/themeOverride2.xml><?xml version="1.0" encoding="utf-8"?>
<a:themeOverride xmlns:a="http://schemas.openxmlformats.org/drawingml/2006/main">
  <a:clrScheme name="自定义 99">
    <a:dk1>
      <a:srgbClr val="000000"/>
    </a:dk1>
    <a:lt1>
      <a:srgbClr val="FFFFFF"/>
    </a:lt1>
    <a:dk2>
      <a:srgbClr val="323232"/>
    </a:dk2>
    <a:lt2>
      <a:srgbClr val="E7DEDA"/>
    </a:lt2>
    <a:accent1>
      <a:srgbClr val="A5300F"/>
    </a:accent1>
    <a:accent2>
      <a:srgbClr val="E19825"/>
    </a:accent2>
    <a:accent3>
      <a:srgbClr val="D55816"/>
    </a:accent3>
    <a:accent4>
      <a:srgbClr val="B19C7D"/>
    </a:accent4>
    <a:accent5>
      <a:srgbClr val="7F5F52"/>
    </a:accent5>
    <a:accent6>
      <a:srgbClr val="B27D49"/>
    </a:accent6>
    <a:hlink>
      <a:srgbClr val="6B9F25"/>
    </a:hlink>
    <a:folHlink>
      <a:srgbClr val="B26B02"/>
    </a:folHlink>
  </a:clrScheme>
</a:themeOverride>
</file>

<file path=ppt/theme/themeOverride3.xml><?xml version="1.0" encoding="utf-8"?>
<a:themeOverride xmlns:a="http://schemas.openxmlformats.org/drawingml/2006/main">
  <a:clrScheme name="自定义 99">
    <a:dk1>
      <a:srgbClr val="000000"/>
    </a:dk1>
    <a:lt1>
      <a:srgbClr val="FFFFFF"/>
    </a:lt1>
    <a:dk2>
      <a:srgbClr val="323232"/>
    </a:dk2>
    <a:lt2>
      <a:srgbClr val="E7DEDA"/>
    </a:lt2>
    <a:accent1>
      <a:srgbClr val="A5300F"/>
    </a:accent1>
    <a:accent2>
      <a:srgbClr val="E19825"/>
    </a:accent2>
    <a:accent3>
      <a:srgbClr val="D55816"/>
    </a:accent3>
    <a:accent4>
      <a:srgbClr val="B19C7D"/>
    </a:accent4>
    <a:accent5>
      <a:srgbClr val="7F5F52"/>
    </a:accent5>
    <a:accent6>
      <a:srgbClr val="B27D49"/>
    </a:accent6>
    <a:hlink>
      <a:srgbClr val="6B9F25"/>
    </a:hlink>
    <a:folHlink>
      <a:srgbClr val="B26B02"/>
    </a:folHlink>
  </a:clrScheme>
</a:themeOverride>
</file>

<file path=ppt/theme/themeOverride4.xml><?xml version="1.0" encoding="utf-8"?>
<a:themeOverride xmlns:a="http://schemas.openxmlformats.org/drawingml/2006/main">
  <a:clrScheme name="自定义 99">
    <a:dk1>
      <a:srgbClr val="000000"/>
    </a:dk1>
    <a:lt1>
      <a:srgbClr val="FFFFFF"/>
    </a:lt1>
    <a:dk2>
      <a:srgbClr val="323232"/>
    </a:dk2>
    <a:lt2>
      <a:srgbClr val="E7DEDA"/>
    </a:lt2>
    <a:accent1>
      <a:srgbClr val="A5300F"/>
    </a:accent1>
    <a:accent2>
      <a:srgbClr val="E19825"/>
    </a:accent2>
    <a:accent3>
      <a:srgbClr val="D55816"/>
    </a:accent3>
    <a:accent4>
      <a:srgbClr val="B19C7D"/>
    </a:accent4>
    <a:accent5>
      <a:srgbClr val="7F5F52"/>
    </a:accent5>
    <a:accent6>
      <a:srgbClr val="B27D49"/>
    </a:accent6>
    <a:hlink>
      <a:srgbClr val="6B9F25"/>
    </a:hlink>
    <a:folHlink>
      <a:srgbClr val="B26B02"/>
    </a:folHlink>
  </a:clrScheme>
</a:themeOverride>
</file>

<file path=ppt/theme/themeOverride5.xml><?xml version="1.0" encoding="utf-8"?>
<a:themeOverride xmlns:a="http://schemas.openxmlformats.org/drawingml/2006/main">
  <a:clrScheme name="自定义 99">
    <a:dk1>
      <a:srgbClr val="000000"/>
    </a:dk1>
    <a:lt1>
      <a:srgbClr val="FFFFFF"/>
    </a:lt1>
    <a:dk2>
      <a:srgbClr val="323232"/>
    </a:dk2>
    <a:lt2>
      <a:srgbClr val="E7DEDA"/>
    </a:lt2>
    <a:accent1>
      <a:srgbClr val="A5300F"/>
    </a:accent1>
    <a:accent2>
      <a:srgbClr val="E19825"/>
    </a:accent2>
    <a:accent3>
      <a:srgbClr val="D55816"/>
    </a:accent3>
    <a:accent4>
      <a:srgbClr val="B19C7D"/>
    </a:accent4>
    <a:accent5>
      <a:srgbClr val="7F5F52"/>
    </a:accent5>
    <a:accent6>
      <a:srgbClr val="B27D49"/>
    </a:accent6>
    <a:hlink>
      <a:srgbClr val="6B9F25"/>
    </a:hlink>
    <a:folHlink>
      <a:srgbClr val="B26B02"/>
    </a:folHlink>
  </a:clrScheme>
</a:themeOverride>
</file>

<file path=ppt/theme/themeOverride6.xml><?xml version="1.0" encoding="utf-8"?>
<a:themeOverride xmlns:a="http://schemas.openxmlformats.org/drawingml/2006/main">
  <a:clrScheme name="自定义 99">
    <a:dk1>
      <a:srgbClr val="000000"/>
    </a:dk1>
    <a:lt1>
      <a:srgbClr val="FFFFFF"/>
    </a:lt1>
    <a:dk2>
      <a:srgbClr val="323232"/>
    </a:dk2>
    <a:lt2>
      <a:srgbClr val="E7DEDA"/>
    </a:lt2>
    <a:accent1>
      <a:srgbClr val="A5300F"/>
    </a:accent1>
    <a:accent2>
      <a:srgbClr val="E19825"/>
    </a:accent2>
    <a:accent3>
      <a:srgbClr val="D55816"/>
    </a:accent3>
    <a:accent4>
      <a:srgbClr val="B19C7D"/>
    </a:accent4>
    <a:accent5>
      <a:srgbClr val="7F5F52"/>
    </a:accent5>
    <a:accent6>
      <a:srgbClr val="B27D49"/>
    </a:accent6>
    <a:hlink>
      <a:srgbClr val="6B9F25"/>
    </a:hlink>
    <a:folHlink>
      <a:srgbClr val="B26B02"/>
    </a:folHlink>
  </a:clrScheme>
</a:themeOverride>
</file>

<file path=ppt/theme/themeOverride7.xml><?xml version="1.0" encoding="utf-8"?>
<a:themeOverride xmlns:a="http://schemas.openxmlformats.org/drawingml/2006/main">
  <a:clrScheme name="自定义 99">
    <a:dk1>
      <a:srgbClr val="000000"/>
    </a:dk1>
    <a:lt1>
      <a:srgbClr val="FFFFFF"/>
    </a:lt1>
    <a:dk2>
      <a:srgbClr val="323232"/>
    </a:dk2>
    <a:lt2>
      <a:srgbClr val="E7DEDA"/>
    </a:lt2>
    <a:accent1>
      <a:srgbClr val="A5300F"/>
    </a:accent1>
    <a:accent2>
      <a:srgbClr val="E19825"/>
    </a:accent2>
    <a:accent3>
      <a:srgbClr val="D55816"/>
    </a:accent3>
    <a:accent4>
      <a:srgbClr val="B19C7D"/>
    </a:accent4>
    <a:accent5>
      <a:srgbClr val="7F5F52"/>
    </a:accent5>
    <a:accent6>
      <a:srgbClr val="B27D49"/>
    </a:accent6>
    <a:hlink>
      <a:srgbClr val="6B9F25"/>
    </a:hlink>
    <a:folHlink>
      <a:srgbClr val="B26B02"/>
    </a:folHlink>
  </a:clrScheme>
</a:themeOverride>
</file>

<file path=ppt/theme/themeOverride8.xml><?xml version="1.0" encoding="utf-8"?>
<a:themeOverride xmlns:a="http://schemas.openxmlformats.org/drawingml/2006/main">
  <a:clrScheme name="自定义 99">
    <a:dk1>
      <a:srgbClr val="000000"/>
    </a:dk1>
    <a:lt1>
      <a:srgbClr val="FFFFFF"/>
    </a:lt1>
    <a:dk2>
      <a:srgbClr val="323232"/>
    </a:dk2>
    <a:lt2>
      <a:srgbClr val="E7DEDA"/>
    </a:lt2>
    <a:accent1>
      <a:srgbClr val="A5300F"/>
    </a:accent1>
    <a:accent2>
      <a:srgbClr val="E19825"/>
    </a:accent2>
    <a:accent3>
      <a:srgbClr val="D55816"/>
    </a:accent3>
    <a:accent4>
      <a:srgbClr val="B19C7D"/>
    </a:accent4>
    <a:accent5>
      <a:srgbClr val="7F5F52"/>
    </a:accent5>
    <a:accent6>
      <a:srgbClr val="B27D49"/>
    </a:accent6>
    <a:hlink>
      <a:srgbClr val="6B9F25"/>
    </a:hlink>
    <a:folHlink>
      <a:srgbClr val="B26B02"/>
    </a:folHlink>
  </a:clrScheme>
</a:themeOverride>
</file>

<file path=ppt/theme/themeOverride9.xml><?xml version="1.0" encoding="utf-8"?>
<a:themeOverride xmlns:a="http://schemas.openxmlformats.org/drawingml/2006/main">
  <a:clrScheme name="自定义 99">
    <a:dk1>
      <a:srgbClr val="000000"/>
    </a:dk1>
    <a:lt1>
      <a:srgbClr val="FFFFFF"/>
    </a:lt1>
    <a:dk2>
      <a:srgbClr val="323232"/>
    </a:dk2>
    <a:lt2>
      <a:srgbClr val="E7DEDA"/>
    </a:lt2>
    <a:accent1>
      <a:srgbClr val="A5300F"/>
    </a:accent1>
    <a:accent2>
      <a:srgbClr val="E19825"/>
    </a:accent2>
    <a:accent3>
      <a:srgbClr val="D55816"/>
    </a:accent3>
    <a:accent4>
      <a:srgbClr val="B19C7D"/>
    </a:accent4>
    <a:accent5>
      <a:srgbClr val="7F5F52"/>
    </a:accent5>
    <a:accent6>
      <a:srgbClr val="B27D49"/>
    </a:accent6>
    <a:hlink>
      <a:srgbClr val="6B9F25"/>
    </a:hlink>
    <a:folHlink>
      <a:srgbClr val="B26B02"/>
    </a:folHlink>
  </a:clrScheme>
</a:themeOverride>
</file>

<file path=ppt/theme/themeOverride10.xml><?xml version="1.0" encoding="utf-8"?>
<a:themeOverride xmlns:a="http://schemas.openxmlformats.org/drawingml/2006/main">
  <a:clrScheme name="自定义 99">
    <a:dk1>
      <a:srgbClr val="000000"/>
    </a:dk1>
    <a:lt1>
      <a:srgbClr val="FFFFFF"/>
    </a:lt1>
    <a:dk2>
      <a:srgbClr val="323232"/>
    </a:dk2>
    <a:lt2>
      <a:srgbClr val="E7DEDA"/>
    </a:lt2>
    <a:accent1>
      <a:srgbClr val="A5300F"/>
    </a:accent1>
    <a:accent2>
      <a:srgbClr val="E19825"/>
    </a:accent2>
    <a:accent3>
      <a:srgbClr val="D55816"/>
    </a:accent3>
    <a:accent4>
      <a:srgbClr val="B19C7D"/>
    </a:accent4>
    <a:accent5>
      <a:srgbClr val="7F5F52"/>
    </a:accent5>
    <a:accent6>
      <a:srgbClr val="B27D49"/>
    </a:accent6>
    <a:hlink>
      <a:srgbClr val="6B9F25"/>
    </a:hlink>
    <a:folHlink>
      <a:srgbClr val="B26B02"/>
    </a:folHlink>
  </a:clrScheme>
</a:themeOverride>
</file>

<file path=ppt/theme/themeOverride11.xml><?xml version="1.0" encoding="utf-8"?>
<a:themeOverride xmlns:a="http://schemas.openxmlformats.org/drawingml/2006/main">
  <a:clrScheme name="自定义 99">
    <a:dk1>
      <a:srgbClr val="000000"/>
    </a:dk1>
    <a:lt1>
      <a:srgbClr val="FFFFFF"/>
    </a:lt1>
    <a:dk2>
      <a:srgbClr val="323232"/>
    </a:dk2>
    <a:lt2>
      <a:srgbClr val="E7DEDA"/>
    </a:lt2>
    <a:accent1>
      <a:srgbClr val="A5300F"/>
    </a:accent1>
    <a:accent2>
      <a:srgbClr val="E19825"/>
    </a:accent2>
    <a:accent3>
      <a:srgbClr val="D55816"/>
    </a:accent3>
    <a:accent4>
      <a:srgbClr val="B19C7D"/>
    </a:accent4>
    <a:accent5>
      <a:srgbClr val="7F5F52"/>
    </a:accent5>
    <a:accent6>
      <a:srgbClr val="B27D49"/>
    </a:accent6>
    <a:hlink>
      <a:srgbClr val="6B9F25"/>
    </a:hlink>
    <a:folHlink>
      <a:srgbClr val="B26B02"/>
    </a:folHlink>
  </a:clrScheme>
</a:themeOverride>
</file>

<file path=ppt/theme/themeOverride12.xml><?xml version="1.0" encoding="utf-8"?>
<a:themeOverride xmlns:a="http://schemas.openxmlformats.org/drawingml/2006/main">
  <a:clrScheme name="自定义 99">
    <a:dk1>
      <a:srgbClr val="000000"/>
    </a:dk1>
    <a:lt1>
      <a:srgbClr val="FFFFFF"/>
    </a:lt1>
    <a:dk2>
      <a:srgbClr val="323232"/>
    </a:dk2>
    <a:lt2>
      <a:srgbClr val="E7DEDA"/>
    </a:lt2>
    <a:accent1>
      <a:srgbClr val="A5300F"/>
    </a:accent1>
    <a:accent2>
      <a:srgbClr val="E19825"/>
    </a:accent2>
    <a:accent3>
      <a:srgbClr val="D55816"/>
    </a:accent3>
    <a:accent4>
      <a:srgbClr val="B19C7D"/>
    </a:accent4>
    <a:accent5>
      <a:srgbClr val="7F5F52"/>
    </a:accent5>
    <a:accent6>
      <a:srgbClr val="B27D49"/>
    </a:accent6>
    <a:hlink>
      <a:srgbClr val="6B9F25"/>
    </a:hlink>
    <a:folHlink>
      <a:srgbClr val="B26B02"/>
    </a:folHlink>
  </a:clrScheme>
</a:themeOverride>
</file>

<file path=ppt/theme/themeOverride13.xml><?xml version="1.0" encoding="utf-8"?>
<a:themeOverride xmlns:a="http://schemas.openxmlformats.org/drawingml/2006/main">
  <a:clrScheme name="自定义 99">
    <a:dk1>
      <a:srgbClr val="000000"/>
    </a:dk1>
    <a:lt1>
      <a:srgbClr val="FFFFFF"/>
    </a:lt1>
    <a:dk2>
      <a:srgbClr val="323232"/>
    </a:dk2>
    <a:lt2>
      <a:srgbClr val="E7DEDA"/>
    </a:lt2>
    <a:accent1>
      <a:srgbClr val="A5300F"/>
    </a:accent1>
    <a:accent2>
      <a:srgbClr val="E19825"/>
    </a:accent2>
    <a:accent3>
      <a:srgbClr val="D55816"/>
    </a:accent3>
    <a:accent4>
      <a:srgbClr val="B19C7D"/>
    </a:accent4>
    <a:accent5>
      <a:srgbClr val="7F5F52"/>
    </a:accent5>
    <a:accent6>
      <a:srgbClr val="B27D49"/>
    </a:accent6>
    <a:hlink>
      <a:srgbClr val="6B9F25"/>
    </a:hlink>
    <a:folHlink>
      <a:srgbClr val="B26B02"/>
    </a:folHlink>
  </a:clrScheme>
</a:themeOverride>
</file>

<file path=ppt/theme/themeOverride14.xml><?xml version="1.0" encoding="utf-8"?>
<a:themeOverride xmlns:a="http://schemas.openxmlformats.org/drawingml/2006/main">
  <a:clrScheme name="自定义 99">
    <a:dk1>
      <a:srgbClr val="000000"/>
    </a:dk1>
    <a:lt1>
      <a:srgbClr val="FFFFFF"/>
    </a:lt1>
    <a:dk2>
      <a:srgbClr val="323232"/>
    </a:dk2>
    <a:lt2>
      <a:srgbClr val="E7DEDA"/>
    </a:lt2>
    <a:accent1>
      <a:srgbClr val="A5300F"/>
    </a:accent1>
    <a:accent2>
      <a:srgbClr val="E19825"/>
    </a:accent2>
    <a:accent3>
      <a:srgbClr val="D55816"/>
    </a:accent3>
    <a:accent4>
      <a:srgbClr val="B19C7D"/>
    </a:accent4>
    <a:accent5>
      <a:srgbClr val="7F5F52"/>
    </a:accent5>
    <a:accent6>
      <a:srgbClr val="B27D49"/>
    </a:accent6>
    <a:hlink>
      <a:srgbClr val="6B9F25"/>
    </a:hlink>
    <a:folHlink>
      <a:srgbClr val="B26B02"/>
    </a:folHlink>
  </a:clrScheme>
</a:themeOverride>
</file>

<file path=ppt/theme/themeOverride15.xml><?xml version="1.0" encoding="utf-8"?>
<a:themeOverride xmlns:a="http://schemas.openxmlformats.org/drawingml/2006/main">
  <a:clrScheme name="自定义 99">
    <a:dk1>
      <a:srgbClr val="000000"/>
    </a:dk1>
    <a:lt1>
      <a:srgbClr val="FFFFFF"/>
    </a:lt1>
    <a:dk2>
      <a:srgbClr val="323232"/>
    </a:dk2>
    <a:lt2>
      <a:srgbClr val="E7DEDA"/>
    </a:lt2>
    <a:accent1>
      <a:srgbClr val="A5300F"/>
    </a:accent1>
    <a:accent2>
      <a:srgbClr val="E19825"/>
    </a:accent2>
    <a:accent3>
      <a:srgbClr val="D55816"/>
    </a:accent3>
    <a:accent4>
      <a:srgbClr val="B19C7D"/>
    </a:accent4>
    <a:accent5>
      <a:srgbClr val="7F5F52"/>
    </a:accent5>
    <a:accent6>
      <a:srgbClr val="B27D49"/>
    </a:accent6>
    <a:hlink>
      <a:srgbClr val="6B9F25"/>
    </a:hlink>
    <a:folHlink>
      <a:srgbClr val="B26B02"/>
    </a:folHlink>
  </a:clrScheme>
</a:themeOverride>
</file>

<file path=ppt/theme/themeOverride16.xml><?xml version="1.0" encoding="utf-8"?>
<a:themeOverride xmlns:a="http://schemas.openxmlformats.org/drawingml/2006/main">
  <a:clrScheme name="自定义 99">
    <a:dk1>
      <a:srgbClr val="000000"/>
    </a:dk1>
    <a:lt1>
      <a:srgbClr val="FFFFFF"/>
    </a:lt1>
    <a:dk2>
      <a:srgbClr val="323232"/>
    </a:dk2>
    <a:lt2>
      <a:srgbClr val="E7DEDA"/>
    </a:lt2>
    <a:accent1>
      <a:srgbClr val="A5300F"/>
    </a:accent1>
    <a:accent2>
      <a:srgbClr val="E19825"/>
    </a:accent2>
    <a:accent3>
      <a:srgbClr val="D55816"/>
    </a:accent3>
    <a:accent4>
      <a:srgbClr val="B19C7D"/>
    </a:accent4>
    <a:accent5>
      <a:srgbClr val="7F5F52"/>
    </a:accent5>
    <a:accent6>
      <a:srgbClr val="B27D49"/>
    </a:accent6>
    <a:hlink>
      <a:srgbClr val="6B9F25"/>
    </a:hlink>
    <a:folHlink>
      <a:srgbClr val="B26B02"/>
    </a:folHlink>
  </a:clrScheme>
</a:themeOverride>
</file>

<file path=ppt/theme/themeOverride17.xml><?xml version="1.0" encoding="utf-8"?>
<a:themeOverride xmlns:a="http://schemas.openxmlformats.org/drawingml/2006/main">
  <a:clrScheme name="自定义 99">
    <a:dk1>
      <a:srgbClr val="000000"/>
    </a:dk1>
    <a:lt1>
      <a:srgbClr val="FFFFFF"/>
    </a:lt1>
    <a:dk2>
      <a:srgbClr val="323232"/>
    </a:dk2>
    <a:lt2>
      <a:srgbClr val="E7DEDA"/>
    </a:lt2>
    <a:accent1>
      <a:srgbClr val="A5300F"/>
    </a:accent1>
    <a:accent2>
      <a:srgbClr val="E19825"/>
    </a:accent2>
    <a:accent3>
      <a:srgbClr val="D55816"/>
    </a:accent3>
    <a:accent4>
      <a:srgbClr val="B19C7D"/>
    </a:accent4>
    <a:accent5>
      <a:srgbClr val="7F5F52"/>
    </a:accent5>
    <a:accent6>
      <a:srgbClr val="B27D49"/>
    </a:accent6>
    <a:hlink>
      <a:srgbClr val="6B9F25"/>
    </a:hlink>
    <a:folHlink>
      <a:srgbClr val="B26B02"/>
    </a:folHlink>
  </a:clrScheme>
</a:themeOverride>
</file>

<file path=ppt/theme/themeOverride18.xml><?xml version="1.0" encoding="utf-8"?>
<a:themeOverride xmlns:a="http://schemas.openxmlformats.org/drawingml/2006/main">
  <a:clrScheme name="自定义 99">
    <a:dk1>
      <a:srgbClr val="000000"/>
    </a:dk1>
    <a:lt1>
      <a:srgbClr val="FFFFFF"/>
    </a:lt1>
    <a:dk2>
      <a:srgbClr val="323232"/>
    </a:dk2>
    <a:lt2>
      <a:srgbClr val="E7DEDA"/>
    </a:lt2>
    <a:accent1>
      <a:srgbClr val="A5300F"/>
    </a:accent1>
    <a:accent2>
      <a:srgbClr val="E19825"/>
    </a:accent2>
    <a:accent3>
      <a:srgbClr val="D55816"/>
    </a:accent3>
    <a:accent4>
      <a:srgbClr val="B19C7D"/>
    </a:accent4>
    <a:accent5>
      <a:srgbClr val="7F5F52"/>
    </a:accent5>
    <a:accent6>
      <a:srgbClr val="B27D49"/>
    </a:accent6>
    <a:hlink>
      <a:srgbClr val="6B9F25"/>
    </a:hlink>
    <a:folHlink>
      <a:srgbClr val="B26B02"/>
    </a:folHlink>
  </a:clrScheme>
</a:themeOverride>
</file>

<file path=ppt/theme/themeOverride19.xml><?xml version="1.0" encoding="utf-8"?>
<a:themeOverride xmlns:a="http://schemas.openxmlformats.org/drawingml/2006/main">
  <a:clrScheme name="自定义 99">
    <a:dk1>
      <a:srgbClr val="000000"/>
    </a:dk1>
    <a:lt1>
      <a:srgbClr val="FFFFFF"/>
    </a:lt1>
    <a:dk2>
      <a:srgbClr val="323232"/>
    </a:dk2>
    <a:lt2>
      <a:srgbClr val="E7DEDA"/>
    </a:lt2>
    <a:accent1>
      <a:srgbClr val="A5300F"/>
    </a:accent1>
    <a:accent2>
      <a:srgbClr val="E19825"/>
    </a:accent2>
    <a:accent3>
      <a:srgbClr val="D55816"/>
    </a:accent3>
    <a:accent4>
      <a:srgbClr val="B19C7D"/>
    </a:accent4>
    <a:accent5>
      <a:srgbClr val="7F5F52"/>
    </a:accent5>
    <a:accent6>
      <a:srgbClr val="B27D49"/>
    </a:accent6>
    <a:hlink>
      <a:srgbClr val="6B9F25"/>
    </a:hlink>
    <a:folHlink>
      <a:srgbClr val="B26B02"/>
    </a:folHlink>
  </a:clrScheme>
</a:themeOverride>
</file>

<file path=ppt/theme/themeOverride20.xml><?xml version="1.0" encoding="utf-8"?>
<a:themeOverride xmlns:a="http://schemas.openxmlformats.org/drawingml/2006/main">
  <a:clrScheme name="自定义 99">
    <a:dk1>
      <a:srgbClr val="000000"/>
    </a:dk1>
    <a:lt1>
      <a:srgbClr val="FFFFFF"/>
    </a:lt1>
    <a:dk2>
      <a:srgbClr val="323232"/>
    </a:dk2>
    <a:lt2>
      <a:srgbClr val="E7DEDA"/>
    </a:lt2>
    <a:accent1>
      <a:srgbClr val="A5300F"/>
    </a:accent1>
    <a:accent2>
      <a:srgbClr val="E19825"/>
    </a:accent2>
    <a:accent3>
      <a:srgbClr val="D55816"/>
    </a:accent3>
    <a:accent4>
      <a:srgbClr val="B19C7D"/>
    </a:accent4>
    <a:accent5>
      <a:srgbClr val="7F5F52"/>
    </a:accent5>
    <a:accent6>
      <a:srgbClr val="B27D49"/>
    </a:accent6>
    <a:hlink>
      <a:srgbClr val="6B9F25"/>
    </a:hlink>
    <a:folHlink>
      <a:srgbClr val="B26B0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4237</Words>
  <Application>Microsoft Office PowerPoint</Application>
  <PresentationFormat>自定义</PresentationFormat>
  <Paragraphs>304</Paragraphs>
  <Slides>30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2" baseType="lpstr">
      <vt:lpstr>Oxygen</vt:lpstr>
      <vt:lpstr>SimSun-ExtB</vt:lpstr>
      <vt:lpstr>方正兰亭粗黑简体</vt:lpstr>
      <vt:lpstr>方正稚艺简体</vt:lpstr>
      <vt:lpstr>宋体</vt:lpstr>
      <vt:lpstr>微软雅黑</vt:lpstr>
      <vt:lpstr>Arial</vt:lpstr>
      <vt:lpstr>Calibri</vt:lpstr>
      <vt:lpstr>Calibri Light</vt:lpstr>
      <vt:lpstr>Helvetica</vt:lpstr>
      <vt:lpstr>Roboto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学校教育培训招生</dc:title>
  <dc:creator/>
  <dc:description>chenying0907</dc:description>
  <cp:lastModifiedBy/>
  <cp:revision>1</cp:revision>
  <dcterms:created xsi:type="dcterms:W3CDTF">2016-09-13T15:23:47Z</dcterms:created>
  <dcterms:modified xsi:type="dcterms:W3CDTF">2018-07-27T02:12:28Z</dcterms:modified>
</cp:coreProperties>
</file>