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8" r:id="rId2"/>
    <p:sldId id="289" r:id="rId3"/>
    <p:sldId id="290" r:id="rId4"/>
    <p:sldId id="291" r:id="rId5"/>
    <p:sldId id="316" r:id="rId6"/>
    <p:sldId id="298" r:id="rId7"/>
    <p:sldId id="296" r:id="rId8"/>
    <p:sldId id="317" r:id="rId9"/>
    <p:sldId id="320" r:id="rId10"/>
    <p:sldId id="292" r:id="rId11"/>
    <p:sldId id="299" r:id="rId12"/>
    <p:sldId id="300" r:id="rId13"/>
    <p:sldId id="314" r:id="rId14"/>
    <p:sldId id="301" r:id="rId15"/>
    <p:sldId id="303" r:id="rId16"/>
    <p:sldId id="319" r:id="rId17"/>
    <p:sldId id="293" r:id="rId18"/>
    <p:sldId id="295" r:id="rId19"/>
    <p:sldId id="318" r:id="rId20"/>
    <p:sldId id="304" r:id="rId21"/>
    <p:sldId id="297" r:id="rId22"/>
    <p:sldId id="308" r:id="rId23"/>
    <p:sldId id="315" r:id="rId24"/>
    <p:sldId id="321" r:id="rId25"/>
    <p:sldId id="312"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3E20"/>
    <a:srgbClr val="161616"/>
    <a:srgbClr val="0B12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72" y="-9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92042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3043252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6B4572-018F-4CE0-AE77-578DC43495D8}" type="slidenum">
              <a:rPr lang="en-US" smtClean="0"/>
              <a:t>5</a:t>
            </a:fld>
            <a:endParaRPr lang="en-US"/>
          </a:p>
        </p:txBody>
      </p:sp>
    </p:spTree>
    <p:extLst>
      <p:ext uri="{BB962C8B-B14F-4D97-AF65-F5344CB8AC3E}">
        <p14:creationId xmlns:p14="http://schemas.microsoft.com/office/powerpoint/2010/main" val="3946019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29690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2781471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defTabSz="683895" fontAlgn="base">
              <a:spcBef>
                <a:spcPct val="0"/>
              </a:spcBef>
              <a:spcAft>
                <a:spcPct val="0"/>
              </a:spcAft>
            </a:pPr>
            <a:fld id="{9C602251-43D7-4D1D-B3D2-19BD9A52692A}" type="slidenum">
              <a:rPr lang="zh-CN" altLang="en-US" sz="1200">
                <a:latin typeface="Calibri" panose="020F0502020204030204" pitchFamily="34" charset="0"/>
                <a:ea typeface="宋体" panose="02010600030101010101" pitchFamily="2" charset="-122"/>
              </a:r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88018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extLst>
      <p:ext uri="{BB962C8B-B14F-4D97-AF65-F5344CB8AC3E}">
        <p14:creationId xmlns:p14="http://schemas.microsoft.com/office/powerpoint/2010/main" val="1363954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2899E8E-562F-4226-8DF4-9A6B1DE6C2C7}" type="slidenum">
              <a:rPr lang="zh-CN" altLang="en-US" smtClean="0"/>
              <a:t>11</a:t>
            </a:fld>
            <a:endParaRPr lang="zh-CN" altLang="en-US"/>
          </a:p>
        </p:txBody>
      </p:sp>
    </p:spTree>
    <p:extLst>
      <p:ext uri="{BB962C8B-B14F-4D97-AF65-F5344CB8AC3E}">
        <p14:creationId xmlns:p14="http://schemas.microsoft.com/office/powerpoint/2010/main" val="3095727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3859262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extLst>
      <p:ext uri="{BB962C8B-B14F-4D97-AF65-F5344CB8AC3E}">
        <p14:creationId xmlns:p14="http://schemas.microsoft.com/office/powerpoint/2010/main" val="3012365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t>18</a:t>
            </a:fld>
            <a:endParaRPr lang="zh-CN" altLang="en-US"/>
          </a:p>
        </p:txBody>
      </p:sp>
    </p:spTree>
    <p:extLst>
      <p:ext uri="{BB962C8B-B14F-4D97-AF65-F5344CB8AC3E}">
        <p14:creationId xmlns:p14="http://schemas.microsoft.com/office/powerpoint/2010/main" val="4045402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2728673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extLst>
      <p:ext uri="{BB962C8B-B14F-4D97-AF65-F5344CB8AC3E}">
        <p14:creationId xmlns:p14="http://schemas.microsoft.com/office/powerpoint/2010/main" val="523519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extLst>
      <p:ext uri="{BB962C8B-B14F-4D97-AF65-F5344CB8AC3E}">
        <p14:creationId xmlns:p14="http://schemas.microsoft.com/office/powerpoint/2010/main" val="1766077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extLst>
      <p:ext uri="{BB962C8B-B14F-4D97-AF65-F5344CB8AC3E}">
        <p14:creationId xmlns:p14="http://schemas.microsoft.com/office/powerpoint/2010/main" val="607261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67575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slow" advClick="0" advTm="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slow" advClick="0" advTm="0">
    <p:comb/>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slow" advClick="0" advTm="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slow" advClick="0" advTm="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p:transition spd="slow" advClick="0" advTm="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slow" advClick="0" advTm="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slow" advClick="0" advTm="0">
    <p:comb/>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p:transition spd="slow" advClick="0" advTm="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slow" advClick="0" advTm="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slow" advClick="0" advTm="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slow" advClick="0" advTm="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slow" advClick="0" advTm="0">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3006318"/>
      </p:ext>
    </p:extLst>
  </p:cSld>
  <p:clrMapOvr>
    <a:masterClrMapping/>
  </p:clrMapOvr>
  <p:transition spd="slow" advClick="0" advTm="0">
    <p:comb/>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自定义版式">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316835"/>
      </p:ext>
    </p:extLst>
  </p:cSld>
  <p:clrMapOvr>
    <a:overrideClrMapping bg1="lt1" tx1="dk1" bg2="lt2" tx2="dk2" accent1="accent1" accent2="accent2" accent3="accent3" accent4="accent4" accent5="accent5" accent6="accent6" hlink="hlink" folHlink="folHlink"/>
  </p:clrMapOvr>
  <p:transition spd="slow" advClick="0" advTm="0">
    <p:comb/>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845540"/>
      </p:ext>
    </p:extLst>
  </p:cSld>
  <p:clrMapOvr>
    <a:masterClrMapping/>
  </p:clrMapOvr>
  <p:transition spd="slow" advClick="0" advTm="0">
    <p:comb/>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3178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phone 6 floatin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498" cy="5143500"/>
          </a:xfrm>
          <a:prstGeom prst="rect">
            <a:avLst/>
          </a:prstGeom>
        </p:spPr>
      </p:pic>
      <p:sp>
        <p:nvSpPr>
          <p:cNvPr id="3" name="矩形 2"/>
          <p:cNvSpPr/>
          <p:nvPr userDrawn="1"/>
        </p:nvSpPr>
        <p:spPr>
          <a:xfrm>
            <a:off x="0" y="0"/>
            <a:ext cx="9144000" cy="51435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Tree>
    <p:extLst>
      <p:ext uri="{BB962C8B-B14F-4D97-AF65-F5344CB8AC3E}">
        <p14:creationId xmlns:p14="http://schemas.microsoft.com/office/powerpoint/2010/main" val="270493576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07971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2018/4/14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spd="slow" advClick="0" advTm="0">
    <p:comb/>
  </p:transition>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7.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92510" cy="5273107"/>
            <a:chOff x="4744507" y="-8583561"/>
            <a:chExt cx="9192510" cy="5273107"/>
          </a:xfrm>
        </p:grpSpPr>
        <p:pic>
          <p:nvPicPr>
            <p:cNvPr id="13" name="图片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44507" y="-8583561"/>
              <a:ext cx="9181372" cy="5243966"/>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44507" y="-8539646"/>
              <a:ext cx="9192510" cy="5229192"/>
            </a:xfrm>
            <a:prstGeom prst="rect">
              <a:avLst/>
            </a:prstGeom>
          </p:spPr>
        </p:pic>
      </p:grpSp>
      <p:sp>
        <p:nvSpPr>
          <p:cNvPr id="7" name="文本框 6"/>
          <p:cNvSpPr txBox="1"/>
          <p:nvPr/>
        </p:nvSpPr>
        <p:spPr>
          <a:xfrm>
            <a:off x="2235200" y="1673529"/>
            <a:ext cx="4940300" cy="584775"/>
          </a:xfrm>
          <a:prstGeom prst="rect">
            <a:avLst/>
          </a:prstGeom>
          <a:solidFill>
            <a:srgbClr val="D03E20"/>
          </a:solidFill>
        </p:spPr>
        <p:txBody>
          <a:bodyPr wrap="square" rtlCol="0">
            <a:spAutoFit/>
          </a:bodyPr>
          <a:lstStyle/>
          <a:p>
            <a:pPr algn="ctr"/>
            <a:r>
              <a:rPr lang="zh-CN" altLang="en-US" sz="3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健身运动锻炼</a:t>
            </a:r>
            <a:r>
              <a:rPr lang="en-US" altLang="zh-CN" sz="3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
        <p:nvSpPr>
          <p:cNvPr id="9" name="文本框 8"/>
          <p:cNvSpPr txBox="1"/>
          <p:nvPr/>
        </p:nvSpPr>
        <p:spPr>
          <a:xfrm>
            <a:off x="3318182" y="1175612"/>
            <a:ext cx="2983509" cy="461665"/>
          </a:xfrm>
          <a:prstGeom prst="rect">
            <a:avLst/>
          </a:prstGeom>
          <a:noFill/>
        </p:spPr>
        <p:txBody>
          <a:bodyPr wrap="none" rtlCol="0">
            <a:spAutoFit/>
          </a:bodyPr>
          <a:lstStyle/>
          <a:p>
            <a:r>
              <a:rPr lang="en-US" altLang="zh-CN" sz="2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2019POWERPOINT</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4100056" y="2319957"/>
            <a:ext cx="800219" cy="338554"/>
          </a:xfrm>
          <a:prstGeom prst="rect">
            <a:avLst/>
          </a:prstGeom>
          <a:noFill/>
        </p:spPr>
        <p:txBody>
          <a:bodyPr wrap="none" rtlCol="0">
            <a:spAutoFit/>
          </a:bodyPr>
          <a:lstStyle/>
          <a:p>
            <a:r>
              <a:rPr lang="zh-CN" altLang="en-US" sz="1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汇报</a:t>
            </a:r>
            <a:r>
              <a:rPr lang="zh-CN" altLang="en-US" sz="1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1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263866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500"/>
                            </p:stCondLst>
                            <p:childTnLst>
                              <p:par>
                                <p:cTn id="13" presetID="52" presetClass="entr" presetSubtype="0" fill="hold" grpId="0" nodeType="afterEffect">
                                  <p:stCondLst>
                                    <p:cond delay="0"/>
                                  </p:stCondLst>
                                  <p:iterate type="lt">
                                    <p:tmPct val="14000"/>
                                  </p:iterate>
                                  <p:childTnLst>
                                    <p:set>
                                      <p:cBhvr>
                                        <p:cTn id="14" dur="1" fill="hold">
                                          <p:stCondLst>
                                            <p:cond delay="0"/>
                                          </p:stCondLst>
                                        </p:cTn>
                                        <p:tgtEl>
                                          <p:spTgt spid="7"/>
                                        </p:tgtEl>
                                        <p:attrNameLst>
                                          <p:attrName>style.visibility</p:attrName>
                                        </p:attrNameLst>
                                      </p:cBhvr>
                                      <p:to>
                                        <p:strVal val="visible"/>
                                      </p:to>
                                    </p:set>
                                    <p:animScale>
                                      <p:cBhvr>
                                        <p:cTn id="1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7"/>
                                        </p:tgtEl>
                                        <p:attrNameLst>
                                          <p:attrName>ppt_x</p:attrName>
                                          <p:attrName>ppt_y</p:attrName>
                                        </p:attrNameLst>
                                      </p:cBhvr>
                                    </p:animMotion>
                                    <p:animEffect transition="in" filter="fade">
                                      <p:cBhvr>
                                        <p:cTn id="17" dur="1000"/>
                                        <p:tgtEl>
                                          <p:spTgt spid="7"/>
                                        </p:tgtEl>
                                      </p:cBhvr>
                                    </p:animEffect>
                                  </p:childTnLst>
                                </p:cTn>
                              </p:par>
                            </p:childTnLst>
                          </p:cTn>
                        </p:par>
                        <p:par>
                          <p:cTn id="18" fill="hold">
                            <p:stCondLst>
                              <p:cond delay="39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duotone>
              <a:prstClr val="black"/>
              <a:schemeClr val="accent4">
                <a:tint val="45000"/>
                <a:satMod val="400000"/>
              </a:schemeClr>
            </a:duotone>
            <a:extLst>
              <a:ext uri="{28A0092B-C50C-407E-A947-70E740481C1C}">
                <a14:useLocalDpi xmlns:a14="http://schemas.microsoft.com/office/drawing/2010/main"/>
              </a:ext>
            </a:extLst>
          </a:blip>
          <a:srcRect/>
          <a:stretch/>
        </p:blipFill>
        <p:spPr>
          <a:xfrm>
            <a:off x="0" y="0"/>
            <a:ext cx="9144000" cy="2527300"/>
          </a:xfrm>
          <a:prstGeom prst="rect">
            <a:avLst/>
          </a:prstGeom>
        </p:spPr>
      </p:pic>
      <p:grpSp>
        <p:nvGrpSpPr>
          <p:cNvPr id="13" name="组合 12"/>
          <p:cNvGrpSpPr/>
          <p:nvPr/>
        </p:nvGrpSpPr>
        <p:grpSpPr>
          <a:xfrm>
            <a:off x="3200400" y="2298700"/>
            <a:ext cx="2705100" cy="609600"/>
            <a:chOff x="3200400" y="2298700"/>
            <a:chExt cx="2705100" cy="609600"/>
          </a:xfrm>
        </p:grpSpPr>
        <p:sp>
          <p:nvSpPr>
            <p:cNvPr id="8" name="圆角矩形 7"/>
            <p:cNvSpPr/>
            <p:nvPr/>
          </p:nvSpPr>
          <p:spPr>
            <a:xfrm>
              <a:off x="3200400" y="2298700"/>
              <a:ext cx="2705100" cy="609600"/>
            </a:xfrm>
            <a:prstGeom prst="roundRect">
              <a:avLst/>
            </a:pr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517900" y="2341890"/>
              <a:ext cx="2031999" cy="523220"/>
            </a:xfrm>
            <a:prstGeom prst="rect">
              <a:avLst/>
            </a:prstGeom>
            <a:noFill/>
          </p:spPr>
          <p:txBody>
            <a:bodyPr wrap="square" rtlCol="0">
              <a:spAutoFit/>
            </a:bodyPr>
            <a:lstStyle/>
            <a:p>
              <a:pPr algn="dist"/>
              <a:r>
                <a:rPr lang="zh-CN" altLang="en-US" sz="2800" b="1" dirty="0" smtClean="0">
                  <a:solidFill>
                    <a:schemeClr val="bg1"/>
                  </a:solidFill>
                  <a:latin typeface="微软雅黑" panose="020B0503020204020204" pitchFamily="34" charset="-122"/>
                  <a:ea typeface="微软雅黑" panose="020B0503020204020204" pitchFamily="34" charset="-122"/>
                </a:rPr>
                <a:t>前言概述</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838200" y="3213100"/>
            <a:ext cx="7772400" cy="1338828"/>
          </a:xfrm>
          <a:prstGeom prst="rect">
            <a:avLst/>
          </a:prstGeom>
          <a:noFill/>
        </p:spPr>
        <p:txBody>
          <a:bodyPr wrap="square" rtlCol="0">
            <a:spAutoFit/>
          </a:bodyPr>
          <a:lstStyle/>
          <a:p>
            <a:pPr indent="457200">
              <a:lnSpc>
                <a:spcPct val="150000"/>
              </a:lnSpc>
            </a:pPr>
            <a:r>
              <a:rPr lang="zh-CN" altLang="en-US" sz="1800" dirty="0"/>
              <a:t>健身房是城市里用来健身的</a:t>
            </a:r>
            <a:r>
              <a:rPr lang="zh-CN" altLang="en-US" sz="1800" dirty="0" smtClean="0"/>
              <a:t>场所</a:t>
            </a:r>
            <a:r>
              <a:rPr lang="en-US" altLang="zh-CN" sz="1800" dirty="0" smtClean="0"/>
              <a:t>  </a:t>
            </a:r>
            <a:r>
              <a:rPr lang="zh-CN" altLang="en-US" sz="1800" dirty="0"/>
              <a:t>。一般而言，都有齐全的器械设备，有较全的健身及娱乐项目，有专业的教练进行</a:t>
            </a:r>
            <a:r>
              <a:rPr lang="zh-CN" altLang="en-US" sz="1800" dirty="0" smtClean="0"/>
              <a:t>指导</a:t>
            </a:r>
            <a:r>
              <a:rPr lang="en-US" altLang="zh-CN" sz="1800" dirty="0" smtClean="0"/>
              <a:t>  </a:t>
            </a:r>
            <a:r>
              <a:rPr lang="zh-CN" altLang="en-US" sz="1800" dirty="0"/>
              <a:t>，有良好的健身氛围。</a:t>
            </a:r>
          </a:p>
          <a:p>
            <a:pPr indent="457200">
              <a:lnSpc>
                <a:spcPct val="150000"/>
              </a:lnSpc>
            </a:pPr>
            <a:r>
              <a:rPr lang="zh-CN" altLang="en-US" sz="1800" dirty="0"/>
              <a:t>在健身房不仅能锻炼肌肉，让身材更有形，也能认识很多新朋友。</a:t>
            </a:r>
          </a:p>
        </p:txBody>
      </p:sp>
    </p:spTree>
    <p:extLst>
      <p:ext uri="{BB962C8B-B14F-4D97-AF65-F5344CB8AC3E}">
        <p14:creationId xmlns:p14="http://schemas.microsoft.com/office/powerpoint/2010/main" val="218852916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strVal val="#ppt_w+.3"/>
                                          </p:val>
                                        </p:tav>
                                        <p:tav tm="100000">
                                          <p:val>
                                            <p:strVal val="#ppt_w"/>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animEffect transition="in" filter="fade">
                                      <p:cBhvr>
                                        <p:cTn id="13" dur="1000"/>
                                        <p:tgtEl>
                                          <p:spTgt spid="13"/>
                                        </p:tgtEl>
                                      </p:cBhvr>
                                    </p:animEffect>
                                  </p:childTnLst>
                                </p:cTn>
                              </p:par>
                            </p:childTnLst>
                          </p:cTn>
                        </p:par>
                        <p:par>
                          <p:cTn id="14" fill="hold">
                            <p:stCondLst>
                              <p:cond delay="2000"/>
                            </p:stCondLst>
                            <p:childTnLst>
                              <p:par>
                                <p:cTn id="15" presetID="1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250"/>
                                        <p:tgtEl>
                                          <p:spTgt spid="12"/>
                                        </p:tgtEl>
                                        <p:attrNameLst>
                                          <p:attrName>ppt_y</p:attrName>
                                        </p:attrNameLst>
                                      </p:cBhvr>
                                      <p:tavLst>
                                        <p:tav tm="0">
                                          <p:val>
                                            <p:strVal val="#ppt_y+#ppt_h*1.125000"/>
                                          </p:val>
                                        </p:tav>
                                        <p:tav tm="100000">
                                          <p:val>
                                            <p:strVal val="#ppt_y"/>
                                          </p:val>
                                        </p:tav>
                                      </p:tavLst>
                                    </p:anim>
                                    <p:animEffect transition="in" filter="wipe(up)">
                                      <p:cBhvr>
                                        <p:cTn id="18"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0" y="318"/>
            <a:ext cx="9144000" cy="518368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dirty="0">
              <a:ea typeface="微软雅黑" panose="020B0503020204020204" pitchFamily="34" charset="-122"/>
            </a:endParaRPr>
          </a:p>
        </p:txBody>
      </p:sp>
      <p:sp>
        <p:nvSpPr>
          <p:cNvPr id="14" name="剪去单角的矩形 22"/>
          <p:cNvSpPr/>
          <p:nvPr/>
        </p:nvSpPr>
        <p:spPr>
          <a:xfrm>
            <a:off x="1590766" y="1060316"/>
            <a:ext cx="3107147" cy="467487"/>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1" fmla="*/ 0 w 4772025"/>
              <a:gd name="connsiteY0-2" fmla="*/ 0 h 476250"/>
              <a:gd name="connsiteX1-3" fmla="*/ 4568823 w 4772025"/>
              <a:gd name="connsiteY1-4" fmla="*/ 0 h 476250"/>
              <a:gd name="connsiteX2-5" fmla="*/ 4772025 w 4772025"/>
              <a:gd name="connsiteY2-6" fmla="*/ 241302 h 476250"/>
              <a:gd name="connsiteX3-7" fmla="*/ 4648200 w 4772025"/>
              <a:gd name="connsiteY3-8" fmla="*/ 476250 h 476250"/>
              <a:gd name="connsiteX4-9" fmla="*/ 0 w 4772025"/>
              <a:gd name="connsiteY4-10" fmla="*/ 476250 h 476250"/>
              <a:gd name="connsiteX5-11" fmla="*/ 0 w 4772025"/>
              <a:gd name="connsiteY5-12" fmla="*/ 0 h 476250"/>
              <a:gd name="connsiteX0-13" fmla="*/ 0 w 4767262"/>
              <a:gd name="connsiteY0-14" fmla="*/ 0 h 476250"/>
              <a:gd name="connsiteX1-15" fmla="*/ 4568823 w 4767262"/>
              <a:gd name="connsiteY1-16" fmla="*/ 0 h 476250"/>
              <a:gd name="connsiteX2-17" fmla="*/ 4767262 w 4767262"/>
              <a:gd name="connsiteY2-18" fmla="*/ 207964 h 476250"/>
              <a:gd name="connsiteX3-19" fmla="*/ 4648200 w 4767262"/>
              <a:gd name="connsiteY3-20" fmla="*/ 476250 h 476250"/>
              <a:gd name="connsiteX4-21" fmla="*/ 0 w 4767262"/>
              <a:gd name="connsiteY4-22" fmla="*/ 476250 h 476250"/>
              <a:gd name="connsiteX5-23" fmla="*/ 0 w 4767262"/>
              <a:gd name="connsiteY5-24" fmla="*/ 0 h 476250"/>
              <a:gd name="connsiteX0-25" fmla="*/ 0 w 4872037"/>
              <a:gd name="connsiteY0-26" fmla="*/ 0 h 476250"/>
              <a:gd name="connsiteX1-27" fmla="*/ 4568823 w 4872037"/>
              <a:gd name="connsiteY1-28" fmla="*/ 0 h 476250"/>
              <a:gd name="connsiteX2-29" fmla="*/ 4872037 w 4872037"/>
              <a:gd name="connsiteY2-30" fmla="*/ 231777 h 476250"/>
              <a:gd name="connsiteX3-31" fmla="*/ 4648200 w 4872037"/>
              <a:gd name="connsiteY3-32" fmla="*/ 476250 h 476250"/>
              <a:gd name="connsiteX4-33" fmla="*/ 0 w 4872037"/>
              <a:gd name="connsiteY4-34" fmla="*/ 476250 h 476250"/>
              <a:gd name="connsiteX5-35" fmla="*/ 0 w 4872037"/>
              <a:gd name="connsiteY5-36" fmla="*/ 0 h 476250"/>
              <a:gd name="connsiteX0-37" fmla="*/ 0 w 4872037"/>
              <a:gd name="connsiteY0-38" fmla="*/ 0 h 481012"/>
              <a:gd name="connsiteX1-39" fmla="*/ 4568823 w 4872037"/>
              <a:gd name="connsiteY1-40" fmla="*/ 0 h 481012"/>
              <a:gd name="connsiteX2-41" fmla="*/ 4872037 w 4872037"/>
              <a:gd name="connsiteY2-42" fmla="*/ 231777 h 481012"/>
              <a:gd name="connsiteX3-43" fmla="*/ 4586288 w 4872037"/>
              <a:gd name="connsiteY3-44" fmla="*/ 481012 h 481012"/>
              <a:gd name="connsiteX4-45" fmla="*/ 0 w 4872037"/>
              <a:gd name="connsiteY4-46" fmla="*/ 476250 h 481012"/>
              <a:gd name="connsiteX5-47" fmla="*/ 0 w 4872037"/>
              <a:gd name="connsiteY5-48" fmla="*/ 0 h 481012"/>
              <a:gd name="connsiteX0-49" fmla="*/ 0 w 4872037"/>
              <a:gd name="connsiteY0-50" fmla="*/ 0 h 485775"/>
              <a:gd name="connsiteX1-51" fmla="*/ 4568823 w 4872037"/>
              <a:gd name="connsiteY1-52" fmla="*/ 0 h 485775"/>
              <a:gd name="connsiteX2-53" fmla="*/ 4872037 w 4872037"/>
              <a:gd name="connsiteY2-54" fmla="*/ 231777 h 485775"/>
              <a:gd name="connsiteX3-55" fmla="*/ 4581525 w 4872037"/>
              <a:gd name="connsiteY3-56" fmla="*/ 485775 h 485775"/>
              <a:gd name="connsiteX4-57" fmla="*/ 0 w 4872037"/>
              <a:gd name="connsiteY4-58" fmla="*/ 476250 h 485775"/>
              <a:gd name="connsiteX5-59" fmla="*/ 0 w 4872037"/>
              <a:gd name="connsiteY5-60" fmla="*/ 0 h 485775"/>
              <a:gd name="connsiteX0-61" fmla="*/ 0 w 4872037"/>
              <a:gd name="connsiteY0-62" fmla="*/ 0 h 490538"/>
              <a:gd name="connsiteX1-63" fmla="*/ 4568823 w 4872037"/>
              <a:gd name="connsiteY1-64" fmla="*/ 0 h 490538"/>
              <a:gd name="connsiteX2-65" fmla="*/ 4872037 w 4872037"/>
              <a:gd name="connsiteY2-66" fmla="*/ 231777 h 490538"/>
              <a:gd name="connsiteX3-67" fmla="*/ 4567237 w 4872037"/>
              <a:gd name="connsiteY3-68" fmla="*/ 490538 h 490538"/>
              <a:gd name="connsiteX4-69" fmla="*/ 0 w 4872037"/>
              <a:gd name="connsiteY4-70" fmla="*/ 476250 h 490538"/>
              <a:gd name="connsiteX5-71" fmla="*/ 0 w 4872037"/>
              <a:gd name="connsiteY5-72" fmla="*/ 0 h 490538"/>
              <a:gd name="connsiteX0-73" fmla="*/ 0 w 4876800"/>
              <a:gd name="connsiteY0-74" fmla="*/ 0 h 490538"/>
              <a:gd name="connsiteX1-75" fmla="*/ 4568823 w 4876800"/>
              <a:gd name="connsiteY1-76" fmla="*/ 0 h 490538"/>
              <a:gd name="connsiteX2-77" fmla="*/ 4876800 w 4876800"/>
              <a:gd name="connsiteY2-78" fmla="*/ 236540 h 490538"/>
              <a:gd name="connsiteX3-79" fmla="*/ 4567237 w 4876800"/>
              <a:gd name="connsiteY3-80" fmla="*/ 490538 h 490538"/>
              <a:gd name="connsiteX4-81" fmla="*/ 0 w 4876800"/>
              <a:gd name="connsiteY4-82" fmla="*/ 476250 h 490538"/>
              <a:gd name="connsiteX5-83" fmla="*/ 0 w 4876800"/>
              <a:gd name="connsiteY5-84" fmla="*/ 0 h 490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15" name="六边形 14"/>
          <p:cNvSpPr/>
          <p:nvPr/>
        </p:nvSpPr>
        <p:spPr>
          <a:xfrm>
            <a:off x="1077656" y="1011315"/>
            <a:ext cx="655967" cy="565489"/>
          </a:xfrm>
          <a:prstGeom prst="hexagon">
            <a:avLst/>
          </a:prstGeom>
          <a:solidFill>
            <a:srgbClr val="D03E2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1" dirty="0">
                <a:latin typeface="Impact" panose="020B0806030902050204" pitchFamily="34" charset="0"/>
              </a:rPr>
              <a:t>01</a:t>
            </a:r>
            <a:endParaRPr lang="zh-CN" altLang="en-US" sz="1991" dirty="0">
              <a:latin typeface="Impact" panose="020B0806030902050204" pitchFamily="34" charset="0"/>
            </a:endParaRPr>
          </a:p>
        </p:txBody>
      </p:sp>
      <p:sp>
        <p:nvSpPr>
          <p:cNvPr id="16" name="矩形 15"/>
          <p:cNvSpPr/>
          <p:nvPr/>
        </p:nvSpPr>
        <p:spPr>
          <a:xfrm>
            <a:off x="1975512" y="1096369"/>
            <a:ext cx="1713931" cy="398699"/>
          </a:xfrm>
          <a:prstGeom prst="rect">
            <a:avLst/>
          </a:prstGeom>
          <a:effectLst/>
        </p:spPr>
        <p:txBody>
          <a:bodyPr wrap="none">
            <a:spAutoFit/>
          </a:bodyPr>
          <a:lstStyle/>
          <a:p>
            <a:pPr>
              <a:defRPr/>
            </a:pPr>
            <a:r>
              <a:rPr lang="zh-CN" altLang="en-US" sz="1991"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17" name="剪去单角的矩形 22"/>
          <p:cNvSpPr/>
          <p:nvPr/>
        </p:nvSpPr>
        <p:spPr>
          <a:xfrm>
            <a:off x="1590766" y="1957468"/>
            <a:ext cx="3107147" cy="467487"/>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1" fmla="*/ 0 w 4772025"/>
              <a:gd name="connsiteY0-2" fmla="*/ 0 h 476250"/>
              <a:gd name="connsiteX1-3" fmla="*/ 4568823 w 4772025"/>
              <a:gd name="connsiteY1-4" fmla="*/ 0 h 476250"/>
              <a:gd name="connsiteX2-5" fmla="*/ 4772025 w 4772025"/>
              <a:gd name="connsiteY2-6" fmla="*/ 241302 h 476250"/>
              <a:gd name="connsiteX3-7" fmla="*/ 4648200 w 4772025"/>
              <a:gd name="connsiteY3-8" fmla="*/ 476250 h 476250"/>
              <a:gd name="connsiteX4-9" fmla="*/ 0 w 4772025"/>
              <a:gd name="connsiteY4-10" fmla="*/ 476250 h 476250"/>
              <a:gd name="connsiteX5-11" fmla="*/ 0 w 4772025"/>
              <a:gd name="connsiteY5-12" fmla="*/ 0 h 476250"/>
              <a:gd name="connsiteX0-13" fmla="*/ 0 w 4767262"/>
              <a:gd name="connsiteY0-14" fmla="*/ 0 h 476250"/>
              <a:gd name="connsiteX1-15" fmla="*/ 4568823 w 4767262"/>
              <a:gd name="connsiteY1-16" fmla="*/ 0 h 476250"/>
              <a:gd name="connsiteX2-17" fmla="*/ 4767262 w 4767262"/>
              <a:gd name="connsiteY2-18" fmla="*/ 207964 h 476250"/>
              <a:gd name="connsiteX3-19" fmla="*/ 4648200 w 4767262"/>
              <a:gd name="connsiteY3-20" fmla="*/ 476250 h 476250"/>
              <a:gd name="connsiteX4-21" fmla="*/ 0 w 4767262"/>
              <a:gd name="connsiteY4-22" fmla="*/ 476250 h 476250"/>
              <a:gd name="connsiteX5-23" fmla="*/ 0 w 4767262"/>
              <a:gd name="connsiteY5-24" fmla="*/ 0 h 476250"/>
              <a:gd name="connsiteX0-25" fmla="*/ 0 w 4872037"/>
              <a:gd name="connsiteY0-26" fmla="*/ 0 h 476250"/>
              <a:gd name="connsiteX1-27" fmla="*/ 4568823 w 4872037"/>
              <a:gd name="connsiteY1-28" fmla="*/ 0 h 476250"/>
              <a:gd name="connsiteX2-29" fmla="*/ 4872037 w 4872037"/>
              <a:gd name="connsiteY2-30" fmla="*/ 231777 h 476250"/>
              <a:gd name="connsiteX3-31" fmla="*/ 4648200 w 4872037"/>
              <a:gd name="connsiteY3-32" fmla="*/ 476250 h 476250"/>
              <a:gd name="connsiteX4-33" fmla="*/ 0 w 4872037"/>
              <a:gd name="connsiteY4-34" fmla="*/ 476250 h 476250"/>
              <a:gd name="connsiteX5-35" fmla="*/ 0 w 4872037"/>
              <a:gd name="connsiteY5-36" fmla="*/ 0 h 476250"/>
              <a:gd name="connsiteX0-37" fmla="*/ 0 w 4872037"/>
              <a:gd name="connsiteY0-38" fmla="*/ 0 h 481012"/>
              <a:gd name="connsiteX1-39" fmla="*/ 4568823 w 4872037"/>
              <a:gd name="connsiteY1-40" fmla="*/ 0 h 481012"/>
              <a:gd name="connsiteX2-41" fmla="*/ 4872037 w 4872037"/>
              <a:gd name="connsiteY2-42" fmla="*/ 231777 h 481012"/>
              <a:gd name="connsiteX3-43" fmla="*/ 4586288 w 4872037"/>
              <a:gd name="connsiteY3-44" fmla="*/ 481012 h 481012"/>
              <a:gd name="connsiteX4-45" fmla="*/ 0 w 4872037"/>
              <a:gd name="connsiteY4-46" fmla="*/ 476250 h 481012"/>
              <a:gd name="connsiteX5-47" fmla="*/ 0 w 4872037"/>
              <a:gd name="connsiteY5-48" fmla="*/ 0 h 481012"/>
              <a:gd name="connsiteX0-49" fmla="*/ 0 w 4872037"/>
              <a:gd name="connsiteY0-50" fmla="*/ 0 h 485775"/>
              <a:gd name="connsiteX1-51" fmla="*/ 4568823 w 4872037"/>
              <a:gd name="connsiteY1-52" fmla="*/ 0 h 485775"/>
              <a:gd name="connsiteX2-53" fmla="*/ 4872037 w 4872037"/>
              <a:gd name="connsiteY2-54" fmla="*/ 231777 h 485775"/>
              <a:gd name="connsiteX3-55" fmla="*/ 4581525 w 4872037"/>
              <a:gd name="connsiteY3-56" fmla="*/ 485775 h 485775"/>
              <a:gd name="connsiteX4-57" fmla="*/ 0 w 4872037"/>
              <a:gd name="connsiteY4-58" fmla="*/ 476250 h 485775"/>
              <a:gd name="connsiteX5-59" fmla="*/ 0 w 4872037"/>
              <a:gd name="connsiteY5-60" fmla="*/ 0 h 485775"/>
              <a:gd name="connsiteX0-61" fmla="*/ 0 w 4872037"/>
              <a:gd name="connsiteY0-62" fmla="*/ 0 h 490538"/>
              <a:gd name="connsiteX1-63" fmla="*/ 4568823 w 4872037"/>
              <a:gd name="connsiteY1-64" fmla="*/ 0 h 490538"/>
              <a:gd name="connsiteX2-65" fmla="*/ 4872037 w 4872037"/>
              <a:gd name="connsiteY2-66" fmla="*/ 231777 h 490538"/>
              <a:gd name="connsiteX3-67" fmla="*/ 4567237 w 4872037"/>
              <a:gd name="connsiteY3-68" fmla="*/ 490538 h 490538"/>
              <a:gd name="connsiteX4-69" fmla="*/ 0 w 4872037"/>
              <a:gd name="connsiteY4-70" fmla="*/ 476250 h 490538"/>
              <a:gd name="connsiteX5-71" fmla="*/ 0 w 4872037"/>
              <a:gd name="connsiteY5-72" fmla="*/ 0 h 490538"/>
              <a:gd name="connsiteX0-73" fmla="*/ 0 w 4876800"/>
              <a:gd name="connsiteY0-74" fmla="*/ 0 h 490538"/>
              <a:gd name="connsiteX1-75" fmla="*/ 4568823 w 4876800"/>
              <a:gd name="connsiteY1-76" fmla="*/ 0 h 490538"/>
              <a:gd name="connsiteX2-77" fmla="*/ 4876800 w 4876800"/>
              <a:gd name="connsiteY2-78" fmla="*/ 236540 h 490538"/>
              <a:gd name="connsiteX3-79" fmla="*/ 4567237 w 4876800"/>
              <a:gd name="connsiteY3-80" fmla="*/ 490538 h 490538"/>
              <a:gd name="connsiteX4-81" fmla="*/ 0 w 4876800"/>
              <a:gd name="connsiteY4-82" fmla="*/ 476250 h 490538"/>
              <a:gd name="connsiteX5-83" fmla="*/ 0 w 4876800"/>
              <a:gd name="connsiteY5-84" fmla="*/ 0 h 490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0B1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18" name="六边形 17"/>
          <p:cNvSpPr/>
          <p:nvPr/>
        </p:nvSpPr>
        <p:spPr>
          <a:xfrm>
            <a:off x="1077656" y="1908467"/>
            <a:ext cx="655967" cy="565489"/>
          </a:xfrm>
          <a:prstGeom prst="hexagon">
            <a:avLst/>
          </a:prstGeom>
          <a:solidFill>
            <a:srgbClr val="0B122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1" dirty="0">
                <a:latin typeface="Impact" panose="020B0806030902050204" pitchFamily="34" charset="0"/>
              </a:rPr>
              <a:t>02</a:t>
            </a:r>
            <a:endParaRPr lang="zh-CN" altLang="en-US" sz="1991" dirty="0">
              <a:latin typeface="Impact" panose="020B0806030902050204" pitchFamily="34" charset="0"/>
            </a:endParaRPr>
          </a:p>
        </p:txBody>
      </p:sp>
      <p:sp>
        <p:nvSpPr>
          <p:cNvPr id="19" name="矩形 18"/>
          <p:cNvSpPr/>
          <p:nvPr/>
        </p:nvSpPr>
        <p:spPr>
          <a:xfrm>
            <a:off x="1975512" y="1993521"/>
            <a:ext cx="1713931" cy="398699"/>
          </a:xfrm>
          <a:prstGeom prst="rect">
            <a:avLst/>
          </a:prstGeom>
          <a:effectLst/>
        </p:spPr>
        <p:txBody>
          <a:bodyPr wrap="none">
            <a:spAutoFit/>
          </a:bodyPr>
          <a:lstStyle/>
          <a:p>
            <a:pPr>
              <a:defRPr/>
            </a:pPr>
            <a:r>
              <a:rPr lang="zh-CN" altLang="en-US" sz="1991"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20" name="剪去单角的矩形 22"/>
          <p:cNvSpPr/>
          <p:nvPr/>
        </p:nvSpPr>
        <p:spPr>
          <a:xfrm>
            <a:off x="1590766" y="2884797"/>
            <a:ext cx="3107147" cy="467487"/>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1" fmla="*/ 0 w 4772025"/>
              <a:gd name="connsiteY0-2" fmla="*/ 0 h 476250"/>
              <a:gd name="connsiteX1-3" fmla="*/ 4568823 w 4772025"/>
              <a:gd name="connsiteY1-4" fmla="*/ 0 h 476250"/>
              <a:gd name="connsiteX2-5" fmla="*/ 4772025 w 4772025"/>
              <a:gd name="connsiteY2-6" fmla="*/ 241302 h 476250"/>
              <a:gd name="connsiteX3-7" fmla="*/ 4648200 w 4772025"/>
              <a:gd name="connsiteY3-8" fmla="*/ 476250 h 476250"/>
              <a:gd name="connsiteX4-9" fmla="*/ 0 w 4772025"/>
              <a:gd name="connsiteY4-10" fmla="*/ 476250 h 476250"/>
              <a:gd name="connsiteX5-11" fmla="*/ 0 w 4772025"/>
              <a:gd name="connsiteY5-12" fmla="*/ 0 h 476250"/>
              <a:gd name="connsiteX0-13" fmla="*/ 0 w 4767262"/>
              <a:gd name="connsiteY0-14" fmla="*/ 0 h 476250"/>
              <a:gd name="connsiteX1-15" fmla="*/ 4568823 w 4767262"/>
              <a:gd name="connsiteY1-16" fmla="*/ 0 h 476250"/>
              <a:gd name="connsiteX2-17" fmla="*/ 4767262 w 4767262"/>
              <a:gd name="connsiteY2-18" fmla="*/ 207964 h 476250"/>
              <a:gd name="connsiteX3-19" fmla="*/ 4648200 w 4767262"/>
              <a:gd name="connsiteY3-20" fmla="*/ 476250 h 476250"/>
              <a:gd name="connsiteX4-21" fmla="*/ 0 w 4767262"/>
              <a:gd name="connsiteY4-22" fmla="*/ 476250 h 476250"/>
              <a:gd name="connsiteX5-23" fmla="*/ 0 w 4767262"/>
              <a:gd name="connsiteY5-24" fmla="*/ 0 h 476250"/>
              <a:gd name="connsiteX0-25" fmla="*/ 0 w 4872037"/>
              <a:gd name="connsiteY0-26" fmla="*/ 0 h 476250"/>
              <a:gd name="connsiteX1-27" fmla="*/ 4568823 w 4872037"/>
              <a:gd name="connsiteY1-28" fmla="*/ 0 h 476250"/>
              <a:gd name="connsiteX2-29" fmla="*/ 4872037 w 4872037"/>
              <a:gd name="connsiteY2-30" fmla="*/ 231777 h 476250"/>
              <a:gd name="connsiteX3-31" fmla="*/ 4648200 w 4872037"/>
              <a:gd name="connsiteY3-32" fmla="*/ 476250 h 476250"/>
              <a:gd name="connsiteX4-33" fmla="*/ 0 w 4872037"/>
              <a:gd name="connsiteY4-34" fmla="*/ 476250 h 476250"/>
              <a:gd name="connsiteX5-35" fmla="*/ 0 w 4872037"/>
              <a:gd name="connsiteY5-36" fmla="*/ 0 h 476250"/>
              <a:gd name="connsiteX0-37" fmla="*/ 0 w 4872037"/>
              <a:gd name="connsiteY0-38" fmla="*/ 0 h 481012"/>
              <a:gd name="connsiteX1-39" fmla="*/ 4568823 w 4872037"/>
              <a:gd name="connsiteY1-40" fmla="*/ 0 h 481012"/>
              <a:gd name="connsiteX2-41" fmla="*/ 4872037 w 4872037"/>
              <a:gd name="connsiteY2-42" fmla="*/ 231777 h 481012"/>
              <a:gd name="connsiteX3-43" fmla="*/ 4586288 w 4872037"/>
              <a:gd name="connsiteY3-44" fmla="*/ 481012 h 481012"/>
              <a:gd name="connsiteX4-45" fmla="*/ 0 w 4872037"/>
              <a:gd name="connsiteY4-46" fmla="*/ 476250 h 481012"/>
              <a:gd name="connsiteX5-47" fmla="*/ 0 w 4872037"/>
              <a:gd name="connsiteY5-48" fmla="*/ 0 h 481012"/>
              <a:gd name="connsiteX0-49" fmla="*/ 0 w 4872037"/>
              <a:gd name="connsiteY0-50" fmla="*/ 0 h 485775"/>
              <a:gd name="connsiteX1-51" fmla="*/ 4568823 w 4872037"/>
              <a:gd name="connsiteY1-52" fmla="*/ 0 h 485775"/>
              <a:gd name="connsiteX2-53" fmla="*/ 4872037 w 4872037"/>
              <a:gd name="connsiteY2-54" fmla="*/ 231777 h 485775"/>
              <a:gd name="connsiteX3-55" fmla="*/ 4581525 w 4872037"/>
              <a:gd name="connsiteY3-56" fmla="*/ 485775 h 485775"/>
              <a:gd name="connsiteX4-57" fmla="*/ 0 w 4872037"/>
              <a:gd name="connsiteY4-58" fmla="*/ 476250 h 485775"/>
              <a:gd name="connsiteX5-59" fmla="*/ 0 w 4872037"/>
              <a:gd name="connsiteY5-60" fmla="*/ 0 h 485775"/>
              <a:gd name="connsiteX0-61" fmla="*/ 0 w 4872037"/>
              <a:gd name="connsiteY0-62" fmla="*/ 0 h 490538"/>
              <a:gd name="connsiteX1-63" fmla="*/ 4568823 w 4872037"/>
              <a:gd name="connsiteY1-64" fmla="*/ 0 h 490538"/>
              <a:gd name="connsiteX2-65" fmla="*/ 4872037 w 4872037"/>
              <a:gd name="connsiteY2-66" fmla="*/ 231777 h 490538"/>
              <a:gd name="connsiteX3-67" fmla="*/ 4567237 w 4872037"/>
              <a:gd name="connsiteY3-68" fmla="*/ 490538 h 490538"/>
              <a:gd name="connsiteX4-69" fmla="*/ 0 w 4872037"/>
              <a:gd name="connsiteY4-70" fmla="*/ 476250 h 490538"/>
              <a:gd name="connsiteX5-71" fmla="*/ 0 w 4872037"/>
              <a:gd name="connsiteY5-72" fmla="*/ 0 h 490538"/>
              <a:gd name="connsiteX0-73" fmla="*/ 0 w 4876800"/>
              <a:gd name="connsiteY0-74" fmla="*/ 0 h 490538"/>
              <a:gd name="connsiteX1-75" fmla="*/ 4568823 w 4876800"/>
              <a:gd name="connsiteY1-76" fmla="*/ 0 h 490538"/>
              <a:gd name="connsiteX2-77" fmla="*/ 4876800 w 4876800"/>
              <a:gd name="connsiteY2-78" fmla="*/ 236540 h 490538"/>
              <a:gd name="connsiteX3-79" fmla="*/ 4567237 w 4876800"/>
              <a:gd name="connsiteY3-80" fmla="*/ 490538 h 490538"/>
              <a:gd name="connsiteX4-81" fmla="*/ 0 w 4876800"/>
              <a:gd name="connsiteY4-82" fmla="*/ 476250 h 490538"/>
              <a:gd name="connsiteX5-83" fmla="*/ 0 w 4876800"/>
              <a:gd name="connsiteY5-84" fmla="*/ 0 h 490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1" name="六边形 20"/>
          <p:cNvSpPr/>
          <p:nvPr/>
        </p:nvSpPr>
        <p:spPr>
          <a:xfrm>
            <a:off x="1077656" y="2835796"/>
            <a:ext cx="655967" cy="565489"/>
          </a:xfrm>
          <a:prstGeom prst="hexagon">
            <a:avLst/>
          </a:prstGeom>
          <a:solidFill>
            <a:srgbClr val="D03E2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1" dirty="0">
                <a:latin typeface="Impact" panose="020B0806030902050204" pitchFamily="34" charset="0"/>
              </a:rPr>
              <a:t>03</a:t>
            </a:r>
            <a:endParaRPr lang="zh-CN" altLang="en-US" sz="1991" dirty="0">
              <a:latin typeface="Impact" panose="020B0806030902050204" pitchFamily="34" charset="0"/>
            </a:endParaRPr>
          </a:p>
        </p:txBody>
      </p:sp>
      <p:sp>
        <p:nvSpPr>
          <p:cNvPr id="22" name="矩形 21"/>
          <p:cNvSpPr/>
          <p:nvPr/>
        </p:nvSpPr>
        <p:spPr>
          <a:xfrm>
            <a:off x="1975512" y="2920850"/>
            <a:ext cx="1713931" cy="398699"/>
          </a:xfrm>
          <a:prstGeom prst="rect">
            <a:avLst/>
          </a:prstGeom>
          <a:effectLst/>
        </p:spPr>
        <p:txBody>
          <a:bodyPr wrap="none">
            <a:spAutoFit/>
          </a:bodyPr>
          <a:lstStyle/>
          <a:p>
            <a:pPr>
              <a:defRPr/>
            </a:pPr>
            <a:r>
              <a:rPr lang="zh-CN" altLang="en-US" sz="1991"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23" name="剪去单角的矩形 22"/>
          <p:cNvSpPr/>
          <p:nvPr/>
        </p:nvSpPr>
        <p:spPr>
          <a:xfrm>
            <a:off x="1590766" y="3768381"/>
            <a:ext cx="3107147" cy="467487"/>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1" fmla="*/ 0 w 4772025"/>
              <a:gd name="connsiteY0-2" fmla="*/ 0 h 476250"/>
              <a:gd name="connsiteX1-3" fmla="*/ 4568823 w 4772025"/>
              <a:gd name="connsiteY1-4" fmla="*/ 0 h 476250"/>
              <a:gd name="connsiteX2-5" fmla="*/ 4772025 w 4772025"/>
              <a:gd name="connsiteY2-6" fmla="*/ 241302 h 476250"/>
              <a:gd name="connsiteX3-7" fmla="*/ 4648200 w 4772025"/>
              <a:gd name="connsiteY3-8" fmla="*/ 476250 h 476250"/>
              <a:gd name="connsiteX4-9" fmla="*/ 0 w 4772025"/>
              <a:gd name="connsiteY4-10" fmla="*/ 476250 h 476250"/>
              <a:gd name="connsiteX5-11" fmla="*/ 0 w 4772025"/>
              <a:gd name="connsiteY5-12" fmla="*/ 0 h 476250"/>
              <a:gd name="connsiteX0-13" fmla="*/ 0 w 4767262"/>
              <a:gd name="connsiteY0-14" fmla="*/ 0 h 476250"/>
              <a:gd name="connsiteX1-15" fmla="*/ 4568823 w 4767262"/>
              <a:gd name="connsiteY1-16" fmla="*/ 0 h 476250"/>
              <a:gd name="connsiteX2-17" fmla="*/ 4767262 w 4767262"/>
              <a:gd name="connsiteY2-18" fmla="*/ 207964 h 476250"/>
              <a:gd name="connsiteX3-19" fmla="*/ 4648200 w 4767262"/>
              <a:gd name="connsiteY3-20" fmla="*/ 476250 h 476250"/>
              <a:gd name="connsiteX4-21" fmla="*/ 0 w 4767262"/>
              <a:gd name="connsiteY4-22" fmla="*/ 476250 h 476250"/>
              <a:gd name="connsiteX5-23" fmla="*/ 0 w 4767262"/>
              <a:gd name="connsiteY5-24" fmla="*/ 0 h 476250"/>
              <a:gd name="connsiteX0-25" fmla="*/ 0 w 4872037"/>
              <a:gd name="connsiteY0-26" fmla="*/ 0 h 476250"/>
              <a:gd name="connsiteX1-27" fmla="*/ 4568823 w 4872037"/>
              <a:gd name="connsiteY1-28" fmla="*/ 0 h 476250"/>
              <a:gd name="connsiteX2-29" fmla="*/ 4872037 w 4872037"/>
              <a:gd name="connsiteY2-30" fmla="*/ 231777 h 476250"/>
              <a:gd name="connsiteX3-31" fmla="*/ 4648200 w 4872037"/>
              <a:gd name="connsiteY3-32" fmla="*/ 476250 h 476250"/>
              <a:gd name="connsiteX4-33" fmla="*/ 0 w 4872037"/>
              <a:gd name="connsiteY4-34" fmla="*/ 476250 h 476250"/>
              <a:gd name="connsiteX5-35" fmla="*/ 0 w 4872037"/>
              <a:gd name="connsiteY5-36" fmla="*/ 0 h 476250"/>
              <a:gd name="connsiteX0-37" fmla="*/ 0 w 4872037"/>
              <a:gd name="connsiteY0-38" fmla="*/ 0 h 481012"/>
              <a:gd name="connsiteX1-39" fmla="*/ 4568823 w 4872037"/>
              <a:gd name="connsiteY1-40" fmla="*/ 0 h 481012"/>
              <a:gd name="connsiteX2-41" fmla="*/ 4872037 w 4872037"/>
              <a:gd name="connsiteY2-42" fmla="*/ 231777 h 481012"/>
              <a:gd name="connsiteX3-43" fmla="*/ 4586288 w 4872037"/>
              <a:gd name="connsiteY3-44" fmla="*/ 481012 h 481012"/>
              <a:gd name="connsiteX4-45" fmla="*/ 0 w 4872037"/>
              <a:gd name="connsiteY4-46" fmla="*/ 476250 h 481012"/>
              <a:gd name="connsiteX5-47" fmla="*/ 0 w 4872037"/>
              <a:gd name="connsiteY5-48" fmla="*/ 0 h 481012"/>
              <a:gd name="connsiteX0-49" fmla="*/ 0 w 4872037"/>
              <a:gd name="connsiteY0-50" fmla="*/ 0 h 485775"/>
              <a:gd name="connsiteX1-51" fmla="*/ 4568823 w 4872037"/>
              <a:gd name="connsiteY1-52" fmla="*/ 0 h 485775"/>
              <a:gd name="connsiteX2-53" fmla="*/ 4872037 w 4872037"/>
              <a:gd name="connsiteY2-54" fmla="*/ 231777 h 485775"/>
              <a:gd name="connsiteX3-55" fmla="*/ 4581525 w 4872037"/>
              <a:gd name="connsiteY3-56" fmla="*/ 485775 h 485775"/>
              <a:gd name="connsiteX4-57" fmla="*/ 0 w 4872037"/>
              <a:gd name="connsiteY4-58" fmla="*/ 476250 h 485775"/>
              <a:gd name="connsiteX5-59" fmla="*/ 0 w 4872037"/>
              <a:gd name="connsiteY5-60" fmla="*/ 0 h 485775"/>
              <a:gd name="connsiteX0-61" fmla="*/ 0 w 4872037"/>
              <a:gd name="connsiteY0-62" fmla="*/ 0 h 490538"/>
              <a:gd name="connsiteX1-63" fmla="*/ 4568823 w 4872037"/>
              <a:gd name="connsiteY1-64" fmla="*/ 0 h 490538"/>
              <a:gd name="connsiteX2-65" fmla="*/ 4872037 w 4872037"/>
              <a:gd name="connsiteY2-66" fmla="*/ 231777 h 490538"/>
              <a:gd name="connsiteX3-67" fmla="*/ 4567237 w 4872037"/>
              <a:gd name="connsiteY3-68" fmla="*/ 490538 h 490538"/>
              <a:gd name="connsiteX4-69" fmla="*/ 0 w 4872037"/>
              <a:gd name="connsiteY4-70" fmla="*/ 476250 h 490538"/>
              <a:gd name="connsiteX5-71" fmla="*/ 0 w 4872037"/>
              <a:gd name="connsiteY5-72" fmla="*/ 0 h 490538"/>
              <a:gd name="connsiteX0-73" fmla="*/ 0 w 4876800"/>
              <a:gd name="connsiteY0-74" fmla="*/ 0 h 490538"/>
              <a:gd name="connsiteX1-75" fmla="*/ 4568823 w 4876800"/>
              <a:gd name="connsiteY1-76" fmla="*/ 0 h 490538"/>
              <a:gd name="connsiteX2-77" fmla="*/ 4876800 w 4876800"/>
              <a:gd name="connsiteY2-78" fmla="*/ 236540 h 490538"/>
              <a:gd name="connsiteX3-79" fmla="*/ 4567237 w 4876800"/>
              <a:gd name="connsiteY3-80" fmla="*/ 490538 h 490538"/>
              <a:gd name="connsiteX4-81" fmla="*/ 0 w 4876800"/>
              <a:gd name="connsiteY4-82" fmla="*/ 476250 h 490538"/>
              <a:gd name="connsiteX5-83" fmla="*/ 0 w 4876800"/>
              <a:gd name="connsiteY5-84" fmla="*/ 0 h 490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0B1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4" name="六边形 23"/>
          <p:cNvSpPr/>
          <p:nvPr/>
        </p:nvSpPr>
        <p:spPr>
          <a:xfrm>
            <a:off x="1077656" y="3719380"/>
            <a:ext cx="655967" cy="565489"/>
          </a:xfrm>
          <a:prstGeom prst="hexagon">
            <a:avLst/>
          </a:prstGeom>
          <a:solidFill>
            <a:srgbClr val="0B122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91" dirty="0">
                <a:latin typeface="Impact" panose="020B0806030902050204" pitchFamily="34" charset="0"/>
              </a:rPr>
              <a:t>04</a:t>
            </a:r>
            <a:endParaRPr lang="zh-CN" altLang="en-US" sz="1991" dirty="0">
              <a:latin typeface="Impact" panose="020B0806030902050204" pitchFamily="34" charset="0"/>
            </a:endParaRPr>
          </a:p>
        </p:txBody>
      </p:sp>
      <p:sp>
        <p:nvSpPr>
          <p:cNvPr id="25" name="矩形 24"/>
          <p:cNvSpPr/>
          <p:nvPr/>
        </p:nvSpPr>
        <p:spPr>
          <a:xfrm>
            <a:off x="1975512" y="3804434"/>
            <a:ext cx="1713931" cy="398699"/>
          </a:xfrm>
          <a:prstGeom prst="rect">
            <a:avLst/>
          </a:prstGeom>
          <a:effectLst/>
        </p:spPr>
        <p:txBody>
          <a:bodyPr wrap="none">
            <a:spAutoFit/>
          </a:bodyPr>
          <a:lstStyle/>
          <a:p>
            <a:pPr>
              <a:defRPr/>
            </a:pPr>
            <a:r>
              <a:rPr lang="zh-CN" altLang="en-US" sz="1991" dirty="0">
                <a:solidFill>
                  <a:schemeClr val="bg1"/>
                </a:solidFill>
                <a:latin typeface="Franklin Gothic Medium" panose="020B0603020102020204" pitchFamily="34" charset="0"/>
                <a:ea typeface="微软雅黑" panose="020B0503020204020204" pitchFamily="34" charset="-122"/>
              </a:rPr>
              <a:t>相关标题文字</a:t>
            </a:r>
          </a:p>
        </p:txBody>
      </p:sp>
    </p:spTree>
    <p:extLst>
      <p:ext uri="{BB962C8B-B14F-4D97-AF65-F5344CB8AC3E}">
        <p14:creationId xmlns:p14="http://schemas.microsoft.com/office/powerpoint/2010/main" val="106362374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5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1500"/>
                            </p:stCondLst>
                            <p:childTnLst>
                              <p:par>
                                <p:cTn id="24" presetID="2" presetClass="entr" presetSubtype="1"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ppt_x"/>
                                          </p:val>
                                        </p:tav>
                                        <p:tav tm="100000">
                                          <p:val>
                                            <p:strVal val="#ppt_x"/>
                                          </p:val>
                                        </p:tav>
                                      </p:tavLst>
                                    </p:anim>
                                    <p:anim calcmode="lin" valueType="num">
                                      <p:cBhvr additive="base">
                                        <p:cTn id="27" dur="500" fill="hold"/>
                                        <p:tgtEl>
                                          <p:spTgt spid="18"/>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2500"/>
                            </p:stCondLst>
                            <p:childTnLst>
                              <p:par>
                                <p:cTn id="37" presetID="2" presetClass="entr" presetSubtype="1"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childTnLst>
                          </p:cTn>
                        </p:par>
                        <p:par>
                          <p:cTn id="49" fill="hold">
                            <p:stCondLst>
                              <p:cond delay="3500"/>
                            </p:stCondLst>
                            <p:childTnLst>
                              <p:par>
                                <p:cTn id="50" presetID="2" presetClass="entr" presetSubtype="1"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0-#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4" grpId="0" animBg="1"/>
      <p:bldP spid="15" grpId="0" animBg="1"/>
      <p:bldP spid="16" grpId="0"/>
      <p:bldP spid="17" grpId="0" animBg="1"/>
      <p:bldP spid="18" grpId="0" animBg="1"/>
      <p:bldP spid="19" grpId="0"/>
      <p:bldP spid="20" grpId="0" animBg="1"/>
      <p:bldP spid="21" grpId="0" animBg="1"/>
      <p:bldP spid="22" grpId="0"/>
      <p:bldP spid="23" grpId="0" animBg="1"/>
      <p:bldP spid="24" grpId="0" animBg="1"/>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3"/>
          <p:cNvSpPr txBox="1"/>
          <p:nvPr/>
        </p:nvSpPr>
        <p:spPr>
          <a:xfrm>
            <a:off x="6142064" y="2835062"/>
            <a:ext cx="1525224" cy="430887"/>
          </a:xfrm>
          <a:prstGeom prst="rect">
            <a:avLst/>
          </a:prstGeom>
          <a:noFill/>
        </p:spPr>
        <p:txBody>
          <a:bodyPr wrap="square" lIns="0" tIns="0" rIns="0" bIns="0" rtlCol="0">
            <a:spAutoFit/>
          </a:bodyPr>
          <a:lstStyle/>
          <a:p>
            <a:r>
              <a:rPr lang="zh-CN" altLang="en-US" sz="2800" b="1" dirty="0" smtClean="0">
                <a:solidFill>
                  <a:srgbClr val="D03E20"/>
                </a:solidFill>
                <a:latin typeface="微软雅黑" panose="020B0503020204020204" pitchFamily="34" charset="-122"/>
                <a:ea typeface="微软雅黑" panose="020B0503020204020204" pitchFamily="34" charset="-122"/>
              </a:rPr>
              <a:t>第一部分</a:t>
            </a:r>
            <a:endParaRPr lang="zh-CN" altLang="en-US" sz="2800" b="1" dirty="0">
              <a:solidFill>
                <a:srgbClr val="D03E2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234476" y="1608212"/>
            <a:ext cx="1050317" cy="1050317"/>
            <a:chOff x="5815523" y="2664298"/>
            <a:chExt cx="1477008" cy="1477008"/>
          </a:xfrm>
          <a:effectLst>
            <a:outerShdw blurRad="63500" sx="102000" sy="102000" algn="ctr" rotWithShape="0">
              <a:prstClr val="black">
                <a:alpha val="40000"/>
              </a:prstClr>
            </a:outerShdw>
          </a:effectLst>
        </p:grpSpPr>
        <p:sp>
          <p:nvSpPr>
            <p:cNvPr id="42" name="同心圆 41"/>
            <p:cNvSpPr/>
            <p:nvPr/>
          </p:nvSpPr>
          <p:spPr>
            <a:xfrm>
              <a:off x="5815523" y="2664298"/>
              <a:ext cx="1477008" cy="1477008"/>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solidFill>
                  <a:srgbClr val="080808"/>
                </a:solidFill>
                <a:latin typeface="+mj-ea"/>
                <a:ea typeface="+mj-ea"/>
              </a:endParaRPr>
            </a:p>
          </p:txBody>
        </p:sp>
        <p:sp>
          <p:nvSpPr>
            <p:cNvPr id="43" name="椭圆 42"/>
            <p:cNvSpPr/>
            <p:nvPr/>
          </p:nvSpPr>
          <p:spPr>
            <a:xfrm>
              <a:off x="5847759" y="2696534"/>
              <a:ext cx="1412535" cy="141253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solidFill>
                  <a:srgbClr val="080808"/>
                </a:solidFill>
                <a:latin typeface="+mj-ea"/>
                <a:ea typeface="+mj-ea"/>
              </a:endParaRPr>
            </a:p>
          </p:txBody>
        </p:sp>
      </p:grpSp>
      <p:sp>
        <p:nvSpPr>
          <p:cNvPr id="44" name="TextBox 13"/>
          <p:cNvSpPr txBox="1"/>
          <p:nvPr/>
        </p:nvSpPr>
        <p:spPr>
          <a:xfrm>
            <a:off x="6359072" y="1769568"/>
            <a:ext cx="902797" cy="769313"/>
          </a:xfrm>
          <a:prstGeom prst="rect">
            <a:avLst/>
          </a:prstGeom>
          <a:noFill/>
        </p:spPr>
        <p:txBody>
          <a:bodyPr wrap="square" lIns="0" tIns="0" rIns="0" bIns="0" rtlCol="0">
            <a:spAutoFit/>
          </a:bodyPr>
          <a:lstStyle/>
          <a:p>
            <a:r>
              <a:rPr lang="en-US" altLang="zh-CN" sz="4999" b="1" dirty="0">
                <a:solidFill>
                  <a:srgbClr val="D03E20"/>
                </a:solidFill>
                <a:latin typeface="微软雅黑" panose="020B0503020204020204" pitchFamily="34" charset="-122"/>
                <a:ea typeface="微软雅黑" panose="020B0503020204020204" pitchFamily="34" charset="-122"/>
              </a:rPr>
              <a:t>01</a:t>
            </a:r>
            <a:endParaRPr lang="zh-CN" altLang="en-US" sz="4999" b="1" dirty="0">
              <a:solidFill>
                <a:srgbClr val="D03E20"/>
              </a:solidFill>
              <a:latin typeface="微软雅黑" panose="020B0503020204020204" pitchFamily="34" charset="-122"/>
              <a:ea typeface="微软雅黑" panose="020B0503020204020204" pitchFamily="34" charset="-122"/>
            </a:endParaRPr>
          </a:p>
        </p:txBody>
      </p:sp>
      <p:sp>
        <p:nvSpPr>
          <p:cNvPr id="45" name="TextBox 11"/>
          <p:cNvSpPr txBox="1"/>
          <p:nvPr/>
        </p:nvSpPr>
        <p:spPr>
          <a:xfrm>
            <a:off x="5350404" y="3288873"/>
            <a:ext cx="3108544" cy="530017"/>
          </a:xfrm>
          <a:prstGeom prst="rect">
            <a:avLst/>
          </a:prstGeom>
          <a:noFill/>
        </p:spPr>
        <p:txBody>
          <a:bodyPr wrap="none" rtlCol="0">
            <a:spAutoFit/>
          </a:bodyPr>
          <a:lstStyle/>
          <a:p>
            <a:pPr marL="0" lvl="1" algn="r"/>
            <a:r>
              <a:rPr lang="zh-CN" altLang="en-US" sz="2844" b="1" dirty="0">
                <a:solidFill>
                  <a:srgbClr val="0B122C"/>
                </a:solidFill>
                <a:latin typeface="微软雅黑" panose="020B0503020204020204" pitchFamily="34" charset="-122"/>
                <a:ea typeface="微软雅黑" panose="020B0503020204020204" pitchFamily="34" charset="-122"/>
                <a:cs typeface="+mn-ea"/>
                <a:sym typeface="+mn-lt"/>
              </a:rPr>
              <a:t>添加相关标题文字</a:t>
            </a:r>
            <a:endParaRPr lang="en-US" altLang="zh-CN" sz="2844" b="1" dirty="0">
              <a:solidFill>
                <a:srgbClr val="0B122C"/>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23255"/>
            <a:ext cx="4521758" cy="3390900"/>
          </a:xfrm>
          <a:prstGeom prst="rect">
            <a:avLst/>
          </a:prstGeom>
        </p:spPr>
      </p:pic>
    </p:spTree>
    <p:extLst>
      <p:ext uri="{BB962C8B-B14F-4D97-AF65-F5344CB8AC3E}">
        <p14:creationId xmlns:p14="http://schemas.microsoft.com/office/powerpoint/2010/main" val="64025303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anim calcmode="lin" valueType="num">
                                      <p:cBhvr>
                                        <p:cTn id="14" dur="500" fill="hold"/>
                                        <p:tgtEl>
                                          <p:spTgt spid="44"/>
                                        </p:tgtEl>
                                        <p:attrNameLst>
                                          <p:attrName>ppt_x</p:attrName>
                                        </p:attrNameLst>
                                      </p:cBhvr>
                                      <p:tavLst>
                                        <p:tav tm="0">
                                          <p:val>
                                            <p:strVal val="#ppt_x"/>
                                          </p:val>
                                        </p:tav>
                                        <p:tav tm="100000">
                                          <p:val>
                                            <p:strVal val="#ppt_x"/>
                                          </p:val>
                                        </p:tav>
                                      </p:tavLst>
                                    </p:anim>
                                    <p:anim calcmode="lin" valueType="num">
                                      <p:cBhvr>
                                        <p:cTn id="15" dur="5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273" y="3714688"/>
            <a:ext cx="9153023" cy="14286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
              <a:solidFill>
                <a:schemeClr val="accent2"/>
              </a:solidFill>
            </a:endParaRPr>
          </a:p>
        </p:txBody>
      </p:sp>
      <p:sp>
        <p:nvSpPr>
          <p:cNvPr id="60" name="TextBox 59"/>
          <p:cNvSpPr txBox="1"/>
          <p:nvPr/>
        </p:nvSpPr>
        <p:spPr>
          <a:xfrm>
            <a:off x="610542" y="4158707"/>
            <a:ext cx="7922916" cy="486480"/>
          </a:xfrm>
          <a:prstGeom prst="rect">
            <a:avLst/>
          </a:prstGeom>
          <a:noFill/>
        </p:spPr>
        <p:txBody>
          <a:bodyPr wrap="square" rtlCol="0">
            <a:spAutoFit/>
          </a:bodyPr>
          <a:lstStyle/>
          <a:p>
            <a:pPr algn="ct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2" name="Rectangle 1"/>
          <p:cNvSpPr/>
          <p:nvPr/>
        </p:nvSpPr>
        <p:spPr>
          <a:xfrm>
            <a:off x="686014" y="1956989"/>
            <a:ext cx="1523916" cy="152391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
          </a:p>
        </p:txBody>
      </p:sp>
      <p:sp>
        <p:nvSpPr>
          <p:cNvPr id="45" name="Rectangle 44"/>
          <p:cNvSpPr/>
          <p:nvPr/>
        </p:nvSpPr>
        <p:spPr>
          <a:xfrm>
            <a:off x="2730990" y="1956989"/>
            <a:ext cx="1523916" cy="152391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
          </a:p>
        </p:txBody>
      </p:sp>
      <p:sp>
        <p:nvSpPr>
          <p:cNvPr id="50" name="Rectangle 49"/>
          <p:cNvSpPr/>
          <p:nvPr/>
        </p:nvSpPr>
        <p:spPr>
          <a:xfrm>
            <a:off x="4775966" y="1956989"/>
            <a:ext cx="1523916" cy="1523916"/>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
          </a:p>
        </p:txBody>
      </p:sp>
      <p:sp>
        <p:nvSpPr>
          <p:cNvPr id="56" name="Rectangle 55"/>
          <p:cNvSpPr/>
          <p:nvPr/>
        </p:nvSpPr>
        <p:spPr>
          <a:xfrm>
            <a:off x="6820942" y="1956989"/>
            <a:ext cx="1523916" cy="1523916"/>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
          </a:p>
        </p:txBody>
      </p:sp>
      <p:cxnSp>
        <p:nvCxnSpPr>
          <p:cNvPr id="8" name="Straight Connector 7"/>
          <p:cNvCxnSpPr/>
          <p:nvPr/>
        </p:nvCxnSpPr>
        <p:spPr>
          <a:xfrm flipV="1">
            <a:off x="686013" y="1124031"/>
            <a:ext cx="0" cy="83295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86014" y="1124029"/>
            <a:ext cx="685762" cy="0"/>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2730989" y="1124031"/>
            <a:ext cx="0" cy="83295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2730989" y="1124029"/>
            <a:ext cx="685762" cy="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4775965" y="1124031"/>
            <a:ext cx="0" cy="83295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4775966" y="1124029"/>
            <a:ext cx="685762"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6820942" y="1124031"/>
            <a:ext cx="0" cy="832959"/>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6820942" y="1124029"/>
            <a:ext cx="685762" cy="0"/>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447972" y="997079"/>
            <a:ext cx="1106004" cy="245580"/>
          </a:xfrm>
          <a:prstGeom prst="rect">
            <a:avLst/>
          </a:prstGeom>
          <a:noFill/>
        </p:spPr>
        <p:txBody>
          <a:bodyPr wrap="square"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65" name="TextBox 64"/>
          <p:cNvSpPr txBox="1"/>
          <p:nvPr/>
        </p:nvSpPr>
        <p:spPr>
          <a:xfrm>
            <a:off x="3451386" y="997079"/>
            <a:ext cx="1018203" cy="398827"/>
          </a:xfrm>
          <a:prstGeom prst="rect">
            <a:avLst/>
          </a:prstGeom>
          <a:noFill/>
        </p:spPr>
        <p:txBody>
          <a:bodyPr wrap="square"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66" name="TextBox 65"/>
          <p:cNvSpPr txBox="1"/>
          <p:nvPr/>
        </p:nvSpPr>
        <p:spPr>
          <a:xfrm>
            <a:off x="5458263" y="997079"/>
            <a:ext cx="1259375" cy="245580"/>
          </a:xfrm>
          <a:prstGeom prst="rect">
            <a:avLst/>
          </a:prstGeom>
          <a:noFill/>
        </p:spPr>
        <p:txBody>
          <a:bodyPr wrap="square"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67" name="TextBox 66"/>
          <p:cNvSpPr txBox="1"/>
          <p:nvPr/>
        </p:nvSpPr>
        <p:spPr>
          <a:xfrm>
            <a:off x="7506704" y="997079"/>
            <a:ext cx="1120023" cy="245580"/>
          </a:xfrm>
          <a:prstGeom prst="rect">
            <a:avLst/>
          </a:prstGeom>
          <a:noFill/>
        </p:spPr>
        <p:txBody>
          <a:bodyPr wrap="square"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68" name="Rectangle 14"/>
          <p:cNvSpPr/>
          <p:nvPr/>
        </p:nvSpPr>
        <p:spPr bwMode="auto">
          <a:xfrm>
            <a:off x="838405" y="1263752"/>
            <a:ext cx="1757503" cy="60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38098" tIns="38098" rIns="38098" bIns="38098" anchor="b"/>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69" name="Rectangle 14"/>
          <p:cNvSpPr/>
          <p:nvPr/>
        </p:nvSpPr>
        <p:spPr bwMode="auto">
          <a:xfrm>
            <a:off x="2838061" y="1263752"/>
            <a:ext cx="1757503" cy="60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38098" tIns="38098" rIns="38098" bIns="38098" anchor="b"/>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70" name="Rectangle 14"/>
          <p:cNvSpPr/>
          <p:nvPr/>
        </p:nvSpPr>
        <p:spPr bwMode="auto">
          <a:xfrm>
            <a:off x="4952980" y="1263752"/>
            <a:ext cx="1757503" cy="60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38098" tIns="38098" rIns="38098" bIns="38098" anchor="b"/>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71" name="Rectangle 14"/>
          <p:cNvSpPr/>
          <p:nvPr/>
        </p:nvSpPr>
        <p:spPr bwMode="auto">
          <a:xfrm>
            <a:off x="6917537" y="1263752"/>
            <a:ext cx="1757503" cy="60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38098" tIns="38098" rIns="38098" bIns="38098" anchor="b"/>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2" name="Freeform 228"/>
          <p:cNvSpPr/>
          <p:nvPr/>
        </p:nvSpPr>
        <p:spPr bwMode="auto">
          <a:xfrm>
            <a:off x="1283084" y="2853801"/>
            <a:ext cx="329776" cy="362991"/>
          </a:xfrm>
          <a:custGeom>
            <a:avLst/>
            <a:gdLst>
              <a:gd name="T0" fmla="*/ 102 w 204"/>
              <a:gd name="T1" fmla="*/ 42 h 224"/>
              <a:gd name="T2" fmla="*/ 150 w 204"/>
              <a:gd name="T3" fmla="*/ 1 h 224"/>
              <a:gd name="T4" fmla="*/ 188 w 204"/>
              <a:gd name="T5" fmla="*/ 20 h 224"/>
              <a:gd name="T6" fmla="*/ 204 w 204"/>
              <a:gd name="T7" fmla="*/ 58 h 224"/>
              <a:gd name="T8" fmla="*/ 188 w 204"/>
              <a:gd name="T9" fmla="*/ 117 h 224"/>
              <a:gd name="T10" fmla="*/ 150 w 204"/>
              <a:gd name="T11" fmla="*/ 173 h 224"/>
              <a:gd name="T12" fmla="*/ 101 w 204"/>
              <a:gd name="T13" fmla="*/ 224 h 224"/>
              <a:gd name="T14" fmla="*/ 55 w 204"/>
              <a:gd name="T15" fmla="*/ 175 h 224"/>
              <a:gd name="T16" fmla="*/ 16 w 204"/>
              <a:gd name="T17" fmla="*/ 119 h 224"/>
              <a:gd name="T18" fmla="*/ 0 w 204"/>
              <a:gd name="T19" fmla="*/ 63 h 224"/>
              <a:gd name="T20" fmla="*/ 15 w 204"/>
              <a:gd name="T21" fmla="*/ 21 h 224"/>
              <a:gd name="T22" fmla="*/ 53 w 204"/>
              <a:gd name="T23" fmla="*/ 0 h 224"/>
              <a:gd name="T24" fmla="*/ 102 w 204"/>
              <a:gd name="T25" fmla="*/ 4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4" h="224">
                <a:moveTo>
                  <a:pt x="102" y="42"/>
                </a:moveTo>
                <a:cubicBezTo>
                  <a:pt x="111" y="21"/>
                  <a:pt x="127" y="1"/>
                  <a:pt x="150" y="1"/>
                </a:cubicBezTo>
                <a:cubicBezTo>
                  <a:pt x="164" y="1"/>
                  <a:pt x="176" y="7"/>
                  <a:pt x="188" y="20"/>
                </a:cubicBezTo>
                <a:cubicBezTo>
                  <a:pt x="198" y="33"/>
                  <a:pt x="204" y="45"/>
                  <a:pt x="204" y="58"/>
                </a:cubicBezTo>
                <a:cubicBezTo>
                  <a:pt x="204" y="77"/>
                  <a:pt x="199" y="96"/>
                  <a:pt x="188" y="117"/>
                </a:cubicBezTo>
                <a:cubicBezTo>
                  <a:pt x="180" y="135"/>
                  <a:pt x="167" y="153"/>
                  <a:pt x="150" y="173"/>
                </a:cubicBezTo>
                <a:cubicBezTo>
                  <a:pt x="138" y="188"/>
                  <a:pt x="121" y="205"/>
                  <a:pt x="101" y="224"/>
                </a:cubicBezTo>
                <a:cubicBezTo>
                  <a:pt x="84" y="207"/>
                  <a:pt x="69" y="191"/>
                  <a:pt x="55" y="175"/>
                </a:cubicBezTo>
                <a:cubicBezTo>
                  <a:pt x="39" y="155"/>
                  <a:pt x="26" y="136"/>
                  <a:pt x="16" y="119"/>
                </a:cubicBezTo>
                <a:cubicBezTo>
                  <a:pt x="6" y="98"/>
                  <a:pt x="0" y="80"/>
                  <a:pt x="0" y="63"/>
                </a:cubicBezTo>
                <a:cubicBezTo>
                  <a:pt x="0" y="48"/>
                  <a:pt x="5" y="34"/>
                  <a:pt x="15" y="21"/>
                </a:cubicBezTo>
                <a:cubicBezTo>
                  <a:pt x="25" y="7"/>
                  <a:pt x="38" y="0"/>
                  <a:pt x="53" y="0"/>
                </a:cubicBezTo>
                <a:cubicBezTo>
                  <a:pt x="77" y="0"/>
                  <a:pt x="93" y="20"/>
                  <a:pt x="102" y="42"/>
                </a:cubicBezTo>
                <a:close/>
              </a:path>
            </a:pathLst>
          </a:custGeom>
          <a:noFill/>
          <a:ln>
            <a:solidFill>
              <a:schemeClr val="bg1"/>
            </a:solidFill>
          </a:ln>
        </p:spPr>
        <p:txBody>
          <a:bodyPr vert="horz" wrap="square" lIns="91435" tIns="45717" rIns="91435" bIns="45717" numCol="1" anchor="t" anchorCtr="0" compatLnSpc="1"/>
          <a:lstStyle/>
          <a:p>
            <a:endParaRPr lang="en-US" sz="960"/>
          </a:p>
        </p:txBody>
      </p:sp>
      <p:grpSp>
        <p:nvGrpSpPr>
          <p:cNvPr id="43" name="Group 42"/>
          <p:cNvGrpSpPr>
            <a:grpSpLocks noChangeAspect="1"/>
          </p:cNvGrpSpPr>
          <p:nvPr/>
        </p:nvGrpSpPr>
        <p:grpSpPr>
          <a:xfrm>
            <a:off x="3278363" y="2876533"/>
            <a:ext cx="438448" cy="365740"/>
            <a:chOff x="2292350" y="272256"/>
            <a:chExt cx="315913" cy="263525"/>
          </a:xfrm>
          <a:noFill/>
        </p:grpSpPr>
        <p:sp>
          <p:nvSpPr>
            <p:cNvPr id="44" name="Rectangle 47"/>
            <p:cNvSpPr>
              <a:spLocks noChangeArrowheads="1"/>
            </p:cNvSpPr>
            <p:nvPr/>
          </p:nvSpPr>
          <p:spPr bwMode="auto">
            <a:xfrm>
              <a:off x="2292350" y="451643"/>
              <a:ext cx="53975" cy="84138"/>
            </a:xfrm>
            <a:prstGeom prst="rect">
              <a:avLst/>
            </a:prstGeom>
            <a:grpFill/>
            <a:ln w="9525">
              <a:solidFill>
                <a:schemeClr val="bg1"/>
              </a:solidFill>
              <a:miter lim="800000"/>
            </a:ln>
          </p:spPr>
          <p:txBody>
            <a:bodyPr vert="horz" wrap="square" lIns="91435" tIns="45717" rIns="91435" bIns="45717" numCol="1" anchor="t" anchorCtr="0" compatLnSpc="1"/>
            <a:lstStyle/>
            <a:p>
              <a:endParaRPr lang="en-US" sz="960"/>
            </a:p>
          </p:txBody>
        </p:sp>
        <p:sp>
          <p:nvSpPr>
            <p:cNvPr id="46" name="Rectangle 48"/>
            <p:cNvSpPr>
              <a:spLocks noChangeArrowheads="1"/>
            </p:cNvSpPr>
            <p:nvPr/>
          </p:nvSpPr>
          <p:spPr bwMode="auto">
            <a:xfrm>
              <a:off x="2379663" y="391318"/>
              <a:ext cx="53975" cy="144463"/>
            </a:xfrm>
            <a:prstGeom prst="rect">
              <a:avLst/>
            </a:prstGeom>
            <a:grpFill/>
            <a:ln w="9525">
              <a:solidFill>
                <a:schemeClr val="bg1"/>
              </a:solidFill>
              <a:miter lim="800000"/>
            </a:ln>
          </p:spPr>
          <p:txBody>
            <a:bodyPr vert="horz" wrap="square" lIns="91435" tIns="45717" rIns="91435" bIns="45717" numCol="1" anchor="t" anchorCtr="0" compatLnSpc="1"/>
            <a:lstStyle/>
            <a:p>
              <a:endParaRPr lang="en-US" sz="960"/>
            </a:p>
          </p:txBody>
        </p:sp>
        <p:sp>
          <p:nvSpPr>
            <p:cNvPr id="47" name="Rectangle 49"/>
            <p:cNvSpPr>
              <a:spLocks noChangeArrowheads="1"/>
            </p:cNvSpPr>
            <p:nvPr/>
          </p:nvSpPr>
          <p:spPr bwMode="auto">
            <a:xfrm>
              <a:off x="2466975" y="332581"/>
              <a:ext cx="55563" cy="203200"/>
            </a:xfrm>
            <a:prstGeom prst="rect">
              <a:avLst/>
            </a:prstGeom>
            <a:grpFill/>
            <a:ln w="9525">
              <a:solidFill>
                <a:schemeClr val="bg1"/>
              </a:solidFill>
              <a:miter lim="800000"/>
            </a:ln>
          </p:spPr>
          <p:txBody>
            <a:bodyPr vert="horz" wrap="square" lIns="91435" tIns="45717" rIns="91435" bIns="45717" numCol="1" anchor="t" anchorCtr="0" compatLnSpc="1"/>
            <a:lstStyle/>
            <a:p>
              <a:endParaRPr lang="en-US" sz="960"/>
            </a:p>
          </p:txBody>
        </p:sp>
        <p:sp>
          <p:nvSpPr>
            <p:cNvPr id="48" name="Rectangle 50"/>
            <p:cNvSpPr>
              <a:spLocks noChangeArrowheads="1"/>
            </p:cNvSpPr>
            <p:nvPr/>
          </p:nvSpPr>
          <p:spPr bwMode="auto">
            <a:xfrm>
              <a:off x="2554288" y="272256"/>
              <a:ext cx="53975" cy="263525"/>
            </a:xfrm>
            <a:prstGeom prst="rect">
              <a:avLst/>
            </a:prstGeom>
            <a:grpFill/>
            <a:ln w="9525">
              <a:solidFill>
                <a:schemeClr val="bg1"/>
              </a:solidFill>
              <a:miter lim="800000"/>
            </a:ln>
          </p:spPr>
          <p:txBody>
            <a:bodyPr vert="horz" wrap="square" lIns="91435" tIns="45717" rIns="91435" bIns="45717" numCol="1" anchor="t" anchorCtr="0" compatLnSpc="1"/>
            <a:lstStyle/>
            <a:p>
              <a:endParaRPr lang="en-US" sz="960"/>
            </a:p>
          </p:txBody>
        </p:sp>
      </p:grpSp>
      <p:sp>
        <p:nvSpPr>
          <p:cNvPr id="49" name="Freeform 151"/>
          <p:cNvSpPr>
            <a:spLocks noChangeAspect="1" noEditPoints="1"/>
          </p:cNvSpPr>
          <p:nvPr/>
        </p:nvSpPr>
        <p:spPr bwMode="auto">
          <a:xfrm>
            <a:off x="5309335" y="2858906"/>
            <a:ext cx="457176" cy="365740"/>
          </a:xfrm>
          <a:custGeom>
            <a:avLst/>
            <a:gdLst>
              <a:gd name="T0" fmla="*/ 95 w 286"/>
              <a:gd name="T1" fmla="*/ 163 h 228"/>
              <a:gd name="T2" fmla="*/ 161 w 286"/>
              <a:gd name="T3" fmla="*/ 97 h 228"/>
              <a:gd name="T4" fmla="*/ 95 w 286"/>
              <a:gd name="T5" fmla="*/ 31 h 228"/>
              <a:gd name="T6" fmla="*/ 29 w 286"/>
              <a:gd name="T7" fmla="*/ 97 h 228"/>
              <a:gd name="T8" fmla="*/ 95 w 286"/>
              <a:gd name="T9" fmla="*/ 163 h 228"/>
              <a:gd name="T10" fmla="*/ 145 w 286"/>
              <a:gd name="T11" fmla="*/ 116 h 228"/>
              <a:gd name="T12" fmla="*/ 98 w 286"/>
              <a:gd name="T13" fmla="*/ 149 h 228"/>
              <a:gd name="T14" fmla="*/ 51 w 286"/>
              <a:gd name="T15" fmla="*/ 116 h 228"/>
              <a:gd name="T16" fmla="*/ 145 w 286"/>
              <a:gd name="T17" fmla="*/ 116 h 228"/>
              <a:gd name="T18" fmla="*/ 135 w 286"/>
              <a:gd name="T19" fmla="*/ 171 h 228"/>
              <a:gd name="T20" fmla="*/ 95 w 286"/>
              <a:gd name="T21" fmla="*/ 181 h 228"/>
              <a:gd name="T22" fmla="*/ 55 w 286"/>
              <a:gd name="T23" fmla="*/ 171 h 228"/>
              <a:gd name="T24" fmla="*/ 0 w 286"/>
              <a:gd name="T25" fmla="*/ 228 h 228"/>
              <a:gd name="T26" fmla="*/ 190 w 286"/>
              <a:gd name="T27" fmla="*/ 228 h 228"/>
              <a:gd name="T28" fmla="*/ 135 w 286"/>
              <a:gd name="T29" fmla="*/ 171 h 228"/>
              <a:gd name="T30" fmla="*/ 174 w 286"/>
              <a:gd name="T31" fmla="*/ 86 h 228"/>
              <a:gd name="T32" fmla="*/ 241 w 286"/>
              <a:gd name="T33" fmla="*/ 86 h 228"/>
              <a:gd name="T34" fmla="*/ 194 w 286"/>
              <a:gd name="T35" fmla="*/ 118 h 228"/>
              <a:gd name="T36" fmla="*/ 173 w 286"/>
              <a:gd name="T37" fmla="*/ 113 h 228"/>
              <a:gd name="T38" fmla="*/ 168 w 286"/>
              <a:gd name="T39" fmla="*/ 128 h 228"/>
              <a:gd name="T40" fmla="*/ 191 w 286"/>
              <a:gd name="T41" fmla="*/ 132 h 228"/>
              <a:gd name="T42" fmla="*/ 257 w 286"/>
              <a:gd name="T43" fmla="*/ 66 h 228"/>
              <a:gd name="T44" fmla="*/ 191 w 286"/>
              <a:gd name="T45" fmla="*/ 0 h 228"/>
              <a:gd name="T46" fmla="*/ 136 w 286"/>
              <a:gd name="T47" fmla="*/ 29 h 228"/>
              <a:gd name="T48" fmla="*/ 174 w 286"/>
              <a:gd name="T49" fmla="*/ 86 h 228"/>
              <a:gd name="T50" fmla="*/ 231 w 286"/>
              <a:gd name="T51" fmla="*/ 140 h 228"/>
              <a:gd name="T52" fmla="*/ 191 w 286"/>
              <a:gd name="T53" fmla="*/ 150 h 228"/>
              <a:gd name="T54" fmla="*/ 159 w 286"/>
              <a:gd name="T55" fmla="*/ 144 h 228"/>
              <a:gd name="T56" fmla="*/ 144 w 286"/>
              <a:gd name="T57" fmla="*/ 160 h 228"/>
              <a:gd name="T58" fmla="*/ 192 w 286"/>
              <a:gd name="T59" fmla="*/ 197 h 228"/>
              <a:gd name="T60" fmla="*/ 286 w 286"/>
              <a:gd name="T61" fmla="*/ 197 h 228"/>
              <a:gd name="T62" fmla="*/ 231 w 286"/>
              <a:gd name="T63" fmla="*/ 14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6" h="228">
                <a:moveTo>
                  <a:pt x="95" y="163"/>
                </a:moveTo>
                <a:cubicBezTo>
                  <a:pt x="132" y="163"/>
                  <a:pt x="161" y="133"/>
                  <a:pt x="161" y="97"/>
                </a:cubicBezTo>
                <a:cubicBezTo>
                  <a:pt x="161" y="60"/>
                  <a:pt x="132" y="31"/>
                  <a:pt x="95" y="31"/>
                </a:cubicBezTo>
                <a:cubicBezTo>
                  <a:pt x="59" y="31"/>
                  <a:pt x="29" y="60"/>
                  <a:pt x="29" y="97"/>
                </a:cubicBezTo>
                <a:cubicBezTo>
                  <a:pt x="29" y="133"/>
                  <a:pt x="59" y="163"/>
                  <a:pt x="95" y="163"/>
                </a:cubicBezTo>
                <a:close/>
                <a:moveTo>
                  <a:pt x="145" y="116"/>
                </a:moveTo>
                <a:cubicBezTo>
                  <a:pt x="135" y="136"/>
                  <a:pt x="118" y="149"/>
                  <a:pt x="98" y="149"/>
                </a:cubicBezTo>
                <a:cubicBezTo>
                  <a:pt x="79" y="149"/>
                  <a:pt x="61" y="136"/>
                  <a:pt x="51" y="116"/>
                </a:cubicBezTo>
                <a:lnTo>
                  <a:pt x="145" y="116"/>
                </a:lnTo>
                <a:close/>
                <a:moveTo>
                  <a:pt x="135" y="171"/>
                </a:moveTo>
                <a:cubicBezTo>
                  <a:pt x="123" y="178"/>
                  <a:pt x="109" y="181"/>
                  <a:pt x="95" y="181"/>
                </a:cubicBezTo>
                <a:cubicBezTo>
                  <a:pt x="81" y="181"/>
                  <a:pt x="67" y="178"/>
                  <a:pt x="55" y="171"/>
                </a:cubicBezTo>
                <a:cubicBezTo>
                  <a:pt x="30" y="178"/>
                  <a:pt x="9" y="194"/>
                  <a:pt x="0" y="228"/>
                </a:cubicBezTo>
                <a:cubicBezTo>
                  <a:pt x="190" y="228"/>
                  <a:pt x="190" y="228"/>
                  <a:pt x="190" y="228"/>
                </a:cubicBezTo>
                <a:cubicBezTo>
                  <a:pt x="181" y="194"/>
                  <a:pt x="161" y="178"/>
                  <a:pt x="135" y="171"/>
                </a:cubicBezTo>
                <a:close/>
                <a:moveTo>
                  <a:pt x="174" y="86"/>
                </a:moveTo>
                <a:cubicBezTo>
                  <a:pt x="241" y="86"/>
                  <a:pt x="241" y="86"/>
                  <a:pt x="241" y="86"/>
                </a:cubicBezTo>
                <a:cubicBezTo>
                  <a:pt x="231" y="105"/>
                  <a:pt x="214" y="118"/>
                  <a:pt x="194" y="118"/>
                </a:cubicBezTo>
                <a:cubicBezTo>
                  <a:pt x="187" y="118"/>
                  <a:pt x="180" y="116"/>
                  <a:pt x="173" y="113"/>
                </a:cubicBezTo>
                <a:cubicBezTo>
                  <a:pt x="172" y="118"/>
                  <a:pt x="170" y="123"/>
                  <a:pt x="168" y="128"/>
                </a:cubicBezTo>
                <a:cubicBezTo>
                  <a:pt x="175" y="130"/>
                  <a:pt x="183" y="132"/>
                  <a:pt x="191" y="132"/>
                </a:cubicBezTo>
                <a:cubicBezTo>
                  <a:pt x="227" y="132"/>
                  <a:pt x="257" y="102"/>
                  <a:pt x="257" y="66"/>
                </a:cubicBezTo>
                <a:cubicBezTo>
                  <a:pt x="257" y="29"/>
                  <a:pt x="227" y="0"/>
                  <a:pt x="191" y="0"/>
                </a:cubicBezTo>
                <a:cubicBezTo>
                  <a:pt x="168" y="0"/>
                  <a:pt x="148" y="11"/>
                  <a:pt x="136" y="29"/>
                </a:cubicBezTo>
                <a:cubicBezTo>
                  <a:pt x="156" y="41"/>
                  <a:pt x="171" y="61"/>
                  <a:pt x="174" y="86"/>
                </a:cubicBezTo>
                <a:close/>
                <a:moveTo>
                  <a:pt x="231" y="140"/>
                </a:moveTo>
                <a:cubicBezTo>
                  <a:pt x="219" y="147"/>
                  <a:pt x="205" y="150"/>
                  <a:pt x="191" y="150"/>
                </a:cubicBezTo>
                <a:cubicBezTo>
                  <a:pt x="180" y="150"/>
                  <a:pt x="169" y="148"/>
                  <a:pt x="159" y="144"/>
                </a:cubicBezTo>
                <a:cubicBezTo>
                  <a:pt x="155" y="150"/>
                  <a:pt x="150" y="155"/>
                  <a:pt x="144" y="160"/>
                </a:cubicBezTo>
                <a:cubicBezTo>
                  <a:pt x="165" y="166"/>
                  <a:pt x="181" y="179"/>
                  <a:pt x="192" y="197"/>
                </a:cubicBezTo>
                <a:cubicBezTo>
                  <a:pt x="286" y="197"/>
                  <a:pt x="286" y="197"/>
                  <a:pt x="286" y="197"/>
                </a:cubicBezTo>
                <a:cubicBezTo>
                  <a:pt x="277" y="163"/>
                  <a:pt x="256" y="147"/>
                  <a:pt x="231" y="140"/>
                </a:cubicBezTo>
                <a:close/>
              </a:path>
            </a:pathLst>
          </a:custGeom>
          <a:noFill/>
          <a:ln w="9525">
            <a:solidFill>
              <a:schemeClr val="bg1"/>
            </a:solidFill>
            <a:round/>
          </a:ln>
        </p:spPr>
        <p:txBody>
          <a:bodyPr vert="horz" wrap="square" lIns="91435" tIns="45717" rIns="91435" bIns="45717" numCol="1" anchor="t" anchorCtr="0" compatLnSpc="1"/>
          <a:lstStyle/>
          <a:p>
            <a:endParaRPr lang="en-US" sz="960"/>
          </a:p>
        </p:txBody>
      </p:sp>
      <p:sp>
        <p:nvSpPr>
          <p:cNvPr id="52" name="Freeform 133"/>
          <p:cNvSpPr>
            <a:spLocks noEditPoints="1"/>
          </p:cNvSpPr>
          <p:nvPr/>
        </p:nvSpPr>
        <p:spPr bwMode="auto">
          <a:xfrm>
            <a:off x="7506704" y="2876342"/>
            <a:ext cx="319071" cy="320657"/>
          </a:xfrm>
          <a:custGeom>
            <a:avLst/>
            <a:gdLst>
              <a:gd name="T0" fmla="*/ 296 w 296"/>
              <a:gd name="T1" fmla="*/ 148 h 296"/>
              <a:gd name="T2" fmla="*/ 191 w 296"/>
              <a:gd name="T3" fmla="*/ 107 h 296"/>
              <a:gd name="T4" fmla="*/ 196 w 296"/>
              <a:gd name="T5" fmla="*/ 69 h 296"/>
              <a:gd name="T6" fmla="*/ 186 w 296"/>
              <a:gd name="T7" fmla="*/ 65 h 296"/>
              <a:gd name="T8" fmla="*/ 196 w 296"/>
              <a:gd name="T9" fmla="*/ 69 h 296"/>
              <a:gd name="T10" fmla="*/ 117 w 296"/>
              <a:gd name="T11" fmla="*/ 26 h 296"/>
              <a:gd name="T12" fmla="*/ 103 w 296"/>
              <a:gd name="T13" fmla="*/ 26 h 296"/>
              <a:gd name="T14" fmla="*/ 105 w 296"/>
              <a:gd name="T15" fmla="*/ 34 h 296"/>
              <a:gd name="T16" fmla="*/ 95 w 296"/>
              <a:gd name="T17" fmla="*/ 27 h 296"/>
              <a:gd name="T18" fmla="*/ 88 w 296"/>
              <a:gd name="T19" fmla="*/ 30 h 296"/>
              <a:gd name="T20" fmla="*/ 87 w 296"/>
              <a:gd name="T21" fmla="*/ 39 h 296"/>
              <a:gd name="T22" fmla="*/ 81 w 296"/>
              <a:gd name="T23" fmla="*/ 43 h 296"/>
              <a:gd name="T24" fmla="*/ 71 w 296"/>
              <a:gd name="T25" fmla="*/ 40 h 296"/>
              <a:gd name="T26" fmla="*/ 70 w 296"/>
              <a:gd name="T27" fmla="*/ 54 h 296"/>
              <a:gd name="T28" fmla="*/ 17 w 296"/>
              <a:gd name="T29" fmla="*/ 162 h 296"/>
              <a:gd name="T30" fmla="*/ 17 w 296"/>
              <a:gd name="T31" fmla="*/ 162 h 296"/>
              <a:gd name="T32" fmla="*/ 82 w 296"/>
              <a:gd name="T33" fmla="*/ 266 h 296"/>
              <a:gd name="T34" fmla="*/ 71 w 296"/>
              <a:gd name="T35" fmla="*/ 202 h 296"/>
              <a:gd name="T36" fmla="*/ 18 w 296"/>
              <a:gd name="T37" fmla="*/ 152 h 296"/>
              <a:gd name="T38" fmla="*/ 50 w 296"/>
              <a:gd name="T39" fmla="*/ 58 h 296"/>
              <a:gd name="T40" fmla="*/ 80 w 296"/>
              <a:gd name="T41" fmla="*/ 55 h 296"/>
              <a:gd name="T42" fmla="*/ 95 w 296"/>
              <a:gd name="T43" fmla="*/ 37 h 296"/>
              <a:gd name="T44" fmla="*/ 88 w 296"/>
              <a:gd name="T45" fmla="*/ 57 h 296"/>
              <a:gd name="T46" fmla="*/ 105 w 296"/>
              <a:gd name="T47" fmla="*/ 38 h 296"/>
              <a:gd name="T48" fmla="*/ 116 w 296"/>
              <a:gd name="T49" fmla="*/ 40 h 296"/>
              <a:gd name="T50" fmla="*/ 120 w 296"/>
              <a:gd name="T51" fmla="*/ 67 h 296"/>
              <a:gd name="T52" fmla="*/ 114 w 296"/>
              <a:gd name="T53" fmla="*/ 76 h 296"/>
              <a:gd name="T54" fmla="*/ 102 w 296"/>
              <a:gd name="T55" fmla="*/ 51 h 296"/>
              <a:gd name="T56" fmla="*/ 76 w 296"/>
              <a:gd name="T57" fmla="*/ 94 h 296"/>
              <a:gd name="T58" fmla="*/ 102 w 296"/>
              <a:gd name="T59" fmla="*/ 78 h 296"/>
              <a:gd name="T60" fmla="*/ 127 w 296"/>
              <a:gd name="T61" fmla="*/ 115 h 296"/>
              <a:gd name="T62" fmla="*/ 124 w 296"/>
              <a:gd name="T63" fmla="*/ 110 h 296"/>
              <a:gd name="T64" fmla="*/ 112 w 296"/>
              <a:gd name="T65" fmla="*/ 117 h 296"/>
              <a:gd name="T66" fmla="*/ 76 w 296"/>
              <a:gd name="T67" fmla="*/ 161 h 296"/>
              <a:gd name="T68" fmla="*/ 48 w 296"/>
              <a:gd name="T69" fmla="*/ 154 h 296"/>
              <a:gd name="T70" fmla="*/ 45 w 296"/>
              <a:gd name="T71" fmla="*/ 173 h 296"/>
              <a:gd name="T72" fmla="*/ 98 w 296"/>
              <a:gd name="T73" fmla="*/ 187 h 296"/>
              <a:gd name="T74" fmla="*/ 149 w 296"/>
              <a:gd name="T75" fmla="*/ 218 h 296"/>
              <a:gd name="T76" fmla="*/ 88 w 296"/>
              <a:gd name="T77" fmla="*/ 73 h 296"/>
              <a:gd name="T78" fmla="*/ 94 w 296"/>
              <a:gd name="T79" fmla="*/ 69 h 296"/>
              <a:gd name="T80" fmla="*/ 143 w 296"/>
              <a:gd name="T81" fmla="*/ 59 h 296"/>
              <a:gd name="T82" fmla="*/ 134 w 296"/>
              <a:gd name="T83" fmla="*/ 25 h 296"/>
              <a:gd name="T84" fmla="*/ 147 w 296"/>
              <a:gd name="T85" fmla="*/ 15 h 296"/>
              <a:gd name="T86" fmla="*/ 145 w 296"/>
              <a:gd name="T87" fmla="*/ 76 h 296"/>
              <a:gd name="T88" fmla="*/ 198 w 296"/>
              <a:gd name="T89" fmla="*/ 195 h 296"/>
              <a:gd name="T90" fmla="*/ 182 w 296"/>
              <a:gd name="T91" fmla="*/ 139 h 296"/>
              <a:gd name="T92" fmla="*/ 193 w 296"/>
              <a:gd name="T93" fmla="*/ 118 h 296"/>
              <a:gd name="T94" fmla="*/ 216 w 296"/>
              <a:gd name="T95" fmla="*/ 90 h 296"/>
              <a:gd name="T96" fmla="*/ 233 w 296"/>
              <a:gd name="T97" fmla="*/ 49 h 296"/>
              <a:gd name="T98" fmla="*/ 254 w 296"/>
              <a:gd name="T99" fmla="*/ 69 h 296"/>
              <a:gd name="T100" fmla="*/ 279 w 296"/>
              <a:gd name="T101" fmla="*/ 123 h 296"/>
              <a:gd name="T102" fmla="*/ 277 w 296"/>
              <a:gd name="T103" fmla="*/ 18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6" h="296">
                <a:moveTo>
                  <a:pt x="148" y="0"/>
                </a:moveTo>
                <a:cubicBezTo>
                  <a:pt x="66" y="0"/>
                  <a:pt x="0" y="66"/>
                  <a:pt x="0" y="148"/>
                </a:cubicBezTo>
                <a:cubicBezTo>
                  <a:pt x="0" y="230"/>
                  <a:pt x="66" y="296"/>
                  <a:pt x="148" y="296"/>
                </a:cubicBezTo>
                <a:cubicBezTo>
                  <a:pt x="230" y="296"/>
                  <a:pt x="296" y="230"/>
                  <a:pt x="296" y="148"/>
                </a:cubicBezTo>
                <a:cubicBezTo>
                  <a:pt x="296" y="66"/>
                  <a:pt x="230" y="0"/>
                  <a:pt x="148" y="0"/>
                </a:cubicBezTo>
                <a:close/>
                <a:moveTo>
                  <a:pt x="197" y="102"/>
                </a:moveTo>
                <a:cubicBezTo>
                  <a:pt x="197" y="106"/>
                  <a:pt x="197" y="106"/>
                  <a:pt x="197" y="106"/>
                </a:cubicBezTo>
                <a:cubicBezTo>
                  <a:pt x="191" y="107"/>
                  <a:pt x="191" y="107"/>
                  <a:pt x="191" y="107"/>
                </a:cubicBezTo>
                <a:cubicBezTo>
                  <a:pt x="188" y="101"/>
                  <a:pt x="188" y="101"/>
                  <a:pt x="188" y="101"/>
                </a:cubicBezTo>
                <a:cubicBezTo>
                  <a:pt x="188" y="88"/>
                  <a:pt x="188" y="88"/>
                  <a:pt x="188" y="88"/>
                </a:cubicBezTo>
                <a:lnTo>
                  <a:pt x="197" y="102"/>
                </a:lnTo>
                <a:close/>
                <a:moveTo>
                  <a:pt x="196" y="69"/>
                </a:moveTo>
                <a:cubicBezTo>
                  <a:pt x="193" y="72"/>
                  <a:pt x="193" y="72"/>
                  <a:pt x="193" y="72"/>
                </a:cubicBezTo>
                <a:cubicBezTo>
                  <a:pt x="187" y="71"/>
                  <a:pt x="187" y="71"/>
                  <a:pt x="187" y="71"/>
                </a:cubicBezTo>
                <a:cubicBezTo>
                  <a:pt x="186" y="70"/>
                  <a:pt x="186" y="70"/>
                  <a:pt x="186" y="70"/>
                </a:cubicBezTo>
                <a:cubicBezTo>
                  <a:pt x="186" y="65"/>
                  <a:pt x="186" y="65"/>
                  <a:pt x="186" y="65"/>
                </a:cubicBezTo>
                <a:cubicBezTo>
                  <a:pt x="191" y="66"/>
                  <a:pt x="191" y="66"/>
                  <a:pt x="191" y="66"/>
                </a:cubicBezTo>
                <a:cubicBezTo>
                  <a:pt x="195" y="65"/>
                  <a:pt x="195" y="65"/>
                  <a:pt x="195" y="65"/>
                </a:cubicBezTo>
                <a:cubicBezTo>
                  <a:pt x="197" y="65"/>
                  <a:pt x="197" y="65"/>
                  <a:pt x="197" y="65"/>
                </a:cubicBezTo>
                <a:lnTo>
                  <a:pt x="196" y="69"/>
                </a:lnTo>
                <a:close/>
                <a:moveTo>
                  <a:pt x="115" y="22"/>
                </a:moveTo>
                <a:cubicBezTo>
                  <a:pt x="118" y="19"/>
                  <a:pt x="118" y="19"/>
                  <a:pt x="118" y="19"/>
                </a:cubicBezTo>
                <a:cubicBezTo>
                  <a:pt x="122" y="18"/>
                  <a:pt x="127" y="17"/>
                  <a:pt x="131" y="16"/>
                </a:cubicBezTo>
                <a:cubicBezTo>
                  <a:pt x="117" y="26"/>
                  <a:pt x="117" y="26"/>
                  <a:pt x="117" y="26"/>
                </a:cubicBezTo>
                <a:cubicBezTo>
                  <a:pt x="110" y="26"/>
                  <a:pt x="110" y="26"/>
                  <a:pt x="110" y="26"/>
                </a:cubicBezTo>
                <a:lnTo>
                  <a:pt x="115" y="22"/>
                </a:lnTo>
                <a:close/>
                <a:moveTo>
                  <a:pt x="101" y="25"/>
                </a:moveTo>
                <a:cubicBezTo>
                  <a:pt x="103" y="26"/>
                  <a:pt x="103" y="26"/>
                  <a:pt x="103" y="26"/>
                </a:cubicBezTo>
                <a:cubicBezTo>
                  <a:pt x="113" y="31"/>
                  <a:pt x="113" y="31"/>
                  <a:pt x="113" y="31"/>
                </a:cubicBezTo>
                <a:cubicBezTo>
                  <a:pt x="115" y="32"/>
                  <a:pt x="115" y="32"/>
                  <a:pt x="115" y="32"/>
                </a:cubicBezTo>
                <a:cubicBezTo>
                  <a:pt x="111" y="35"/>
                  <a:pt x="111" y="35"/>
                  <a:pt x="111" y="35"/>
                </a:cubicBezTo>
                <a:cubicBezTo>
                  <a:pt x="105" y="34"/>
                  <a:pt x="105" y="34"/>
                  <a:pt x="105" y="34"/>
                </a:cubicBezTo>
                <a:cubicBezTo>
                  <a:pt x="100" y="31"/>
                  <a:pt x="100" y="31"/>
                  <a:pt x="100" y="31"/>
                </a:cubicBezTo>
                <a:lnTo>
                  <a:pt x="101" y="25"/>
                </a:lnTo>
                <a:close/>
                <a:moveTo>
                  <a:pt x="95" y="26"/>
                </a:moveTo>
                <a:cubicBezTo>
                  <a:pt x="95" y="27"/>
                  <a:pt x="95" y="27"/>
                  <a:pt x="95" y="27"/>
                </a:cubicBezTo>
                <a:cubicBezTo>
                  <a:pt x="94" y="29"/>
                  <a:pt x="94" y="29"/>
                  <a:pt x="94" y="29"/>
                </a:cubicBezTo>
                <a:cubicBezTo>
                  <a:pt x="91" y="30"/>
                  <a:pt x="91" y="30"/>
                  <a:pt x="91" y="30"/>
                </a:cubicBezTo>
                <a:cubicBezTo>
                  <a:pt x="88" y="31"/>
                  <a:pt x="88" y="31"/>
                  <a:pt x="88" y="31"/>
                </a:cubicBezTo>
                <a:cubicBezTo>
                  <a:pt x="88" y="30"/>
                  <a:pt x="88" y="30"/>
                  <a:pt x="88" y="30"/>
                </a:cubicBezTo>
                <a:cubicBezTo>
                  <a:pt x="90" y="29"/>
                  <a:pt x="92" y="27"/>
                  <a:pt x="95" y="26"/>
                </a:cubicBezTo>
                <a:close/>
                <a:moveTo>
                  <a:pt x="81" y="43"/>
                </a:moveTo>
                <a:cubicBezTo>
                  <a:pt x="86" y="38"/>
                  <a:pt x="86" y="38"/>
                  <a:pt x="86" y="38"/>
                </a:cubicBezTo>
                <a:cubicBezTo>
                  <a:pt x="87" y="39"/>
                  <a:pt x="87" y="39"/>
                  <a:pt x="87" y="39"/>
                </a:cubicBezTo>
                <a:cubicBezTo>
                  <a:pt x="87" y="42"/>
                  <a:pt x="87" y="42"/>
                  <a:pt x="87" y="42"/>
                </a:cubicBezTo>
                <a:cubicBezTo>
                  <a:pt x="84" y="45"/>
                  <a:pt x="84" y="45"/>
                  <a:pt x="84" y="45"/>
                </a:cubicBezTo>
                <a:cubicBezTo>
                  <a:pt x="80" y="45"/>
                  <a:pt x="80" y="45"/>
                  <a:pt x="80" y="45"/>
                </a:cubicBezTo>
                <a:lnTo>
                  <a:pt x="81" y="43"/>
                </a:lnTo>
                <a:close/>
                <a:moveTo>
                  <a:pt x="54" y="54"/>
                </a:moveTo>
                <a:cubicBezTo>
                  <a:pt x="58" y="51"/>
                  <a:pt x="58" y="51"/>
                  <a:pt x="58" y="51"/>
                </a:cubicBezTo>
                <a:cubicBezTo>
                  <a:pt x="58" y="51"/>
                  <a:pt x="58" y="51"/>
                  <a:pt x="58" y="51"/>
                </a:cubicBezTo>
                <a:cubicBezTo>
                  <a:pt x="62" y="47"/>
                  <a:pt x="66" y="43"/>
                  <a:pt x="71" y="40"/>
                </a:cubicBezTo>
                <a:cubicBezTo>
                  <a:pt x="71" y="40"/>
                  <a:pt x="71" y="40"/>
                  <a:pt x="71" y="40"/>
                </a:cubicBezTo>
                <a:cubicBezTo>
                  <a:pt x="78" y="39"/>
                  <a:pt x="78" y="39"/>
                  <a:pt x="78" y="39"/>
                </a:cubicBezTo>
                <a:cubicBezTo>
                  <a:pt x="78" y="46"/>
                  <a:pt x="78" y="46"/>
                  <a:pt x="78" y="46"/>
                </a:cubicBezTo>
                <a:cubicBezTo>
                  <a:pt x="70" y="54"/>
                  <a:pt x="70" y="54"/>
                  <a:pt x="70" y="54"/>
                </a:cubicBezTo>
                <a:cubicBezTo>
                  <a:pt x="60" y="59"/>
                  <a:pt x="60" y="59"/>
                  <a:pt x="60" y="59"/>
                </a:cubicBezTo>
                <a:cubicBezTo>
                  <a:pt x="54" y="55"/>
                  <a:pt x="54" y="55"/>
                  <a:pt x="54" y="55"/>
                </a:cubicBezTo>
                <a:lnTo>
                  <a:pt x="54" y="54"/>
                </a:lnTo>
                <a:close/>
                <a:moveTo>
                  <a:pt x="17" y="162"/>
                </a:moveTo>
                <a:cubicBezTo>
                  <a:pt x="15" y="156"/>
                  <a:pt x="15" y="156"/>
                  <a:pt x="15" y="156"/>
                </a:cubicBezTo>
                <a:cubicBezTo>
                  <a:pt x="15" y="156"/>
                  <a:pt x="15" y="155"/>
                  <a:pt x="15" y="155"/>
                </a:cubicBezTo>
                <a:cubicBezTo>
                  <a:pt x="17" y="160"/>
                  <a:pt x="17" y="160"/>
                  <a:pt x="17" y="160"/>
                </a:cubicBezTo>
                <a:lnTo>
                  <a:pt x="17" y="162"/>
                </a:lnTo>
                <a:close/>
                <a:moveTo>
                  <a:pt x="141" y="245"/>
                </a:moveTo>
                <a:cubicBezTo>
                  <a:pt x="126" y="256"/>
                  <a:pt x="126" y="256"/>
                  <a:pt x="126" y="256"/>
                </a:cubicBezTo>
                <a:cubicBezTo>
                  <a:pt x="109" y="277"/>
                  <a:pt x="109" y="277"/>
                  <a:pt x="109" y="277"/>
                </a:cubicBezTo>
                <a:cubicBezTo>
                  <a:pt x="100" y="274"/>
                  <a:pt x="91" y="270"/>
                  <a:pt x="82" y="266"/>
                </a:cubicBezTo>
                <a:cubicBezTo>
                  <a:pt x="82" y="249"/>
                  <a:pt x="82" y="249"/>
                  <a:pt x="82" y="249"/>
                </a:cubicBezTo>
                <a:cubicBezTo>
                  <a:pt x="66" y="218"/>
                  <a:pt x="66" y="218"/>
                  <a:pt x="66" y="218"/>
                </a:cubicBezTo>
                <a:cubicBezTo>
                  <a:pt x="67" y="212"/>
                  <a:pt x="67" y="212"/>
                  <a:pt x="67" y="212"/>
                </a:cubicBezTo>
                <a:cubicBezTo>
                  <a:pt x="71" y="202"/>
                  <a:pt x="71" y="202"/>
                  <a:pt x="71" y="202"/>
                </a:cubicBezTo>
                <a:cubicBezTo>
                  <a:pt x="71" y="194"/>
                  <a:pt x="71" y="194"/>
                  <a:pt x="71" y="194"/>
                </a:cubicBezTo>
                <a:cubicBezTo>
                  <a:pt x="66" y="189"/>
                  <a:pt x="66" y="189"/>
                  <a:pt x="66" y="189"/>
                </a:cubicBezTo>
                <a:cubicBezTo>
                  <a:pt x="30" y="173"/>
                  <a:pt x="30" y="173"/>
                  <a:pt x="30" y="173"/>
                </a:cubicBezTo>
                <a:cubicBezTo>
                  <a:pt x="18" y="152"/>
                  <a:pt x="18" y="152"/>
                  <a:pt x="18" y="152"/>
                </a:cubicBezTo>
                <a:cubicBezTo>
                  <a:pt x="14" y="151"/>
                  <a:pt x="14" y="151"/>
                  <a:pt x="14" y="151"/>
                </a:cubicBezTo>
                <a:cubicBezTo>
                  <a:pt x="14" y="151"/>
                  <a:pt x="14" y="151"/>
                  <a:pt x="14" y="151"/>
                </a:cubicBezTo>
                <a:cubicBezTo>
                  <a:pt x="14" y="151"/>
                  <a:pt x="14" y="151"/>
                  <a:pt x="14" y="150"/>
                </a:cubicBezTo>
                <a:cubicBezTo>
                  <a:pt x="14" y="115"/>
                  <a:pt x="28" y="82"/>
                  <a:pt x="50" y="58"/>
                </a:cubicBezTo>
                <a:cubicBezTo>
                  <a:pt x="54" y="60"/>
                  <a:pt x="54" y="60"/>
                  <a:pt x="54" y="60"/>
                </a:cubicBezTo>
                <a:cubicBezTo>
                  <a:pt x="77" y="56"/>
                  <a:pt x="77" y="56"/>
                  <a:pt x="77" y="56"/>
                </a:cubicBezTo>
                <a:cubicBezTo>
                  <a:pt x="80" y="54"/>
                  <a:pt x="80" y="54"/>
                  <a:pt x="80" y="54"/>
                </a:cubicBezTo>
                <a:cubicBezTo>
                  <a:pt x="80" y="55"/>
                  <a:pt x="80" y="55"/>
                  <a:pt x="80" y="55"/>
                </a:cubicBezTo>
                <a:cubicBezTo>
                  <a:pt x="79" y="59"/>
                  <a:pt x="79" y="59"/>
                  <a:pt x="79" y="59"/>
                </a:cubicBezTo>
                <a:cubicBezTo>
                  <a:pt x="78" y="60"/>
                  <a:pt x="78" y="60"/>
                  <a:pt x="78" y="60"/>
                </a:cubicBezTo>
                <a:cubicBezTo>
                  <a:pt x="94" y="38"/>
                  <a:pt x="94" y="38"/>
                  <a:pt x="94" y="38"/>
                </a:cubicBezTo>
                <a:cubicBezTo>
                  <a:pt x="95" y="37"/>
                  <a:pt x="95" y="37"/>
                  <a:pt x="95" y="37"/>
                </a:cubicBezTo>
                <a:cubicBezTo>
                  <a:pt x="96" y="37"/>
                  <a:pt x="96" y="37"/>
                  <a:pt x="96" y="37"/>
                </a:cubicBezTo>
                <a:cubicBezTo>
                  <a:pt x="97" y="38"/>
                  <a:pt x="97" y="38"/>
                  <a:pt x="97" y="38"/>
                </a:cubicBezTo>
                <a:cubicBezTo>
                  <a:pt x="98" y="39"/>
                  <a:pt x="98" y="39"/>
                  <a:pt x="98" y="39"/>
                </a:cubicBezTo>
                <a:cubicBezTo>
                  <a:pt x="88" y="57"/>
                  <a:pt x="88" y="57"/>
                  <a:pt x="88" y="57"/>
                </a:cubicBezTo>
                <a:cubicBezTo>
                  <a:pt x="92" y="61"/>
                  <a:pt x="92" y="61"/>
                  <a:pt x="92" y="61"/>
                </a:cubicBezTo>
                <a:cubicBezTo>
                  <a:pt x="97" y="57"/>
                  <a:pt x="97" y="57"/>
                  <a:pt x="97" y="57"/>
                </a:cubicBezTo>
                <a:cubicBezTo>
                  <a:pt x="99" y="40"/>
                  <a:pt x="99" y="40"/>
                  <a:pt x="99" y="40"/>
                </a:cubicBezTo>
                <a:cubicBezTo>
                  <a:pt x="105" y="38"/>
                  <a:pt x="105" y="38"/>
                  <a:pt x="105" y="38"/>
                </a:cubicBezTo>
                <a:cubicBezTo>
                  <a:pt x="102" y="44"/>
                  <a:pt x="102" y="44"/>
                  <a:pt x="102" y="44"/>
                </a:cubicBezTo>
                <a:cubicBezTo>
                  <a:pt x="112" y="38"/>
                  <a:pt x="112" y="38"/>
                  <a:pt x="112" y="38"/>
                </a:cubicBezTo>
                <a:cubicBezTo>
                  <a:pt x="116" y="39"/>
                  <a:pt x="116" y="39"/>
                  <a:pt x="116" y="39"/>
                </a:cubicBezTo>
                <a:cubicBezTo>
                  <a:pt x="116" y="40"/>
                  <a:pt x="116" y="40"/>
                  <a:pt x="116" y="40"/>
                </a:cubicBezTo>
                <a:cubicBezTo>
                  <a:pt x="110" y="41"/>
                  <a:pt x="110" y="41"/>
                  <a:pt x="110" y="41"/>
                </a:cubicBezTo>
                <a:cubicBezTo>
                  <a:pt x="122" y="52"/>
                  <a:pt x="122" y="52"/>
                  <a:pt x="122" y="52"/>
                </a:cubicBezTo>
                <a:cubicBezTo>
                  <a:pt x="127" y="60"/>
                  <a:pt x="127" y="60"/>
                  <a:pt x="127" y="60"/>
                </a:cubicBezTo>
                <a:cubicBezTo>
                  <a:pt x="120" y="67"/>
                  <a:pt x="120" y="67"/>
                  <a:pt x="120" y="67"/>
                </a:cubicBezTo>
                <a:cubicBezTo>
                  <a:pt x="121" y="68"/>
                  <a:pt x="121" y="68"/>
                  <a:pt x="121" y="68"/>
                </a:cubicBezTo>
                <a:cubicBezTo>
                  <a:pt x="117" y="75"/>
                  <a:pt x="117" y="75"/>
                  <a:pt x="117" y="75"/>
                </a:cubicBezTo>
                <a:cubicBezTo>
                  <a:pt x="116" y="75"/>
                  <a:pt x="116" y="75"/>
                  <a:pt x="116" y="75"/>
                </a:cubicBezTo>
                <a:cubicBezTo>
                  <a:pt x="114" y="76"/>
                  <a:pt x="114" y="76"/>
                  <a:pt x="114" y="76"/>
                </a:cubicBezTo>
                <a:cubicBezTo>
                  <a:pt x="103" y="69"/>
                  <a:pt x="103" y="69"/>
                  <a:pt x="103" y="69"/>
                </a:cubicBezTo>
                <a:cubicBezTo>
                  <a:pt x="114" y="61"/>
                  <a:pt x="114" y="61"/>
                  <a:pt x="114" y="61"/>
                </a:cubicBezTo>
                <a:cubicBezTo>
                  <a:pt x="112" y="57"/>
                  <a:pt x="112" y="57"/>
                  <a:pt x="112" y="57"/>
                </a:cubicBezTo>
                <a:cubicBezTo>
                  <a:pt x="102" y="51"/>
                  <a:pt x="102" y="51"/>
                  <a:pt x="102" y="51"/>
                </a:cubicBezTo>
                <a:cubicBezTo>
                  <a:pt x="99" y="60"/>
                  <a:pt x="99" y="60"/>
                  <a:pt x="99" y="60"/>
                </a:cubicBezTo>
                <a:cubicBezTo>
                  <a:pt x="77" y="77"/>
                  <a:pt x="77" y="77"/>
                  <a:pt x="77" y="77"/>
                </a:cubicBezTo>
                <a:cubicBezTo>
                  <a:pt x="70" y="88"/>
                  <a:pt x="70" y="88"/>
                  <a:pt x="70" y="88"/>
                </a:cubicBezTo>
                <a:cubicBezTo>
                  <a:pt x="76" y="94"/>
                  <a:pt x="76" y="94"/>
                  <a:pt x="76" y="94"/>
                </a:cubicBezTo>
                <a:cubicBezTo>
                  <a:pt x="86" y="99"/>
                  <a:pt x="86" y="99"/>
                  <a:pt x="86" y="99"/>
                </a:cubicBezTo>
                <a:cubicBezTo>
                  <a:pt x="90" y="103"/>
                  <a:pt x="90" y="103"/>
                  <a:pt x="90" y="103"/>
                </a:cubicBezTo>
                <a:cubicBezTo>
                  <a:pt x="99" y="81"/>
                  <a:pt x="99" y="81"/>
                  <a:pt x="99" y="81"/>
                </a:cubicBezTo>
                <a:cubicBezTo>
                  <a:pt x="102" y="78"/>
                  <a:pt x="102" y="78"/>
                  <a:pt x="102" y="78"/>
                </a:cubicBezTo>
                <a:cubicBezTo>
                  <a:pt x="116" y="85"/>
                  <a:pt x="116" y="85"/>
                  <a:pt x="116" y="85"/>
                </a:cubicBezTo>
                <a:cubicBezTo>
                  <a:pt x="118" y="84"/>
                  <a:pt x="118" y="84"/>
                  <a:pt x="118" y="84"/>
                </a:cubicBezTo>
                <a:cubicBezTo>
                  <a:pt x="130" y="113"/>
                  <a:pt x="130" y="113"/>
                  <a:pt x="130" y="113"/>
                </a:cubicBezTo>
                <a:cubicBezTo>
                  <a:pt x="127" y="115"/>
                  <a:pt x="127" y="115"/>
                  <a:pt x="127" y="115"/>
                </a:cubicBezTo>
                <a:cubicBezTo>
                  <a:pt x="122" y="115"/>
                  <a:pt x="122" y="115"/>
                  <a:pt x="122" y="115"/>
                </a:cubicBezTo>
                <a:cubicBezTo>
                  <a:pt x="121" y="113"/>
                  <a:pt x="121" y="113"/>
                  <a:pt x="121" y="113"/>
                </a:cubicBezTo>
                <a:cubicBezTo>
                  <a:pt x="123" y="111"/>
                  <a:pt x="123" y="111"/>
                  <a:pt x="123" y="111"/>
                </a:cubicBezTo>
                <a:cubicBezTo>
                  <a:pt x="124" y="110"/>
                  <a:pt x="124" y="110"/>
                  <a:pt x="124" y="110"/>
                </a:cubicBezTo>
                <a:cubicBezTo>
                  <a:pt x="124" y="108"/>
                  <a:pt x="124" y="108"/>
                  <a:pt x="124" y="108"/>
                </a:cubicBezTo>
                <a:cubicBezTo>
                  <a:pt x="123" y="107"/>
                  <a:pt x="123" y="107"/>
                  <a:pt x="123" y="107"/>
                </a:cubicBezTo>
                <a:cubicBezTo>
                  <a:pt x="105" y="112"/>
                  <a:pt x="105" y="112"/>
                  <a:pt x="105" y="112"/>
                </a:cubicBezTo>
                <a:cubicBezTo>
                  <a:pt x="112" y="117"/>
                  <a:pt x="112" y="117"/>
                  <a:pt x="112" y="117"/>
                </a:cubicBezTo>
                <a:cubicBezTo>
                  <a:pt x="116" y="118"/>
                  <a:pt x="116" y="118"/>
                  <a:pt x="116" y="118"/>
                </a:cubicBezTo>
                <a:cubicBezTo>
                  <a:pt x="88" y="133"/>
                  <a:pt x="88" y="133"/>
                  <a:pt x="88" y="133"/>
                </a:cubicBezTo>
                <a:cubicBezTo>
                  <a:pt x="76" y="152"/>
                  <a:pt x="76" y="152"/>
                  <a:pt x="76" y="152"/>
                </a:cubicBezTo>
                <a:cubicBezTo>
                  <a:pt x="76" y="161"/>
                  <a:pt x="76" y="161"/>
                  <a:pt x="76" y="161"/>
                </a:cubicBezTo>
                <a:cubicBezTo>
                  <a:pt x="71" y="160"/>
                  <a:pt x="71" y="160"/>
                  <a:pt x="71" y="160"/>
                </a:cubicBezTo>
                <a:cubicBezTo>
                  <a:pt x="69" y="154"/>
                  <a:pt x="69" y="154"/>
                  <a:pt x="69" y="154"/>
                </a:cubicBezTo>
                <a:cubicBezTo>
                  <a:pt x="54" y="151"/>
                  <a:pt x="54" y="151"/>
                  <a:pt x="54" y="151"/>
                </a:cubicBezTo>
                <a:cubicBezTo>
                  <a:pt x="48" y="154"/>
                  <a:pt x="48" y="154"/>
                  <a:pt x="48" y="154"/>
                </a:cubicBezTo>
                <a:cubicBezTo>
                  <a:pt x="43" y="161"/>
                  <a:pt x="43" y="161"/>
                  <a:pt x="43" y="161"/>
                </a:cubicBezTo>
                <a:cubicBezTo>
                  <a:pt x="42" y="165"/>
                  <a:pt x="42" y="165"/>
                  <a:pt x="42" y="165"/>
                </a:cubicBezTo>
                <a:cubicBezTo>
                  <a:pt x="42" y="170"/>
                  <a:pt x="42" y="170"/>
                  <a:pt x="42" y="170"/>
                </a:cubicBezTo>
                <a:cubicBezTo>
                  <a:pt x="45" y="173"/>
                  <a:pt x="45" y="173"/>
                  <a:pt x="45" y="173"/>
                </a:cubicBezTo>
                <a:cubicBezTo>
                  <a:pt x="53" y="169"/>
                  <a:pt x="53" y="169"/>
                  <a:pt x="53" y="169"/>
                </a:cubicBezTo>
                <a:cubicBezTo>
                  <a:pt x="56" y="169"/>
                  <a:pt x="56" y="169"/>
                  <a:pt x="56" y="169"/>
                </a:cubicBezTo>
                <a:cubicBezTo>
                  <a:pt x="66" y="186"/>
                  <a:pt x="66" y="186"/>
                  <a:pt x="66" y="186"/>
                </a:cubicBezTo>
                <a:cubicBezTo>
                  <a:pt x="98" y="187"/>
                  <a:pt x="98" y="187"/>
                  <a:pt x="98" y="187"/>
                </a:cubicBezTo>
                <a:cubicBezTo>
                  <a:pt x="112" y="192"/>
                  <a:pt x="112" y="192"/>
                  <a:pt x="112" y="192"/>
                </a:cubicBezTo>
                <a:cubicBezTo>
                  <a:pt x="123" y="207"/>
                  <a:pt x="123" y="207"/>
                  <a:pt x="123" y="207"/>
                </a:cubicBezTo>
                <a:cubicBezTo>
                  <a:pt x="142" y="213"/>
                  <a:pt x="142" y="213"/>
                  <a:pt x="142" y="213"/>
                </a:cubicBezTo>
                <a:cubicBezTo>
                  <a:pt x="149" y="218"/>
                  <a:pt x="149" y="218"/>
                  <a:pt x="149" y="218"/>
                </a:cubicBezTo>
                <a:lnTo>
                  <a:pt x="141" y="245"/>
                </a:lnTo>
                <a:close/>
                <a:moveTo>
                  <a:pt x="95" y="72"/>
                </a:moveTo>
                <a:cubicBezTo>
                  <a:pt x="94" y="73"/>
                  <a:pt x="94" y="73"/>
                  <a:pt x="94" y="73"/>
                </a:cubicBezTo>
                <a:cubicBezTo>
                  <a:pt x="88" y="73"/>
                  <a:pt x="88" y="73"/>
                  <a:pt x="88" y="73"/>
                </a:cubicBezTo>
                <a:cubicBezTo>
                  <a:pt x="87" y="73"/>
                  <a:pt x="87" y="73"/>
                  <a:pt x="87" y="73"/>
                </a:cubicBezTo>
                <a:cubicBezTo>
                  <a:pt x="92" y="67"/>
                  <a:pt x="92" y="67"/>
                  <a:pt x="92" y="67"/>
                </a:cubicBezTo>
                <a:cubicBezTo>
                  <a:pt x="93" y="67"/>
                  <a:pt x="93" y="67"/>
                  <a:pt x="93" y="67"/>
                </a:cubicBezTo>
                <a:cubicBezTo>
                  <a:pt x="94" y="69"/>
                  <a:pt x="94" y="69"/>
                  <a:pt x="94" y="69"/>
                </a:cubicBezTo>
                <a:lnTo>
                  <a:pt x="95" y="72"/>
                </a:lnTo>
                <a:close/>
                <a:moveTo>
                  <a:pt x="145" y="76"/>
                </a:moveTo>
                <a:cubicBezTo>
                  <a:pt x="142" y="67"/>
                  <a:pt x="142" y="67"/>
                  <a:pt x="142" y="67"/>
                </a:cubicBezTo>
                <a:cubicBezTo>
                  <a:pt x="143" y="59"/>
                  <a:pt x="143" y="59"/>
                  <a:pt x="143" y="59"/>
                </a:cubicBezTo>
                <a:cubicBezTo>
                  <a:pt x="148" y="48"/>
                  <a:pt x="148" y="48"/>
                  <a:pt x="148" y="48"/>
                </a:cubicBezTo>
                <a:cubicBezTo>
                  <a:pt x="145" y="29"/>
                  <a:pt x="145" y="29"/>
                  <a:pt x="145" y="29"/>
                </a:cubicBezTo>
                <a:cubicBezTo>
                  <a:pt x="136" y="28"/>
                  <a:pt x="136" y="28"/>
                  <a:pt x="136" y="28"/>
                </a:cubicBezTo>
                <a:cubicBezTo>
                  <a:pt x="134" y="25"/>
                  <a:pt x="134" y="25"/>
                  <a:pt x="134" y="25"/>
                </a:cubicBezTo>
                <a:cubicBezTo>
                  <a:pt x="135" y="22"/>
                  <a:pt x="135" y="22"/>
                  <a:pt x="135" y="22"/>
                </a:cubicBezTo>
                <a:cubicBezTo>
                  <a:pt x="138" y="17"/>
                  <a:pt x="138" y="17"/>
                  <a:pt x="138" y="17"/>
                </a:cubicBezTo>
                <a:cubicBezTo>
                  <a:pt x="140" y="16"/>
                  <a:pt x="140" y="16"/>
                  <a:pt x="140" y="16"/>
                </a:cubicBezTo>
                <a:cubicBezTo>
                  <a:pt x="142" y="16"/>
                  <a:pt x="145" y="15"/>
                  <a:pt x="147" y="15"/>
                </a:cubicBezTo>
                <a:cubicBezTo>
                  <a:pt x="165" y="15"/>
                  <a:pt x="181" y="19"/>
                  <a:pt x="197" y="25"/>
                </a:cubicBezTo>
                <a:cubicBezTo>
                  <a:pt x="188" y="48"/>
                  <a:pt x="188" y="48"/>
                  <a:pt x="188" y="48"/>
                </a:cubicBezTo>
                <a:cubicBezTo>
                  <a:pt x="150" y="81"/>
                  <a:pt x="150" y="81"/>
                  <a:pt x="150" y="81"/>
                </a:cubicBezTo>
                <a:lnTo>
                  <a:pt x="145" y="76"/>
                </a:lnTo>
                <a:close/>
                <a:moveTo>
                  <a:pt x="277" y="185"/>
                </a:moveTo>
                <a:cubicBezTo>
                  <a:pt x="269" y="214"/>
                  <a:pt x="250" y="240"/>
                  <a:pt x="226" y="258"/>
                </a:cubicBezTo>
                <a:cubicBezTo>
                  <a:pt x="208" y="197"/>
                  <a:pt x="208" y="197"/>
                  <a:pt x="208" y="197"/>
                </a:cubicBezTo>
                <a:cubicBezTo>
                  <a:pt x="198" y="195"/>
                  <a:pt x="198" y="195"/>
                  <a:pt x="198" y="195"/>
                </a:cubicBezTo>
                <a:cubicBezTo>
                  <a:pt x="177" y="195"/>
                  <a:pt x="177" y="195"/>
                  <a:pt x="177" y="195"/>
                </a:cubicBezTo>
                <a:cubicBezTo>
                  <a:pt x="164" y="187"/>
                  <a:pt x="164" y="187"/>
                  <a:pt x="164" y="187"/>
                </a:cubicBezTo>
                <a:cubicBezTo>
                  <a:pt x="165" y="172"/>
                  <a:pt x="165" y="172"/>
                  <a:pt x="165" y="172"/>
                </a:cubicBezTo>
                <a:cubicBezTo>
                  <a:pt x="182" y="139"/>
                  <a:pt x="182" y="139"/>
                  <a:pt x="182" y="139"/>
                </a:cubicBezTo>
                <a:cubicBezTo>
                  <a:pt x="181" y="132"/>
                  <a:pt x="181" y="132"/>
                  <a:pt x="181" y="132"/>
                </a:cubicBezTo>
                <a:cubicBezTo>
                  <a:pt x="182" y="126"/>
                  <a:pt x="182" y="126"/>
                  <a:pt x="182" y="126"/>
                </a:cubicBezTo>
                <a:cubicBezTo>
                  <a:pt x="193" y="121"/>
                  <a:pt x="193" y="121"/>
                  <a:pt x="193" y="121"/>
                </a:cubicBezTo>
                <a:cubicBezTo>
                  <a:pt x="193" y="118"/>
                  <a:pt x="193" y="118"/>
                  <a:pt x="193" y="118"/>
                </a:cubicBezTo>
                <a:cubicBezTo>
                  <a:pt x="191" y="115"/>
                  <a:pt x="191" y="115"/>
                  <a:pt x="191" y="115"/>
                </a:cubicBezTo>
                <a:cubicBezTo>
                  <a:pt x="190" y="112"/>
                  <a:pt x="190" y="112"/>
                  <a:pt x="190" y="112"/>
                </a:cubicBezTo>
                <a:cubicBezTo>
                  <a:pt x="216" y="93"/>
                  <a:pt x="216" y="93"/>
                  <a:pt x="216" y="93"/>
                </a:cubicBezTo>
                <a:cubicBezTo>
                  <a:pt x="216" y="90"/>
                  <a:pt x="216" y="90"/>
                  <a:pt x="216" y="90"/>
                </a:cubicBezTo>
                <a:cubicBezTo>
                  <a:pt x="207" y="83"/>
                  <a:pt x="207" y="83"/>
                  <a:pt x="207" y="83"/>
                </a:cubicBezTo>
                <a:cubicBezTo>
                  <a:pt x="206" y="79"/>
                  <a:pt x="206" y="79"/>
                  <a:pt x="206" y="79"/>
                </a:cubicBezTo>
                <a:cubicBezTo>
                  <a:pt x="226" y="53"/>
                  <a:pt x="226" y="53"/>
                  <a:pt x="226" y="53"/>
                </a:cubicBezTo>
                <a:cubicBezTo>
                  <a:pt x="233" y="49"/>
                  <a:pt x="233" y="49"/>
                  <a:pt x="233" y="49"/>
                </a:cubicBezTo>
                <a:cubicBezTo>
                  <a:pt x="237" y="50"/>
                  <a:pt x="237" y="50"/>
                  <a:pt x="237" y="50"/>
                </a:cubicBezTo>
                <a:cubicBezTo>
                  <a:pt x="242" y="54"/>
                  <a:pt x="247" y="59"/>
                  <a:pt x="251" y="64"/>
                </a:cubicBezTo>
                <a:cubicBezTo>
                  <a:pt x="249" y="64"/>
                  <a:pt x="249" y="64"/>
                  <a:pt x="249" y="64"/>
                </a:cubicBezTo>
                <a:cubicBezTo>
                  <a:pt x="254" y="69"/>
                  <a:pt x="254" y="69"/>
                  <a:pt x="254" y="69"/>
                </a:cubicBezTo>
                <a:cubicBezTo>
                  <a:pt x="255" y="69"/>
                  <a:pt x="255" y="69"/>
                  <a:pt x="255" y="69"/>
                </a:cubicBezTo>
                <a:cubicBezTo>
                  <a:pt x="266" y="84"/>
                  <a:pt x="275" y="101"/>
                  <a:pt x="279" y="121"/>
                </a:cubicBezTo>
                <a:cubicBezTo>
                  <a:pt x="278" y="122"/>
                  <a:pt x="278" y="122"/>
                  <a:pt x="278" y="122"/>
                </a:cubicBezTo>
                <a:cubicBezTo>
                  <a:pt x="279" y="123"/>
                  <a:pt x="279" y="123"/>
                  <a:pt x="279" y="123"/>
                </a:cubicBezTo>
                <a:cubicBezTo>
                  <a:pt x="281" y="131"/>
                  <a:pt x="282" y="140"/>
                  <a:pt x="282" y="148"/>
                </a:cubicBezTo>
                <a:cubicBezTo>
                  <a:pt x="282" y="160"/>
                  <a:pt x="280" y="172"/>
                  <a:pt x="277" y="183"/>
                </a:cubicBezTo>
                <a:cubicBezTo>
                  <a:pt x="276" y="184"/>
                  <a:pt x="276" y="184"/>
                  <a:pt x="276" y="184"/>
                </a:cubicBezTo>
                <a:lnTo>
                  <a:pt x="277" y="185"/>
                </a:lnTo>
                <a:close/>
              </a:path>
            </a:pathLst>
          </a:custGeom>
          <a:noFill/>
          <a:ln>
            <a:solidFill>
              <a:schemeClr val="bg1"/>
            </a:solidFill>
          </a:ln>
        </p:spPr>
        <p:txBody>
          <a:bodyPr vert="horz" wrap="square" lIns="91435" tIns="45717" rIns="91435" bIns="45717" numCol="1" anchor="t" anchorCtr="0" compatLnSpc="1"/>
          <a:lstStyle/>
          <a:p>
            <a:endParaRPr lang="en-US" sz="960"/>
          </a:p>
        </p:txBody>
      </p:sp>
      <p:cxnSp>
        <p:nvCxnSpPr>
          <p:cNvPr id="36" name="直接连接符 35"/>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7911253" y="141"/>
            <a:ext cx="1232747" cy="504563"/>
            <a:chOff x="11125200" y="0"/>
            <a:chExt cx="1733550" cy="709542"/>
          </a:xfrm>
        </p:grpSpPr>
        <p:sp>
          <p:nvSpPr>
            <p:cNvPr id="37" name="矩形 36"/>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9"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140246566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750"/>
                                        <p:tgtEl>
                                          <p:spTgt spid="38"/>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up)">
                                      <p:cBhvr>
                                        <p:cTn id="32" dur="500"/>
                                        <p:tgtEl>
                                          <p:spTgt spid="68"/>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up)">
                                      <p:cBhvr>
                                        <p:cTn id="48" dur="500"/>
                                        <p:tgtEl>
                                          <p:spTgt spid="65"/>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par>
                          <p:cTn id="57" fill="hold">
                            <p:stCondLst>
                              <p:cond delay="7000"/>
                            </p:stCondLst>
                            <p:childTnLst>
                              <p:par>
                                <p:cTn id="58" presetID="10" presetClass="entr" presetSubtype="0" fill="hold"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childTnLst>
                          </p:cTn>
                        </p:par>
                        <p:par>
                          <p:cTn id="61" fill="hold">
                            <p:stCondLst>
                              <p:cond delay="7500"/>
                            </p:stCondLst>
                            <p:childTnLst>
                              <p:par>
                                <p:cTn id="62" presetID="10" presetClass="entr" presetSubtype="0"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500"/>
                                        <p:tgtEl>
                                          <p:spTgt spid="61"/>
                                        </p:tgtEl>
                                      </p:cBhvr>
                                    </p:animEffect>
                                  </p:childTnLst>
                                </p:cTn>
                              </p:par>
                            </p:childTnLst>
                          </p:cTn>
                        </p:par>
                        <p:par>
                          <p:cTn id="65" fill="hold">
                            <p:stCondLst>
                              <p:cond delay="8000"/>
                            </p:stCondLst>
                            <p:childTnLst>
                              <p:par>
                                <p:cTn id="66" presetID="22" presetClass="entr" presetSubtype="4"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down)">
                                      <p:cBhvr>
                                        <p:cTn id="68" dur="500"/>
                                        <p:tgtEl>
                                          <p:spTgt spid="66"/>
                                        </p:tgtEl>
                                      </p:cBhvr>
                                    </p:animEffect>
                                  </p:childTnLst>
                                </p:cTn>
                              </p:par>
                            </p:childTnLst>
                          </p:cTn>
                        </p:par>
                        <p:par>
                          <p:cTn id="69" fill="hold">
                            <p:stCondLst>
                              <p:cond delay="8500"/>
                            </p:stCondLst>
                            <p:childTnLst>
                              <p:par>
                                <p:cTn id="70" presetID="22" presetClass="entr" presetSubtype="1" fill="hold" grpId="0" nodeType="afterEffect">
                                  <p:stCondLst>
                                    <p:cond delay="0"/>
                                  </p:stCondLst>
                                  <p:childTnLst>
                                    <p:set>
                                      <p:cBhvr>
                                        <p:cTn id="71" dur="1" fill="hold">
                                          <p:stCondLst>
                                            <p:cond delay="0"/>
                                          </p:stCondLst>
                                        </p:cTn>
                                        <p:tgtEl>
                                          <p:spTgt spid="70"/>
                                        </p:tgtEl>
                                        <p:attrNameLst>
                                          <p:attrName>style.visibility</p:attrName>
                                        </p:attrNameLst>
                                      </p:cBhvr>
                                      <p:to>
                                        <p:strVal val="visible"/>
                                      </p:to>
                                    </p:set>
                                    <p:animEffect transition="in" filter="wipe(up)">
                                      <p:cBhvr>
                                        <p:cTn id="72" dur="500"/>
                                        <p:tgtEl>
                                          <p:spTgt spid="70"/>
                                        </p:tgtEl>
                                      </p:cBhvr>
                                    </p:animEffect>
                                  </p:childTnLst>
                                </p:cTn>
                              </p:par>
                            </p:childTnLst>
                          </p:cTn>
                        </p:par>
                        <p:par>
                          <p:cTn id="73" fill="hold">
                            <p:stCondLst>
                              <p:cond delay="9000"/>
                            </p:stCondLst>
                            <p:childTnLst>
                              <p:par>
                                <p:cTn id="74" presetID="10" presetClass="entr" presetSubtype="0" fill="hold" grpId="0" nodeType="after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childTnLst>
                          </p:cTn>
                        </p:par>
                        <p:par>
                          <p:cTn id="77" fill="hold">
                            <p:stCondLst>
                              <p:cond delay="9500"/>
                            </p:stCondLst>
                            <p:childTnLst>
                              <p:par>
                                <p:cTn id="78" presetID="10" presetClass="entr" presetSubtype="0" fill="hold" nodeType="after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childTnLst>
                          </p:cTn>
                        </p:par>
                        <p:par>
                          <p:cTn id="81" fill="hold">
                            <p:stCondLst>
                              <p:cond delay="10000"/>
                            </p:stCondLst>
                            <p:childTnLst>
                              <p:par>
                                <p:cTn id="82" presetID="10" presetClass="entr" presetSubtype="0" fill="hold" nodeType="after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500"/>
                                        <p:tgtEl>
                                          <p:spTgt spid="63"/>
                                        </p:tgtEl>
                                      </p:cBhvr>
                                    </p:animEffect>
                                  </p:childTnLst>
                                </p:cTn>
                              </p:par>
                            </p:childTnLst>
                          </p:cTn>
                        </p:par>
                        <p:par>
                          <p:cTn id="85" fill="hold">
                            <p:stCondLst>
                              <p:cond delay="10500"/>
                            </p:stCondLst>
                            <p:childTnLst>
                              <p:par>
                                <p:cTn id="86" presetID="22" presetClass="entr" presetSubtype="1" fill="hold" grpId="0" nodeType="after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wipe(up)">
                                      <p:cBhvr>
                                        <p:cTn id="88" dur="500"/>
                                        <p:tgtEl>
                                          <p:spTgt spid="67"/>
                                        </p:tgtEl>
                                      </p:cBhvr>
                                    </p:animEffect>
                                  </p:childTnLst>
                                </p:cTn>
                              </p:par>
                            </p:childTnLst>
                          </p:cTn>
                        </p:par>
                        <p:par>
                          <p:cTn id="89" fill="hold">
                            <p:stCondLst>
                              <p:cond delay="11000"/>
                            </p:stCondLst>
                            <p:childTnLst>
                              <p:par>
                                <p:cTn id="90" presetID="22" presetClass="entr" presetSubtype="1" fill="hold" grpId="0" nodeType="after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up)">
                                      <p:cBhvr>
                                        <p:cTn id="92" dur="500"/>
                                        <p:tgtEl>
                                          <p:spTgt spid="71"/>
                                        </p:tgtEl>
                                      </p:cBhvr>
                                    </p:animEffect>
                                  </p:childTnLst>
                                </p:cTn>
                              </p:par>
                            </p:childTnLst>
                          </p:cTn>
                        </p:par>
                        <p:par>
                          <p:cTn id="93" fill="hold">
                            <p:stCondLst>
                              <p:cond delay="11500"/>
                            </p:stCondLst>
                            <p:childTnLst>
                              <p:par>
                                <p:cTn id="94" presetID="22" presetClass="entr" presetSubtype="1" fill="hold" grpId="0" nodeType="after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up)">
                                      <p:cBhvr>
                                        <p:cTn id="9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0" grpId="0"/>
      <p:bldP spid="2" grpId="0" animBg="1"/>
      <p:bldP spid="45" grpId="0" animBg="1"/>
      <p:bldP spid="50" grpId="0" animBg="1"/>
      <p:bldP spid="56" grpId="0" animBg="1"/>
      <p:bldP spid="64" grpId="0"/>
      <p:bldP spid="65" grpId="0"/>
      <p:bldP spid="66" grpId="0"/>
      <p:bldP spid="67" grpId="0"/>
      <p:bldP spid="68" grpId="0"/>
      <p:bldP spid="69" grpId="0"/>
      <p:bldP spid="70" grpId="0"/>
      <p:bldP spid="71"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8510" y="0"/>
            <a:ext cx="9154889" cy="5143500"/>
          </a:xfrm>
          <a:prstGeom prst="rect">
            <a:avLst/>
          </a:prstGeom>
        </p:spPr>
      </p:pic>
      <p:sp>
        <p:nvSpPr>
          <p:cNvPr id="5" name="矩形 4"/>
          <p:cNvSpPr/>
          <p:nvPr/>
        </p:nvSpPr>
        <p:spPr>
          <a:xfrm>
            <a:off x="618506" y="658018"/>
            <a:ext cx="3459409" cy="2746906"/>
          </a:xfrm>
          <a:prstGeom prst="rect">
            <a:avLst/>
          </a:prstGeom>
        </p:spPr>
        <p:txBody>
          <a:bodyPr wrap="none">
            <a:spAutoFit/>
          </a:bodyPr>
          <a:lstStyle/>
          <a:p>
            <a:r>
              <a:rPr lang="zh-CN" altLang="en-US" sz="8625" spc="-113" dirty="0">
                <a:solidFill>
                  <a:srgbClr val="D03E20"/>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rPr>
              <a:t>七分吃</a:t>
            </a:r>
            <a:endParaRPr lang="en-US" altLang="zh-CN" sz="8625" spc="-113" dirty="0">
              <a:solidFill>
                <a:srgbClr val="D03E20"/>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endParaRPr>
          </a:p>
          <a:p>
            <a:r>
              <a:rPr lang="zh-CN" altLang="en-US" sz="8625" spc="-113" dirty="0">
                <a:solidFill>
                  <a:srgbClr val="D03E20"/>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rPr>
              <a:t>三分练</a:t>
            </a:r>
          </a:p>
        </p:txBody>
      </p:sp>
    </p:spTree>
    <p:extLst>
      <p:ext uri="{BB962C8B-B14F-4D97-AF65-F5344CB8AC3E}">
        <p14:creationId xmlns:p14="http://schemas.microsoft.com/office/powerpoint/2010/main" val="138244857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a:off x="-7686" y="142"/>
            <a:ext cx="2714477" cy="2358896"/>
          </a:xfrm>
          <a:custGeom>
            <a:avLst/>
            <a:gdLst>
              <a:gd name="connsiteX0" fmla="*/ 0 w 2759843"/>
              <a:gd name="connsiteY0" fmla="*/ 0 h 2435752"/>
              <a:gd name="connsiteX1" fmla="*/ 2169534 w 2759843"/>
              <a:gd name="connsiteY1" fmla="*/ 0 h 2435752"/>
              <a:gd name="connsiteX2" fmla="*/ 2759843 w 2759843"/>
              <a:gd name="connsiteY2" fmla="*/ 590309 h 2435752"/>
              <a:gd name="connsiteX3" fmla="*/ 914400 w 2759843"/>
              <a:gd name="connsiteY3" fmla="*/ 2435752 h 2435752"/>
              <a:gd name="connsiteX4" fmla="*/ 0 w 2759843"/>
              <a:gd name="connsiteY4" fmla="*/ 1521352 h 2435752"/>
              <a:gd name="connsiteX5" fmla="*/ 0 w 2759843"/>
              <a:gd name="connsiteY5" fmla="*/ 0 h 2435752"/>
              <a:gd name="connsiteX0-1" fmla="*/ 0 w 2759843"/>
              <a:gd name="connsiteY0-2" fmla="*/ 0 h 2435752"/>
              <a:gd name="connsiteX1-3" fmla="*/ 2169534 w 2759843"/>
              <a:gd name="connsiteY1-4" fmla="*/ 0 h 2435752"/>
              <a:gd name="connsiteX2-5" fmla="*/ 2759843 w 2759843"/>
              <a:gd name="connsiteY2-6" fmla="*/ 590309 h 2435752"/>
              <a:gd name="connsiteX3-7" fmla="*/ 914400 w 2759843"/>
              <a:gd name="connsiteY3-8" fmla="*/ 2435752 h 2435752"/>
              <a:gd name="connsiteX4-9" fmla="*/ 0 w 2759843"/>
              <a:gd name="connsiteY4-10" fmla="*/ 1740427 h 2435752"/>
              <a:gd name="connsiteX5-11" fmla="*/ 0 w 2759843"/>
              <a:gd name="connsiteY5-12" fmla="*/ 0 h 2435752"/>
              <a:gd name="connsiteX0-13" fmla="*/ 0 w 2759843"/>
              <a:gd name="connsiteY0-14" fmla="*/ 0 h 2472623"/>
              <a:gd name="connsiteX1-15" fmla="*/ 2169534 w 2759843"/>
              <a:gd name="connsiteY1-16" fmla="*/ 0 h 2472623"/>
              <a:gd name="connsiteX2-17" fmla="*/ 2759843 w 2759843"/>
              <a:gd name="connsiteY2-18" fmla="*/ 590309 h 2472623"/>
              <a:gd name="connsiteX3-19" fmla="*/ 862780 w 2759843"/>
              <a:gd name="connsiteY3-20" fmla="*/ 2472623 h 2472623"/>
              <a:gd name="connsiteX4-21" fmla="*/ 0 w 2759843"/>
              <a:gd name="connsiteY4-22" fmla="*/ 1740427 h 2472623"/>
              <a:gd name="connsiteX5-23" fmla="*/ 0 w 2759843"/>
              <a:gd name="connsiteY5-24" fmla="*/ 0 h 2472623"/>
              <a:gd name="connsiteX0-25" fmla="*/ 0 w 2759843"/>
              <a:gd name="connsiteY0-26" fmla="*/ 0 h 2472623"/>
              <a:gd name="connsiteX1-27" fmla="*/ 2169534 w 2759843"/>
              <a:gd name="connsiteY1-28" fmla="*/ 0 h 2472623"/>
              <a:gd name="connsiteX2-29" fmla="*/ 2759843 w 2759843"/>
              <a:gd name="connsiteY2-30" fmla="*/ 590309 h 2472623"/>
              <a:gd name="connsiteX3-31" fmla="*/ 875480 w 2759843"/>
              <a:gd name="connsiteY3-32" fmla="*/ 2472623 h 2472623"/>
              <a:gd name="connsiteX4-33" fmla="*/ 0 w 2759843"/>
              <a:gd name="connsiteY4-34" fmla="*/ 1740427 h 2472623"/>
              <a:gd name="connsiteX5-35" fmla="*/ 0 w 2759843"/>
              <a:gd name="connsiteY5-36" fmla="*/ 0 h 2472623"/>
              <a:gd name="connsiteX0-37" fmla="*/ 0 w 2759843"/>
              <a:gd name="connsiteY0-38" fmla="*/ 0 h 2447223"/>
              <a:gd name="connsiteX1-39" fmla="*/ 2169534 w 2759843"/>
              <a:gd name="connsiteY1-40" fmla="*/ 0 h 2447223"/>
              <a:gd name="connsiteX2-41" fmla="*/ 2759843 w 2759843"/>
              <a:gd name="connsiteY2-42" fmla="*/ 590309 h 2447223"/>
              <a:gd name="connsiteX3-43" fmla="*/ 894530 w 2759843"/>
              <a:gd name="connsiteY3-44" fmla="*/ 2447223 h 2447223"/>
              <a:gd name="connsiteX4-45" fmla="*/ 0 w 2759843"/>
              <a:gd name="connsiteY4-46" fmla="*/ 1740427 h 2447223"/>
              <a:gd name="connsiteX5-47" fmla="*/ 0 w 2759843"/>
              <a:gd name="connsiteY5-48" fmla="*/ 0 h 2447223"/>
              <a:gd name="connsiteX0-49" fmla="*/ 0 w 2759843"/>
              <a:gd name="connsiteY0-50" fmla="*/ 0 h 2447223"/>
              <a:gd name="connsiteX1-51" fmla="*/ 2169534 w 2759843"/>
              <a:gd name="connsiteY1-52" fmla="*/ 0 h 2447223"/>
              <a:gd name="connsiteX2-53" fmla="*/ 2759843 w 2759843"/>
              <a:gd name="connsiteY2-54" fmla="*/ 590309 h 2447223"/>
              <a:gd name="connsiteX3-55" fmla="*/ 875480 w 2759843"/>
              <a:gd name="connsiteY3-56" fmla="*/ 2447223 h 2447223"/>
              <a:gd name="connsiteX4-57" fmla="*/ 0 w 2759843"/>
              <a:gd name="connsiteY4-58" fmla="*/ 1740427 h 2447223"/>
              <a:gd name="connsiteX5-59" fmla="*/ 0 w 2759843"/>
              <a:gd name="connsiteY5-60" fmla="*/ 0 h 2447223"/>
              <a:gd name="connsiteX0-61" fmla="*/ 0 w 2759843"/>
              <a:gd name="connsiteY0-62" fmla="*/ 0 h 2466273"/>
              <a:gd name="connsiteX1-63" fmla="*/ 2169534 w 2759843"/>
              <a:gd name="connsiteY1-64" fmla="*/ 0 h 2466273"/>
              <a:gd name="connsiteX2-65" fmla="*/ 2759843 w 2759843"/>
              <a:gd name="connsiteY2-66" fmla="*/ 590309 h 2466273"/>
              <a:gd name="connsiteX3-67" fmla="*/ 885005 w 2759843"/>
              <a:gd name="connsiteY3-68" fmla="*/ 2466273 h 2466273"/>
              <a:gd name="connsiteX4-69" fmla="*/ 0 w 2759843"/>
              <a:gd name="connsiteY4-70" fmla="*/ 1740427 h 2466273"/>
              <a:gd name="connsiteX5-71" fmla="*/ 0 w 2759843"/>
              <a:gd name="connsiteY5-72" fmla="*/ 0 h 2466273"/>
              <a:gd name="connsiteX0-73" fmla="*/ 0 w 2759843"/>
              <a:gd name="connsiteY0-74" fmla="*/ 0 h 2359593"/>
              <a:gd name="connsiteX1-75" fmla="*/ 2169534 w 2759843"/>
              <a:gd name="connsiteY1-76" fmla="*/ 0 h 2359593"/>
              <a:gd name="connsiteX2-77" fmla="*/ 2759843 w 2759843"/>
              <a:gd name="connsiteY2-78" fmla="*/ 590309 h 2359593"/>
              <a:gd name="connsiteX3-79" fmla="*/ 877385 w 2759843"/>
              <a:gd name="connsiteY3-80" fmla="*/ 2359593 h 2359593"/>
              <a:gd name="connsiteX4-81" fmla="*/ 0 w 2759843"/>
              <a:gd name="connsiteY4-82" fmla="*/ 1740427 h 2359593"/>
              <a:gd name="connsiteX5-83" fmla="*/ 0 w 2759843"/>
              <a:gd name="connsiteY5-84" fmla="*/ 0 h 2359593"/>
              <a:gd name="connsiteX0-85" fmla="*/ 7620 w 2767463"/>
              <a:gd name="connsiteY0-86" fmla="*/ 0 h 2359593"/>
              <a:gd name="connsiteX1-87" fmla="*/ 2177154 w 2767463"/>
              <a:gd name="connsiteY1-88" fmla="*/ 0 h 2359593"/>
              <a:gd name="connsiteX2-89" fmla="*/ 2767463 w 2767463"/>
              <a:gd name="connsiteY2-90" fmla="*/ 590309 h 2359593"/>
              <a:gd name="connsiteX3-91" fmla="*/ 885005 w 2767463"/>
              <a:gd name="connsiteY3-92" fmla="*/ 2359593 h 2359593"/>
              <a:gd name="connsiteX4-93" fmla="*/ 0 w 2767463"/>
              <a:gd name="connsiteY4-94" fmla="*/ 1618507 h 2359593"/>
              <a:gd name="connsiteX5-95" fmla="*/ 7620 w 2767463"/>
              <a:gd name="connsiteY5-96" fmla="*/ 0 h 2359593"/>
              <a:gd name="connsiteX0-97" fmla="*/ 7620 w 2714123"/>
              <a:gd name="connsiteY0-98" fmla="*/ 0 h 2359593"/>
              <a:gd name="connsiteX1-99" fmla="*/ 2177154 w 2714123"/>
              <a:gd name="connsiteY1-100" fmla="*/ 0 h 2359593"/>
              <a:gd name="connsiteX2-101" fmla="*/ 2714123 w 2714123"/>
              <a:gd name="connsiteY2-102" fmla="*/ 544589 h 2359593"/>
              <a:gd name="connsiteX3-103" fmla="*/ 885005 w 2714123"/>
              <a:gd name="connsiteY3-104" fmla="*/ 2359593 h 2359593"/>
              <a:gd name="connsiteX4-105" fmla="*/ 0 w 2714123"/>
              <a:gd name="connsiteY4-106" fmla="*/ 1618507 h 2359593"/>
              <a:gd name="connsiteX5-107" fmla="*/ 7620 w 2714123"/>
              <a:gd name="connsiteY5-108" fmla="*/ 0 h 23595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714123" h="2359593">
                <a:moveTo>
                  <a:pt x="7620" y="0"/>
                </a:moveTo>
                <a:lnTo>
                  <a:pt x="2177154" y="0"/>
                </a:lnTo>
                <a:lnTo>
                  <a:pt x="2714123" y="544589"/>
                </a:lnTo>
                <a:lnTo>
                  <a:pt x="885005" y="2359593"/>
                </a:lnTo>
                <a:lnTo>
                  <a:pt x="0" y="1618507"/>
                </a:lnTo>
                <a:lnTo>
                  <a:pt x="762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a:p>
        </p:txBody>
      </p:sp>
      <p:sp>
        <p:nvSpPr>
          <p:cNvPr id="51" name="任意多边形 50"/>
          <p:cNvSpPr/>
          <p:nvPr/>
        </p:nvSpPr>
        <p:spPr>
          <a:xfrm>
            <a:off x="-7687" y="695429"/>
            <a:ext cx="7330674" cy="4449519"/>
          </a:xfrm>
          <a:custGeom>
            <a:avLst/>
            <a:gdLst>
              <a:gd name="connsiteX0" fmla="*/ 2856974 w 6657939"/>
              <a:gd name="connsiteY0" fmla="*/ 0 h 4448175"/>
              <a:gd name="connsiteX1" fmla="*/ 6657939 w 6657939"/>
              <a:gd name="connsiteY1" fmla="*/ 3839722 h 4448175"/>
              <a:gd name="connsiteX2" fmla="*/ 6055627 w 6657939"/>
              <a:gd name="connsiteY2" fmla="*/ 4448175 h 4448175"/>
              <a:gd name="connsiteX3" fmla="*/ 0 w 6657939"/>
              <a:gd name="connsiteY3" fmla="*/ 4448175 h 4448175"/>
              <a:gd name="connsiteX4" fmla="*/ 0 w 6657939"/>
              <a:gd name="connsiteY4" fmla="*/ 2886106 h 4448175"/>
              <a:gd name="connsiteX5" fmla="*/ 2856974 w 6657939"/>
              <a:gd name="connsiteY5" fmla="*/ 0 h 4448175"/>
              <a:gd name="connsiteX0-1" fmla="*/ 2856974 w 7292939"/>
              <a:gd name="connsiteY0-2" fmla="*/ 0 h 4462022"/>
              <a:gd name="connsiteX1-3" fmla="*/ 7292939 w 7292939"/>
              <a:gd name="connsiteY1-4" fmla="*/ 4462022 h 4462022"/>
              <a:gd name="connsiteX2-5" fmla="*/ 6055627 w 7292939"/>
              <a:gd name="connsiteY2-6" fmla="*/ 4448175 h 4462022"/>
              <a:gd name="connsiteX3-7" fmla="*/ 0 w 7292939"/>
              <a:gd name="connsiteY3-8" fmla="*/ 4448175 h 4462022"/>
              <a:gd name="connsiteX4-9" fmla="*/ 0 w 7292939"/>
              <a:gd name="connsiteY4-10" fmla="*/ 2886106 h 4462022"/>
              <a:gd name="connsiteX5-11" fmla="*/ 2856974 w 7292939"/>
              <a:gd name="connsiteY5-12" fmla="*/ 0 h 4462022"/>
              <a:gd name="connsiteX0-13" fmla="*/ 2856974 w 7292939"/>
              <a:gd name="connsiteY0-14" fmla="*/ 0 h 4462022"/>
              <a:gd name="connsiteX1-15" fmla="*/ 7292939 w 7292939"/>
              <a:gd name="connsiteY1-16" fmla="*/ 4462022 h 4462022"/>
              <a:gd name="connsiteX2-17" fmla="*/ 0 w 7292939"/>
              <a:gd name="connsiteY2-18" fmla="*/ 4448175 h 4462022"/>
              <a:gd name="connsiteX3-19" fmla="*/ 0 w 7292939"/>
              <a:gd name="connsiteY3-20" fmla="*/ 2886106 h 4462022"/>
              <a:gd name="connsiteX4-21" fmla="*/ 2856974 w 7292939"/>
              <a:gd name="connsiteY4-22" fmla="*/ 0 h 4462022"/>
              <a:gd name="connsiteX0-23" fmla="*/ 2856974 w 7331039"/>
              <a:gd name="connsiteY0-24" fmla="*/ 0 h 4449322"/>
              <a:gd name="connsiteX1-25" fmla="*/ 7331039 w 7331039"/>
              <a:gd name="connsiteY1-26" fmla="*/ 4449322 h 4449322"/>
              <a:gd name="connsiteX2-27" fmla="*/ 0 w 7331039"/>
              <a:gd name="connsiteY2-28" fmla="*/ 4448175 h 4449322"/>
              <a:gd name="connsiteX3-29" fmla="*/ 0 w 7331039"/>
              <a:gd name="connsiteY3-30" fmla="*/ 2886106 h 4449322"/>
              <a:gd name="connsiteX4-31" fmla="*/ 2856974 w 7331039"/>
              <a:gd name="connsiteY4-32" fmla="*/ 0 h 44493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31039" h="4449322">
                <a:moveTo>
                  <a:pt x="2856974" y="0"/>
                </a:moveTo>
                <a:lnTo>
                  <a:pt x="7331039" y="4449322"/>
                </a:lnTo>
                <a:lnTo>
                  <a:pt x="0" y="4448175"/>
                </a:lnTo>
                <a:lnTo>
                  <a:pt x="0" y="2886106"/>
                </a:lnTo>
                <a:lnTo>
                  <a:pt x="2856974"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dirty="0"/>
          </a:p>
        </p:txBody>
      </p:sp>
      <p:grpSp>
        <p:nvGrpSpPr>
          <p:cNvPr id="2" name="组合 12"/>
          <p:cNvGrpSpPr/>
          <p:nvPr/>
        </p:nvGrpSpPr>
        <p:grpSpPr bwMode="auto">
          <a:xfrm>
            <a:off x="5035524" y="257302"/>
            <a:ext cx="3257372" cy="1730736"/>
            <a:chOff x="5132103" y="619651"/>
            <a:chExt cx="3257154" cy="1731633"/>
          </a:xfrm>
        </p:grpSpPr>
        <p:grpSp>
          <p:nvGrpSpPr>
            <p:cNvPr id="18442" name="组合 9"/>
            <p:cNvGrpSpPr/>
            <p:nvPr/>
          </p:nvGrpSpPr>
          <p:grpSpPr bwMode="auto">
            <a:xfrm>
              <a:off x="5132103" y="619651"/>
              <a:ext cx="3257154" cy="1731633"/>
              <a:chOff x="2820703" y="1635651"/>
              <a:chExt cx="3257154" cy="1731633"/>
            </a:xfrm>
          </p:grpSpPr>
          <p:sp>
            <p:nvSpPr>
              <p:cNvPr id="53" name="文本框 13"/>
              <p:cNvSpPr txBox="1">
                <a:spLocks noChangeArrowheads="1"/>
              </p:cNvSpPr>
              <p:nvPr/>
            </p:nvSpPr>
            <p:spPr bwMode="auto">
              <a:xfrm>
                <a:off x="3143197" y="1635651"/>
                <a:ext cx="2205841" cy="574173"/>
              </a:xfrm>
              <a:prstGeom prst="rect">
                <a:avLst/>
              </a:prstGeom>
              <a:noFill/>
              <a:ln>
                <a:noFill/>
              </a:ln>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129" dirty="0">
                    <a:solidFill>
                      <a:srgbClr val="0B122C"/>
                    </a:solidFill>
                    <a:latin typeface="+mn-lt"/>
                  </a:rPr>
                  <a:t>MOVEMENT</a:t>
                </a:r>
                <a:endParaRPr lang="zh-CN" altLang="en-US" sz="3129" dirty="0">
                  <a:solidFill>
                    <a:srgbClr val="0B122C"/>
                  </a:solidFill>
                  <a:latin typeface="+mn-lt"/>
                </a:endParaRPr>
              </a:p>
            </p:txBody>
          </p:sp>
          <p:sp>
            <p:nvSpPr>
              <p:cNvPr id="54" name="文本框 66"/>
              <p:cNvSpPr txBox="1">
                <a:spLocks noChangeArrowheads="1"/>
              </p:cNvSpPr>
              <p:nvPr/>
            </p:nvSpPr>
            <p:spPr bwMode="auto">
              <a:xfrm>
                <a:off x="2820703" y="2928475"/>
                <a:ext cx="3257154" cy="438809"/>
              </a:xfrm>
              <a:prstGeom prst="rect">
                <a:avLst/>
              </a:prstGeom>
              <a:noFill/>
              <a:ln>
                <a:noFill/>
              </a:ln>
            </p:spPr>
            <p:txBody>
              <a:bodyPr>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lnSpc>
                    <a:spcPts val="900"/>
                  </a:lnSpc>
                  <a:defRPr/>
                </a:pPr>
                <a:r>
                  <a:rPr lang="en-US" altLang="zh-CN" sz="601" dirty="0">
                    <a:solidFill>
                      <a:schemeClr val="bg1">
                        <a:lumMod val="50000"/>
                      </a:schemeClr>
                    </a:solidFill>
                    <a:latin typeface="Helvetica" panose="020B0604020202020204" pitchFamily="34" charset="0"/>
                  </a:rPr>
                  <a:t>this is a sample text. insert your desired text here. Again. this is a dummy text. enter your own text here. this is a sample text. this is a sample text. insert your desired text here. Again. this is a dummy text. enter your own text here. this is a sample text. </a:t>
                </a:r>
                <a:endParaRPr lang="zh-CN" altLang="en-US" sz="601" dirty="0">
                  <a:solidFill>
                    <a:schemeClr val="bg1">
                      <a:lumMod val="50000"/>
                    </a:schemeClr>
                  </a:solidFill>
                  <a:latin typeface="Helvetica" panose="020B0604020202020204" pitchFamily="34" charset="0"/>
                </a:endParaRPr>
              </a:p>
            </p:txBody>
          </p:sp>
          <p:sp>
            <p:nvSpPr>
              <p:cNvPr id="18446" name="文本框 66"/>
              <p:cNvSpPr txBox="1">
                <a:spLocks noChangeArrowheads="1"/>
              </p:cNvSpPr>
              <p:nvPr/>
            </p:nvSpPr>
            <p:spPr bwMode="auto">
              <a:xfrm>
                <a:off x="3549221" y="2294918"/>
                <a:ext cx="1781138" cy="215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800">
                    <a:latin typeface="Helvetica" panose="020B0604020202020204" pitchFamily="34" charset="0"/>
                    <a:ea typeface="SimSun-ExtB" panose="02010609060101010101" pitchFamily="49" charset="-122"/>
                    <a:cs typeface="Arial" panose="020B0604020202020204" pitchFamily="34" charset="0"/>
                  </a:rPr>
                  <a:t>PLEASE ADD YOUR TITLE HERE</a:t>
                </a:r>
                <a:endParaRPr lang="zh-CN" altLang="en-US" sz="800">
                  <a:latin typeface="Helvetica" panose="020B0604020202020204" pitchFamily="34" charset="0"/>
                  <a:ea typeface="SimSun-ExtB" panose="02010609060101010101" pitchFamily="49" charset="-122"/>
                  <a:cs typeface="Arial" panose="020B0604020202020204" pitchFamily="34" charset="0"/>
                </a:endParaRPr>
              </a:p>
            </p:txBody>
          </p:sp>
        </p:grpSp>
        <p:sp>
          <p:nvSpPr>
            <p:cNvPr id="58" name="任意多边形 57"/>
            <p:cNvSpPr/>
            <p:nvPr/>
          </p:nvSpPr>
          <p:spPr bwMode="auto">
            <a:xfrm>
              <a:off x="6603537" y="1709181"/>
              <a:ext cx="287302"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B122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dirty="0"/>
            </a:p>
          </p:txBody>
        </p:sp>
      </p:grpSp>
      <p:sp>
        <p:nvSpPr>
          <p:cNvPr id="64" name="任意多边形 63"/>
          <p:cNvSpPr/>
          <p:nvPr/>
        </p:nvSpPr>
        <p:spPr>
          <a:xfrm>
            <a:off x="3009986" y="141"/>
            <a:ext cx="6133764" cy="3735183"/>
          </a:xfrm>
          <a:custGeom>
            <a:avLst/>
            <a:gdLst>
              <a:gd name="connsiteX0" fmla="*/ 0 w 6134694"/>
              <a:gd name="connsiteY0" fmla="*/ 0 h 3734845"/>
              <a:gd name="connsiteX1" fmla="*/ 202171 w 6134694"/>
              <a:gd name="connsiteY1" fmla="*/ 0 h 3734845"/>
              <a:gd name="connsiteX2" fmla="*/ 3734845 w 6134694"/>
              <a:gd name="connsiteY2" fmla="*/ 3532674 h 3734845"/>
              <a:gd name="connsiteX3" fmla="*/ 6134694 w 6134694"/>
              <a:gd name="connsiteY3" fmla="*/ 1132826 h 3734845"/>
              <a:gd name="connsiteX4" fmla="*/ 6134694 w 6134694"/>
              <a:gd name="connsiteY4" fmla="*/ 1334994 h 3734845"/>
              <a:gd name="connsiteX5" fmla="*/ 3734844 w 6134694"/>
              <a:gd name="connsiteY5" fmla="*/ 3734845 h 3734845"/>
              <a:gd name="connsiteX6" fmla="*/ 0 w 6134694"/>
              <a:gd name="connsiteY6" fmla="*/ 0 h 373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34694" h="3734845">
                <a:moveTo>
                  <a:pt x="0" y="0"/>
                </a:moveTo>
                <a:lnTo>
                  <a:pt x="202171" y="0"/>
                </a:lnTo>
                <a:lnTo>
                  <a:pt x="3734845" y="3532674"/>
                </a:lnTo>
                <a:lnTo>
                  <a:pt x="6134694" y="1132826"/>
                </a:lnTo>
                <a:lnTo>
                  <a:pt x="6134694" y="1334994"/>
                </a:lnTo>
                <a:lnTo>
                  <a:pt x="3734844" y="3734845"/>
                </a:lnTo>
                <a:lnTo>
                  <a:pt x="0" y="0"/>
                </a:lnTo>
                <a:close/>
              </a:path>
            </a:pathLst>
          </a:custGeom>
          <a:solidFill>
            <a:srgbClr val="0B12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a:p>
        </p:txBody>
      </p:sp>
      <p:sp>
        <p:nvSpPr>
          <p:cNvPr id="79" name="任意多边形 78"/>
          <p:cNvSpPr/>
          <p:nvPr/>
        </p:nvSpPr>
        <p:spPr>
          <a:xfrm>
            <a:off x="7851596" y="2184422"/>
            <a:ext cx="1292154" cy="2584308"/>
          </a:xfrm>
          <a:custGeom>
            <a:avLst/>
            <a:gdLst>
              <a:gd name="connsiteX0" fmla="*/ 1292248 w 1292248"/>
              <a:gd name="connsiteY0" fmla="*/ 0 h 2584496"/>
              <a:gd name="connsiteX1" fmla="*/ 1292248 w 1292248"/>
              <a:gd name="connsiteY1" fmla="*/ 213893 h 2584496"/>
              <a:gd name="connsiteX2" fmla="*/ 213893 w 1292248"/>
              <a:gd name="connsiteY2" fmla="*/ 1292248 h 2584496"/>
              <a:gd name="connsiteX3" fmla="*/ 1292248 w 1292248"/>
              <a:gd name="connsiteY3" fmla="*/ 2370603 h 2584496"/>
              <a:gd name="connsiteX4" fmla="*/ 1292248 w 1292248"/>
              <a:gd name="connsiteY4" fmla="*/ 2584496 h 2584496"/>
              <a:gd name="connsiteX5" fmla="*/ 0 w 1292248"/>
              <a:gd name="connsiteY5" fmla="*/ 1292248 h 2584496"/>
              <a:gd name="connsiteX6" fmla="*/ 1292248 w 1292248"/>
              <a:gd name="connsiteY6" fmla="*/ 0 h 258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2248" h="2584496">
                <a:moveTo>
                  <a:pt x="1292248" y="0"/>
                </a:moveTo>
                <a:lnTo>
                  <a:pt x="1292248" y="213893"/>
                </a:lnTo>
                <a:lnTo>
                  <a:pt x="213893" y="1292248"/>
                </a:lnTo>
                <a:lnTo>
                  <a:pt x="1292248" y="2370603"/>
                </a:lnTo>
                <a:lnTo>
                  <a:pt x="1292248" y="2584496"/>
                </a:lnTo>
                <a:lnTo>
                  <a:pt x="0" y="1292248"/>
                </a:lnTo>
                <a:lnTo>
                  <a:pt x="1292248" y="0"/>
                </a:lnTo>
                <a:close/>
              </a:path>
            </a:pathLst>
          </a:cu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a:p>
        </p:txBody>
      </p:sp>
      <p:sp>
        <p:nvSpPr>
          <p:cNvPr id="16" name="等腰三角形 15"/>
          <p:cNvSpPr/>
          <p:nvPr/>
        </p:nvSpPr>
        <p:spPr bwMode="auto">
          <a:xfrm rot="5400000">
            <a:off x="-317231" y="2211408"/>
            <a:ext cx="1384224" cy="768308"/>
          </a:xfrm>
          <a:custGeom>
            <a:avLst/>
            <a:gdLst>
              <a:gd name="connsiteX0" fmla="*/ 0 w 1279711"/>
              <a:gd name="connsiteY0" fmla="*/ 768567 h 768567"/>
              <a:gd name="connsiteX1" fmla="*/ 639856 w 1279711"/>
              <a:gd name="connsiteY1" fmla="*/ 0 h 768567"/>
              <a:gd name="connsiteX2" fmla="*/ 1279711 w 1279711"/>
              <a:gd name="connsiteY2" fmla="*/ 768567 h 768567"/>
              <a:gd name="connsiteX3" fmla="*/ 0 w 1279711"/>
              <a:gd name="connsiteY3" fmla="*/ 768567 h 768567"/>
              <a:gd name="connsiteX0-1" fmla="*/ 0 w 1384486"/>
              <a:gd name="connsiteY0-2" fmla="*/ 768567 h 768567"/>
              <a:gd name="connsiteX1-3" fmla="*/ 639856 w 1384486"/>
              <a:gd name="connsiteY1-4" fmla="*/ 0 h 768567"/>
              <a:gd name="connsiteX2-5" fmla="*/ 1384486 w 1384486"/>
              <a:gd name="connsiteY2-6" fmla="*/ 768567 h 768567"/>
              <a:gd name="connsiteX3-7" fmla="*/ 0 w 1384486"/>
              <a:gd name="connsiteY3-8" fmla="*/ 768567 h 768567"/>
            </a:gdLst>
            <a:ahLst/>
            <a:cxnLst>
              <a:cxn ang="0">
                <a:pos x="connsiteX0-1" y="connsiteY0-2"/>
              </a:cxn>
              <a:cxn ang="0">
                <a:pos x="connsiteX1-3" y="connsiteY1-4"/>
              </a:cxn>
              <a:cxn ang="0">
                <a:pos x="connsiteX2-5" y="connsiteY2-6"/>
              </a:cxn>
              <a:cxn ang="0">
                <a:pos x="connsiteX3-7" y="connsiteY3-8"/>
              </a:cxn>
            </a:cxnLst>
            <a:rect l="l" t="t" r="r" b="b"/>
            <a:pathLst>
              <a:path w="1384486" h="768567">
                <a:moveTo>
                  <a:pt x="0" y="768567"/>
                </a:moveTo>
                <a:lnTo>
                  <a:pt x="639856" y="0"/>
                </a:lnTo>
                <a:lnTo>
                  <a:pt x="1384486" y="768567"/>
                </a:lnTo>
                <a:lnTo>
                  <a:pt x="0" y="768567"/>
                </a:lnTo>
                <a:close/>
              </a:path>
            </a:pathLst>
          </a:cu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dirty="0"/>
          </a:p>
        </p:txBody>
      </p:sp>
    </p:spTree>
    <p:extLst>
      <p:ext uri="{BB962C8B-B14F-4D97-AF65-F5344CB8AC3E}">
        <p14:creationId xmlns:p14="http://schemas.microsoft.com/office/powerpoint/2010/main" val="221252754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000" fill="hold"/>
                                        <p:tgtEl>
                                          <p:spTgt spid="51"/>
                                        </p:tgtEl>
                                        <p:attrNameLst>
                                          <p:attrName>ppt_x</p:attrName>
                                        </p:attrNameLst>
                                      </p:cBhvr>
                                      <p:tavLst>
                                        <p:tav tm="0">
                                          <p:val>
                                            <p:strVal val="#ppt_x"/>
                                          </p:val>
                                        </p:tav>
                                        <p:tav tm="100000">
                                          <p:val>
                                            <p:strVal val="#ppt_x"/>
                                          </p:val>
                                        </p:tav>
                                      </p:tavLst>
                                    </p:anim>
                                    <p:anim calcmode="lin" valueType="num">
                                      <p:cBhvr additive="base">
                                        <p:cTn id="12" dur="10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1000" fill="hold"/>
                                        <p:tgtEl>
                                          <p:spTgt spid="64"/>
                                        </p:tgtEl>
                                        <p:attrNameLst>
                                          <p:attrName>ppt_x</p:attrName>
                                        </p:attrNameLst>
                                      </p:cBhvr>
                                      <p:tavLst>
                                        <p:tav tm="0">
                                          <p:val>
                                            <p:strVal val="#ppt_x"/>
                                          </p:val>
                                        </p:tav>
                                        <p:tav tm="100000">
                                          <p:val>
                                            <p:strVal val="#ppt_x"/>
                                          </p:val>
                                        </p:tav>
                                      </p:tavLst>
                                    </p:anim>
                                    <p:anim calcmode="lin" valueType="num">
                                      <p:cBhvr additive="base">
                                        <p:cTn id="16" dur="1000" fill="hold"/>
                                        <p:tgtEl>
                                          <p:spTgt spid="64"/>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1000" fill="hold"/>
                                        <p:tgtEl>
                                          <p:spTgt spid="79"/>
                                        </p:tgtEl>
                                        <p:attrNameLst>
                                          <p:attrName>ppt_x</p:attrName>
                                        </p:attrNameLst>
                                      </p:cBhvr>
                                      <p:tavLst>
                                        <p:tav tm="0">
                                          <p:val>
                                            <p:strVal val="1+#ppt_w/2"/>
                                          </p:val>
                                        </p:tav>
                                        <p:tav tm="100000">
                                          <p:val>
                                            <p:strVal val="#ppt_x"/>
                                          </p:val>
                                        </p:tav>
                                      </p:tavLst>
                                    </p:anim>
                                    <p:anim calcmode="lin" valueType="num">
                                      <p:cBhvr additive="base">
                                        <p:cTn id="20" dur="1000" fill="hold"/>
                                        <p:tgtEl>
                                          <p:spTgt spid="79"/>
                                        </p:tgtEl>
                                        <p:attrNameLst>
                                          <p:attrName>ppt_y</p:attrName>
                                        </p:attrNameLst>
                                      </p:cBhvr>
                                      <p:tavLst>
                                        <p:tav tm="0">
                                          <p:val>
                                            <p:strVal val="#ppt_y"/>
                                          </p:val>
                                        </p:tav>
                                        <p:tav tm="100000">
                                          <p:val>
                                            <p:strVal val="#ppt_y"/>
                                          </p:val>
                                        </p:tav>
                                      </p:tavLst>
                                    </p:anim>
                                  </p:childTnLst>
                                </p:cTn>
                              </p:par>
                              <p:par>
                                <p:cTn id="21" presetID="15" presetClass="entr" presetSubtype="0" fill="hold" nodeType="withEffect">
                                  <p:stCondLst>
                                    <p:cond delay="200"/>
                                  </p:stCondLst>
                                  <p:childTnLst>
                                    <p:set>
                                      <p:cBhvr>
                                        <p:cTn id="22" dur="1" fill="hold">
                                          <p:stCondLst>
                                            <p:cond delay="0"/>
                                          </p:stCondLst>
                                        </p:cTn>
                                        <p:tgtEl>
                                          <p:spTgt spid="2"/>
                                        </p:tgtEl>
                                        <p:attrNameLst>
                                          <p:attrName>style.visibility</p:attrName>
                                        </p:attrNameLst>
                                      </p:cBhvr>
                                      <p:to>
                                        <p:strVal val="visible"/>
                                      </p:to>
                                    </p:set>
                                    <p:anim calcmode="lin" valueType="num">
                                      <p:cBhvr>
                                        <p:cTn id="23" dur="1000" fill="hold"/>
                                        <p:tgtEl>
                                          <p:spTgt spid="2"/>
                                        </p:tgtEl>
                                        <p:attrNameLst>
                                          <p:attrName>ppt_w</p:attrName>
                                        </p:attrNameLst>
                                      </p:cBhvr>
                                      <p:tavLst>
                                        <p:tav tm="0">
                                          <p:val>
                                            <p:fltVal val="0"/>
                                          </p:val>
                                        </p:tav>
                                        <p:tav tm="100000">
                                          <p:val>
                                            <p:strVal val="#ppt_w"/>
                                          </p:val>
                                        </p:tav>
                                      </p:tavLst>
                                    </p:anim>
                                    <p:anim calcmode="lin" valueType="num">
                                      <p:cBhvr>
                                        <p:cTn id="24" dur="1000" fill="hold"/>
                                        <p:tgtEl>
                                          <p:spTgt spid="2"/>
                                        </p:tgtEl>
                                        <p:attrNameLst>
                                          <p:attrName>ppt_h</p:attrName>
                                        </p:attrNameLst>
                                      </p:cBhvr>
                                      <p:tavLst>
                                        <p:tav tm="0">
                                          <p:val>
                                            <p:fltVal val="0"/>
                                          </p:val>
                                        </p:tav>
                                        <p:tav tm="100000">
                                          <p:val>
                                            <p:strVal val="#ppt_h"/>
                                          </p:val>
                                        </p:tav>
                                      </p:tavLst>
                                    </p:anim>
                                    <p:anim calcmode="lin" valueType="num">
                                      <p:cBhvr>
                                        <p:cTn id="25"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
                                        </p:tgtEl>
                                        <p:attrNameLst>
                                          <p:attrName>ppt_y</p:attrName>
                                        </p:attrNameLst>
                                      </p:cBhvr>
                                      <p:tavLst>
                                        <p:tav tm="0" fmla="#ppt_y+(sin(-2*pi*(1-$))*-#ppt_x+cos(-2*pi*(1-$))*(1-#ppt_y))*(1-$)">
                                          <p:val>
                                            <p:fltVal val="0"/>
                                          </p:val>
                                        </p:tav>
                                        <p:tav tm="100000">
                                          <p:val>
                                            <p:fltVal val="1"/>
                                          </p:val>
                                        </p:tav>
                                      </p:tavLst>
                                    </p:anim>
                                  </p:childTnLst>
                                </p:cTn>
                              </p:par>
                              <p:par>
                                <p:cTn id="27" presetID="2" presetClass="entr" presetSubtype="8" fill="hold" grpId="0" nodeType="withEffect">
                                  <p:stCondLst>
                                    <p:cond delay="9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600" fill="hold"/>
                                        <p:tgtEl>
                                          <p:spTgt spid="16"/>
                                        </p:tgtEl>
                                        <p:attrNameLst>
                                          <p:attrName>ppt_x</p:attrName>
                                        </p:attrNameLst>
                                      </p:cBhvr>
                                      <p:tavLst>
                                        <p:tav tm="0">
                                          <p:val>
                                            <p:strVal val="0-#ppt_w/2"/>
                                          </p:val>
                                        </p:tav>
                                        <p:tav tm="100000">
                                          <p:val>
                                            <p:strVal val="#ppt_x"/>
                                          </p:val>
                                        </p:tav>
                                      </p:tavLst>
                                    </p:anim>
                                    <p:anim calcmode="lin" valueType="num">
                                      <p:cBhvr additive="base">
                                        <p:cTn id="30" dur="6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p:nvPr/>
        </p:nvSpPr>
        <p:spPr>
          <a:xfrm>
            <a:off x="128324" y="1262428"/>
            <a:ext cx="2639295" cy="2275256"/>
          </a:xfrm>
          <a:prstGeom prst="hexagon">
            <a:avLst/>
          </a:prstGeom>
          <a:blipFill dpi="0" rotWithShape="1">
            <a:blip r:embed="rId3"/>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7" rIns="91435" bIns="45717" numCol="1" spcCol="0" rtlCol="0" fromWordArt="0" anchor="ctr" anchorCtr="0" forceAA="0" compatLnSpc="1">
            <a:noAutofit/>
          </a:bodyPr>
          <a:lstStyle/>
          <a:p>
            <a:pPr algn="ctr"/>
            <a:endParaRPr lang="en-US" sz="960">
              <a:solidFill>
                <a:srgbClr val="C00000"/>
              </a:solidFill>
            </a:endParaRPr>
          </a:p>
        </p:txBody>
      </p:sp>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9034" y="675513"/>
            <a:ext cx="586915" cy="586915"/>
          </a:xfrm>
          <a:prstGeom prst="rect">
            <a:avLst/>
          </a:prstGeom>
        </p:spPr>
      </p:pic>
      <p:sp>
        <p:nvSpPr>
          <p:cNvPr id="36" name="Hexagon 35"/>
          <p:cNvSpPr/>
          <p:nvPr/>
        </p:nvSpPr>
        <p:spPr>
          <a:xfrm>
            <a:off x="2219117" y="1262428"/>
            <a:ext cx="2639295" cy="2275256"/>
          </a:xfrm>
          <a:prstGeom prst="hexagon">
            <a:avLst/>
          </a:prstGeom>
          <a:blipFill dpi="0" rotWithShape="1">
            <a:blip r:embed="rId5"/>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7" rIns="91435" bIns="45717" numCol="1" spcCol="0" rtlCol="0" fromWordArt="0" anchor="ctr" anchorCtr="0" forceAA="0" compatLnSpc="1">
            <a:noAutofit/>
          </a:bodyPr>
          <a:lstStyle/>
          <a:p>
            <a:pPr algn="ctr"/>
            <a:endParaRPr lang="en-US" sz="960">
              <a:solidFill>
                <a:srgbClr val="C00000"/>
              </a:solidFill>
            </a:endParaRPr>
          </a:p>
        </p:txBody>
      </p:sp>
      <p:sp>
        <p:nvSpPr>
          <p:cNvPr id="40" name="Hexagon 39"/>
          <p:cNvSpPr/>
          <p:nvPr/>
        </p:nvSpPr>
        <p:spPr>
          <a:xfrm>
            <a:off x="4309909" y="1262428"/>
            <a:ext cx="2639295" cy="2275256"/>
          </a:xfrm>
          <a:prstGeom prst="hexagon">
            <a:avLst/>
          </a:prstGeom>
          <a:blipFill dpi="0" rotWithShape="1">
            <a:blip r:embed="rId6"/>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7" rIns="91435" bIns="45717" numCol="1" spcCol="0" rtlCol="0" fromWordArt="0" anchor="ctr" anchorCtr="0" forceAA="0" compatLnSpc="1">
            <a:noAutofit/>
          </a:bodyPr>
          <a:lstStyle/>
          <a:p>
            <a:pPr algn="ctr"/>
            <a:endParaRPr lang="en-US" sz="960">
              <a:solidFill>
                <a:srgbClr val="C00000"/>
              </a:solidFill>
            </a:endParaRPr>
          </a:p>
        </p:txBody>
      </p:sp>
      <p:sp>
        <p:nvSpPr>
          <p:cNvPr id="41" name="Hexagon 40"/>
          <p:cNvSpPr/>
          <p:nvPr/>
        </p:nvSpPr>
        <p:spPr>
          <a:xfrm>
            <a:off x="6400700" y="1262428"/>
            <a:ext cx="2639295" cy="2275256"/>
          </a:xfrm>
          <a:prstGeom prst="hexagon">
            <a:avLst/>
          </a:prstGeom>
          <a:blipFill dpi="0" rotWithShape="1">
            <a:blip r:embed="rId7"/>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7" rIns="91435" bIns="45717" numCol="1" spcCol="0" rtlCol="0" fromWordArt="0" anchor="ctr" anchorCtr="0" forceAA="0" compatLnSpc="1">
            <a:noAutofit/>
          </a:bodyPr>
          <a:lstStyle/>
          <a:p>
            <a:pPr algn="ctr"/>
            <a:endParaRPr lang="en-US" sz="960">
              <a:solidFill>
                <a:srgbClr val="C00000"/>
              </a:solidFill>
            </a:endParaRPr>
          </a:p>
        </p:txBody>
      </p:sp>
      <p:sp>
        <p:nvSpPr>
          <p:cNvPr id="61" name="TextBox 60"/>
          <p:cNvSpPr txBox="1"/>
          <p:nvPr/>
        </p:nvSpPr>
        <p:spPr>
          <a:xfrm>
            <a:off x="577992" y="3855564"/>
            <a:ext cx="8059613" cy="716350"/>
          </a:xfrm>
          <a:prstGeom prst="rect">
            <a:avLst/>
          </a:prstGeom>
          <a:noFill/>
        </p:spPr>
        <p:txBody>
          <a:bodyPr wrap="square" rtlCol="0">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cxnSp>
        <p:nvCxnSpPr>
          <p:cNvPr id="8" name="直接连接符 7"/>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7911253" y="141"/>
            <a:ext cx="1232747" cy="504563"/>
            <a:chOff x="11125200" y="0"/>
            <a:chExt cx="1733550" cy="709542"/>
          </a:xfrm>
        </p:grpSpPr>
        <p:sp>
          <p:nvSpPr>
            <p:cNvPr id="11" name="矩形 10"/>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12"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37059077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6" grpId="0" animBg="1"/>
      <p:bldP spid="40" grpId="0" animBg="1"/>
      <p:bldP spid="41"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122693" y="1405002"/>
            <a:ext cx="2981161" cy="3738357"/>
            <a:chOff x="2977484" y="1071882"/>
            <a:chExt cx="3246853" cy="4071617"/>
          </a:xfrm>
        </p:grpSpPr>
        <p:pic>
          <p:nvPicPr>
            <p:cNvPr id="34837"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7484" y="1071882"/>
              <a:ext cx="3246853" cy="407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402791" y="1409022"/>
              <a:ext cx="2066021" cy="274034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451">
                <a:defRPr/>
              </a:pPr>
              <a:endParaRPr lang="en-US" sz="1013"/>
            </a:p>
          </p:txBody>
        </p:sp>
      </p:grpSp>
      <p:grpSp>
        <p:nvGrpSpPr>
          <p:cNvPr id="3" name="组合 2"/>
          <p:cNvGrpSpPr/>
          <p:nvPr/>
        </p:nvGrpSpPr>
        <p:grpSpPr bwMode="auto">
          <a:xfrm>
            <a:off x="6421133" y="1984408"/>
            <a:ext cx="2131896" cy="825376"/>
            <a:chOff x="6597339" y="1985092"/>
            <a:chExt cx="2133080" cy="824727"/>
          </a:xfrm>
        </p:grpSpPr>
        <p:grpSp>
          <p:nvGrpSpPr>
            <p:cNvPr id="4" name="Group 84"/>
            <p:cNvGrpSpPr>
              <a:grpSpLocks noChangeAspect="1"/>
            </p:cNvGrpSpPr>
            <p:nvPr/>
          </p:nvGrpSpPr>
          <p:grpSpPr>
            <a:xfrm>
              <a:off x="6597339" y="1985092"/>
              <a:ext cx="432000" cy="432000"/>
              <a:chOff x="7275513" y="5302250"/>
              <a:chExt cx="1012825" cy="1012825"/>
            </a:xfrm>
            <a:solidFill>
              <a:schemeClr val="accent1"/>
            </a:solidFill>
          </p:grpSpPr>
          <p:sp>
            <p:nvSpPr>
              <p:cNvPr id="7"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pPr defTabSz="685451">
                  <a:lnSpc>
                    <a:spcPct val="150000"/>
                  </a:lnSpc>
                  <a:defRPr/>
                </a:pPr>
                <a:endParaRPr lang="id-ID" sz="569"/>
              </a:p>
            </p:txBody>
          </p:sp>
          <p:sp>
            <p:nvSpPr>
              <p:cNvPr id="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pPr defTabSz="685451">
                  <a:lnSpc>
                    <a:spcPct val="150000"/>
                  </a:lnSpc>
                  <a:defRPr/>
                </a:pPr>
                <a:endParaRPr lang="id-ID" sz="569"/>
              </a:p>
            </p:txBody>
          </p:sp>
        </p:grpSp>
        <p:sp>
          <p:nvSpPr>
            <p:cNvPr id="15" name="Text Box 10"/>
            <p:cNvSpPr txBox="1">
              <a:spLocks noChangeArrowheads="1"/>
            </p:cNvSpPr>
            <p:nvPr/>
          </p:nvSpPr>
          <p:spPr bwMode="auto">
            <a:xfrm>
              <a:off x="7124653" y="2008885"/>
              <a:ext cx="1605766" cy="800934"/>
            </a:xfrm>
            <a:prstGeom prst="rect">
              <a:avLst/>
            </a:prstGeom>
            <a:noFill/>
            <a:ln w="9525">
              <a:noFill/>
              <a:miter lim="800000"/>
            </a:ln>
          </p:spPr>
          <p:txBody>
            <a:bodyPr lIns="45717" tIns="22859" rIns="45717" bIns="22859">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grpSp>
        <p:nvGrpSpPr>
          <p:cNvPr id="27" name="组合 26"/>
          <p:cNvGrpSpPr/>
          <p:nvPr/>
        </p:nvGrpSpPr>
        <p:grpSpPr bwMode="auto">
          <a:xfrm>
            <a:off x="6421132" y="3205132"/>
            <a:ext cx="2146182" cy="885697"/>
            <a:chOff x="6597339" y="3205806"/>
            <a:chExt cx="2145995" cy="885314"/>
          </a:xfrm>
        </p:grpSpPr>
        <p:grpSp>
          <p:nvGrpSpPr>
            <p:cNvPr id="9" name="Group 92"/>
            <p:cNvGrpSpPr>
              <a:grpSpLocks noChangeAspect="1"/>
            </p:cNvGrpSpPr>
            <p:nvPr/>
          </p:nvGrpSpPr>
          <p:grpSpPr>
            <a:xfrm>
              <a:off x="6597339" y="3205806"/>
              <a:ext cx="432000" cy="432833"/>
              <a:chOff x="4427538" y="3192463"/>
              <a:chExt cx="823913" cy="825500"/>
            </a:xfrm>
            <a:solidFill>
              <a:schemeClr val="accent1"/>
            </a:solidFill>
          </p:grpSpPr>
          <p:sp>
            <p:nvSpPr>
              <p:cNvPr id="10" name="Oval 23"/>
              <p:cNvSpPr>
                <a:spLocks noChangeArrowheads="1"/>
              </p:cNvSpPr>
              <p:nvPr/>
            </p:nvSpPr>
            <p:spPr bwMode="auto">
              <a:xfrm>
                <a:off x="4813301" y="3825875"/>
                <a:ext cx="57150" cy="57150"/>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pPr defTabSz="685451">
                  <a:lnSpc>
                    <a:spcPct val="150000"/>
                  </a:lnSpc>
                  <a:defRPr/>
                </a:pPr>
                <a:endParaRPr lang="id-ID" sz="569"/>
              </a:p>
            </p:txBody>
          </p:sp>
          <p:sp>
            <p:nvSpPr>
              <p:cNvPr id="11" name="Rectangle 24"/>
              <p:cNvSpPr>
                <a:spLocks noChangeArrowheads="1"/>
              </p:cNvSpPr>
              <p:nvPr/>
            </p:nvSpPr>
            <p:spPr bwMode="auto">
              <a:xfrm>
                <a:off x="4784726" y="3352800"/>
                <a:ext cx="115888" cy="15875"/>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6" tIns="34288" rIns="68576" bIns="34288"/>
              <a:lstStyle/>
              <a:p>
                <a:pPr defTabSz="685451">
                  <a:lnSpc>
                    <a:spcPct val="150000"/>
                  </a:lnSpc>
                  <a:defRPr/>
                </a:pPr>
                <a:endParaRPr lang="id-ID" sz="569"/>
              </a:p>
            </p:txBody>
          </p:sp>
          <p:sp>
            <p:nvSpPr>
              <p:cNvPr id="12"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pPr defTabSz="685451">
                  <a:lnSpc>
                    <a:spcPct val="150000"/>
                  </a:lnSpc>
                  <a:defRPr/>
                </a:pPr>
                <a:endParaRPr lang="id-ID" sz="569"/>
              </a:p>
            </p:txBody>
          </p:sp>
          <p:sp>
            <p:nvSpPr>
              <p:cNvPr id="13" name="Oval 26"/>
              <p:cNvSpPr>
                <a:spLocks noChangeArrowheads="1"/>
              </p:cNvSpPr>
              <p:nvPr/>
            </p:nvSpPr>
            <p:spPr bwMode="auto">
              <a:xfrm>
                <a:off x="4926013" y="3351213"/>
                <a:ext cx="22225" cy="19050"/>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pPr defTabSz="685451">
                  <a:lnSpc>
                    <a:spcPct val="150000"/>
                  </a:lnSpc>
                  <a:defRPr/>
                </a:pPr>
                <a:endParaRPr lang="id-ID" sz="569"/>
              </a:p>
            </p:txBody>
          </p:sp>
          <p:sp>
            <p:nvSpPr>
              <p:cNvPr id="14"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76" tIns="34288" rIns="68576" bIns="34288"/>
              <a:lstStyle/>
              <a:p>
                <a:pPr defTabSz="685451">
                  <a:lnSpc>
                    <a:spcPct val="150000"/>
                  </a:lnSpc>
                  <a:defRPr/>
                </a:pPr>
                <a:endParaRPr lang="id-ID" sz="569"/>
              </a:p>
            </p:txBody>
          </p:sp>
        </p:grpSp>
        <p:sp>
          <p:nvSpPr>
            <p:cNvPr id="16" name="Text Box 10"/>
            <p:cNvSpPr txBox="1">
              <a:spLocks noChangeArrowheads="1"/>
            </p:cNvSpPr>
            <p:nvPr/>
          </p:nvSpPr>
          <p:spPr bwMode="auto">
            <a:xfrm>
              <a:off x="7137012" y="3289902"/>
              <a:ext cx="1606322" cy="801218"/>
            </a:xfrm>
            <a:prstGeom prst="rect">
              <a:avLst/>
            </a:prstGeom>
            <a:noFill/>
            <a:ln w="9525">
              <a:noFill/>
              <a:miter lim="800000"/>
            </a:ln>
          </p:spPr>
          <p:txBody>
            <a:bodyPr lIns="45717" tIns="22859" rIns="45717" bIns="22859">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grpSp>
        <p:nvGrpSpPr>
          <p:cNvPr id="28" name="组合 27"/>
          <p:cNvGrpSpPr/>
          <p:nvPr/>
        </p:nvGrpSpPr>
        <p:grpSpPr bwMode="auto">
          <a:xfrm>
            <a:off x="641896" y="1979643"/>
            <a:ext cx="2200154" cy="839662"/>
            <a:chOff x="189578" y="1980213"/>
            <a:chExt cx="2200182" cy="839753"/>
          </a:xfrm>
        </p:grpSpPr>
        <p:sp>
          <p:nvSpPr>
            <p:cNvPr id="34831"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endParaRPr lang="zh-CN" altLang="en-US" sz="960"/>
            </a:p>
          </p:txBody>
        </p:sp>
        <p:sp>
          <p:nvSpPr>
            <p:cNvPr id="19" name="Text Box 10"/>
            <p:cNvSpPr txBox="1">
              <a:spLocks noChangeArrowheads="1"/>
            </p:cNvSpPr>
            <p:nvPr/>
          </p:nvSpPr>
          <p:spPr bwMode="auto">
            <a:xfrm>
              <a:off x="189578" y="2018315"/>
              <a:ext cx="1677498" cy="801651"/>
            </a:xfrm>
            <a:prstGeom prst="rect">
              <a:avLst/>
            </a:prstGeom>
            <a:noFill/>
            <a:ln w="9525">
              <a:noFill/>
              <a:miter lim="800000"/>
            </a:ln>
          </p:spPr>
          <p:txBody>
            <a:bodyPr wrap="square" lIns="45717" tIns="22859" rIns="45717" bIns="22859">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grpSp>
        <p:nvGrpSpPr>
          <p:cNvPr id="29" name="组合 28"/>
          <p:cNvGrpSpPr/>
          <p:nvPr/>
        </p:nvGrpSpPr>
        <p:grpSpPr bwMode="auto">
          <a:xfrm>
            <a:off x="641896" y="3201956"/>
            <a:ext cx="2200154" cy="871411"/>
            <a:chOff x="189578" y="3201419"/>
            <a:chExt cx="2200182" cy="872429"/>
          </a:xfrm>
        </p:grpSpPr>
        <p:sp>
          <p:nvSpPr>
            <p:cNvPr id="34829"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68576" tIns="34288" rIns="68576" bIns="34288"/>
            <a:lstStyle/>
            <a:p>
              <a:endParaRPr lang="zh-CN" altLang="en-US" sz="960"/>
            </a:p>
          </p:txBody>
        </p:sp>
        <p:sp>
          <p:nvSpPr>
            <p:cNvPr id="20" name="Text Box 10"/>
            <p:cNvSpPr txBox="1">
              <a:spLocks noChangeArrowheads="1"/>
            </p:cNvSpPr>
            <p:nvPr/>
          </p:nvSpPr>
          <p:spPr bwMode="auto">
            <a:xfrm>
              <a:off x="189578" y="3271347"/>
              <a:ext cx="1606482" cy="802501"/>
            </a:xfrm>
            <a:prstGeom prst="rect">
              <a:avLst/>
            </a:prstGeom>
            <a:noFill/>
            <a:ln w="9525">
              <a:noFill/>
              <a:miter lim="800000"/>
            </a:ln>
          </p:spPr>
          <p:txBody>
            <a:bodyPr lIns="45717" tIns="22859" rIns="45717" bIns="22859">
              <a:spAutoFit/>
            </a:bodyPr>
            <a:lstStyle/>
            <a:p>
              <a:pPr>
                <a:lnSpc>
                  <a:spcPct val="15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cxnSp>
        <p:nvCxnSpPr>
          <p:cNvPr id="24" name="直接连接符 23"/>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7911253" y="141"/>
            <a:ext cx="1232747" cy="504563"/>
            <a:chOff x="11125200" y="0"/>
            <a:chExt cx="1733550" cy="709542"/>
          </a:xfrm>
        </p:grpSpPr>
        <p:sp>
          <p:nvSpPr>
            <p:cNvPr id="30" name="矩形 29"/>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1"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181945324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750"/>
                                        <p:tgtEl>
                                          <p:spTgt spid="25"/>
                                        </p:tgtEl>
                                      </p:cBhvr>
                                    </p:animEffect>
                                  </p:childTnLst>
                                </p:cTn>
                              </p:par>
                            </p:childTnLst>
                          </p:cTn>
                        </p:par>
                        <p:par>
                          <p:cTn id="8" fill="hold">
                            <p:stCondLst>
                              <p:cond delay="1000"/>
                            </p:stCondLst>
                            <p:childTnLst>
                              <p:par>
                                <p:cTn id="9" presetID="2" presetClass="entr" presetSubtype="4"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2" decel="10000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1+#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1+#ppt_w/2"/>
                                          </p:val>
                                        </p:tav>
                                        <p:tav tm="100000">
                                          <p:val>
                                            <p:strVal val="#ppt_x"/>
                                          </p:val>
                                        </p:tav>
                                      </p:tavLst>
                                    </p:anim>
                                    <p:anim calcmode="lin" valueType="num">
                                      <p:cBhvr additive="base">
                                        <p:cTn id="21" dur="5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0-#ppt_w/2"/>
                                          </p:val>
                                        </p:tav>
                                        <p:tav tm="100000">
                                          <p:val>
                                            <p:strVal val="#ppt_x"/>
                                          </p:val>
                                        </p:tav>
                                      </p:tavLst>
                                    </p:anim>
                                    <p:anim calcmode="lin" valueType="num">
                                      <p:cBhvr additive="base">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75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3"/>
          <p:cNvSpPr txBox="1"/>
          <p:nvPr/>
        </p:nvSpPr>
        <p:spPr>
          <a:xfrm>
            <a:off x="6142064" y="2835062"/>
            <a:ext cx="1525224" cy="430887"/>
          </a:xfrm>
          <a:prstGeom prst="rect">
            <a:avLst/>
          </a:prstGeom>
          <a:noFill/>
        </p:spPr>
        <p:txBody>
          <a:bodyPr wrap="square" lIns="0" tIns="0" rIns="0" bIns="0" rtlCol="0">
            <a:spAutoFit/>
          </a:bodyPr>
          <a:lstStyle/>
          <a:p>
            <a:r>
              <a:rPr lang="zh-CN" altLang="en-US" sz="2800" b="1" dirty="0" smtClean="0">
                <a:solidFill>
                  <a:srgbClr val="D03E20"/>
                </a:solidFill>
                <a:latin typeface="微软雅黑" panose="020B0503020204020204" pitchFamily="34" charset="-122"/>
                <a:ea typeface="微软雅黑" panose="020B0503020204020204" pitchFamily="34" charset="-122"/>
              </a:rPr>
              <a:t>第二部分</a:t>
            </a:r>
            <a:endParaRPr lang="zh-CN" altLang="en-US" sz="2800" b="1" dirty="0">
              <a:solidFill>
                <a:srgbClr val="D03E2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234476" y="1608212"/>
            <a:ext cx="1050317" cy="1050317"/>
            <a:chOff x="5815523" y="2664298"/>
            <a:chExt cx="1477008" cy="1477008"/>
          </a:xfrm>
          <a:effectLst>
            <a:outerShdw blurRad="63500" sx="102000" sy="102000" algn="ctr" rotWithShape="0">
              <a:prstClr val="black">
                <a:alpha val="40000"/>
              </a:prstClr>
            </a:outerShdw>
          </a:effectLst>
        </p:grpSpPr>
        <p:sp>
          <p:nvSpPr>
            <p:cNvPr id="42" name="同心圆 41"/>
            <p:cNvSpPr/>
            <p:nvPr/>
          </p:nvSpPr>
          <p:spPr>
            <a:xfrm>
              <a:off x="5815523" y="2664298"/>
              <a:ext cx="1477008" cy="1477008"/>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solidFill>
                  <a:srgbClr val="080808"/>
                </a:solidFill>
                <a:latin typeface="+mj-ea"/>
                <a:ea typeface="+mj-ea"/>
              </a:endParaRPr>
            </a:p>
          </p:txBody>
        </p:sp>
        <p:sp>
          <p:nvSpPr>
            <p:cNvPr id="43" name="椭圆 42"/>
            <p:cNvSpPr/>
            <p:nvPr/>
          </p:nvSpPr>
          <p:spPr>
            <a:xfrm>
              <a:off x="5847759" y="2696534"/>
              <a:ext cx="1412535" cy="141253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solidFill>
                  <a:srgbClr val="080808"/>
                </a:solidFill>
                <a:latin typeface="+mj-ea"/>
                <a:ea typeface="+mj-ea"/>
              </a:endParaRPr>
            </a:p>
          </p:txBody>
        </p:sp>
      </p:grpSp>
      <p:sp>
        <p:nvSpPr>
          <p:cNvPr id="44" name="TextBox 13"/>
          <p:cNvSpPr txBox="1"/>
          <p:nvPr/>
        </p:nvSpPr>
        <p:spPr>
          <a:xfrm>
            <a:off x="6359072" y="1769568"/>
            <a:ext cx="902797" cy="769313"/>
          </a:xfrm>
          <a:prstGeom prst="rect">
            <a:avLst/>
          </a:prstGeom>
          <a:noFill/>
        </p:spPr>
        <p:txBody>
          <a:bodyPr wrap="square" lIns="0" tIns="0" rIns="0" bIns="0" rtlCol="0">
            <a:spAutoFit/>
          </a:bodyPr>
          <a:lstStyle/>
          <a:p>
            <a:r>
              <a:rPr lang="en-US" altLang="zh-CN" sz="4999" b="1" dirty="0" smtClean="0">
                <a:solidFill>
                  <a:srgbClr val="D03E20"/>
                </a:solidFill>
                <a:latin typeface="微软雅黑" panose="020B0503020204020204" pitchFamily="34" charset="-122"/>
                <a:ea typeface="微软雅黑" panose="020B0503020204020204" pitchFamily="34" charset="-122"/>
              </a:rPr>
              <a:t>02</a:t>
            </a:r>
            <a:endParaRPr lang="zh-CN" altLang="en-US" sz="4999" b="1" dirty="0">
              <a:solidFill>
                <a:srgbClr val="D03E20"/>
              </a:solidFill>
              <a:latin typeface="微软雅黑" panose="020B0503020204020204" pitchFamily="34" charset="-122"/>
              <a:ea typeface="微软雅黑" panose="020B0503020204020204" pitchFamily="34" charset="-122"/>
            </a:endParaRPr>
          </a:p>
        </p:txBody>
      </p:sp>
      <p:sp>
        <p:nvSpPr>
          <p:cNvPr id="45" name="TextBox 11"/>
          <p:cNvSpPr txBox="1"/>
          <p:nvPr/>
        </p:nvSpPr>
        <p:spPr>
          <a:xfrm>
            <a:off x="5350404" y="3288873"/>
            <a:ext cx="3108544" cy="530017"/>
          </a:xfrm>
          <a:prstGeom prst="rect">
            <a:avLst/>
          </a:prstGeom>
          <a:noFill/>
        </p:spPr>
        <p:txBody>
          <a:bodyPr wrap="none" rtlCol="0">
            <a:spAutoFit/>
          </a:bodyPr>
          <a:lstStyle/>
          <a:p>
            <a:pPr marL="0" lvl="1" algn="r"/>
            <a:r>
              <a:rPr lang="zh-CN" altLang="en-US" sz="2844" b="1" dirty="0">
                <a:solidFill>
                  <a:srgbClr val="0B122C"/>
                </a:solidFill>
                <a:latin typeface="微软雅黑" panose="020B0503020204020204" pitchFamily="34" charset="-122"/>
                <a:ea typeface="微软雅黑" panose="020B0503020204020204" pitchFamily="34" charset="-122"/>
                <a:cs typeface="+mn-ea"/>
                <a:sym typeface="+mn-lt"/>
              </a:rPr>
              <a:t>添加相关标题文字</a:t>
            </a:r>
            <a:endParaRPr lang="en-US" altLang="zh-CN" sz="2844" b="1" dirty="0">
              <a:solidFill>
                <a:srgbClr val="0B122C"/>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23255"/>
            <a:ext cx="4521758" cy="3390900"/>
          </a:xfrm>
          <a:prstGeom prst="rect">
            <a:avLst/>
          </a:prstGeom>
        </p:spPr>
      </p:pic>
    </p:spTree>
    <p:extLst>
      <p:ext uri="{BB962C8B-B14F-4D97-AF65-F5344CB8AC3E}">
        <p14:creationId xmlns:p14="http://schemas.microsoft.com/office/powerpoint/2010/main" val="357411323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anim calcmode="lin" valueType="num">
                                      <p:cBhvr>
                                        <p:cTn id="14" dur="500" fill="hold"/>
                                        <p:tgtEl>
                                          <p:spTgt spid="44"/>
                                        </p:tgtEl>
                                        <p:attrNameLst>
                                          <p:attrName>ppt_x</p:attrName>
                                        </p:attrNameLst>
                                      </p:cBhvr>
                                      <p:tavLst>
                                        <p:tav tm="0">
                                          <p:val>
                                            <p:strVal val="#ppt_x"/>
                                          </p:val>
                                        </p:tav>
                                        <p:tav tm="100000">
                                          <p:val>
                                            <p:strVal val="#ppt_x"/>
                                          </p:val>
                                        </p:tav>
                                      </p:tavLst>
                                    </p:anim>
                                    <p:anim calcmode="lin" valueType="num">
                                      <p:cBhvr>
                                        <p:cTn id="15" dur="5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email">
            <a:extLst>
              <a:ext uri="{28A0092B-C50C-407E-A947-70E740481C1C}">
                <a14:useLocalDpi xmlns:a14="http://schemas.microsoft.com/office/drawing/2010/main"/>
              </a:ext>
            </a:extLst>
          </a:blip>
          <a:srcRect l="6297" r="1204"/>
          <a:stretch/>
        </p:blipFill>
        <p:spPr>
          <a:xfrm>
            <a:off x="29218" y="-77202"/>
            <a:ext cx="9140182" cy="5220702"/>
          </a:xfrm>
          <a:prstGeom prst="rect">
            <a:avLst/>
          </a:prstGeom>
        </p:spPr>
      </p:pic>
      <p:sp>
        <p:nvSpPr>
          <p:cNvPr id="13" name="矩形 12"/>
          <p:cNvSpPr/>
          <p:nvPr/>
        </p:nvSpPr>
        <p:spPr>
          <a:xfrm>
            <a:off x="2694514" y="162516"/>
            <a:ext cx="4099986" cy="415498"/>
          </a:xfrm>
          <a:prstGeom prst="rect">
            <a:avLst/>
          </a:prstGeom>
        </p:spPr>
        <p:txBody>
          <a:bodyPr wrap="square">
            <a:spAutoFit/>
          </a:bodyPr>
          <a:lstStyle/>
          <a:p>
            <a:r>
              <a:rPr lang="zh-CN" altLang="en-US" sz="2100" b="1" spc="450" dirty="0">
                <a:solidFill>
                  <a:schemeClr val="bg1"/>
                </a:solidFill>
                <a:latin typeface="方正正纤黑简体" panose="02000000000000000000" pitchFamily="2" charset="-122"/>
                <a:ea typeface="方正正纤黑简体" panose="02000000000000000000" pitchFamily="2" charset="-122"/>
              </a:rPr>
              <a:t>令 我 们 困 惑 的 选 择</a:t>
            </a:r>
            <a:endParaRPr lang="zh-CN" altLang="en-US" sz="2100" b="1" spc="450" dirty="0">
              <a:latin typeface="方正正纤黑简体" panose="02000000000000000000" pitchFamily="2" charset="-122"/>
              <a:ea typeface="方正正纤黑简体" panose="02000000000000000000" pitchFamily="2" charset="-122"/>
            </a:endParaRPr>
          </a:p>
        </p:txBody>
      </p:sp>
      <p:sp>
        <p:nvSpPr>
          <p:cNvPr id="23" name="矩形 22"/>
          <p:cNvSpPr/>
          <p:nvPr/>
        </p:nvSpPr>
        <p:spPr>
          <a:xfrm rot="20935859">
            <a:off x="6162114" y="789224"/>
            <a:ext cx="1787669" cy="2008242"/>
          </a:xfrm>
          <a:prstGeom prst="rect">
            <a:avLst/>
          </a:prstGeom>
          <a:scene3d>
            <a:camera prst="perspectiveAbove">
              <a:rot lat="115142" lon="19866185" rev="446377"/>
            </a:camera>
            <a:lightRig rig="threePt" dir="t"/>
          </a:scene3d>
          <a:sp3d extrusionH="387350" prstMaterial="softEdge">
            <a:bevelT w="412750"/>
          </a:sp3d>
        </p:spPr>
        <p:txBody>
          <a:bodyPr wrap="none">
            <a:spAutoFit/>
          </a:bodyPr>
          <a:lstStyle/>
          <a:p>
            <a:r>
              <a:rPr lang="zh-CN" altLang="en-US" sz="12450" b="1" dirty="0">
                <a:solidFill>
                  <a:srgbClr val="090A11">
                    <a:alpha val="67000"/>
                  </a:srgbClr>
                </a:solidFill>
                <a:latin typeface="DFPLiShuW3-B5" panose="03000300000000000000" pitchFamily="66" charset="-120"/>
                <a:ea typeface="DFPLiShuW3-B5" panose="03000300000000000000" pitchFamily="66" charset="-120"/>
              </a:rPr>
              <a:t>？</a:t>
            </a:r>
          </a:p>
        </p:txBody>
      </p:sp>
      <p:sp>
        <p:nvSpPr>
          <p:cNvPr id="15" name="任意多边形 14"/>
          <p:cNvSpPr>
            <a:spLocks noChangeAspect="1"/>
          </p:cNvSpPr>
          <p:nvPr/>
        </p:nvSpPr>
        <p:spPr>
          <a:xfrm rot="1018775">
            <a:off x="2213158" y="1177468"/>
            <a:ext cx="208355" cy="390102"/>
          </a:xfrm>
          <a:custGeom>
            <a:avLst/>
            <a:gdLst>
              <a:gd name="connsiteX0" fmla="*/ 625896 w 625896"/>
              <a:gd name="connsiteY0" fmla="*/ 27 h 1171860"/>
              <a:gd name="connsiteX1" fmla="*/ 623297 w 625896"/>
              <a:gd name="connsiteY1" fmla="*/ 278778 h 1171860"/>
              <a:gd name="connsiteX2" fmla="*/ 324169 w 625896"/>
              <a:gd name="connsiteY2" fmla="*/ 448394 h 1171860"/>
              <a:gd name="connsiteX3" fmla="*/ 289119 w 625896"/>
              <a:gd name="connsiteY3" fmla="*/ 531870 h 1171860"/>
              <a:gd name="connsiteX4" fmla="*/ 280452 w 625896"/>
              <a:gd name="connsiteY4" fmla="*/ 595796 h 1171860"/>
              <a:gd name="connsiteX5" fmla="*/ 621711 w 625896"/>
              <a:gd name="connsiteY5" fmla="*/ 595796 h 1171860"/>
              <a:gd name="connsiteX6" fmla="*/ 621711 w 625896"/>
              <a:gd name="connsiteY6" fmla="*/ 1171860 h 1171860"/>
              <a:gd name="connsiteX7" fmla="*/ 0 w 625896"/>
              <a:gd name="connsiteY7" fmla="*/ 1171860 h 1171860"/>
              <a:gd name="connsiteX8" fmla="*/ 0 w 625896"/>
              <a:gd name="connsiteY8" fmla="*/ 595796 h 1171860"/>
              <a:gd name="connsiteX9" fmla="*/ 4007 w 625896"/>
              <a:gd name="connsiteY9" fmla="*/ 538277 h 1171860"/>
              <a:gd name="connsiteX10" fmla="*/ 83625 w 625896"/>
              <a:gd name="connsiteY10" fmla="*/ 307515 h 1171860"/>
              <a:gd name="connsiteX11" fmla="*/ 625896 w 625896"/>
              <a:gd name="connsiteY11" fmla="*/ 27 h 117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5896" h="1171860">
                <a:moveTo>
                  <a:pt x="625896" y="27"/>
                </a:moveTo>
                <a:lnTo>
                  <a:pt x="623297" y="278778"/>
                </a:lnTo>
                <a:cubicBezTo>
                  <a:pt x="500398" y="277632"/>
                  <a:pt x="386282" y="342340"/>
                  <a:pt x="324169" y="448394"/>
                </a:cubicBezTo>
                <a:cubicBezTo>
                  <a:pt x="308641" y="474907"/>
                  <a:pt x="296956" y="502991"/>
                  <a:pt x="289119" y="531870"/>
                </a:cubicBezTo>
                <a:lnTo>
                  <a:pt x="280452" y="595796"/>
                </a:lnTo>
                <a:lnTo>
                  <a:pt x="621711" y="595796"/>
                </a:lnTo>
                <a:lnTo>
                  <a:pt x="621711" y="1171860"/>
                </a:lnTo>
                <a:lnTo>
                  <a:pt x="0" y="1171860"/>
                </a:lnTo>
                <a:lnTo>
                  <a:pt x="0" y="595796"/>
                </a:lnTo>
                <a:lnTo>
                  <a:pt x="4007" y="538277"/>
                </a:lnTo>
                <a:cubicBezTo>
                  <a:pt x="14853" y="458116"/>
                  <a:pt x="41400" y="379612"/>
                  <a:pt x="83625" y="307515"/>
                </a:cubicBezTo>
                <a:cubicBezTo>
                  <a:pt x="196225" y="115255"/>
                  <a:pt x="403100" y="-2050"/>
                  <a:pt x="625896" y="27"/>
                </a:cubicBezTo>
                <a:close/>
              </a:path>
            </a:pathLst>
          </a:custGeom>
          <a:solidFill>
            <a:srgbClr val="090A11">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任意多边形 15"/>
          <p:cNvSpPr>
            <a:spLocks noChangeAspect="1"/>
          </p:cNvSpPr>
          <p:nvPr/>
        </p:nvSpPr>
        <p:spPr>
          <a:xfrm rot="1018775">
            <a:off x="2471160" y="1255151"/>
            <a:ext cx="208355" cy="390102"/>
          </a:xfrm>
          <a:custGeom>
            <a:avLst/>
            <a:gdLst>
              <a:gd name="connsiteX0" fmla="*/ 625896 w 625896"/>
              <a:gd name="connsiteY0" fmla="*/ 27 h 1171860"/>
              <a:gd name="connsiteX1" fmla="*/ 623297 w 625896"/>
              <a:gd name="connsiteY1" fmla="*/ 278778 h 1171860"/>
              <a:gd name="connsiteX2" fmla="*/ 324169 w 625896"/>
              <a:gd name="connsiteY2" fmla="*/ 448394 h 1171860"/>
              <a:gd name="connsiteX3" fmla="*/ 289119 w 625896"/>
              <a:gd name="connsiteY3" fmla="*/ 531870 h 1171860"/>
              <a:gd name="connsiteX4" fmla="*/ 280452 w 625896"/>
              <a:gd name="connsiteY4" fmla="*/ 595796 h 1171860"/>
              <a:gd name="connsiteX5" fmla="*/ 621711 w 625896"/>
              <a:gd name="connsiteY5" fmla="*/ 595796 h 1171860"/>
              <a:gd name="connsiteX6" fmla="*/ 621711 w 625896"/>
              <a:gd name="connsiteY6" fmla="*/ 1171860 h 1171860"/>
              <a:gd name="connsiteX7" fmla="*/ 0 w 625896"/>
              <a:gd name="connsiteY7" fmla="*/ 1171860 h 1171860"/>
              <a:gd name="connsiteX8" fmla="*/ 0 w 625896"/>
              <a:gd name="connsiteY8" fmla="*/ 595796 h 1171860"/>
              <a:gd name="connsiteX9" fmla="*/ 4007 w 625896"/>
              <a:gd name="connsiteY9" fmla="*/ 538277 h 1171860"/>
              <a:gd name="connsiteX10" fmla="*/ 83625 w 625896"/>
              <a:gd name="connsiteY10" fmla="*/ 307515 h 1171860"/>
              <a:gd name="connsiteX11" fmla="*/ 625896 w 625896"/>
              <a:gd name="connsiteY11" fmla="*/ 27 h 117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5896" h="1171860">
                <a:moveTo>
                  <a:pt x="625896" y="27"/>
                </a:moveTo>
                <a:lnTo>
                  <a:pt x="623297" y="278778"/>
                </a:lnTo>
                <a:cubicBezTo>
                  <a:pt x="500398" y="277632"/>
                  <a:pt x="386282" y="342340"/>
                  <a:pt x="324169" y="448394"/>
                </a:cubicBezTo>
                <a:cubicBezTo>
                  <a:pt x="308641" y="474907"/>
                  <a:pt x="296956" y="502991"/>
                  <a:pt x="289119" y="531870"/>
                </a:cubicBezTo>
                <a:lnTo>
                  <a:pt x="280452" y="595796"/>
                </a:lnTo>
                <a:lnTo>
                  <a:pt x="621711" y="595796"/>
                </a:lnTo>
                <a:lnTo>
                  <a:pt x="621711" y="1171860"/>
                </a:lnTo>
                <a:lnTo>
                  <a:pt x="0" y="1171860"/>
                </a:lnTo>
                <a:lnTo>
                  <a:pt x="0" y="595796"/>
                </a:lnTo>
                <a:lnTo>
                  <a:pt x="4007" y="538277"/>
                </a:lnTo>
                <a:cubicBezTo>
                  <a:pt x="14853" y="458116"/>
                  <a:pt x="41400" y="379612"/>
                  <a:pt x="83625" y="307515"/>
                </a:cubicBezTo>
                <a:cubicBezTo>
                  <a:pt x="196225" y="115255"/>
                  <a:pt x="403100" y="-2050"/>
                  <a:pt x="625896" y="27"/>
                </a:cubicBezTo>
                <a:close/>
              </a:path>
            </a:pathLst>
          </a:custGeom>
          <a:solidFill>
            <a:srgbClr val="090A11">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317335" y="1610313"/>
            <a:ext cx="4832766" cy="715581"/>
          </a:xfrm>
          <a:prstGeom prst="rect">
            <a:avLst/>
          </a:prstGeom>
        </p:spPr>
        <p:txBody>
          <a:bodyPr wrap="square">
            <a:spAutoFit/>
          </a:bodyPr>
          <a:lstStyle/>
          <a:p>
            <a:r>
              <a:rPr lang="zh-CN" altLang="en-US" sz="4050" spc="-113" dirty="0">
                <a:solidFill>
                  <a:srgbClr val="D03E20">
                    <a:alpha val="80000"/>
                  </a:srgbClr>
                </a:solidFill>
                <a:latin typeface="方正正粗黑简体" panose="02000000000000000000" pitchFamily="2" charset="-122"/>
                <a:ea typeface="方正正粗黑简体" panose="02000000000000000000" pitchFamily="2" charset="-122"/>
              </a:rPr>
              <a:t>无氧还是有氧运动先</a:t>
            </a:r>
          </a:p>
        </p:txBody>
      </p:sp>
      <p:sp>
        <p:nvSpPr>
          <p:cNvPr id="9" name="文本框 8"/>
          <p:cNvSpPr txBox="1"/>
          <p:nvPr/>
        </p:nvSpPr>
        <p:spPr>
          <a:xfrm>
            <a:off x="4375267" y="2340042"/>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分</a:t>
            </a:r>
          </a:p>
        </p:txBody>
      </p:sp>
      <p:sp>
        <p:nvSpPr>
          <p:cNvPr id="10" name="文本框 9"/>
          <p:cNvSpPr txBox="1"/>
          <p:nvPr/>
        </p:nvSpPr>
        <p:spPr>
          <a:xfrm>
            <a:off x="4375267" y="2686291"/>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享</a:t>
            </a:r>
          </a:p>
        </p:txBody>
      </p:sp>
      <p:sp>
        <p:nvSpPr>
          <p:cNvPr id="18" name="文本框 17"/>
          <p:cNvSpPr txBox="1"/>
          <p:nvPr/>
        </p:nvSpPr>
        <p:spPr>
          <a:xfrm>
            <a:off x="4375267" y="3032540"/>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你</a:t>
            </a:r>
          </a:p>
        </p:txBody>
      </p:sp>
      <p:sp>
        <p:nvSpPr>
          <p:cNvPr id="19" name="文本框 18"/>
          <p:cNvSpPr txBox="1"/>
          <p:nvPr/>
        </p:nvSpPr>
        <p:spPr>
          <a:xfrm>
            <a:off x="4375267" y="3378788"/>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行</a:t>
            </a:r>
          </a:p>
        </p:txBody>
      </p:sp>
      <p:sp>
        <p:nvSpPr>
          <p:cNvPr id="20" name="文本框 19"/>
          <p:cNvSpPr txBox="1"/>
          <p:nvPr/>
        </p:nvSpPr>
        <p:spPr>
          <a:xfrm>
            <a:off x="4375267" y="3725037"/>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业</a:t>
            </a:r>
          </a:p>
        </p:txBody>
      </p:sp>
      <p:sp>
        <p:nvSpPr>
          <p:cNvPr id="21" name="文本框 20"/>
          <p:cNvSpPr txBox="1"/>
          <p:nvPr/>
        </p:nvSpPr>
        <p:spPr>
          <a:xfrm>
            <a:off x="4375267" y="4071286"/>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的</a:t>
            </a:r>
          </a:p>
        </p:txBody>
      </p:sp>
      <p:sp>
        <p:nvSpPr>
          <p:cNvPr id="22" name="文本框 21"/>
          <p:cNvSpPr txBox="1"/>
          <p:nvPr/>
        </p:nvSpPr>
        <p:spPr>
          <a:xfrm>
            <a:off x="4375267" y="4417535"/>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知</a:t>
            </a:r>
          </a:p>
        </p:txBody>
      </p:sp>
      <p:sp>
        <p:nvSpPr>
          <p:cNvPr id="27" name="文本框 26"/>
          <p:cNvSpPr txBox="1"/>
          <p:nvPr/>
        </p:nvSpPr>
        <p:spPr>
          <a:xfrm>
            <a:off x="4375267" y="4763783"/>
            <a:ext cx="358751" cy="369332"/>
          </a:xfrm>
          <a:prstGeom prst="rect">
            <a:avLst/>
          </a:prstGeom>
          <a:noFill/>
        </p:spPr>
        <p:txBody>
          <a:bodyPr vert="horz"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识</a:t>
            </a:r>
          </a:p>
        </p:txBody>
      </p:sp>
    </p:spTree>
    <p:extLst>
      <p:ext uri="{BB962C8B-B14F-4D97-AF65-F5344CB8AC3E}">
        <p14:creationId xmlns:p14="http://schemas.microsoft.com/office/powerpoint/2010/main" val="45137653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15" grpId="0" animBg="1"/>
      <p:bldP spid="16" grpId="0" animBg="1"/>
      <p:bldP spid="12" grpId="0"/>
      <p:bldP spid="9" grpId="0"/>
      <p:bldP spid="10" grpId="0"/>
      <p:bldP spid="18" grpId="0"/>
      <p:bldP spid="19" grpId="0"/>
      <p:bldP spid="20" grpId="0"/>
      <p:bldP spid="21" grpId="0"/>
      <p:bldP spid="22"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144000" cy="514393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37686" y="1707654"/>
            <a:ext cx="7506314" cy="1296144"/>
          </a:xfrm>
          <a:prstGeom prst="rect">
            <a:avLst/>
          </a:prstGeom>
          <a:solidFill>
            <a:srgbClr val="D03E2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lt1">
                  <a:alpha val="79000"/>
                </a:schemeClr>
              </a:solidFill>
            </a:endParaRPr>
          </a:p>
        </p:txBody>
      </p:sp>
      <p:sp>
        <p:nvSpPr>
          <p:cNvPr id="3" name="矩形 2"/>
          <p:cNvSpPr/>
          <p:nvPr/>
        </p:nvSpPr>
        <p:spPr>
          <a:xfrm>
            <a:off x="1602824" y="1194093"/>
            <a:ext cx="4855816" cy="415498"/>
          </a:xfrm>
          <a:prstGeom prst="rect">
            <a:avLst/>
          </a:prstGeom>
        </p:spPr>
        <p:txBody>
          <a:bodyPr wrap="none">
            <a:spAutoFit/>
          </a:bodyPr>
          <a:lstStyle/>
          <a:p>
            <a:r>
              <a:rPr lang="en-US" altLang="zh-CN" sz="2100" b="1" dirty="0">
                <a:solidFill>
                  <a:schemeClr val="bg1"/>
                </a:solidFill>
                <a:latin typeface="Gulim" panose="020B0600000101010101" pitchFamily="34" charset="-127"/>
                <a:ea typeface="Gulim" panose="020B0600000101010101" pitchFamily="34" charset="-127"/>
              </a:rPr>
              <a:t>The body movement mode of energy.</a:t>
            </a:r>
            <a:endParaRPr lang="zh-CN" altLang="en-US" sz="2100" b="1" dirty="0">
              <a:solidFill>
                <a:schemeClr val="bg1"/>
              </a:solidFill>
              <a:latin typeface="Gulim" panose="020B0600000101010101" pitchFamily="34" charset="-127"/>
              <a:ea typeface="Gulim" panose="020B0600000101010101" pitchFamily="34" charset="-127"/>
            </a:endParaRPr>
          </a:p>
        </p:txBody>
      </p:sp>
      <p:sp>
        <p:nvSpPr>
          <p:cNvPr id="2" name="矩形 1"/>
          <p:cNvSpPr/>
          <p:nvPr/>
        </p:nvSpPr>
        <p:spPr>
          <a:xfrm>
            <a:off x="1833848" y="1734239"/>
            <a:ext cx="6842484" cy="1338828"/>
          </a:xfrm>
          <a:prstGeom prst="rect">
            <a:avLst/>
          </a:prstGeom>
        </p:spPr>
        <p:txBody>
          <a:bodyPr wrap="square">
            <a:spAutoFit/>
          </a:bodyPr>
          <a:lstStyle/>
          <a:p>
            <a:r>
              <a:rPr lang="zh-CN" altLang="en-US" sz="4050" spc="450" dirty="0">
                <a:solidFill>
                  <a:schemeClr val="bg1"/>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rPr>
              <a:t>这就需要我们了解机体运动的供能方式了。</a:t>
            </a:r>
            <a:endParaRPr lang="en-US" altLang="zh-CN" sz="4050" spc="450" dirty="0">
              <a:solidFill>
                <a:schemeClr val="bg1"/>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endParaRPr>
          </a:p>
        </p:txBody>
      </p:sp>
      <p:pic>
        <p:nvPicPr>
          <p:cNvPr id="4" name="图片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 y="201178"/>
            <a:ext cx="2857748" cy="4942760"/>
          </a:xfrm>
          <a:prstGeom prst="rect">
            <a:avLst/>
          </a:prstGeom>
        </p:spPr>
      </p:pic>
    </p:spTree>
    <p:extLst>
      <p:ext uri="{BB962C8B-B14F-4D97-AF65-F5344CB8AC3E}">
        <p14:creationId xmlns:p14="http://schemas.microsoft.com/office/powerpoint/2010/main" val="296050319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750"/>
                                        <p:tgtEl>
                                          <p:spTgt spid="7"/>
                                        </p:tgtEl>
                                      </p:cBhvr>
                                    </p:animEffect>
                                  </p:childTnLst>
                                </p:cTn>
                              </p:par>
                            </p:childTnLst>
                          </p:cTn>
                        </p:par>
                        <p:par>
                          <p:cTn id="14" fill="hold">
                            <p:stCondLst>
                              <p:cond delay="1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9385" y="1154906"/>
            <a:ext cx="1890713" cy="1910582"/>
            <a:chOff x="789385" y="1154906"/>
            <a:chExt cx="1890713" cy="1910582"/>
          </a:xfrm>
        </p:grpSpPr>
        <p:sp>
          <p:nvSpPr>
            <p:cNvPr id="30730" name="Freeform 6"/>
            <p:cNvSpPr>
              <a:spLocks noChangeArrowheads="1"/>
            </p:cNvSpPr>
            <p:nvPr/>
          </p:nvSpPr>
          <p:spPr bwMode="auto">
            <a:xfrm>
              <a:off x="789385" y="1154906"/>
              <a:ext cx="1890713" cy="1900238"/>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close/>
                </a:path>
              </a:pathLst>
            </a:custGeom>
            <a:solidFill>
              <a:schemeClr val="accent1"/>
            </a:solidFill>
            <a:ln>
              <a:noFill/>
            </a:ln>
          </p:spPr>
          <p:txBody>
            <a:bodyPr/>
            <a:lstStyle/>
            <a:p>
              <a:endParaRPr lang="zh-CN" altLang="en-US" sz="1013">
                <a:latin typeface="Arial" panose="020B0604020202020204" pitchFamily="34" charset="0"/>
                <a:ea typeface="宋体" panose="02010600030101010101" pitchFamily="2" charset="-122"/>
              </a:endParaRPr>
            </a:p>
          </p:txBody>
        </p:sp>
        <p:sp>
          <p:nvSpPr>
            <p:cNvPr id="30733" name="文本框 12"/>
            <p:cNvSpPr>
              <a:spLocks noChangeArrowheads="1"/>
            </p:cNvSpPr>
            <p:nvPr/>
          </p:nvSpPr>
          <p:spPr bwMode="auto">
            <a:xfrm>
              <a:off x="1164432" y="1888331"/>
              <a:ext cx="694135"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300">
                  <a:solidFill>
                    <a:schemeClr val="bg1"/>
                  </a:solidFill>
                  <a:latin typeface="Arial" panose="020B0604020202020204" pitchFamily="34" charset="0"/>
                  <a:ea typeface="MS Gothic" panose="020B0609070205080204" pitchFamily="49" charset="-128"/>
                </a:rPr>
                <a:t>01</a:t>
              </a:r>
              <a:endParaRPr lang="zh-CN" altLang="en-US" sz="3300">
                <a:solidFill>
                  <a:schemeClr val="bg1"/>
                </a:solidFill>
                <a:latin typeface="Arial" panose="020B0604020202020204" pitchFamily="34" charset="0"/>
                <a:ea typeface="MS Gothic" panose="020B0609070205080204" pitchFamily="49" charset="-128"/>
              </a:endParaRPr>
            </a:p>
          </p:txBody>
        </p:sp>
        <p:pic>
          <p:nvPicPr>
            <p:cNvPr id="30734" name="图片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07369" y="1947863"/>
              <a:ext cx="383381" cy="38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5" name="直接连接符 15"/>
            <p:cNvSpPr>
              <a:spLocks noChangeShapeType="1"/>
            </p:cNvSpPr>
            <p:nvPr/>
          </p:nvSpPr>
          <p:spPr bwMode="auto">
            <a:xfrm>
              <a:off x="1154907" y="2506267"/>
              <a:ext cx="1160860" cy="119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sz="1013">
                <a:latin typeface="Arial" panose="020B0604020202020204" pitchFamily="34" charset="0"/>
              </a:endParaRPr>
            </a:p>
          </p:txBody>
        </p:sp>
        <p:sp>
          <p:nvSpPr>
            <p:cNvPr id="30736" name="矩形 16"/>
            <p:cNvSpPr>
              <a:spLocks noChangeArrowheads="1"/>
            </p:cNvSpPr>
            <p:nvPr/>
          </p:nvSpPr>
          <p:spPr bwMode="auto">
            <a:xfrm>
              <a:off x="1118682" y="2488407"/>
              <a:ext cx="126188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2100" b="1">
                  <a:solidFill>
                    <a:schemeClr val="bg1"/>
                  </a:solidFill>
                  <a:sym typeface="Impact" panose="020B0806030902050204" pitchFamily="34" charset="0"/>
                </a:rPr>
                <a:t>内容说明</a:t>
              </a:r>
              <a:endParaRPr lang="en-US" altLang="zh-CN" sz="2100" b="1">
                <a:solidFill>
                  <a:schemeClr val="bg1"/>
                </a:solidFill>
                <a:sym typeface="Impact" panose="020B0806030902050204" pitchFamily="34" charset="0"/>
              </a:endParaRPr>
            </a:p>
          </p:txBody>
        </p:sp>
      </p:grpSp>
      <p:grpSp>
        <p:nvGrpSpPr>
          <p:cNvPr id="4" name="组合 3"/>
          <p:cNvGrpSpPr/>
          <p:nvPr/>
        </p:nvGrpSpPr>
        <p:grpSpPr>
          <a:xfrm>
            <a:off x="4413647" y="1154906"/>
            <a:ext cx="1890713" cy="1910582"/>
            <a:chOff x="4413647" y="1154906"/>
            <a:chExt cx="1890713" cy="1910582"/>
          </a:xfrm>
        </p:grpSpPr>
        <p:sp>
          <p:nvSpPr>
            <p:cNvPr id="30731" name="Freeform 7"/>
            <p:cNvSpPr>
              <a:spLocks noChangeArrowheads="1"/>
            </p:cNvSpPr>
            <p:nvPr/>
          </p:nvSpPr>
          <p:spPr bwMode="auto">
            <a:xfrm>
              <a:off x="4413647" y="1154906"/>
              <a:ext cx="1890713" cy="1900238"/>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close/>
                </a:path>
              </a:pathLst>
            </a:custGeom>
            <a:solidFill>
              <a:schemeClr val="accent3"/>
            </a:solidFill>
            <a:ln>
              <a:noFill/>
            </a:ln>
          </p:spPr>
          <p:txBody>
            <a:bodyPr/>
            <a:lstStyle/>
            <a:p>
              <a:endParaRPr lang="zh-CN" altLang="en-US" sz="1013">
                <a:latin typeface="Arial" panose="020B0604020202020204" pitchFamily="34" charset="0"/>
                <a:ea typeface="宋体" panose="02010600030101010101" pitchFamily="2" charset="-122"/>
              </a:endParaRPr>
            </a:p>
          </p:txBody>
        </p:sp>
        <p:sp>
          <p:nvSpPr>
            <p:cNvPr id="30737" name="文本框 17"/>
            <p:cNvSpPr>
              <a:spLocks noChangeArrowheads="1"/>
            </p:cNvSpPr>
            <p:nvPr/>
          </p:nvSpPr>
          <p:spPr bwMode="auto">
            <a:xfrm>
              <a:off x="4818460" y="1888331"/>
              <a:ext cx="69413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300">
                  <a:solidFill>
                    <a:schemeClr val="bg1"/>
                  </a:solidFill>
                  <a:latin typeface="Arial" panose="020B0604020202020204" pitchFamily="34" charset="0"/>
                  <a:ea typeface="MS Gothic" panose="020B0609070205080204" pitchFamily="49" charset="-128"/>
                </a:rPr>
                <a:t>03</a:t>
              </a:r>
              <a:endParaRPr lang="zh-CN" altLang="en-US" sz="3300">
                <a:solidFill>
                  <a:schemeClr val="bg1"/>
                </a:solidFill>
                <a:latin typeface="Arial" panose="020B0604020202020204" pitchFamily="34" charset="0"/>
                <a:ea typeface="MS Gothic" panose="020B0609070205080204" pitchFamily="49" charset="-128"/>
              </a:endParaRPr>
            </a:p>
          </p:txBody>
        </p:sp>
        <p:pic>
          <p:nvPicPr>
            <p:cNvPr id="30738" name="图片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1398" y="1947863"/>
              <a:ext cx="383381" cy="38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9" name="直接连接符 19"/>
            <p:cNvSpPr>
              <a:spLocks noChangeShapeType="1"/>
            </p:cNvSpPr>
            <p:nvPr/>
          </p:nvSpPr>
          <p:spPr bwMode="auto">
            <a:xfrm>
              <a:off x="4808935" y="2506267"/>
              <a:ext cx="1160859" cy="119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sz="1013">
                <a:latin typeface="Arial" panose="020B0604020202020204" pitchFamily="34" charset="0"/>
              </a:endParaRPr>
            </a:p>
          </p:txBody>
        </p:sp>
        <p:sp>
          <p:nvSpPr>
            <p:cNvPr id="30740" name="矩形 20"/>
            <p:cNvSpPr>
              <a:spLocks noChangeArrowheads="1"/>
            </p:cNvSpPr>
            <p:nvPr/>
          </p:nvSpPr>
          <p:spPr bwMode="auto">
            <a:xfrm>
              <a:off x="4772710" y="2488407"/>
              <a:ext cx="126188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2100" b="1">
                  <a:solidFill>
                    <a:schemeClr val="bg1"/>
                  </a:solidFill>
                  <a:sym typeface="Impact" panose="020B0806030902050204" pitchFamily="34" charset="0"/>
                </a:rPr>
                <a:t>内容说明</a:t>
              </a:r>
              <a:endParaRPr lang="en-US" altLang="zh-CN" sz="2100" b="1">
                <a:solidFill>
                  <a:schemeClr val="bg1"/>
                </a:solidFill>
                <a:sym typeface="Impact" panose="020B0806030902050204" pitchFamily="34" charset="0"/>
              </a:endParaRPr>
            </a:p>
          </p:txBody>
        </p:sp>
      </p:grpSp>
      <p:grpSp>
        <p:nvGrpSpPr>
          <p:cNvPr id="3" name="组合 2"/>
          <p:cNvGrpSpPr/>
          <p:nvPr/>
        </p:nvGrpSpPr>
        <p:grpSpPr>
          <a:xfrm>
            <a:off x="2594373" y="1712119"/>
            <a:ext cx="1878806" cy="1902619"/>
            <a:chOff x="2594373" y="1712119"/>
            <a:chExt cx="1878806" cy="1902619"/>
          </a:xfrm>
        </p:grpSpPr>
        <p:sp>
          <p:nvSpPr>
            <p:cNvPr id="30729" name="Freeform 5"/>
            <p:cNvSpPr>
              <a:spLocks noChangeArrowheads="1"/>
            </p:cNvSpPr>
            <p:nvPr/>
          </p:nvSpPr>
          <p:spPr bwMode="auto">
            <a:xfrm>
              <a:off x="2594373" y="1712119"/>
              <a:ext cx="1878806" cy="1902619"/>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close/>
                </a:path>
              </a:pathLst>
            </a:custGeom>
            <a:solidFill>
              <a:schemeClr val="accent2"/>
            </a:solidFill>
            <a:ln>
              <a:noFill/>
            </a:ln>
          </p:spPr>
          <p:txBody>
            <a:bodyPr/>
            <a:lstStyle/>
            <a:p>
              <a:endParaRPr lang="zh-CN" altLang="en-US" sz="1013">
                <a:latin typeface="Arial" panose="020B0604020202020204" pitchFamily="34" charset="0"/>
                <a:ea typeface="宋体" panose="02010600030101010101" pitchFamily="2" charset="-122"/>
              </a:endParaRPr>
            </a:p>
          </p:txBody>
        </p:sp>
        <p:sp>
          <p:nvSpPr>
            <p:cNvPr id="30741" name="文本框 21"/>
            <p:cNvSpPr>
              <a:spLocks noChangeArrowheads="1"/>
            </p:cNvSpPr>
            <p:nvPr/>
          </p:nvSpPr>
          <p:spPr bwMode="auto">
            <a:xfrm>
              <a:off x="2987279" y="1754981"/>
              <a:ext cx="694134"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300">
                  <a:solidFill>
                    <a:schemeClr val="bg1"/>
                  </a:solidFill>
                  <a:latin typeface="Arial" panose="020B0604020202020204" pitchFamily="34" charset="0"/>
                  <a:ea typeface="MS Gothic" panose="020B0609070205080204" pitchFamily="49" charset="-128"/>
                </a:rPr>
                <a:t>02</a:t>
              </a:r>
              <a:endParaRPr lang="zh-CN" altLang="en-US" sz="3300">
                <a:solidFill>
                  <a:schemeClr val="bg1"/>
                </a:solidFill>
                <a:latin typeface="Arial" panose="020B0604020202020204" pitchFamily="34" charset="0"/>
                <a:ea typeface="MS Gothic" panose="020B0609070205080204" pitchFamily="49" charset="-128"/>
              </a:endParaRPr>
            </a:p>
          </p:txBody>
        </p:sp>
        <p:pic>
          <p:nvPicPr>
            <p:cNvPr id="30742" name="图片 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29026" y="1815704"/>
              <a:ext cx="383381" cy="38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3" name="直接连接符 23"/>
            <p:cNvSpPr>
              <a:spLocks noChangeShapeType="1"/>
            </p:cNvSpPr>
            <p:nvPr/>
          </p:nvSpPr>
          <p:spPr bwMode="auto">
            <a:xfrm>
              <a:off x="2936082" y="2343150"/>
              <a:ext cx="1160860" cy="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sz="1013">
                <a:latin typeface="Arial" panose="020B0604020202020204" pitchFamily="34" charset="0"/>
              </a:endParaRPr>
            </a:p>
          </p:txBody>
        </p:sp>
        <p:sp>
          <p:nvSpPr>
            <p:cNvPr id="30744" name="矩形 24"/>
            <p:cNvSpPr>
              <a:spLocks noChangeArrowheads="1"/>
            </p:cNvSpPr>
            <p:nvPr/>
          </p:nvSpPr>
          <p:spPr bwMode="auto">
            <a:xfrm>
              <a:off x="3169161" y="2406254"/>
              <a:ext cx="7232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100" b="1">
                  <a:solidFill>
                    <a:schemeClr val="bg1"/>
                  </a:solidFill>
                  <a:sym typeface="Impact" panose="020B0806030902050204" pitchFamily="34" charset="0"/>
                </a:rPr>
                <a:t>内容</a:t>
              </a:r>
              <a:endParaRPr lang="en-US" altLang="zh-CN" sz="2100" b="1">
                <a:solidFill>
                  <a:schemeClr val="bg1"/>
                </a:solidFill>
                <a:sym typeface="Impact" panose="020B0806030902050204" pitchFamily="34" charset="0"/>
              </a:endParaRPr>
            </a:p>
            <a:p>
              <a:pPr algn="ctr"/>
              <a:r>
                <a:rPr lang="zh-CN" altLang="en-US" sz="2100" b="1">
                  <a:solidFill>
                    <a:schemeClr val="bg1"/>
                  </a:solidFill>
                  <a:sym typeface="Impact" panose="020B0806030902050204" pitchFamily="34" charset="0"/>
                </a:rPr>
                <a:t>说明</a:t>
              </a:r>
              <a:endParaRPr lang="en-US" altLang="zh-CN" sz="2100" b="1">
                <a:solidFill>
                  <a:schemeClr val="bg1"/>
                </a:solidFill>
                <a:sym typeface="Impact" panose="020B0806030902050204" pitchFamily="34" charset="0"/>
              </a:endParaRPr>
            </a:p>
          </p:txBody>
        </p:sp>
      </p:grpSp>
      <p:grpSp>
        <p:nvGrpSpPr>
          <p:cNvPr id="5" name="组合 4"/>
          <p:cNvGrpSpPr/>
          <p:nvPr/>
        </p:nvGrpSpPr>
        <p:grpSpPr>
          <a:xfrm>
            <a:off x="6368654" y="1712119"/>
            <a:ext cx="1883569" cy="1902619"/>
            <a:chOff x="6368654" y="1712119"/>
            <a:chExt cx="1883569" cy="1902619"/>
          </a:xfrm>
        </p:grpSpPr>
        <p:sp>
          <p:nvSpPr>
            <p:cNvPr id="30732" name="Freeform 8"/>
            <p:cNvSpPr>
              <a:spLocks noChangeArrowheads="1"/>
            </p:cNvSpPr>
            <p:nvPr/>
          </p:nvSpPr>
          <p:spPr bwMode="auto">
            <a:xfrm>
              <a:off x="6368654" y="1712119"/>
              <a:ext cx="1883569" cy="1902619"/>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close/>
                </a:path>
              </a:pathLst>
            </a:custGeom>
            <a:solidFill>
              <a:schemeClr val="accent4"/>
            </a:solidFill>
            <a:ln>
              <a:noFill/>
            </a:ln>
          </p:spPr>
          <p:txBody>
            <a:bodyPr/>
            <a:lstStyle/>
            <a:p>
              <a:endParaRPr lang="zh-CN" altLang="en-US" sz="1013">
                <a:latin typeface="Arial" panose="020B0604020202020204" pitchFamily="34" charset="0"/>
                <a:ea typeface="宋体" panose="02010600030101010101" pitchFamily="2" charset="-122"/>
              </a:endParaRPr>
            </a:p>
          </p:txBody>
        </p:sp>
        <p:sp>
          <p:nvSpPr>
            <p:cNvPr id="30745" name="文本框 25"/>
            <p:cNvSpPr>
              <a:spLocks noChangeArrowheads="1"/>
            </p:cNvSpPr>
            <p:nvPr/>
          </p:nvSpPr>
          <p:spPr bwMode="auto">
            <a:xfrm>
              <a:off x="6746082" y="1754981"/>
              <a:ext cx="694135"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300">
                  <a:solidFill>
                    <a:schemeClr val="bg1"/>
                  </a:solidFill>
                  <a:latin typeface="Arial" panose="020B0604020202020204" pitchFamily="34" charset="0"/>
                  <a:ea typeface="MS Gothic" panose="020B0609070205080204" pitchFamily="49" charset="-128"/>
                </a:rPr>
                <a:t>04</a:t>
              </a:r>
              <a:endParaRPr lang="zh-CN" altLang="en-US" sz="3300">
                <a:solidFill>
                  <a:schemeClr val="bg1"/>
                </a:solidFill>
                <a:latin typeface="Arial" panose="020B0604020202020204" pitchFamily="34" charset="0"/>
                <a:ea typeface="MS Gothic" panose="020B0609070205080204" pitchFamily="49" charset="-128"/>
              </a:endParaRPr>
            </a:p>
          </p:txBody>
        </p:sp>
        <p:pic>
          <p:nvPicPr>
            <p:cNvPr id="30746" name="图片 2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7829" y="1815704"/>
              <a:ext cx="383381" cy="38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7" name="直接连接符 27"/>
            <p:cNvSpPr>
              <a:spLocks noChangeShapeType="1"/>
            </p:cNvSpPr>
            <p:nvPr/>
          </p:nvSpPr>
          <p:spPr bwMode="auto">
            <a:xfrm>
              <a:off x="6694885" y="2343150"/>
              <a:ext cx="1160859" cy="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sz="1013">
                <a:latin typeface="Arial" panose="020B0604020202020204" pitchFamily="34" charset="0"/>
              </a:endParaRPr>
            </a:p>
          </p:txBody>
        </p:sp>
        <p:sp>
          <p:nvSpPr>
            <p:cNvPr id="30748" name="矩形 28"/>
            <p:cNvSpPr>
              <a:spLocks noChangeArrowheads="1"/>
            </p:cNvSpPr>
            <p:nvPr/>
          </p:nvSpPr>
          <p:spPr bwMode="auto">
            <a:xfrm>
              <a:off x="6927964" y="2406254"/>
              <a:ext cx="7232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100" b="1">
                  <a:solidFill>
                    <a:schemeClr val="bg1"/>
                  </a:solidFill>
                  <a:sym typeface="Impact" panose="020B0806030902050204" pitchFamily="34" charset="0"/>
                </a:rPr>
                <a:t>内容</a:t>
              </a:r>
              <a:endParaRPr lang="en-US" altLang="zh-CN" sz="2100" b="1">
                <a:solidFill>
                  <a:schemeClr val="bg1"/>
                </a:solidFill>
                <a:sym typeface="Impact" panose="020B0806030902050204" pitchFamily="34" charset="0"/>
              </a:endParaRPr>
            </a:p>
            <a:p>
              <a:pPr algn="ctr"/>
              <a:r>
                <a:rPr lang="zh-CN" altLang="en-US" sz="2100" b="1">
                  <a:solidFill>
                    <a:schemeClr val="bg1"/>
                  </a:solidFill>
                  <a:sym typeface="Impact" panose="020B0806030902050204" pitchFamily="34" charset="0"/>
                </a:rPr>
                <a:t>说明</a:t>
              </a:r>
              <a:endParaRPr lang="en-US" altLang="zh-CN" sz="2100" b="1">
                <a:solidFill>
                  <a:schemeClr val="bg1"/>
                </a:solidFill>
                <a:sym typeface="Impact" panose="020B0806030902050204" pitchFamily="34" charset="0"/>
              </a:endParaRPr>
            </a:p>
          </p:txBody>
        </p:sp>
      </p:grpSp>
      <p:sp>
        <p:nvSpPr>
          <p:cNvPr id="30750" name="矩形 30"/>
          <p:cNvSpPr>
            <a:spLocks noChangeArrowheads="1"/>
          </p:cNvSpPr>
          <p:nvPr/>
        </p:nvSpPr>
        <p:spPr bwMode="auto">
          <a:xfrm>
            <a:off x="1100138" y="3114675"/>
            <a:ext cx="1223412" cy="56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013" dirty="0">
                <a:solidFill>
                  <a:srgbClr val="595959"/>
                </a:solidFill>
                <a:sym typeface="Impact" panose="020B0806030902050204" pitchFamily="34" charset="0"/>
              </a:rPr>
              <a:t>内容说明内容说明</a:t>
            </a:r>
            <a:endParaRPr lang="en-US" altLang="zh-CN" sz="1013" dirty="0">
              <a:solidFill>
                <a:srgbClr val="595959"/>
              </a:solidFill>
              <a:sym typeface="Impact" panose="020B0806030902050204" pitchFamily="34" charset="0"/>
            </a:endParaRPr>
          </a:p>
          <a:p>
            <a:pPr>
              <a:lnSpc>
                <a:spcPct val="150000"/>
              </a:lnSpc>
            </a:pPr>
            <a:r>
              <a:rPr lang="zh-CN" altLang="en-US" sz="1013" dirty="0">
                <a:solidFill>
                  <a:srgbClr val="595959"/>
                </a:solidFill>
                <a:sym typeface="Impact" panose="020B0806030902050204" pitchFamily="34" charset="0"/>
              </a:rPr>
              <a:t>内容说明内容说明</a:t>
            </a:r>
            <a:endParaRPr lang="en-US" altLang="zh-CN" sz="1013" dirty="0">
              <a:solidFill>
                <a:srgbClr val="595959"/>
              </a:solidFill>
              <a:sym typeface="Impact" panose="020B0806030902050204" pitchFamily="34" charset="0"/>
            </a:endParaRPr>
          </a:p>
        </p:txBody>
      </p:sp>
      <p:sp>
        <p:nvSpPr>
          <p:cNvPr id="30752" name="矩形 32"/>
          <p:cNvSpPr>
            <a:spLocks noChangeArrowheads="1"/>
          </p:cNvSpPr>
          <p:nvPr/>
        </p:nvSpPr>
        <p:spPr bwMode="auto">
          <a:xfrm>
            <a:off x="2914650" y="963216"/>
            <a:ext cx="1223412" cy="56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013" dirty="0">
                <a:solidFill>
                  <a:srgbClr val="595959"/>
                </a:solidFill>
                <a:sym typeface="Impact" panose="020B0806030902050204" pitchFamily="34" charset="0"/>
              </a:rPr>
              <a:t>内容说明内容说明</a:t>
            </a:r>
            <a:endParaRPr lang="en-US" altLang="zh-CN" sz="1013" dirty="0">
              <a:solidFill>
                <a:srgbClr val="595959"/>
              </a:solidFill>
              <a:sym typeface="Impact" panose="020B0806030902050204" pitchFamily="34" charset="0"/>
            </a:endParaRPr>
          </a:p>
          <a:p>
            <a:pPr>
              <a:lnSpc>
                <a:spcPct val="150000"/>
              </a:lnSpc>
            </a:pPr>
            <a:r>
              <a:rPr lang="zh-CN" altLang="en-US" sz="1013" dirty="0">
                <a:solidFill>
                  <a:srgbClr val="595959"/>
                </a:solidFill>
                <a:sym typeface="Impact" panose="020B0806030902050204" pitchFamily="34" charset="0"/>
              </a:rPr>
              <a:t>内容说明内容说明</a:t>
            </a:r>
            <a:endParaRPr lang="en-US" altLang="zh-CN" sz="1013" dirty="0">
              <a:solidFill>
                <a:srgbClr val="595959"/>
              </a:solidFill>
              <a:sym typeface="Impact" panose="020B0806030902050204" pitchFamily="34" charset="0"/>
            </a:endParaRPr>
          </a:p>
        </p:txBody>
      </p:sp>
      <p:sp>
        <p:nvSpPr>
          <p:cNvPr id="30754" name="矩形 34"/>
          <p:cNvSpPr>
            <a:spLocks noChangeArrowheads="1"/>
          </p:cNvSpPr>
          <p:nvPr/>
        </p:nvSpPr>
        <p:spPr bwMode="auto">
          <a:xfrm>
            <a:off x="4737497" y="3114675"/>
            <a:ext cx="1223412" cy="56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013">
                <a:solidFill>
                  <a:srgbClr val="595959"/>
                </a:solidFill>
                <a:sym typeface="Impact" panose="020B0806030902050204" pitchFamily="34" charset="0"/>
              </a:rPr>
              <a:t>内容说明内容说明</a:t>
            </a:r>
            <a:endParaRPr lang="en-US" altLang="zh-CN" sz="1013">
              <a:solidFill>
                <a:srgbClr val="595959"/>
              </a:solidFill>
              <a:sym typeface="Impact" panose="020B0806030902050204" pitchFamily="34" charset="0"/>
            </a:endParaRPr>
          </a:p>
          <a:p>
            <a:pPr>
              <a:lnSpc>
                <a:spcPct val="150000"/>
              </a:lnSpc>
            </a:pPr>
            <a:r>
              <a:rPr lang="zh-CN" altLang="en-US" sz="1013">
                <a:solidFill>
                  <a:srgbClr val="595959"/>
                </a:solidFill>
                <a:sym typeface="Impact" panose="020B0806030902050204" pitchFamily="34" charset="0"/>
              </a:rPr>
              <a:t>内容说明内容说明</a:t>
            </a:r>
            <a:endParaRPr lang="en-US" altLang="zh-CN" sz="1013">
              <a:solidFill>
                <a:srgbClr val="595959"/>
              </a:solidFill>
              <a:sym typeface="Impact" panose="020B0806030902050204" pitchFamily="34" charset="0"/>
            </a:endParaRPr>
          </a:p>
        </p:txBody>
      </p:sp>
      <p:sp>
        <p:nvSpPr>
          <p:cNvPr id="30756" name="矩形 36"/>
          <p:cNvSpPr>
            <a:spLocks noChangeArrowheads="1"/>
          </p:cNvSpPr>
          <p:nvPr/>
        </p:nvSpPr>
        <p:spPr bwMode="auto">
          <a:xfrm>
            <a:off x="6621066" y="963216"/>
            <a:ext cx="1223412" cy="56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013">
                <a:solidFill>
                  <a:srgbClr val="595959"/>
                </a:solidFill>
                <a:sym typeface="Impact" panose="020B0806030902050204" pitchFamily="34" charset="0"/>
              </a:rPr>
              <a:t>内容说明内容说明</a:t>
            </a:r>
            <a:endParaRPr lang="en-US" altLang="zh-CN" sz="1013">
              <a:solidFill>
                <a:srgbClr val="595959"/>
              </a:solidFill>
              <a:sym typeface="Impact" panose="020B0806030902050204" pitchFamily="34" charset="0"/>
            </a:endParaRPr>
          </a:p>
          <a:p>
            <a:pPr>
              <a:lnSpc>
                <a:spcPct val="150000"/>
              </a:lnSpc>
            </a:pPr>
            <a:r>
              <a:rPr lang="zh-CN" altLang="en-US" sz="1013">
                <a:solidFill>
                  <a:srgbClr val="595959"/>
                </a:solidFill>
                <a:sym typeface="Impact" panose="020B0806030902050204" pitchFamily="34" charset="0"/>
              </a:rPr>
              <a:t>内容说明内容说明</a:t>
            </a:r>
            <a:endParaRPr lang="en-US" altLang="zh-CN" sz="1013">
              <a:solidFill>
                <a:srgbClr val="595959"/>
              </a:solidFill>
              <a:sym typeface="Impact" panose="020B0806030902050204" pitchFamily="34" charset="0"/>
            </a:endParaRPr>
          </a:p>
        </p:txBody>
      </p:sp>
      <p:cxnSp>
        <p:nvCxnSpPr>
          <p:cNvPr id="30" name="直接连接符 29"/>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1"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2" name="组合 31"/>
          <p:cNvGrpSpPr/>
          <p:nvPr/>
        </p:nvGrpSpPr>
        <p:grpSpPr>
          <a:xfrm>
            <a:off x="7911253" y="141"/>
            <a:ext cx="1232747" cy="504563"/>
            <a:chOff x="11125200" y="0"/>
            <a:chExt cx="1733550" cy="709542"/>
          </a:xfrm>
        </p:grpSpPr>
        <p:sp>
          <p:nvSpPr>
            <p:cNvPr id="33" name="矩形 32"/>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4"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343817771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0750"/>
                                        </p:tgtEl>
                                        <p:attrNameLst>
                                          <p:attrName>style.visibility</p:attrName>
                                        </p:attrNameLst>
                                      </p:cBhvr>
                                      <p:to>
                                        <p:strVal val="visible"/>
                                      </p:to>
                                    </p:set>
                                    <p:animEffect transition="in" filter="fade">
                                      <p:cBhvr>
                                        <p:cTn id="14" dur="1000"/>
                                        <p:tgtEl>
                                          <p:spTgt spid="30750"/>
                                        </p:tgtEl>
                                      </p:cBhvr>
                                    </p:animEffect>
                                    <p:anim calcmode="lin" valueType="num">
                                      <p:cBhvr>
                                        <p:cTn id="15" dur="1000" fill="hold"/>
                                        <p:tgtEl>
                                          <p:spTgt spid="30750"/>
                                        </p:tgtEl>
                                        <p:attrNameLst>
                                          <p:attrName>ppt_x</p:attrName>
                                        </p:attrNameLst>
                                      </p:cBhvr>
                                      <p:tavLst>
                                        <p:tav tm="0">
                                          <p:val>
                                            <p:strVal val="#ppt_x"/>
                                          </p:val>
                                        </p:tav>
                                        <p:tav tm="100000">
                                          <p:val>
                                            <p:strVal val="#ppt_x"/>
                                          </p:val>
                                        </p:tav>
                                      </p:tavLst>
                                    </p:anim>
                                    <p:anim calcmode="lin" valueType="num">
                                      <p:cBhvr>
                                        <p:cTn id="16" dur="1000" fill="hold"/>
                                        <p:tgtEl>
                                          <p:spTgt spid="30750"/>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5"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3000"/>
                            </p:stCondLst>
                            <p:childTnLst>
                              <p:par>
                                <p:cTn id="25" presetID="47" presetClass="entr" presetSubtype="0" fill="hold" grpId="0" nodeType="afterEffect">
                                  <p:stCondLst>
                                    <p:cond delay="0"/>
                                  </p:stCondLst>
                                  <p:childTnLst>
                                    <p:set>
                                      <p:cBhvr>
                                        <p:cTn id="26" dur="1" fill="hold">
                                          <p:stCondLst>
                                            <p:cond delay="0"/>
                                          </p:stCondLst>
                                        </p:cTn>
                                        <p:tgtEl>
                                          <p:spTgt spid="30752"/>
                                        </p:tgtEl>
                                        <p:attrNameLst>
                                          <p:attrName>style.visibility</p:attrName>
                                        </p:attrNameLst>
                                      </p:cBhvr>
                                      <p:to>
                                        <p:strVal val="visible"/>
                                      </p:to>
                                    </p:set>
                                    <p:animEffect transition="in" filter="fade">
                                      <p:cBhvr>
                                        <p:cTn id="27" dur="1000"/>
                                        <p:tgtEl>
                                          <p:spTgt spid="30752"/>
                                        </p:tgtEl>
                                      </p:cBhvr>
                                    </p:animEffect>
                                    <p:anim calcmode="lin" valueType="num">
                                      <p:cBhvr>
                                        <p:cTn id="28" dur="1000" fill="hold"/>
                                        <p:tgtEl>
                                          <p:spTgt spid="30752"/>
                                        </p:tgtEl>
                                        <p:attrNameLst>
                                          <p:attrName>ppt_x</p:attrName>
                                        </p:attrNameLst>
                                      </p:cBhvr>
                                      <p:tavLst>
                                        <p:tav tm="0">
                                          <p:val>
                                            <p:strVal val="#ppt_x"/>
                                          </p:val>
                                        </p:tav>
                                        <p:tav tm="100000">
                                          <p:val>
                                            <p:strVal val="#ppt_x"/>
                                          </p:val>
                                        </p:tav>
                                      </p:tavLst>
                                    </p:anim>
                                    <p:anim calcmode="lin" valueType="num">
                                      <p:cBhvr>
                                        <p:cTn id="29" dur="1000" fill="hold"/>
                                        <p:tgtEl>
                                          <p:spTgt spid="30752"/>
                                        </p:tgtEl>
                                        <p:attrNameLst>
                                          <p:attrName>ppt_y</p:attrName>
                                        </p:attrNameLst>
                                      </p:cBhvr>
                                      <p:tavLst>
                                        <p:tav tm="0">
                                          <p:val>
                                            <p:strVal val="#ppt_y-.1"/>
                                          </p:val>
                                        </p:tav>
                                        <p:tav tm="100000">
                                          <p:val>
                                            <p:strVal val="#ppt_y"/>
                                          </p:val>
                                        </p:tav>
                                      </p:tavLst>
                                    </p:anim>
                                  </p:childTnLst>
                                </p:cTn>
                              </p:par>
                              <p:par>
                                <p:cTn id="30" presetID="15"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30754"/>
                                        </p:tgtEl>
                                        <p:attrNameLst>
                                          <p:attrName>style.visibility</p:attrName>
                                        </p:attrNameLst>
                                      </p:cBhvr>
                                      <p:to>
                                        <p:strVal val="visible"/>
                                      </p:to>
                                    </p:set>
                                    <p:animEffect transition="in" filter="fade">
                                      <p:cBhvr>
                                        <p:cTn id="39" dur="1000"/>
                                        <p:tgtEl>
                                          <p:spTgt spid="30754"/>
                                        </p:tgtEl>
                                      </p:cBhvr>
                                    </p:animEffect>
                                    <p:anim calcmode="lin" valueType="num">
                                      <p:cBhvr>
                                        <p:cTn id="40" dur="1000" fill="hold"/>
                                        <p:tgtEl>
                                          <p:spTgt spid="30754"/>
                                        </p:tgtEl>
                                        <p:attrNameLst>
                                          <p:attrName>ppt_x</p:attrName>
                                        </p:attrNameLst>
                                      </p:cBhvr>
                                      <p:tavLst>
                                        <p:tav tm="0">
                                          <p:val>
                                            <p:strVal val="#ppt_x"/>
                                          </p:val>
                                        </p:tav>
                                        <p:tav tm="100000">
                                          <p:val>
                                            <p:strVal val="#ppt_x"/>
                                          </p:val>
                                        </p:tav>
                                      </p:tavLst>
                                    </p:anim>
                                    <p:anim calcmode="lin" valueType="num">
                                      <p:cBhvr>
                                        <p:cTn id="41" dur="1000" fill="hold"/>
                                        <p:tgtEl>
                                          <p:spTgt spid="30754"/>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15"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fltVal val="0"/>
                                          </p:val>
                                        </p:tav>
                                        <p:tav tm="100000">
                                          <p:val>
                                            <p:strVal val="#ppt_w"/>
                                          </p:val>
                                        </p:tav>
                                      </p:tavLst>
                                    </p:anim>
                                    <p:anim calcmode="lin" valueType="num">
                                      <p:cBhvr>
                                        <p:cTn id="46" dur="1000" fill="hold"/>
                                        <p:tgtEl>
                                          <p:spTgt spid="5"/>
                                        </p:tgtEl>
                                        <p:attrNameLst>
                                          <p:attrName>ppt_h</p:attrName>
                                        </p:attrNameLst>
                                      </p:cBhvr>
                                      <p:tavLst>
                                        <p:tav tm="0">
                                          <p:val>
                                            <p:fltVal val="0"/>
                                          </p:val>
                                        </p:tav>
                                        <p:tav tm="100000">
                                          <p:val>
                                            <p:strVal val="#ppt_h"/>
                                          </p:val>
                                        </p:tav>
                                      </p:tavLst>
                                    </p:anim>
                                    <p:anim calcmode="lin" valueType="num">
                                      <p:cBhvr>
                                        <p:cTn id="4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30756"/>
                                        </p:tgtEl>
                                        <p:attrNameLst>
                                          <p:attrName>style.visibility</p:attrName>
                                        </p:attrNameLst>
                                      </p:cBhvr>
                                      <p:to>
                                        <p:strVal val="visible"/>
                                      </p:to>
                                    </p:set>
                                    <p:animEffect transition="in" filter="fade">
                                      <p:cBhvr>
                                        <p:cTn id="52" dur="1000"/>
                                        <p:tgtEl>
                                          <p:spTgt spid="30756"/>
                                        </p:tgtEl>
                                      </p:cBhvr>
                                    </p:animEffect>
                                    <p:anim calcmode="lin" valueType="num">
                                      <p:cBhvr>
                                        <p:cTn id="53" dur="1000" fill="hold"/>
                                        <p:tgtEl>
                                          <p:spTgt spid="30756"/>
                                        </p:tgtEl>
                                        <p:attrNameLst>
                                          <p:attrName>ppt_x</p:attrName>
                                        </p:attrNameLst>
                                      </p:cBhvr>
                                      <p:tavLst>
                                        <p:tav tm="0">
                                          <p:val>
                                            <p:strVal val="#ppt_x"/>
                                          </p:val>
                                        </p:tav>
                                        <p:tav tm="100000">
                                          <p:val>
                                            <p:strVal val="#ppt_x"/>
                                          </p:val>
                                        </p:tav>
                                      </p:tavLst>
                                    </p:anim>
                                    <p:anim calcmode="lin" valueType="num">
                                      <p:cBhvr>
                                        <p:cTn id="54" dur="1000" fill="hold"/>
                                        <p:tgtEl>
                                          <p:spTgt spid="30756"/>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0" grpId="0"/>
      <p:bldP spid="30752" grpId="0"/>
      <p:bldP spid="30754" grpId="0"/>
      <p:bldP spid="30756"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0"/>
            <a:ext cx="9144000" cy="514393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8510" y="465516"/>
            <a:ext cx="3985952" cy="554940"/>
            <a:chOff x="-18510" y="465516"/>
            <a:chExt cx="3985952" cy="554940"/>
          </a:xfrm>
        </p:grpSpPr>
        <p:sp>
          <p:nvSpPr>
            <p:cNvPr id="7" name="矩形 6"/>
            <p:cNvSpPr/>
            <p:nvPr/>
          </p:nvSpPr>
          <p:spPr>
            <a:xfrm>
              <a:off x="-18510" y="465516"/>
              <a:ext cx="3985952" cy="530915"/>
            </a:xfrm>
            <a:prstGeom prst="rect">
              <a:avLst/>
            </a:prstGeom>
            <a:solidFill>
              <a:srgbClr val="D03E2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lt1">
                    <a:alpha val="79000"/>
                  </a:schemeClr>
                </a:solidFill>
              </a:endParaRPr>
            </a:p>
          </p:txBody>
        </p:sp>
        <p:sp>
          <p:nvSpPr>
            <p:cNvPr id="5" name="矩形 4"/>
            <p:cNvSpPr/>
            <p:nvPr/>
          </p:nvSpPr>
          <p:spPr>
            <a:xfrm>
              <a:off x="324683" y="512625"/>
              <a:ext cx="3416320" cy="507831"/>
            </a:xfrm>
            <a:prstGeom prst="rect">
              <a:avLst/>
            </a:prstGeom>
          </p:spPr>
          <p:txBody>
            <a:bodyPr wrap="none">
              <a:spAutoFit/>
            </a:bodyPr>
            <a:lstStyle/>
            <a:p>
              <a:r>
                <a:rPr lang="zh-CN" altLang="en-US" sz="2700" spc="450" dirty="0">
                  <a:solidFill>
                    <a:schemeClr val="bg1"/>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rPr>
                <a:t>首先进行有氧运动</a:t>
              </a:r>
            </a:p>
          </p:txBody>
        </p:sp>
      </p:grpSp>
      <p:grpSp>
        <p:nvGrpSpPr>
          <p:cNvPr id="12" name="组合 11"/>
          <p:cNvGrpSpPr/>
          <p:nvPr/>
        </p:nvGrpSpPr>
        <p:grpSpPr>
          <a:xfrm>
            <a:off x="1905453" y="3779413"/>
            <a:ext cx="5366847" cy="804782"/>
            <a:chOff x="1905453" y="3779413"/>
            <a:chExt cx="5366847" cy="804782"/>
          </a:xfrm>
        </p:grpSpPr>
        <p:sp>
          <p:nvSpPr>
            <p:cNvPr id="27" name="矩形 26"/>
            <p:cNvSpPr/>
            <p:nvPr/>
          </p:nvSpPr>
          <p:spPr>
            <a:xfrm>
              <a:off x="1905453" y="4053280"/>
              <a:ext cx="5366847" cy="530915"/>
            </a:xfrm>
            <a:prstGeom prst="rect">
              <a:avLst/>
            </a:prstGeom>
            <a:solidFill>
              <a:srgbClr val="D03E2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lt1">
                    <a:alpha val="79000"/>
                  </a:schemeClr>
                </a:solidFill>
              </a:endParaRPr>
            </a:p>
          </p:txBody>
        </p:sp>
        <p:sp>
          <p:nvSpPr>
            <p:cNvPr id="17" name="矩形 16"/>
            <p:cNvSpPr/>
            <p:nvPr/>
          </p:nvSpPr>
          <p:spPr>
            <a:xfrm>
              <a:off x="2252567" y="4122530"/>
              <a:ext cx="4672620" cy="415498"/>
            </a:xfrm>
            <a:prstGeom prst="rect">
              <a:avLst/>
            </a:prstGeom>
          </p:spPr>
          <p:txBody>
            <a:bodyPr wrap="square">
              <a:spAutoFit/>
            </a:bodyPr>
            <a:lstStyle/>
            <a:p>
              <a:pPr algn="ctr"/>
              <a:r>
                <a:rPr lang="zh-CN" altLang="en-US" sz="2100" b="1" spc="225" dirty="0">
                  <a:solidFill>
                    <a:schemeClr val="bg1"/>
                  </a:solidFill>
                  <a:latin typeface="微软雅黑" panose="020B0503020204020204" pitchFamily="34" charset="-122"/>
                  <a:ea typeface="微软雅黑" panose="020B0503020204020204" pitchFamily="34" charset="-122"/>
                </a:rPr>
                <a:t>力量训练主要依赖糖原的无氧酵解</a:t>
              </a:r>
            </a:p>
          </p:txBody>
        </p:sp>
        <p:sp>
          <p:nvSpPr>
            <p:cNvPr id="3" name="矩形 2"/>
            <p:cNvSpPr/>
            <p:nvPr/>
          </p:nvSpPr>
          <p:spPr>
            <a:xfrm rot="20701078">
              <a:off x="1919784" y="3779413"/>
              <a:ext cx="665567" cy="600164"/>
            </a:xfrm>
            <a:prstGeom prst="rect">
              <a:avLst/>
            </a:prstGeom>
          </p:spPr>
          <p:txBody>
            <a:bodyPr wrap="none">
              <a:spAutoFit/>
            </a:bodyPr>
            <a:lstStyle/>
            <a:p>
              <a:r>
                <a:rPr lang="zh-CN" altLang="en-US" sz="3300" spc="450" dirty="0">
                  <a:solidFill>
                    <a:schemeClr val="bg1"/>
                  </a:solidFill>
                  <a:effectLst>
                    <a:outerShdw blurRad="50800" dist="12700" dir="5400000" algn="t" rotWithShape="0">
                      <a:prstClr val="black">
                        <a:alpha val="40000"/>
                      </a:prstClr>
                    </a:outerShdw>
                  </a:effectLst>
                  <a:latin typeface="方正正粗黑简体" panose="02000000000000000000" pitchFamily="2" charset="-122"/>
                  <a:ea typeface="方正正粗黑简体" panose="02000000000000000000" pitchFamily="2" charset="-122"/>
                </a:rPr>
                <a:t>注</a:t>
              </a:r>
              <a:endParaRPr lang="zh-CN" altLang="en-US" sz="3300" dirty="0">
                <a:solidFill>
                  <a:schemeClr val="bg1"/>
                </a:solidFill>
              </a:endParaRPr>
            </a:p>
          </p:txBody>
        </p:sp>
      </p:grpSp>
      <p:grpSp>
        <p:nvGrpSpPr>
          <p:cNvPr id="9" name="组合 8"/>
          <p:cNvGrpSpPr/>
          <p:nvPr/>
        </p:nvGrpSpPr>
        <p:grpSpPr>
          <a:xfrm>
            <a:off x="791580" y="1491630"/>
            <a:ext cx="3348372" cy="2159820"/>
            <a:chOff x="791580" y="1491630"/>
            <a:chExt cx="3348372" cy="2159820"/>
          </a:xfrm>
        </p:grpSpPr>
        <p:sp>
          <p:nvSpPr>
            <p:cNvPr id="20" name="KSO_Shape"/>
            <p:cNvSpPr>
              <a:spLocks noChangeAspect="1"/>
            </p:cNvSpPr>
            <p:nvPr/>
          </p:nvSpPr>
          <p:spPr bwMode="auto">
            <a:xfrm>
              <a:off x="1381185" y="1833517"/>
              <a:ext cx="771525" cy="1160186"/>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rgbClr val="D03E2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ndParaRPr>
            </a:p>
          </p:txBody>
        </p:sp>
        <p:sp>
          <p:nvSpPr>
            <p:cNvPr id="2" name="矩形 1"/>
            <p:cNvSpPr/>
            <p:nvPr/>
          </p:nvSpPr>
          <p:spPr>
            <a:xfrm>
              <a:off x="847465" y="3153158"/>
              <a:ext cx="1838966" cy="369332"/>
            </a:xfrm>
            <a:prstGeom prst="rect">
              <a:avLst/>
            </a:prstGeom>
          </p:spPr>
          <p:txBody>
            <a:bodyPr wrap="none">
              <a:spAutoFit/>
            </a:bodyPr>
            <a:lstStyle/>
            <a:p>
              <a:pPr algn="ctr"/>
              <a:r>
                <a:rPr lang="en-US" altLang="zh-CN" sz="1800" dirty="0">
                  <a:solidFill>
                    <a:schemeClr val="bg1"/>
                  </a:solidFill>
                  <a:latin typeface="微软雅黑" panose="020B0503020204020204" pitchFamily="34" charset="-122"/>
                  <a:ea typeface="微软雅黑" panose="020B0503020204020204" pitchFamily="34" charset="-122"/>
                </a:rPr>
                <a:t>20</a:t>
              </a:r>
              <a:r>
                <a:rPr lang="zh-CN" altLang="en-US" sz="1800" dirty="0">
                  <a:solidFill>
                    <a:schemeClr val="bg1"/>
                  </a:solidFill>
                  <a:latin typeface="微软雅黑" panose="020B0503020204020204" pitchFamily="34" charset="-122"/>
                  <a:ea typeface="微软雅黑" panose="020B0503020204020204" pitchFamily="34" charset="-122"/>
                </a:rPr>
                <a:t>分钟的时间内</a:t>
              </a:r>
            </a:p>
          </p:txBody>
        </p:sp>
        <p:sp>
          <p:nvSpPr>
            <p:cNvPr id="22" name="矩形 21"/>
            <p:cNvSpPr/>
            <p:nvPr/>
          </p:nvSpPr>
          <p:spPr>
            <a:xfrm>
              <a:off x="2597915" y="1707655"/>
              <a:ext cx="1338829" cy="646331"/>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大部分糖原</a:t>
              </a:r>
              <a:endParaRPr lang="en-US" altLang="zh-CN" sz="1800" b="1" dirty="0">
                <a:solidFill>
                  <a:schemeClr val="bg1"/>
                </a:solidFill>
                <a:latin typeface="微软雅黑" panose="020B0503020204020204" pitchFamily="34" charset="-122"/>
                <a:ea typeface="微软雅黑" panose="020B0503020204020204" pitchFamily="34" charset="-122"/>
              </a:endParaRPr>
            </a:p>
            <a:p>
              <a:pPr algn="ctr"/>
              <a:r>
                <a:rPr lang="zh-CN" altLang="en-US" sz="1800" b="1" dirty="0">
                  <a:solidFill>
                    <a:schemeClr val="bg1"/>
                  </a:solidFill>
                  <a:latin typeface="微软雅黑" panose="020B0503020204020204" pitchFamily="34" charset="-122"/>
                  <a:ea typeface="微软雅黑" panose="020B0503020204020204" pitchFamily="34" charset="-122"/>
                </a:rPr>
                <a:t>被分解供能</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sp>
          <p:nvSpPr>
            <p:cNvPr id="25" name="下箭头 24"/>
            <p:cNvSpPr/>
            <p:nvPr/>
          </p:nvSpPr>
          <p:spPr>
            <a:xfrm rot="2983757">
              <a:off x="2763959" y="2233391"/>
              <a:ext cx="248984" cy="766024"/>
            </a:xfrm>
            <a:prstGeom prst="downArrow">
              <a:avLst/>
            </a:pr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圆角矩形 7"/>
            <p:cNvSpPr/>
            <p:nvPr/>
          </p:nvSpPr>
          <p:spPr>
            <a:xfrm>
              <a:off x="791580" y="1491630"/>
              <a:ext cx="3348372" cy="2159820"/>
            </a:xfrm>
            <a:prstGeom prst="roundRect">
              <a:avLst>
                <a:gd name="adj" fmla="val 836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 name="组合 9"/>
          <p:cNvGrpSpPr/>
          <p:nvPr/>
        </p:nvGrpSpPr>
        <p:grpSpPr>
          <a:xfrm>
            <a:off x="5004048" y="1491630"/>
            <a:ext cx="3348372" cy="2159820"/>
            <a:chOff x="5004048" y="1491630"/>
            <a:chExt cx="3348372" cy="2159820"/>
          </a:xfrm>
        </p:grpSpPr>
        <p:sp>
          <p:nvSpPr>
            <p:cNvPr id="23" name="KSO_Shape"/>
            <p:cNvSpPr>
              <a:spLocks/>
            </p:cNvSpPr>
            <p:nvPr/>
          </p:nvSpPr>
          <p:spPr bwMode="auto">
            <a:xfrm>
              <a:off x="5214423" y="2219191"/>
              <a:ext cx="1428750" cy="550069"/>
            </a:xfrm>
            <a:custGeom>
              <a:avLst/>
              <a:gdLst>
                <a:gd name="T0" fmla="*/ 2147483646 w 4409"/>
                <a:gd name="T1" fmla="*/ 2147483646 h 1696"/>
                <a:gd name="T2" fmla="*/ 2147483646 w 4409"/>
                <a:gd name="T3" fmla="*/ 2147483646 h 1696"/>
                <a:gd name="T4" fmla="*/ 2147483646 w 4409"/>
                <a:gd name="T5" fmla="*/ 2147483646 h 1696"/>
                <a:gd name="T6" fmla="*/ 2147483646 w 4409"/>
                <a:gd name="T7" fmla="*/ 2147483646 h 1696"/>
                <a:gd name="T8" fmla="*/ 2147483646 w 4409"/>
                <a:gd name="T9" fmla="*/ 2147483646 h 1696"/>
                <a:gd name="T10" fmla="*/ 2147483646 w 4409"/>
                <a:gd name="T11" fmla="*/ 2147483646 h 1696"/>
                <a:gd name="T12" fmla="*/ 2147483646 w 4409"/>
                <a:gd name="T13" fmla="*/ 2147483646 h 1696"/>
                <a:gd name="T14" fmla="*/ 2147483646 w 4409"/>
                <a:gd name="T15" fmla="*/ 2147483646 h 1696"/>
                <a:gd name="T16" fmla="*/ 2147483646 w 4409"/>
                <a:gd name="T17" fmla="*/ 2147483646 h 1696"/>
                <a:gd name="T18" fmla="*/ 2147483646 w 4409"/>
                <a:gd name="T19" fmla="*/ 2147483646 h 1696"/>
                <a:gd name="T20" fmla="*/ 2147483646 w 4409"/>
                <a:gd name="T21" fmla="*/ 161948543 h 1696"/>
                <a:gd name="T22" fmla="*/ 2147483646 w 4409"/>
                <a:gd name="T23" fmla="*/ 324084334 h 1696"/>
                <a:gd name="T24" fmla="*/ 2147483646 w 4409"/>
                <a:gd name="T25" fmla="*/ 2147483646 h 1696"/>
                <a:gd name="T26" fmla="*/ 2147483646 w 4409"/>
                <a:gd name="T27" fmla="*/ 2147483646 h 1696"/>
                <a:gd name="T28" fmla="*/ 2147483646 w 4409"/>
                <a:gd name="T29" fmla="*/ 2147483646 h 1696"/>
                <a:gd name="T30" fmla="*/ 2147483646 w 4409"/>
                <a:gd name="T31" fmla="*/ 2147483646 h 1696"/>
                <a:gd name="T32" fmla="*/ 2147483646 w 4409"/>
                <a:gd name="T33" fmla="*/ 2147483646 h 1696"/>
                <a:gd name="T34" fmla="*/ 2147483646 w 4409"/>
                <a:gd name="T35" fmla="*/ 1134202410 h 1696"/>
                <a:gd name="T36" fmla="*/ 2147483646 w 4409"/>
                <a:gd name="T37" fmla="*/ 0 h 1696"/>
                <a:gd name="T38" fmla="*/ 2147483646 w 4409"/>
                <a:gd name="T39" fmla="*/ 1134202410 h 1696"/>
                <a:gd name="T40" fmla="*/ 2147483646 w 4409"/>
                <a:gd name="T41" fmla="*/ 2147483646 h 1696"/>
                <a:gd name="T42" fmla="*/ 2147483646 w 4409"/>
                <a:gd name="T43" fmla="*/ 2147483646 h 1696"/>
                <a:gd name="T44" fmla="*/ 2147483646 w 4409"/>
                <a:gd name="T45" fmla="*/ 2147483646 h 1696"/>
                <a:gd name="T46" fmla="*/ 2147483646 w 4409"/>
                <a:gd name="T47" fmla="*/ 2147483646 h 1696"/>
                <a:gd name="T48" fmla="*/ 2147483646 w 4409"/>
                <a:gd name="T49" fmla="*/ 2147483646 h 1696"/>
                <a:gd name="T50" fmla="*/ 2147483646 w 4409"/>
                <a:gd name="T51" fmla="*/ 2147483646 h 1696"/>
                <a:gd name="T52" fmla="*/ 2147483646 w 4409"/>
                <a:gd name="T53" fmla="*/ 2147483646 h 1696"/>
                <a:gd name="T54" fmla="*/ 2147483646 w 4409"/>
                <a:gd name="T55" fmla="*/ 2147483646 h 1696"/>
                <a:gd name="T56" fmla="*/ 2147483646 w 4409"/>
                <a:gd name="T57" fmla="*/ 2147483646 h 1696"/>
                <a:gd name="T58" fmla="*/ 0 w 4409"/>
                <a:gd name="T59" fmla="*/ 2147483646 h 1696"/>
                <a:gd name="T60" fmla="*/ 2147483646 w 4409"/>
                <a:gd name="T61" fmla="*/ 2147483646 h 1696"/>
                <a:gd name="T62" fmla="*/ 2147483646 w 4409"/>
                <a:gd name="T63" fmla="*/ 2147483646 h 1696"/>
                <a:gd name="T64" fmla="*/ 2147483646 w 4409"/>
                <a:gd name="T65" fmla="*/ 2147483646 h 1696"/>
                <a:gd name="T66" fmla="*/ 2147483646 w 4409"/>
                <a:gd name="T67" fmla="*/ 2147483646 h 1696"/>
                <a:gd name="T68" fmla="*/ 2147483646 w 4409"/>
                <a:gd name="T69" fmla="*/ 2147483646 h 1696"/>
                <a:gd name="T70" fmla="*/ 2147483646 w 4409"/>
                <a:gd name="T71" fmla="*/ 2147483646 h 1696"/>
                <a:gd name="T72" fmla="*/ 2147483646 w 4409"/>
                <a:gd name="T73" fmla="*/ 2147483646 h 1696"/>
                <a:gd name="T74" fmla="*/ 2147483646 w 4409"/>
                <a:gd name="T75" fmla="*/ 2147483646 h 1696"/>
                <a:gd name="T76" fmla="*/ 2147483646 w 4409"/>
                <a:gd name="T77" fmla="*/ 2147483646 h 1696"/>
                <a:gd name="T78" fmla="*/ 2147483646 w 4409"/>
                <a:gd name="T79" fmla="*/ 2147483646 h 1696"/>
                <a:gd name="T80" fmla="*/ 2147483646 w 4409"/>
                <a:gd name="T81" fmla="*/ 2147483646 h 1696"/>
                <a:gd name="T82" fmla="*/ 2147483646 w 4409"/>
                <a:gd name="T83" fmla="*/ 2147483646 h 1696"/>
                <a:gd name="T84" fmla="*/ 2147483646 w 4409"/>
                <a:gd name="T85" fmla="*/ 2147483646 h 1696"/>
                <a:gd name="T86" fmla="*/ 2147483646 w 4409"/>
                <a:gd name="T87" fmla="*/ 2147483646 h 1696"/>
                <a:gd name="T88" fmla="*/ 2147483646 w 4409"/>
                <a:gd name="T89" fmla="*/ 2147483646 h 1696"/>
                <a:gd name="T90" fmla="*/ 2147483646 w 4409"/>
                <a:gd name="T91" fmla="*/ 2147483646 h 1696"/>
                <a:gd name="T92" fmla="*/ 2147483646 w 4409"/>
                <a:gd name="T93" fmla="*/ 2147483646 h 1696"/>
                <a:gd name="T94" fmla="*/ 2147483646 w 4409"/>
                <a:gd name="T95" fmla="*/ 2147483646 h 1696"/>
                <a:gd name="T96" fmla="*/ 2147483646 w 4409"/>
                <a:gd name="T97" fmla="*/ 2147483646 h 1696"/>
                <a:gd name="T98" fmla="*/ 2147483646 w 4409"/>
                <a:gd name="T99" fmla="*/ 2147483646 h 1696"/>
                <a:gd name="T100" fmla="*/ 2147483646 w 4409"/>
                <a:gd name="T101" fmla="*/ 2147483646 h 1696"/>
                <a:gd name="T102" fmla="*/ 2147483646 w 4409"/>
                <a:gd name="T103" fmla="*/ 2147483646 h 1696"/>
                <a:gd name="T104" fmla="*/ 2147483646 w 4409"/>
                <a:gd name="T105" fmla="*/ 2147483646 h 1696"/>
                <a:gd name="T106" fmla="*/ 2147483646 w 4409"/>
                <a:gd name="T107" fmla="*/ 2147483646 h 1696"/>
                <a:gd name="T108" fmla="*/ 2147483646 w 4409"/>
                <a:gd name="T109" fmla="*/ 2147483646 h 1696"/>
                <a:gd name="T110" fmla="*/ 2147483646 w 4409"/>
                <a:gd name="T111" fmla="*/ 2147483646 h 1696"/>
                <a:gd name="T112" fmla="*/ 2147483646 w 4409"/>
                <a:gd name="T113" fmla="*/ 2147483646 h 1696"/>
                <a:gd name="T114" fmla="*/ 2147483646 w 4409"/>
                <a:gd name="T115" fmla="*/ 2147483646 h 1696"/>
                <a:gd name="T116" fmla="*/ 2147483646 w 4409"/>
                <a:gd name="T117" fmla="*/ 2147483646 h 1696"/>
                <a:gd name="T118" fmla="*/ 2147483646 w 4409"/>
                <a:gd name="T119" fmla="*/ 2147483646 h 16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409" h="1696">
                  <a:moveTo>
                    <a:pt x="4409" y="679"/>
                  </a:moveTo>
                  <a:lnTo>
                    <a:pt x="4069" y="679"/>
                  </a:lnTo>
                  <a:lnTo>
                    <a:pt x="4069" y="340"/>
                  </a:lnTo>
                  <a:lnTo>
                    <a:pt x="4069" y="322"/>
                  </a:lnTo>
                  <a:lnTo>
                    <a:pt x="4066" y="306"/>
                  </a:lnTo>
                  <a:lnTo>
                    <a:pt x="4063" y="290"/>
                  </a:lnTo>
                  <a:lnTo>
                    <a:pt x="4056" y="274"/>
                  </a:lnTo>
                  <a:lnTo>
                    <a:pt x="4049" y="259"/>
                  </a:lnTo>
                  <a:lnTo>
                    <a:pt x="4041" y="244"/>
                  </a:lnTo>
                  <a:lnTo>
                    <a:pt x="4031" y="232"/>
                  </a:lnTo>
                  <a:lnTo>
                    <a:pt x="4020" y="220"/>
                  </a:lnTo>
                  <a:lnTo>
                    <a:pt x="4009" y="209"/>
                  </a:lnTo>
                  <a:lnTo>
                    <a:pt x="3996" y="199"/>
                  </a:lnTo>
                  <a:lnTo>
                    <a:pt x="3981" y="191"/>
                  </a:lnTo>
                  <a:lnTo>
                    <a:pt x="3966" y="184"/>
                  </a:lnTo>
                  <a:lnTo>
                    <a:pt x="3950" y="177"/>
                  </a:lnTo>
                  <a:lnTo>
                    <a:pt x="3934" y="174"/>
                  </a:lnTo>
                  <a:lnTo>
                    <a:pt x="3917" y="171"/>
                  </a:lnTo>
                  <a:lnTo>
                    <a:pt x="3900" y="170"/>
                  </a:lnTo>
                  <a:lnTo>
                    <a:pt x="3561" y="170"/>
                  </a:lnTo>
                  <a:lnTo>
                    <a:pt x="3544" y="171"/>
                  </a:lnTo>
                  <a:lnTo>
                    <a:pt x="3527" y="174"/>
                  </a:lnTo>
                  <a:lnTo>
                    <a:pt x="3511" y="177"/>
                  </a:lnTo>
                  <a:lnTo>
                    <a:pt x="3495" y="183"/>
                  </a:lnTo>
                  <a:lnTo>
                    <a:pt x="3481" y="191"/>
                  </a:lnTo>
                  <a:lnTo>
                    <a:pt x="3467" y="199"/>
                  </a:lnTo>
                  <a:lnTo>
                    <a:pt x="3454" y="208"/>
                  </a:lnTo>
                  <a:lnTo>
                    <a:pt x="3442" y="219"/>
                  </a:lnTo>
                  <a:lnTo>
                    <a:pt x="3431" y="231"/>
                  </a:lnTo>
                  <a:lnTo>
                    <a:pt x="3421" y="244"/>
                  </a:lnTo>
                  <a:lnTo>
                    <a:pt x="3413" y="259"/>
                  </a:lnTo>
                  <a:lnTo>
                    <a:pt x="3405" y="273"/>
                  </a:lnTo>
                  <a:lnTo>
                    <a:pt x="3400" y="288"/>
                  </a:lnTo>
                  <a:lnTo>
                    <a:pt x="3395" y="305"/>
                  </a:lnTo>
                  <a:lnTo>
                    <a:pt x="3393" y="321"/>
                  </a:lnTo>
                  <a:lnTo>
                    <a:pt x="3392" y="339"/>
                  </a:lnTo>
                  <a:lnTo>
                    <a:pt x="3392" y="170"/>
                  </a:lnTo>
                  <a:lnTo>
                    <a:pt x="3391" y="153"/>
                  </a:lnTo>
                  <a:lnTo>
                    <a:pt x="3389" y="136"/>
                  </a:lnTo>
                  <a:lnTo>
                    <a:pt x="3384" y="120"/>
                  </a:lnTo>
                  <a:lnTo>
                    <a:pt x="3379" y="104"/>
                  </a:lnTo>
                  <a:lnTo>
                    <a:pt x="3371" y="89"/>
                  </a:lnTo>
                  <a:lnTo>
                    <a:pt x="3362" y="75"/>
                  </a:lnTo>
                  <a:lnTo>
                    <a:pt x="3354" y="62"/>
                  </a:lnTo>
                  <a:lnTo>
                    <a:pt x="3343" y="50"/>
                  </a:lnTo>
                  <a:lnTo>
                    <a:pt x="3331" y="39"/>
                  </a:lnTo>
                  <a:lnTo>
                    <a:pt x="3317" y="30"/>
                  </a:lnTo>
                  <a:lnTo>
                    <a:pt x="3303" y="21"/>
                  </a:lnTo>
                  <a:lnTo>
                    <a:pt x="3289" y="14"/>
                  </a:lnTo>
                  <a:lnTo>
                    <a:pt x="3272" y="8"/>
                  </a:lnTo>
                  <a:lnTo>
                    <a:pt x="3257" y="4"/>
                  </a:lnTo>
                  <a:lnTo>
                    <a:pt x="3239" y="2"/>
                  </a:lnTo>
                  <a:lnTo>
                    <a:pt x="3222" y="0"/>
                  </a:lnTo>
                  <a:lnTo>
                    <a:pt x="2883" y="0"/>
                  </a:lnTo>
                  <a:lnTo>
                    <a:pt x="2866" y="2"/>
                  </a:lnTo>
                  <a:lnTo>
                    <a:pt x="2849" y="4"/>
                  </a:lnTo>
                  <a:lnTo>
                    <a:pt x="2833" y="8"/>
                  </a:lnTo>
                  <a:lnTo>
                    <a:pt x="2817" y="14"/>
                  </a:lnTo>
                  <a:lnTo>
                    <a:pt x="2802" y="21"/>
                  </a:lnTo>
                  <a:lnTo>
                    <a:pt x="2789" y="30"/>
                  </a:lnTo>
                  <a:lnTo>
                    <a:pt x="2775" y="39"/>
                  </a:lnTo>
                  <a:lnTo>
                    <a:pt x="2763" y="50"/>
                  </a:lnTo>
                  <a:lnTo>
                    <a:pt x="2752" y="62"/>
                  </a:lnTo>
                  <a:lnTo>
                    <a:pt x="2742" y="75"/>
                  </a:lnTo>
                  <a:lnTo>
                    <a:pt x="2734" y="89"/>
                  </a:lnTo>
                  <a:lnTo>
                    <a:pt x="2727" y="104"/>
                  </a:lnTo>
                  <a:lnTo>
                    <a:pt x="2722" y="120"/>
                  </a:lnTo>
                  <a:lnTo>
                    <a:pt x="2717" y="136"/>
                  </a:lnTo>
                  <a:lnTo>
                    <a:pt x="2714" y="153"/>
                  </a:lnTo>
                  <a:lnTo>
                    <a:pt x="2714" y="170"/>
                  </a:lnTo>
                  <a:lnTo>
                    <a:pt x="2714" y="679"/>
                  </a:lnTo>
                  <a:lnTo>
                    <a:pt x="1696" y="679"/>
                  </a:lnTo>
                  <a:lnTo>
                    <a:pt x="1696" y="170"/>
                  </a:lnTo>
                  <a:lnTo>
                    <a:pt x="1695" y="153"/>
                  </a:lnTo>
                  <a:lnTo>
                    <a:pt x="1693" y="136"/>
                  </a:lnTo>
                  <a:lnTo>
                    <a:pt x="1688" y="120"/>
                  </a:lnTo>
                  <a:lnTo>
                    <a:pt x="1683" y="104"/>
                  </a:lnTo>
                  <a:lnTo>
                    <a:pt x="1675" y="89"/>
                  </a:lnTo>
                  <a:lnTo>
                    <a:pt x="1668" y="75"/>
                  </a:lnTo>
                  <a:lnTo>
                    <a:pt x="1658" y="62"/>
                  </a:lnTo>
                  <a:lnTo>
                    <a:pt x="1647" y="50"/>
                  </a:lnTo>
                  <a:lnTo>
                    <a:pt x="1635" y="39"/>
                  </a:lnTo>
                  <a:lnTo>
                    <a:pt x="1621" y="30"/>
                  </a:lnTo>
                  <a:lnTo>
                    <a:pt x="1607" y="21"/>
                  </a:lnTo>
                  <a:lnTo>
                    <a:pt x="1593" y="14"/>
                  </a:lnTo>
                  <a:lnTo>
                    <a:pt x="1577" y="8"/>
                  </a:lnTo>
                  <a:lnTo>
                    <a:pt x="1561" y="4"/>
                  </a:lnTo>
                  <a:lnTo>
                    <a:pt x="1543" y="2"/>
                  </a:lnTo>
                  <a:lnTo>
                    <a:pt x="1527" y="0"/>
                  </a:lnTo>
                  <a:lnTo>
                    <a:pt x="1187" y="0"/>
                  </a:lnTo>
                  <a:lnTo>
                    <a:pt x="1170" y="2"/>
                  </a:lnTo>
                  <a:lnTo>
                    <a:pt x="1153" y="4"/>
                  </a:lnTo>
                  <a:lnTo>
                    <a:pt x="1137" y="8"/>
                  </a:lnTo>
                  <a:lnTo>
                    <a:pt x="1121" y="14"/>
                  </a:lnTo>
                  <a:lnTo>
                    <a:pt x="1107" y="21"/>
                  </a:lnTo>
                  <a:lnTo>
                    <a:pt x="1093" y="30"/>
                  </a:lnTo>
                  <a:lnTo>
                    <a:pt x="1079" y="39"/>
                  </a:lnTo>
                  <a:lnTo>
                    <a:pt x="1067" y="50"/>
                  </a:lnTo>
                  <a:lnTo>
                    <a:pt x="1056" y="62"/>
                  </a:lnTo>
                  <a:lnTo>
                    <a:pt x="1047" y="75"/>
                  </a:lnTo>
                  <a:lnTo>
                    <a:pt x="1039" y="89"/>
                  </a:lnTo>
                  <a:lnTo>
                    <a:pt x="1031" y="104"/>
                  </a:lnTo>
                  <a:lnTo>
                    <a:pt x="1026" y="120"/>
                  </a:lnTo>
                  <a:lnTo>
                    <a:pt x="1021" y="136"/>
                  </a:lnTo>
                  <a:lnTo>
                    <a:pt x="1019" y="153"/>
                  </a:lnTo>
                  <a:lnTo>
                    <a:pt x="1018" y="170"/>
                  </a:lnTo>
                  <a:lnTo>
                    <a:pt x="1018" y="340"/>
                  </a:lnTo>
                  <a:lnTo>
                    <a:pt x="1017" y="322"/>
                  </a:lnTo>
                  <a:lnTo>
                    <a:pt x="1015" y="306"/>
                  </a:lnTo>
                  <a:lnTo>
                    <a:pt x="1010" y="290"/>
                  </a:lnTo>
                  <a:lnTo>
                    <a:pt x="1005" y="274"/>
                  </a:lnTo>
                  <a:lnTo>
                    <a:pt x="997" y="259"/>
                  </a:lnTo>
                  <a:lnTo>
                    <a:pt x="989" y="244"/>
                  </a:lnTo>
                  <a:lnTo>
                    <a:pt x="979" y="232"/>
                  </a:lnTo>
                  <a:lnTo>
                    <a:pt x="968" y="220"/>
                  </a:lnTo>
                  <a:lnTo>
                    <a:pt x="956" y="209"/>
                  </a:lnTo>
                  <a:lnTo>
                    <a:pt x="943" y="199"/>
                  </a:lnTo>
                  <a:lnTo>
                    <a:pt x="929" y="191"/>
                  </a:lnTo>
                  <a:lnTo>
                    <a:pt x="915" y="184"/>
                  </a:lnTo>
                  <a:lnTo>
                    <a:pt x="899" y="177"/>
                  </a:lnTo>
                  <a:lnTo>
                    <a:pt x="883" y="174"/>
                  </a:lnTo>
                  <a:lnTo>
                    <a:pt x="865" y="171"/>
                  </a:lnTo>
                  <a:lnTo>
                    <a:pt x="849" y="170"/>
                  </a:lnTo>
                  <a:lnTo>
                    <a:pt x="509" y="170"/>
                  </a:lnTo>
                  <a:lnTo>
                    <a:pt x="491" y="171"/>
                  </a:lnTo>
                  <a:lnTo>
                    <a:pt x="475" y="174"/>
                  </a:lnTo>
                  <a:lnTo>
                    <a:pt x="458" y="177"/>
                  </a:lnTo>
                  <a:lnTo>
                    <a:pt x="443" y="184"/>
                  </a:lnTo>
                  <a:lnTo>
                    <a:pt x="429" y="191"/>
                  </a:lnTo>
                  <a:lnTo>
                    <a:pt x="415" y="199"/>
                  </a:lnTo>
                  <a:lnTo>
                    <a:pt x="401" y="209"/>
                  </a:lnTo>
                  <a:lnTo>
                    <a:pt x="389" y="220"/>
                  </a:lnTo>
                  <a:lnTo>
                    <a:pt x="378" y="232"/>
                  </a:lnTo>
                  <a:lnTo>
                    <a:pt x="368" y="244"/>
                  </a:lnTo>
                  <a:lnTo>
                    <a:pt x="360" y="259"/>
                  </a:lnTo>
                  <a:lnTo>
                    <a:pt x="353" y="274"/>
                  </a:lnTo>
                  <a:lnTo>
                    <a:pt x="347" y="290"/>
                  </a:lnTo>
                  <a:lnTo>
                    <a:pt x="343" y="306"/>
                  </a:lnTo>
                  <a:lnTo>
                    <a:pt x="341" y="322"/>
                  </a:lnTo>
                  <a:lnTo>
                    <a:pt x="340" y="340"/>
                  </a:lnTo>
                  <a:lnTo>
                    <a:pt x="340" y="679"/>
                  </a:lnTo>
                  <a:lnTo>
                    <a:pt x="0" y="679"/>
                  </a:lnTo>
                  <a:lnTo>
                    <a:pt x="0" y="1018"/>
                  </a:lnTo>
                  <a:lnTo>
                    <a:pt x="340" y="1018"/>
                  </a:lnTo>
                  <a:lnTo>
                    <a:pt x="340" y="1357"/>
                  </a:lnTo>
                  <a:lnTo>
                    <a:pt x="341" y="1374"/>
                  </a:lnTo>
                  <a:lnTo>
                    <a:pt x="343" y="1391"/>
                  </a:lnTo>
                  <a:lnTo>
                    <a:pt x="347" y="1407"/>
                  </a:lnTo>
                  <a:lnTo>
                    <a:pt x="353" y="1423"/>
                  </a:lnTo>
                  <a:lnTo>
                    <a:pt x="360" y="1438"/>
                  </a:lnTo>
                  <a:lnTo>
                    <a:pt x="368" y="1452"/>
                  </a:lnTo>
                  <a:lnTo>
                    <a:pt x="378" y="1464"/>
                  </a:lnTo>
                  <a:lnTo>
                    <a:pt x="389" y="1477"/>
                  </a:lnTo>
                  <a:lnTo>
                    <a:pt x="401" y="1487"/>
                  </a:lnTo>
                  <a:lnTo>
                    <a:pt x="415" y="1497"/>
                  </a:lnTo>
                  <a:lnTo>
                    <a:pt x="429" y="1506"/>
                  </a:lnTo>
                  <a:lnTo>
                    <a:pt x="443" y="1514"/>
                  </a:lnTo>
                  <a:lnTo>
                    <a:pt x="458" y="1519"/>
                  </a:lnTo>
                  <a:lnTo>
                    <a:pt x="475" y="1524"/>
                  </a:lnTo>
                  <a:lnTo>
                    <a:pt x="491" y="1526"/>
                  </a:lnTo>
                  <a:lnTo>
                    <a:pt x="509" y="1527"/>
                  </a:lnTo>
                  <a:lnTo>
                    <a:pt x="849" y="1527"/>
                  </a:lnTo>
                  <a:lnTo>
                    <a:pt x="865" y="1526"/>
                  </a:lnTo>
                  <a:lnTo>
                    <a:pt x="883" y="1524"/>
                  </a:lnTo>
                  <a:lnTo>
                    <a:pt x="899" y="1519"/>
                  </a:lnTo>
                  <a:lnTo>
                    <a:pt x="915" y="1514"/>
                  </a:lnTo>
                  <a:lnTo>
                    <a:pt x="929" y="1506"/>
                  </a:lnTo>
                  <a:lnTo>
                    <a:pt x="943" y="1497"/>
                  </a:lnTo>
                  <a:lnTo>
                    <a:pt x="956" y="1487"/>
                  </a:lnTo>
                  <a:lnTo>
                    <a:pt x="968" y="1477"/>
                  </a:lnTo>
                  <a:lnTo>
                    <a:pt x="979" y="1464"/>
                  </a:lnTo>
                  <a:lnTo>
                    <a:pt x="989" y="1452"/>
                  </a:lnTo>
                  <a:lnTo>
                    <a:pt x="997" y="1438"/>
                  </a:lnTo>
                  <a:lnTo>
                    <a:pt x="1005" y="1423"/>
                  </a:lnTo>
                  <a:lnTo>
                    <a:pt x="1010" y="1407"/>
                  </a:lnTo>
                  <a:lnTo>
                    <a:pt x="1015" y="1391"/>
                  </a:lnTo>
                  <a:lnTo>
                    <a:pt x="1017" y="1374"/>
                  </a:lnTo>
                  <a:lnTo>
                    <a:pt x="1018" y="1357"/>
                  </a:lnTo>
                  <a:lnTo>
                    <a:pt x="1018" y="1527"/>
                  </a:lnTo>
                  <a:lnTo>
                    <a:pt x="1019" y="1544"/>
                  </a:lnTo>
                  <a:lnTo>
                    <a:pt x="1021" y="1561"/>
                  </a:lnTo>
                  <a:lnTo>
                    <a:pt x="1026" y="1577"/>
                  </a:lnTo>
                  <a:lnTo>
                    <a:pt x="1031" y="1593"/>
                  </a:lnTo>
                  <a:lnTo>
                    <a:pt x="1039" y="1607"/>
                  </a:lnTo>
                  <a:lnTo>
                    <a:pt x="1047" y="1622"/>
                  </a:lnTo>
                  <a:lnTo>
                    <a:pt x="1056" y="1635"/>
                  </a:lnTo>
                  <a:lnTo>
                    <a:pt x="1067" y="1647"/>
                  </a:lnTo>
                  <a:lnTo>
                    <a:pt x="1079" y="1658"/>
                  </a:lnTo>
                  <a:lnTo>
                    <a:pt x="1093" y="1668"/>
                  </a:lnTo>
                  <a:lnTo>
                    <a:pt x="1107" y="1675"/>
                  </a:lnTo>
                  <a:lnTo>
                    <a:pt x="1121" y="1683"/>
                  </a:lnTo>
                  <a:lnTo>
                    <a:pt x="1137" y="1689"/>
                  </a:lnTo>
                  <a:lnTo>
                    <a:pt x="1153" y="1693"/>
                  </a:lnTo>
                  <a:lnTo>
                    <a:pt x="1170" y="1695"/>
                  </a:lnTo>
                  <a:lnTo>
                    <a:pt x="1187" y="1696"/>
                  </a:lnTo>
                  <a:lnTo>
                    <a:pt x="1527" y="1696"/>
                  </a:lnTo>
                  <a:lnTo>
                    <a:pt x="1543" y="1695"/>
                  </a:lnTo>
                  <a:lnTo>
                    <a:pt x="1561" y="1693"/>
                  </a:lnTo>
                  <a:lnTo>
                    <a:pt x="1577" y="1689"/>
                  </a:lnTo>
                  <a:lnTo>
                    <a:pt x="1593" y="1683"/>
                  </a:lnTo>
                  <a:lnTo>
                    <a:pt x="1607" y="1675"/>
                  </a:lnTo>
                  <a:lnTo>
                    <a:pt x="1621" y="1668"/>
                  </a:lnTo>
                  <a:lnTo>
                    <a:pt x="1635" y="1658"/>
                  </a:lnTo>
                  <a:lnTo>
                    <a:pt x="1647" y="1647"/>
                  </a:lnTo>
                  <a:lnTo>
                    <a:pt x="1658" y="1635"/>
                  </a:lnTo>
                  <a:lnTo>
                    <a:pt x="1668" y="1622"/>
                  </a:lnTo>
                  <a:lnTo>
                    <a:pt x="1675" y="1607"/>
                  </a:lnTo>
                  <a:lnTo>
                    <a:pt x="1683" y="1593"/>
                  </a:lnTo>
                  <a:lnTo>
                    <a:pt x="1688" y="1577"/>
                  </a:lnTo>
                  <a:lnTo>
                    <a:pt x="1693" y="1561"/>
                  </a:lnTo>
                  <a:lnTo>
                    <a:pt x="1695" y="1544"/>
                  </a:lnTo>
                  <a:lnTo>
                    <a:pt x="1696" y="1527"/>
                  </a:lnTo>
                  <a:lnTo>
                    <a:pt x="1696" y="1018"/>
                  </a:lnTo>
                  <a:lnTo>
                    <a:pt x="2714" y="1018"/>
                  </a:lnTo>
                  <a:lnTo>
                    <a:pt x="2714" y="1527"/>
                  </a:lnTo>
                  <a:lnTo>
                    <a:pt x="2714" y="1544"/>
                  </a:lnTo>
                  <a:lnTo>
                    <a:pt x="2717" y="1561"/>
                  </a:lnTo>
                  <a:lnTo>
                    <a:pt x="2722" y="1577"/>
                  </a:lnTo>
                  <a:lnTo>
                    <a:pt x="2727" y="1593"/>
                  </a:lnTo>
                  <a:lnTo>
                    <a:pt x="2734" y="1607"/>
                  </a:lnTo>
                  <a:lnTo>
                    <a:pt x="2742" y="1622"/>
                  </a:lnTo>
                  <a:lnTo>
                    <a:pt x="2752" y="1635"/>
                  </a:lnTo>
                  <a:lnTo>
                    <a:pt x="2763" y="1647"/>
                  </a:lnTo>
                  <a:lnTo>
                    <a:pt x="2775" y="1658"/>
                  </a:lnTo>
                  <a:lnTo>
                    <a:pt x="2789" y="1668"/>
                  </a:lnTo>
                  <a:lnTo>
                    <a:pt x="2802" y="1675"/>
                  </a:lnTo>
                  <a:lnTo>
                    <a:pt x="2817" y="1683"/>
                  </a:lnTo>
                  <a:lnTo>
                    <a:pt x="2833" y="1689"/>
                  </a:lnTo>
                  <a:lnTo>
                    <a:pt x="2849" y="1693"/>
                  </a:lnTo>
                  <a:lnTo>
                    <a:pt x="2866" y="1695"/>
                  </a:lnTo>
                  <a:lnTo>
                    <a:pt x="2883" y="1696"/>
                  </a:lnTo>
                  <a:lnTo>
                    <a:pt x="3222" y="1696"/>
                  </a:lnTo>
                  <a:lnTo>
                    <a:pt x="3239" y="1695"/>
                  </a:lnTo>
                  <a:lnTo>
                    <a:pt x="3257" y="1693"/>
                  </a:lnTo>
                  <a:lnTo>
                    <a:pt x="3272" y="1689"/>
                  </a:lnTo>
                  <a:lnTo>
                    <a:pt x="3289" y="1683"/>
                  </a:lnTo>
                  <a:lnTo>
                    <a:pt x="3303" y="1675"/>
                  </a:lnTo>
                  <a:lnTo>
                    <a:pt x="3317" y="1668"/>
                  </a:lnTo>
                  <a:lnTo>
                    <a:pt x="3331" y="1658"/>
                  </a:lnTo>
                  <a:lnTo>
                    <a:pt x="3343" y="1647"/>
                  </a:lnTo>
                  <a:lnTo>
                    <a:pt x="3354" y="1635"/>
                  </a:lnTo>
                  <a:lnTo>
                    <a:pt x="3362" y="1622"/>
                  </a:lnTo>
                  <a:lnTo>
                    <a:pt x="3371" y="1607"/>
                  </a:lnTo>
                  <a:lnTo>
                    <a:pt x="3379" y="1593"/>
                  </a:lnTo>
                  <a:lnTo>
                    <a:pt x="3384" y="1577"/>
                  </a:lnTo>
                  <a:lnTo>
                    <a:pt x="3389" y="1561"/>
                  </a:lnTo>
                  <a:lnTo>
                    <a:pt x="3391" y="1544"/>
                  </a:lnTo>
                  <a:lnTo>
                    <a:pt x="3392" y="1527"/>
                  </a:lnTo>
                  <a:lnTo>
                    <a:pt x="3392" y="1358"/>
                  </a:lnTo>
                  <a:lnTo>
                    <a:pt x="3393" y="1375"/>
                  </a:lnTo>
                  <a:lnTo>
                    <a:pt x="3395" y="1392"/>
                  </a:lnTo>
                  <a:lnTo>
                    <a:pt x="3400" y="1408"/>
                  </a:lnTo>
                  <a:lnTo>
                    <a:pt x="3405" y="1424"/>
                  </a:lnTo>
                  <a:lnTo>
                    <a:pt x="3413" y="1438"/>
                  </a:lnTo>
                  <a:lnTo>
                    <a:pt x="3421" y="1452"/>
                  </a:lnTo>
                  <a:lnTo>
                    <a:pt x="3431" y="1466"/>
                  </a:lnTo>
                  <a:lnTo>
                    <a:pt x="3442" y="1478"/>
                  </a:lnTo>
                  <a:lnTo>
                    <a:pt x="3454" y="1489"/>
                  </a:lnTo>
                  <a:lnTo>
                    <a:pt x="3467" y="1497"/>
                  </a:lnTo>
                  <a:lnTo>
                    <a:pt x="3481" y="1506"/>
                  </a:lnTo>
                  <a:lnTo>
                    <a:pt x="3495" y="1514"/>
                  </a:lnTo>
                  <a:lnTo>
                    <a:pt x="3511" y="1519"/>
                  </a:lnTo>
                  <a:lnTo>
                    <a:pt x="3527" y="1524"/>
                  </a:lnTo>
                  <a:lnTo>
                    <a:pt x="3544" y="1526"/>
                  </a:lnTo>
                  <a:lnTo>
                    <a:pt x="3561" y="1527"/>
                  </a:lnTo>
                  <a:lnTo>
                    <a:pt x="3900" y="1527"/>
                  </a:lnTo>
                  <a:lnTo>
                    <a:pt x="3917" y="1526"/>
                  </a:lnTo>
                  <a:lnTo>
                    <a:pt x="3934" y="1524"/>
                  </a:lnTo>
                  <a:lnTo>
                    <a:pt x="3950" y="1519"/>
                  </a:lnTo>
                  <a:lnTo>
                    <a:pt x="3966" y="1514"/>
                  </a:lnTo>
                  <a:lnTo>
                    <a:pt x="3981" y="1506"/>
                  </a:lnTo>
                  <a:lnTo>
                    <a:pt x="3996" y="1497"/>
                  </a:lnTo>
                  <a:lnTo>
                    <a:pt x="4009" y="1487"/>
                  </a:lnTo>
                  <a:lnTo>
                    <a:pt x="4020" y="1477"/>
                  </a:lnTo>
                  <a:lnTo>
                    <a:pt x="4031" y="1464"/>
                  </a:lnTo>
                  <a:lnTo>
                    <a:pt x="4041" y="1452"/>
                  </a:lnTo>
                  <a:lnTo>
                    <a:pt x="4049" y="1438"/>
                  </a:lnTo>
                  <a:lnTo>
                    <a:pt x="4056" y="1423"/>
                  </a:lnTo>
                  <a:lnTo>
                    <a:pt x="4063" y="1407"/>
                  </a:lnTo>
                  <a:lnTo>
                    <a:pt x="4066" y="1391"/>
                  </a:lnTo>
                  <a:lnTo>
                    <a:pt x="4069" y="1374"/>
                  </a:lnTo>
                  <a:lnTo>
                    <a:pt x="4069" y="1357"/>
                  </a:lnTo>
                  <a:lnTo>
                    <a:pt x="4069" y="1018"/>
                  </a:lnTo>
                  <a:lnTo>
                    <a:pt x="4409" y="1018"/>
                  </a:lnTo>
                  <a:lnTo>
                    <a:pt x="4409" y="679"/>
                  </a:lnTo>
                  <a:close/>
                </a:path>
              </a:pathLst>
            </a:custGeom>
            <a:solidFill>
              <a:srgbClr val="D03E2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ndParaRPr>
            </a:p>
          </p:txBody>
        </p:sp>
        <p:sp>
          <p:nvSpPr>
            <p:cNvPr id="11" name="矩形 10"/>
            <p:cNvSpPr/>
            <p:nvPr/>
          </p:nvSpPr>
          <p:spPr>
            <a:xfrm>
              <a:off x="5374801" y="3166702"/>
              <a:ext cx="1107996" cy="369332"/>
            </a:xfrm>
            <a:prstGeom prst="rect">
              <a:avLst/>
            </a:prstGeom>
          </p:spPr>
          <p:txBody>
            <a:bodyPr wrap="none">
              <a:spAutoFit/>
            </a:bodyPr>
            <a:lstStyle/>
            <a:p>
              <a:pPr algn="ctr"/>
              <a:r>
                <a:rPr lang="zh-CN" altLang="en-US" sz="1800" dirty="0">
                  <a:solidFill>
                    <a:schemeClr val="bg1"/>
                  </a:solidFill>
                  <a:latin typeface="微软雅黑" panose="020B0503020204020204" pitchFamily="34" charset="-122"/>
                  <a:ea typeface="微软雅黑" panose="020B0503020204020204" pitchFamily="34" charset="-122"/>
                </a:rPr>
                <a:t>无氧运动</a:t>
              </a:r>
            </a:p>
          </p:txBody>
        </p:sp>
        <p:sp>
          <p:nvSpPr>
            <p:cNvPr id="4" name="矩形 3"/>
            <p:cNvSpPr/>
            <p:nvPr/>
          </p:nvSpPr>
          <p:spPr>
            <a:xfrm>
              <a:off x="6600571" y="1663228"/>
              <a:ext cx="1538717" cy="1200329"/>
            </a:xfrm>
            <a:prstGeom prst="rect">
              <a:avLst/>
            </a:prstGeom>
          </p:spPr>
          <p:txBody>
            <a:bodyPr wrap="squar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糖原所剩无几</a:t>
              </a:r>
              <a:endParaRPr lang="en-US" altLang="zh-CN" sz="1800" b="1" dirty="0">
                <a:solidFill>
                  <a:schemeClr val="bg1"/>
                </a:solidFill>
                <a:latin typeface="微软雅黑" panose="020B0503020204020204" pitchFamily="34" charset="-122"/>
                <a:ea typeface="微软雅黑" panose="020B0503020204020204" pitchFamily="34" charset="-122"/>
              </a:endParaRPr>
            </a:p>
            <a:p>
              <a:pPr algn="ctr"/>
              <a:r>
                <a:rPr lang="zh-CN" altLang="en-US" sz="1800" b="1" dirty="0">
                  <a:solidFill>
                    <a:schemeClr val="bg1"/>
                  </a:solidFill>
                  <a:latin typeface="微软雅黑" panose="020B0503020204020204" pitchFamily="34" charset="-122"/>
                  <a:ea typeface="微软雅黑" panose="020B0503020204020204" pitchFamily="34" charset="-122"/>
                </a:rPr>
                <a:t>疲惫中无法</a:t>
              </a:r>
              <a:endParaRPr lang="en-US" altLang="zh-CN" sz="1800" b="1" dirty="0">
                <a:solidFill>
                  <a:schemeClr val="bg1"/>
                </a:solidFill>
                <a:latin typeface="微软雅黑" panose="020B0503020204020204" pitchFamily="34" charset="-122"/>
                <a:ea typeface="微软雅黑" panose="020B0503020204020204" pitchFamily="34" charset="-122"/>
              </a:endParaRPr>
            </a:p>
            <a:p>
              <a:pPr algn="ctr"/>
              <a:r>
                <a:rPr lang="zh-CN" altLang="en-US" sz="1800" b="1" dirty="0">
                  <a:solidFill>
                    <a:schemeClr val="bg1"/>
                  </a:solidFill>
                  <a:latin typeface="微软雅黑" panose="020B0503020204020204" pitchFamily="34" charset="-122"/>
                  <a:ea typeface="微软雅黑" panose="020B0503020204020204" pitchFamily="34" charset="-122"/>
                </a:rPr>
                <a:t>正常的训练</a:t>
              </a:r>
            </a:p>
          </p:txBody>
        </p:sp>
        <p:sp>
          <p:nvSpPr>
            <p:cNvPr id="26" name="圆角矩形 25"/>
            <p:cNvSpPr/>
            <p:nvPr/>
          </p:nvSpPr>
          <p:spPr>
            <a:xfrm>
              <a:off x="5004048" y="1491630"/>
              <a:ext cx="3348372" cy="2159820"/>
            </a:xfrm>
            <a:prstGeom prst="roundRect">
              <a:avLst>
                <a:gd name="adj" fmla="val 8361"/>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345007759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50"/>
                                        <p:tgtEl>
                                          <p:spTgt spid="6"/>
                                        </p:tgtEl>
                                      </p:cBhvr>
                                    </p:animEffect>
                                  </p:childTnLst>
                                </p:cTn>
                              </p:par>
                            </p:childTnLst>
                          </p:cTn>
                        </p:par>
                        <p:par>
                          <p:cTn id="8" fill="hold">
                            <p:stCondLst>
                              <p:cond delay="750"/>
                            </p:stCondLst>
                            <p:childTnLst>
                              <p:par>
                                <p:cTn id="9" presetID="17"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750" fill="hold"/>
                                        <p:tgtEl>
                                          <p:spTgt spid="9"/>
                                        </p:tgtEl>
                                        <p:attrNameLst>
                                          <p:attrName>ppt_w</p:attrName>
                                        </p:attrNameLst>
                                      </p:cBhvr>
                                      <p:tavLst>
                                        <p:tav tm="0">
                                          <p:val>
                                            <p:fltVal val="0"/>
                                          </p:val>
                                        </p:tav>
                                        <p:tav tm="100000">
                                          <p:val>
                                            <p:strVal val="#ppt_w"/>
                                          </p:val>
                                        </p:tav>
                                      </p:tavLst>
                                    </p:anim>
                                    <p:anim calcmode="lin" valueType="num">
                                      <p:cBhvr>
                                        <p:cTn id="12" dur="750" fill="hold"/>
                                        <p:tgtEl>
                                          <p:spTgt spid="9"/>
                                        </p:tgtEl>
                                        <p:attrNameLst>
                                          <p:attrName>ppt_h</p:attrName>
                                        </p:attrNameLst>
                                      </p:cBhvr>
                                      <p:tavLst>
                                        <p:tav tm="0">
                                          <p:val>
                                            <p:strVal val="#ppt_h"/>
                                          </p:val>
                                        </p:tav>
                                        <p:tav tm="100000">
                                          <p:val>
                                            <p:strVal val="#ppt_h"/>
                                          </p:val>
                                        </p:tav>
                                      </p:tavLst>
                                    </p:anim>
                                  </p:childTnLst>
                                </p:cTn>
                              </p:par>
                            </p:childTnLst>
                          </p:cTn>
                        </p:par>
                        <p:par>
                          <p:cTn id="13" fill="hold">
                            <p:stCondLst>
                              <p:cond delay="1500"/>
                            </p:stCondLst>
                            <p:childTnLst>
                              <p:par>
                                <p:cTn id="14" presetID="17"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225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8063" y="1461241"/>
            <a:ext cx="1836738" cy="1784250"/>
            <a:chOff x="1008063" y="1461241"/>
            <a:chExt cx="1836738" cy="1784250"/>
          </a:xfrm>
        </p:grpSpPr>
        <p:sp>
          <p:nvSpPr>
            <p:cNvPr id="92" name="椭圆 1"/>
            <p:cNvSpPr>
              <a:spLocks noChangeArrowheads="1"/>
            </p:cNvSpPr>
            <p:nvPr/>
          </p:nvSpPr>
          <p:spPr bwMode="auto">
            <a:xfrm>
              <a:off x="1008063" y="1461241"/>
              <a:ext cx="1751012" cy="1784250"/>
            </a:xfrm>
            <a:custGeom>
              <a:avLst/>
              <a:gdLst>
                <a:gd name="T0" fmla="*/ 936104 w 1751265"/>
                <a:gd name="T1" fmla="*/ 0 h 1872208"/>
                <a:gd name="T2" fmla="*/ 1751265 w 1751265"/>
                <a:gd name="T3" fmla="*/ 476797 h 1872208"/>
                <a:gd name="T4" fmla="*/ 1621028 w 1751265"/>
                <a:gd name="T5" fmla="*/ 951401 h 1872208"/>
                <a:gd name="T6" fmla="*/ 1741972 w 1751265"/>
                <a:gd name="T7" fmla="*/ 1410708 h 1872208"/>
                <a:gd name="T8" fmla="*/ 936104 w 1751265"/>
                <a:gd name="T9" fmla="*/ 1872208 h 1872208"/>
                <a:gd name="T10" fmla="*/ 0 w 1751265"/>
                <a:gd name="T11" fmla="*/ 936104 h 1872208"/>
                <a:gd name="T12" fmla="*/ 936104 w 1751265"/>
                <a:gd name="T13" fmla="*/ 0 h 1872208"/>
                <a:gd name="T14" fmla="*/ 0 w 1751265"/>
                <a:gd name="T15" fmla="*/ 0 h 1872208"/>
                <a:gd name="T16" fmla="*/ 1751265 w 1751265"/>
                <a:gd name="T17" fmla="*/ 1872208 h 1872208"/>
              </a:gdLst>
              <a:ahLst/>
              <a:cxnLst>
                <a:cxn ang="0">
                  <a:pos x="T0" y="T1"/>
                </a:cxn>
                <a:cxn ang="0">
                  <a:pos x="T2" y="T3"/>
                </a:cxn>
                <a:cxn ang="0">
                  <a:pos x="T4" y="T5"/>
                </a:cxn>
                <a:cxn ang="0">
                  <a:pos x="T6" y="T7"/>
                </a:cxn>
                <a:cxn ang="0">
                  <a:pos x="T8" y="T9"/>
                </a:cxn>
                <a:cxn ang="0">
                  <a:pos x="T10" y="T11"/>
                </a:cxn>
                <a:cxn ang="0">
                  <a:pos x="T12" y="T13"/>
                </a:cxn>
              </a:cxnLst>
              <a:rect l="T14" t="T15" r="T16" b="T17"/>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solidFill>
            <a:ln>
              <a:noFill/>
            </a:ln>
          </p:spPr>
          <p:txBody>
            <a:bodyPr anchor="ct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96" name="TextBox 14"/>
            <p:cNvSpPr>
              <a:spLocks noChangeArrowheads="1"/>
            </p:cNvSpPr>
            <p:nvPr/>
          </p:nvSpPr>
          <p:spPr bwMode="auto">
            <a:xfrm>
              <a:off x="1619250" y="1686788"/>
              <a:ext cx="598241" cy="53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r>
                <a:rPr lang="en-US" altLang="zh-CN" sz="3200" b="1" smtClean="0">
                  <a:solidFill>
                    <a:prstClr val="white"/>
                  </a:solidFill>
                  <a:latin typeface="方正兰亭粗黑_GBK" charset="-122"/>
                  <a:ea typeface="方正兰亭粗黑_GBK" charset="-122"/>
                  <a:sym typeface="方正兰亭粗黑_GBK" charset="-122"/>
                </a:rPr>
                <a:t>01</a:t>
              </a:r>
            </a:p>
          </p:txBody>
        </p:sp>
        <p:sp>
          <p:nvSpPr>
            <p:cNvPr id="100" name="直接连接符 18"/>
            <p:cNvSpPr>
              <a:spLocks noChangeShapeType="1"/>
            </p:cNvSpPr>
            <p:nvPr/>
          </p:nvSpPr>
          <p:spPr bwMode="auto">
            <a:xfrm>
              <a:off x="1223964" y="2185827"/>
              <a:ext cx="1285875" cy="1514"/>
            </a:xfrm>
            <a:prstGeom prst="line">
              <a:avLst/>
            </a:prstGeom>
            <a:noFill/>
            <a:ln w="9525">
              <a:solidFill>
                <a:schemeClr val="bg1"/>
              </a:solidFill>
              <a:prstDash val="dash"/>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104" name="TextBox 22"/>
            <p:cNvSpPr>
              <a:spLocks noChangeArrowheads="1"/>
            </p:cNvSpPr>
            <p:nvPr/>
          </p:nvSpPr>
          <p:spPr bwMode="auto">
            <a:xfrm>
              <a:off x="1074739" y="2310776"/>
              <a:ext cx="1747837" cy="3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700" b="1" smtClean="0">
                  <a:solidFill>
                    <a:prstClr val="white"/>
                  </a:solidFill>
                  <a:latin typeface="微软雅黑" pitchFamily="34" charset="-122"/>
                  <a:ea typeface="微软雅黑" pitchFamily="34" charset="-122"/>
                  <a:sym typeface="微软雅黑" pitchFamily="34" charset="-122"/>
                </a:rPr>
                <a:t>点此输入标题</a:t>
              </a:r>
            </a:p>
          </p:txBody>
        </p:sp>
        <p:sp>
          <p:nvSpPr>
            <p:cNvPr id="105" name="TextBox 23"/>
            <p:cNvSpPr>
              <a:spLocks noChangeArrowheads="1"/>
            </p:cNvSpPr>
            <p:nvPr/>
          </p:nvSpPr>
          <p:spPr bwMode="auto">
            <a:xfrm>
              <a:off x="1096964" y="2619621"/>
              <a:ext cx="1747837" cy="3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400" smtClean="0">
                  <a:solidFill>
                    <a:prstClr val="white"/>
                  </a:solidFill>
                  <a:latin typeface="微软雅黑" pitchFamily="34" charset="-122"/>
                  <a:ea typeface="微软雅黑" pitchFamily="34" charset="-122"/>
                  <a:sym typeface="微软雅黑" pitchFamily="34" charset="-122"/>
                </a:rPr>
                <a:t>点此输入文字</a:t>
              </a:r>
            </a:p>
          </p:txBody>
        </p:sp>
      </p:grpSp>
      <p:grpSp>
        <p:nvGrpSpPr>
          <p:cNvPr id="3" name="组合 2"/>
          <p:cNvGrpSpPr/>
          <p:nvPr/>
        </p:nvGrpSpPr>
        <p:grpSpPr>
          <a:xfrm>
            <a:off x="2759075" y="1475528"/>
            <a:ext cx="1857375" cy="1784250"/>
            <a:chOff x="2759075" y="1475528"/>
            <a:chExt cx="1857375" cy="1784250"/>
          </a:xfrm>
        </p:grpSpPr>
        <p:sp>
          <p:nvSpPr>
            <p:cNvPr id="94" name="椭圆 1"/>
            <p:cNvSpPr>
              <a:spLocks noChangeArrowheads="1"/>
            </p:cNvSpPr>
            <p:nvPr/>
          </p:nvSpPr>
          <p:spPr bwMode="auto">
            <a:xfrm>
              <a:off x="2759075" y="1475528"/>
              <a:ext cx="1752600" cy="1784250"/>
            </a:xfrm>
            <a:custGeom>
              <a:avLst/>
              <a:gdLst>
                <a:gd name="T0" fmla="*/ 936104 w 1751265"/>
                <a:gd name="T1" fmla="*/ 0 h 1872208"/>
                <a:gd name="T2" fmla="*/ 1751265 w 1751265"/>
                <a:gd name="T3" fmla="*/ 476797 h 1872208"/>
                <a:gd name="T4" fmla="*/ 1621028 w 1751265"/>
                <a:gd name="T5" fmla="*/ 951401 h 1872208"/>
                <a:gd name="T6" fmla="*/ 1741972 w 1751265"/>
                <a:gd name="T7" fmla="*/ 1410708 h 1872208"/>
                <a:gd name="T8" fmla="*/ 936104 w 1751265"/>
                <a:gd name="T9" fmla="*/ 1872208 h 1872208"/>
                <a:gd name="T10" fmla="*/ 0 w 1751265"/>
                <a:gd name="T11" fmla="*/ 936104 h 1872208"/>
                <a:gd name="T12" fmla="*/ 936104 w 1751265"/>
                <a:gd name="T13" fmla="*/ 0 h 1872208"/>
                <a:gd name="T14" fmla="*/ 0 w 1751265"/>
                <a:gd name="T15" fmla="*/ 0 h 1872208"/>
                <a:gd name="T16" fmla="*/ 1751265 w 1751265"/>
                <a:gd name="T17" fmla="*/ 1872208 h 1872208"/>
              </a:gdLst>
              <a:ahLst/>
              <a:cxnLst>
                <a:cxn ang="0">
                  <a:pos x="T0" y="T1"/>
                </a:cxn>
                <a:cxn ang="0">
                  <a:pos x="T2" y="T3"/>
                </a:cxn>
                <a:cxn ang="0">
                  <a:pos x="T4" y="T5"/>
                </a:cxn>
                <a:cxn ang="0">
                  <a:pos x="T6" y="T7"/>
                </a:cxn>
                <a:cxn ang="0">
                  <a:pos x="T8" y="T9"/>
                </a:cxn>
                <a:cxn ang="0">
                  <a:pos x="T10" y="T11"/>
                </a:cxn>
                <a:cxn ang="0">
                  <a:pos x="T12" y="T13"/>
                </a:cxn>
              </a:cxnLst>
              <a:rect l="T14" t="T15" r="T16" b="T17"/>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txBody>
            <a:bodyPr anchor="ct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97" name="TextBox 15"/>
            <p:cNvSpPr>
              <a:spLocks noChangeArrowheads="1"/>
            </p:cNvSpPr>
            <p:nvPr/>
          </p:nvSpPr>
          <p:spPr bwMode="auto">
            <a:xfrm>
              <a:off x="3400426" y="1686788"/>
              <a:ext cx="598241" cy="53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r>
                <a:rPr lang="en-US" altLang="zh-CN" sz="3200" b="1" smtClean="0">
                  <a:solidFill>
                    <a:prstClr val="white"/>
                  </a:solidFill>
                  <a:latin typeface="方正兰亭粗黑_GBK" charset="-122"/>
                  <a:ea typeface="方正兰亭粗黑_GBK" charset="-122"/>
                  <a:sym typeface="方正兰亭粗黑_GBK" charset="-122"/>
                </a:rPr>
                <a:t>02</a:t>
              </a:r>
            </a:p>
          </p:txBody>
        </p:sp>
        <p:sp>
          <p:nvSpPr>
            <p:cNvPr id="101" name="直接连接符 19"/>
            <p:cNvSpPr>
              <a:spLocks noChangeShapeType="1"/>
            </p:cNvSpPr>
            <p:nvPr/>
          </p:nvSpPr>
          <p:spPr bwMode="auto">
            <a:xfrm>
              <a:off x="2992439" y="2185827"/>
              <a:ext cx="1285875" cy="1514"/>
            </a:xfrm>
            <a:prstGeom prst="line">
              <a:avLst/>
            </a:prstGeom>
            <a:noFill/>
            <a:ln w="9525">
              <a:solidFill>
                <a:schemeClr val="bg1"/>
              </a:solidFill>
              <a:prstDash val="dash"/>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106" name="TextBox 24"/>
            <p:cNvSpPr>
              <a:spLocks noChangeArrowheads="1"/>
            </p:cNvSpPr>
            <p:nvPr/>
          </p:nvSpPr>
          <p:spPr bwMode="auto">
            <a:xfrm>
              <a:off x="2847975" y="2310776"/>
              <a:ext cx="1746250" cy="3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700" b="1" smtClean="0">
                  <a:solidFill>
                    <a:prstClr val="white"/>
                  </a:solidFill>
                  <a:latin typeface="微软雅黑" pitchFamily="34" charset="-122"/>
                  <a:ea typeface="微软雅黑" pitchFamily="34" charset="-122"/>
                  <a:sym typeface="微软雅黑" pitchFamily="34" charset="-122"/>
                </a:rPr>
                <a:t>点此输入标题</a:t>
              </a:r>
            </a:p>
          </p:txBody>
        </p:sp>
        <p:sp>
          <p:nvSpPr>
            <p:cNvPr id="107" name="TextBox 25"/>
            <p:cNvSpPr>
              <a:spLocks noChangeArrowheads="1"/>
            </p:cNvSpPr>
            <p:nvPr/>
          </p:nvSpPr>
          <p:spPr bwMode="auto">
            <a:xfrm>
              <a:off x="2870200" y="2619621"/>
              <a:ext cx="1746250" cy="3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400" smtClean="0">
                  <a:solidFill>
                    <a:prstClr val="white"/>
                  </a:solidFill>
                  <a:latin typeface="微软雅黑" pitchFamily="34" charset="-122"/>
                  <a:ea typeface="微软雅黑" pitchFamily="34" charset="-122"/>
                  <a:sym typeface="微软雅黑" pitchFamily="34" charset="-122"/>
                </a:rPr>
                <a:t>点此输入文字</a:t>
              </a:r>
            </a:p>
          </p:txBody>
        </p:sp>
      </p:grpSp>
      <p:grpSp>
        <p:nvGrpSpPr>
          <p:cNvPr id="4" name="组合 3"/>
          <p:cNvGrpSpPr/>
          <p:nvPr/>
        </p:nvGrpSpPr>
        <p:grpSpPr>
          <a:xfrm>
            <a:off x="4511676" y="1475528"/>
            <a:ext cx="1862137" cy="1784250"/>
            <a:chOff x="4511676" y="1475528"/>
            <a:chExt cx="1862137" cy="1784250"/>
          </a:xfrm>
        </p:grpSpPr>
        <p:sp>
          <p:nvSpPr>
            <p:cNvPr id="95" name="椭圆 1"/>
            <p:cNvSpPr>
              <a:spLocks noChangeArrowheads="1"/>
            </p:cNvSpPr>
            <p:nvPr/>
          </p:nvSpPr>
          <p:spPr bwMode="auto">
            <a:xfrm>
              <a:off x="4511676" y="1475528"/>
              <a:ext cx="1751013" cy="1784250"/>
            </a:xfrm>
            <a:custGeom>
              <a:avLst/>
              <a:gdLst>
                <a:gd name="T0" fmla="*/ 936104 w 1751265"/>
                <a:gd name="T1" fmla="*/ 0 h 1872208"/>
                <a:gd name="T2" fmla="*/ 1751265 w 1751265"/>
                <a:gd name="T3" fmla="*/ 476797 h 1872208"/>
                <a:gd name="T4" fmla="*/ 1621028 w 1751265"/>
                <a:gd name="T5" fmla="*/ 951401 h 1872208"/>
                <a:gd name="T6" fmla="*/ 1741972 w 1751265"/>
                <a:gd name="T7" fmla="*/ 1410708 h 1872208"/>
                <a:gd name="T8" fmla="*/ 936104 w 1751265"/>
                <a:gd name="T9" fmla="*/ 1872208 h 1872208"/>
                <a:gd name="T10" fmla="*/ 0 w 1751265"/>
                <a:gd name="T11" fmla="*/ 936104 h 1872208"/>
                <a:gd name="T12" fmla="*/ 936104 w 1751265"/>
                <a:gd name="T13" fmla="*/ 0 h 1872208"/>
                <a:gd name="T14" fmla="*/ 0 w 1751265"/>
                <a:gd name="T15" fmla="*/ 0 h 1872208"/>
                <a:gd name="T16" fmla="*/ 1751265 w 1751265"/>
                <a:gd name="T17" fmla="*/ 1872208 h 1872208"/>
              </a:gdLst>
              <a:ahLst/>
              <a:cxnLst>
                <a:cxn ang="0">
                  <a:pos x="T0" y="T1"/>
                </a:cxn>
                <a:cxn ang="0">
                  <a:pos x="T2" y="T3"/>
                </a:cxn>
                <a:cxn ang="0">
                  <a:pos x="T4" y="T5"/>
                </a:cxn>
                <a:cxn ang="0">
                  <a:pos x="T6" y="T7"/>
                </a:cxn>
                <a:cxn ang="0">
                  <a:pos x="T8" y="T9"/>
                </a:cxn>
                <a:cxn ang="0">
                  <a:pos x="T10" y="T11"/>
                </a:cxn>
                <a:cxn ang="0">
                  <a:pos x="T12" y="T13"/>
                </a:cxn>
              </a:cxnLst>
              <a:rect l="T14" t="T15" r="T16" b="T17"/>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txBody>
            <a:bodyPr anchor="ct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98" name="TextBox 16"/>
            <p:cNvSpPr>
              <a:spLocks noChangeArrowheads="1"/>
            </p:cNvSpPr>
            <p:nvPr/>
          </p:nvSpPr>
          <p:spPr bwMode="auto">
            <a:xfrm>
              <a:off x="5111751" y="1686788"/>
              <a:ext cx="598241" cy="53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r>
                <a:rPr lang="en-US" altLang="zh-CN" sz="3200" b="1" dirty="0" smtClean="0">
                  <a:solidFill>
                    <a:prstClr val="white"/>
                  </a:solidFill>
                  <a:latin typeface="方正兰亭粗黑_GBK" charset="-122"/>
                  <a:ea typeface="方正兰亭粗黑_GBK" charset="-122"/>
                  <a:sym typeface="方正兰亭粗黑_GBK" charset="-122"/>
                </a:rPr>
                <a:t>03</a:t>
              </a:r>
            </a:p>
          </p:txBody>
        </p:sp>
        <p:sp>
          <p:nvSpPr>
            <p:cNvPr id="102" name="直接连接符 20"/>
            <p:cNvSpPr>
              <a:spLocks noChangeShapeType="1"/>
            </p:cNvSpPr>
            <p:nvPr/>
          </p:nvSpPr>
          <p:spPr bwMode="auto">
            <a:xfrm>
              <a:off x="4743451" y="2185827"/>
              <a:ext cx="1285875" cy="1514"/>
            </a:xfrm>
            <a:prstGeom prst="line">
              <a:avLst/>
            </a:prstGeom>
            <a:noFill/>
            <a:ln w="9525">
              <a:solidFill>
                <a:schemeClr val="bg1"/>
              </a:solidFill>
              <a:prstDash val="dash"/>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108" name="TextBox 26"/>
            <p:cNvSpPr>
              <a:spLocks noChangeArrowheads="1"/>
            </p:cNvSpPr>
            <p:nvPr/>
          </p:nvSpPr>
          <p:spPr bwMode="auto">
            <a:xfrm>
              <a:off x="4605339" y="2310776"/>
              <a:ext cx="1747837" cy="3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700" b="1" smtClean="0">
                  <a:solidFill>
                    <a:prstClr val="white"/>
                  </a:solidFill>
                  <a:latin typeface="微软雅黑" pitchFamily="34" charset="-122"/>
                  <a:ea typeface="微软雅黑" pitchFamily="34" charset="-122"/>
                  <a:sym typeface="微软雅黑" pitchFamily="34" charset="-122"/>
                </a:rPr>
                <a:t>点此输入标题</a:t>
              </a:r>
            </a:p>
          </p:txBody>
        </p:sp>
        <p:sp>
          <p:nvSpPr>
            <p:cNvPr id="109" name="TextBox 27"/>
            <p:cNvSpPr>
              <a:spLocks noChangeArrowheads="1"/>
            </p:cNvSpPr>
            <p:nvPr/>
          </p:nvSpPr>
          <p:spPr bwMode="auto">
            <a:xfrm>
              <a:off x="4627563" y="2619621"/>
              <a:ext cx="1746250" cy="3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400" smtClean="0">
                  <a:solidFill>
                    <a:prstClr val="white"/>
                  </a:solidFill>
                  <a:latin typeface="微软雅黑" pitchFamily="34" charset="-122"/>
                  <a:ea typeface="微软雅黑" pitchFamily="34" charset="-122"/>
                  <a:sym typeface="微软雅黑" pitchFamily="34" charset="-122"/>
                </a:rPr>
                <a:t>点此输入文字</a:t>
              </a:r>
            </a:p>
          </p:txBody>
        </p:sp>
      </p:grpSp>
      <p:grpSp>
        <p:nvGrpSpPr>
          <p:cNvPr id="5" name="组合 4"/>
          <p:cNvGrpSpPr/>
          <p:nvPr/>
        </p:nvGrpSpPr>
        <p:grpSpPr>
          <a:xfrm>
            <a:off x="6264275" y="1475528"/>
            <a:ext cx="1911350" cy="1784250"/>
            <a:chOff x="6264275" y="1475528"/>
            <a:chExt cx="1911350" cy="1784250"/>
          </a:xfrm>
        </p:grpSpPr>
        <p:sp>
          <p:nvSpPr>
            <p:cNvPr id="93" name="椭圆 11"/>
            <p:cNvSpPr>
              <a:spLocks noChangeArrowheads="1"/>
            </p:cNvSpPr>
            <p:nvPr/>
          </p:nvSpPr>
          <p:spPr bwMode="auto">
            <a:xfrm>
              <a:off x="6264275" y="1475528"/>
              <a:ext cx="1873250" cy="1784250"/>
            </a:xfrm>
            <a:prstGeom prst="ellipse">
              <a:avLst/>
            </a:prstGeom>
            <a:solidFill>
              <a:schemeClr val="accent4"/>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smtClean="0">
                <a:solidFill>
                  <a:prstClr val="white"/>
                </a:solidFill>
                <a:latin typeface="宋体" pitchFamily="2" charset="-122"/>
                <a:sym typeface="宋体" pitchFamily="2" charset="-122"/>
              </a:endParaRPr>
            </a:p>
          </p:txBody>
        </p:sp>
        <p:sp>
          <p:nvSpPr>
            <p:cNvPr id="99" name="TextBox 17"/>
            <p:cNvSpPr>
              <a:spLocks noChangeArrowheads="1"/>
            </p:cNvSpPr>
            <p:nvPr/>
          </p:nvSpPr>
          <p:spPr bwMode="auto">
            <a:xfrm>
              <a:off x="6926264" y="1686788"/>
              <a:ext cx="598241" cy="53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buFont typeface="Arial" pitchFamily="34" charset="0"/>
                <a:buNone/>
              </a:pPr>
              <a:r>
                <a:rPr lang="en-US" altLang="zh-CN" sz="3200" b="1" dirty="0" smtClean="0">
                  <a:solidFill>
                    <a:prstClr val="white"/>
                  </a:solidFill>
                  <a:latin typeface="方正兰亭粗黑_GBK" charset="-122"/>
                  <a:ea typeface="方正兰亭粗黑_GBK" charset="-122"/>
                  <a:sym typeface="方正兰亭粗黑_GBK" charset="-122"/>
                </a:rPr>
                <a:t>04</a:t>
              </a:r>
            </a:p>
          </p:txBody>
        </p:sp>
        <p:sp>
          <p:nvSpPr>
            <p:cNvPr id="103" name="直接连接符 21"/>
            <p:cNvSpPr>
              <a:spLocks noChangeShapeType="1"/>
            </p:cNvSpPr>
            <p:nvPr/>
          </p:nvSpPr>
          <p:spPr bwMode="auto">
            <a:xfrm>
              <a:off x="6503988" y="2185827"/>
              <a:ext cx="1435100" cy="1514"/>
            </a:xfrm>
            <a:prstGeom prst="line">
              <a:avLst/>
            </a:prstGeom>
            <a:noFill/>
            <a:ln w="9525">
              <a:solidFill>
                <a:schemeClr val="bg1"/>
              </a:solidFill>
              <a:prstDash val="dash"/>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mtClean="0">
                <a:solidFill>
                  <a:prstClr val="white"/>
                </a:solidFill>
                <a:latin typeface="Arial" pitchFamily="34" charset="0"/>
              </a:endParaRPr>
            </a:p>
          </p:txBody>
        </p:sp>
        <p:sp>
          <p:nvSpPr>
            <p:cNvPr id="110" name="TextBox 28"/>
            <p:cNvSpPr>
              <a:spLocks noChangeArrowheads="1"/>
            </p:cNvSpPr>
            <p:nvPr/>
          </p:nvSpPr>
          <p:spPr bwMode="auto">
            <a:xfrm>
              <a:off x="6407150" y="2336494"/>
              <a:ext cx="1746250" cy="3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700" b="1" smtClean="0">
                  <a:solidFill>
                    <a:prstClr val="white"/>
                  </a:solidFill>
                  <a:latin typeface="微软雅黑" pitchFamily="34" charset="-122"/>
                  <a:ea typeface="微软雅黑" pitchFamily="34" charset="-122"/>
                  <a:sym typeface="微软雅黑" pitchFamily="34" charset="-122"/>
                </a:rPr>
                <a:t>点此输入标题</a:t>
              </a:r>
            </a:p>
          </p:txBody>
        </p:sp>
        <p:sp>
          <p:nvSpPr>
            <p:cNvPr id="111" name="TextBox 29"/>
            <p:cNvSpPr>
              <a:spLocks noChangeArrowheads="1"/>
            </p:cNvSpPr>
            <p:nvPr/>
          </p:nvSpPr>
          <p:spPr bwMode="auto">
            <a:xfrm>
              <a:off x="6429375" y="2645338"/>
              <a:ext cx="1746250" cy="3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lnSpc>
                  <a:spcPct val="125000"/>
                </a:lnSpc>
                <a:spcBef>
                  <a:spcPct val="0"/>
                </a:spcBef>
                <a:spcAft>
                  <a:spcPct val="0"/>
                </a:spcAft>
                <a:buFont typeface="Arial" pitchFamily="34" charset="0"/>
                <a:buNone/>
              </a:pPr>
              <a:r>
                <a:rPr lang="zh-CN" altLang="en-US" sz="1400" smtClean="0">
                  <a:solidFill>
                    <a:prstClr val="white"/>
                  </a:solidFill>
                  <a:latin typeface="微软雅黑" pitchFamily="34" charset="-122"/>
                  <a:ea typeface="微软雅黑" pitchFamily="34" charset="-122"/>
                  <a:sym typeface="微软雅黑" pitchFamily="34" charset="-122"/>
                </a:rPr>
                <a:t>点此输入文字</a:t>
              </a:r>
            </a:p>
          </p:txBody>
        </p:sp>
      </p:grpSp>
      <p:sp>
        <p:nvSpPr>
          <p:cNvPr id="112" name="矩形 1"/>
          <p:cNvSpPr>
            <a:spLocks noChangeArrowheads="1"/>
          </p:cNvSpPr>
          <p:nvPr/>
        </p:nvSpPr>
        <p:spPr bwMode="auto">
          <a:xfrm>
            <a:off x="626451" y="3582015"/>
            <a:ext cx="793554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200" dirty="0">
              <a:solidFill>
                <a:prstClr val="black">
                  <a:lumMod val="75000"/>
                  <a:lumOff val="25000"/>
                </a:prstClr>
              </a:solidFill>
              <a:latin typeface="微软雅黑" pitchFamily="34" charset="-122"/>
              <a:ea typeface="微软雅黑" pitchFamily="34" charset="-122"/>
            </a:endParaRPr>
          </a:p>
        </p:txBody>
      </p:sp>
      <p:cxnSp>
        <p:nvCxnSpPr>
          <p:cNvPr id="27" name="直接连接符 26"/>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9" name="组合 28"/>
          <p:cNvGrpSpPr/>
          <p:nvPr/>
        </p:nvGrpSpPr>
        <p:grpSpPr>
          <a:xfrm>
            <a:off x="7911253" y="141"/>
            <a:ext cx="1232747" cy="504563"/>
            <a:chOff x="11125200" y="0"/>
            <a:chExt cx="1733550" cy="709542"/>
          </a:xfrm>
        </p:grpSpPr>
        <p:sp>
          <p:nvSpPr>
            <p:cNvPr id="30" name="矩形 29"/>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1"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1184945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wipe(left)">
                                      <p:cBhvr>
                                        <p:cTn id="23" dur="1000"/>
                                        <p:tgtEl>
                                          <p:spTgt spid="112"/>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rot="10800000">
            <a:off x="574484" y="1890057"/>
            <a:ext cx="312607" cy="1110996"/>
          </a:xfrm>
          <a:custGeom>
            <a:avLst/>
            <a:gdLst>
              <a:gd name="connsiteX0" fmla="*/ 0 w 530147"/>
              <a:gd name="connsiteY0" fmla="*/ 0 h 1562338"/>
              <a:gd name="connsiteX1" fmla="*/ 530147 w 530147"/>
              <a:gd name="connsiteY1" fmla="*/ 0 h 1562338"/>
              <a:gd name="connsiteX2" fmla="*/ 530147 w 530147"/>
              <a:gd name="connsiteY2" fmla="*/ 1216177 h 1562338"/>
              <a:gd name="connsiteX3" fmla="*/ 0 w 530147"/>
              <a:gd name="connsiteY3" fmla="*/ 1562338 h 1562338"/>
            </a:gdLst>
            <a:ahLst/>
            <a:cxnLst>
              <a:cxn ang="0">
                <a:pos x="connsiteX0" y="connsiteY0"/>
              </a:cxn>
              <a:cxn ang="0">
                <a:pos x="connsiteX1" y="connsiteY1"/>
              </a:cxn>
              <a:cxn ang="0">
                <a:pos x="connsiteX2" y="connsiteY2"/>
              </a:cxn>
              <a:cxn ang="0">
                <a:pos x="connsiteX3" y="connsiteY3"/>
              </a:cxn>
            </a:cxnLst>
            <a:rect l="l" t="t" r="r" b="b"/>
            <a:pathLst>
              <a:path w="530147" h="1562338">
                <a:moveTo>
                  <a:pt x="0" y="0"/>
                </a:moveTo>
                <a:lnTo>
                  <a:pt x="530147" y="0"/>
                </a:lnTo>
                <a:lnTo>
                  <a:pt x="530147" y="1216177"/>
                </a:lnTo>
                <a:lnTo>
                  <a:pt x="0" y="156233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7" name="任意多边形 26"/>
          <p:cNvSpPr/>
          <p:nvPr/>
        </p:nvSpPr>
        <p:spPr>
          <a:xfrm>
            <a:off x="4166286" y="2133417"/>
            <a:ext cx="312607" cy="1110996"/>
          </a:xfrm>
          <a:custGeom>
            <a:avLst/>
            <a:gdLst>
              <a:gd name="connsiteX0" fmla="*/ 0 w 530147"/>
              <a:gd name="connsiteY0" fmla="*/ 0 h 1562338"/>
              <a:gd name="connsiteX1" fmla="*/ 530147 w 530147"/>
              <a:gd name="connsiteY1" fmla="*/ 0 h 1562338"/>
              <a:gd name="connsiteX2" fmla="*/ 530147 w 530147"/>
              <a:gd name="connsiteY2" fmla="*/ 1216177 h 1562338"/>
              <a:gd name="connsiteX3" fmla="*/ 0 w 530147"/>
              <a:gd name="connsiteY3" fmla="*/ 1562338 h 1562338"/>
            </a:gdLst>
            <a:ahLst/>
            <a:cxnLst>
              <a:cxn ang="0">
                <a:pos x="connsiteX0" y="connsiteY0"/>
              </a:cxn>
              <a:cxn ang="0">
                <a:pos x="connsiteX1" y="connsiteY1"/>
              </a:cxn>
              <a:cxn ang="0">
                <a:pos x="connsiteX2" y="connsiteY2"/>
              </a:cxn>
              <a:cxn ang="0">
                <a:pos x="connsiteX3" y="connsiteY3"/>
              </a:cxn>
            </a:cxnLst>
            <a:rect l="l" t="t" r="r" b="b"/>
            <a:pathLst>
              <a:path w="530147" h="1562338">
                <a:moveTo>
                  <a:pt x="0" y="0"/>
                </a:moveTo>
                <a:lnTo>
                  <a:pt x="530147" y="0"/>
                </a:lnTo>
                <a:lnTo>
                  <a:pt x="530147" y="1216177"/>
                </a:lnTo>
                <a:lnTo>
                  <a:pt x="0" y="156233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7" name="任意多边形 36"/>
          <p:cNvSpPr/>
          <p:nvPr/>
        </p:nvSpPr>
        <p:spPr>
          <a:xfrm>
            <a:off x="418500" y="-8889"/>
            <a:ext cx="4214461" cy="5152248"/>
          </a:xfrm>
          <a:custGeom>
            <a:avLst/>
            <a:gdLst>
              <a:gd name="connsiteX0" fmla="*/ 756568 w 4593513"/>
              <a:gd name="connsiteY0" fmla="*/ 0 h 7245349"/>
              <a:gd name="connsiteX1" fmla="*/ 4593513 w 4593513"/>
              <a:gd name="connsiteY1" fmla="*/ 0 h 7245349"/>
              <a:gd name="connsiteX2" fmla="*/ 3830873 w 4593513"/>
              <a:gd name="connsiteY2" fmla="*/ 7245349 h 7245349"/>
              <a:gd name="connsiteX3" fmla="*/ 0 w 4593513"/>
              <a:gd name="connsiteY3" fmla="*/ 7245349 h 7245349"/>
              <a:gd name="connsiteX4" fmla="*/ 0 w 4593513"/>
              <a:gd name="connsiteY4" fmla="*/ 7187657 h 7245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3513" h="7245349">
                <a:moveTo>
                  <a:pt x="756568" y="0"/>
                </a:moveTo>
                <a:lnTo>
                  <a:pt x="4593513" y="0"/>
                </a:lnTo>
                <a:lnTo>
                  <a:pt x="3830873" y="7245349"/>
                </a:lnTo>
                <a:lnTo>
                  <a:pt x="0" y="7245349"/>
                </a:lnTo>
                <a:lnTo>
                  <a:pt x="0" y="7187657"/>
                </a:lnTo>
                <a:close/>
              </a:path>
            </a:pathLst>
          </a:custGeom>
          <a:blipFill dpi="0" rotWithShape="1">
            <a:blip r:embed="rId3"/>
            <a:srcRect/>
            <a:stretch>
              <a:fillRect t="175" b="1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 name="矩形 2"/>
          <p:cNvSpPr/>
          <p:nvPr/>
        </p:nvSpPr>
        <p:spPr>
          <a:xfrm>
            <a:off x="572568" y="2133417"/>
            <a:ext cx="3906326" cy="86763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13" name="TextBox 11"/>
          <p:cNvSpPr txBox="1"/>
          <p:nvPr/>
        </p:nvSpPr>
        <p:spPr>
          <a:xfrm>
            <a:off x="4914060" y="1942170"/>
            <a:ext cx="3108544" cy="530017"/>
          </a:xfrm>
          <a:prstGeom prst="rect">
            <a:avLst/>
          </a:prstGeom>
          <a:noFill/>
        </p:spPr>
        <p:txBody>
          <a:bodyPr wrap="none" rtlCol="0">
            <a:spAutoFit/>
          </a:bodyPr>
          <a:lstStyle/>
          <a:p>
            <a:pPr marL="0" lvl="1" algn="r"/>
            <a:r>
              <a:rPr lang="zh-CN" altLang="en-US" sz="2844" dirty="0">
                <a:solidFill>
                  <a:srgbClr val="D03E20"/>
                </a:solidFill>
                <a:latin typeface="微软雅黑" panose="020B0503020204020204" pitchFamily="34" charset="-122"/>
                <a:ea typeface="微软雅黑" panose="020B0503020204020204" pitchFamily="34" charset="-122"/>
                <a:cs typeface="+mn-ea"/>
                <a:sym typeface="+mn-lt"/>
              </a:rPr>
              <a:t>添加相关标题文字</a:t>
            </a:r>
            <a:endParaRPr lang="en-US" altLang="zh-CN" sz="2844" dirty="0">
              <a:solidFill>
                <a:srgbClr val="D03E20"/>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927209" y="1968713"/>
            <a:ext cx="1197043" cy="119704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solidFill>
                  <a:srgbClr val="080808"/>
                </a:solidFill>
                <a:latin typeface="+mj-ea"/>
                <a:ea typeface="+mj-ea"/>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solidFill>
                  <a:srgbClr val="080808"/>
                </a:solidFill>
                <a:latin typeface="+mj-ea"/>
                <a:ea typeface="+mj-ea"/>
              </a:endParaRPr>
            </a:p>
          </p:txBody>
        </p:sp>
      </p:grpSp>
      <p:sp>
        <p:nvSpPr>
          <p:cNvPr id="18" name="TextBox 13"/>
          <p:cNvSpPr txBox="1"/>
          <p:nvPr/>
        </p:nvSpPr>
        <p:spPr>
          <a:xfrm>
            <a:off x="2074357" y="2182537"/>
            <a:ext cx="902748" cy="861774"/>
          </a:xfrm>
          <a:prstGeom prst="rect">
            <a:avLst/>
          </a:prstGeom>
          <a:noFill/>
        </p:spPr>
        <p:txBody>
          <a:bodyPr wrap="square" lIns="0" tIns="0" rIns="0" bIns="0" rtlCol="0">
            <a:spAutoFit/>
          </a:bodyPr>
          <a:lstStyle/>
          <a:p>
            <a:pPr algn="ctr"/>
            <a:r>
              <a:rPr lang="zh-CN" altLang="en-US" sz="2800" b="1" dirty="0" smtClean="0">
                <a:solidFill>
                  <a:srgbClr val="D03E20"/>
                </a:solidFill>
                <a:latin typeface="微软雅黑" panose="020B0503020204020204" pitchFamily="34" charset="-122"/>
                <a:ea typeface="微软雅黑" panose="020B0503020204020204" pitchFamily="34" charset="-122"/>
              </a:rPr>
              <a:t>添加标题</a:t>
            </a:r>
            <a:endParaRPr lang="en-US" altLang="zh-CN" sz="2800" b="1" dirty="0" smtClean="0">
              <a:solidFill>
                <a:srgbClr val="D03E20"/>
              </a:solidFill>
              <a:latin typeface="微软雅黑" panose="020B0503020204020204" pitchFamily="34" charset="-122"/>
              <a:ea typeface="微软雅黑" panose="020B0503020204020204" pitchFamily="34" charset="-122"/>
            </a:endParaRPr>
          </a:p>
        </p:txBody>
      </p:sp>
      <p:sp>
        <p:nvSpPr>
          <p:cNvPr id="29" name="TextBox 11"/>
          <p:cNvSpPr txBox="1"/>
          <p:nvPr/>
        </p:nvSpPr>
        <p:spPr>
          <a:xfrm>
            <a:off x="4932983" y="2638441"/>
            <a:ext cx="1597873" cy="267446"/>
          </a:xfrm>
          <a:prstGeom prst="rect">
            <a:avLst/>
          </a:prstGeom>
          <a:noFill/>
        </p:spPr>
        <p:txBody>
          <a:bodyPr wrap="none" rtlCol="0">
            <a:spAutoFit/>
          </a:bodyPr>
          <a:lstStyle/>
          <a:p>
            <a:pPr marL="243836" lvl="1" indent="-243836">
              <a:buFont typeface="Arial" panose="020B0604020202020204" pitchFamily="34" charset="0"/>
              <a:buChar char="•"/>
            </a:pPr>
            <a:r>
              <a:rPr lang="zh-CN" altLang="en-US" sz="1138"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138" dirty="0">
              <a:solidFill>
                <a:srgbClr val="A6A6A6"/>
              </a:solidFill>
              <a:latin typeface="微软雅黑" panose="020B0503020204020204" pitchFamily="34" charset="-122"/>
              <a:ea typeface="微软雅黑" panose="020B0503020204020204" pitchFamily="34" charset="-122"/>
            </a:endParaRPr>
          </a:p>
        </p:txBody>
      </p:sp>
      <p:sp>
        <p:nvSpPr>
          <p:cNvPr id="30" name="TextBox 11"/>
          <p:cNvSpPr txBox="1"/>
          <p:nvPr/>
        </p:nvSpPr>
        <p:spPr>
          <a:xfrm>
            <a:off x="6477794" y="2638441"/>
            <a:ext cx="1597873" cy="267446"/>
          </a:xfrm>
          <a:prstGeom prst="rect">
            <a:avLst/>
          </a:prstGeom>
          <a:noFill/>
        </p:spPr>
        <p:txBody>
          <a:bodyPr wrap="none" rtlCol="0">
            <a:spAutoFit/>
          </a:bodyPr>
          <a:lstStyle/>
          <a:p>
            <a:pPr marL="243836" lvl="1" indent="-243836">
              <a:buFont typeface="Arial" panose="020B0604020202020204" pitchFamily="34" charset="0"/>
              <a:buChar char="•"/>
            </a:pPr>
            <a:r>
              <a:rPr lang="zh-CN" altLang="en-US" sz="1138"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138" dirty="0">
              <a:solidFill>
                <a:srgbClr val="A6A6A6"/>
              </a:solidFill>
              <a:latin typeface="微软雅黑" panose="020B0503020204020204" pitchFamily="34" charset="-122"/>
              <a:ea typeface="微软雅黑" panose="020B0503020204020204" pitchFamily="34" charset="-122"/>
            </a:endParaRPr>
          </a:p>
        </p:txBody>
      </p:sp>
      <p:sp>
        <p:nvSpPr>
          <p:cNvPr id="31" name="TextBox 11"/>
          <p:cNvSpPr txBox="1"/>
          <p:nvPr/>
        </p:nvSpPr>
        <p:spPr>
          <a:xfrm>
            <a:off x="4932983" y="2879191"/>
            <a:ext cx="1597873" cy="267446"/>
          </a:xfrm>
          <a:prstGeom prst="rect">
            <a:avLst/>
          </a:prstGeom>
          <a:noFill/>
        </p:spPr>
        <p:txBody>
          <a:bodyPr wrap="none" rtlCol="0">
            <a:spAutoFit/>
          </a:bodyPr>
          <a:lstStyle/>
          <a:p>
            <a:pPr marL="243836" lvl="1" indent="-243836">
              <a:buFont typeface="Arial" panose="020B0604020202020204" pitchFamily="34" charset="0"/>
              <a:buChar char="•"/>
            </a:pPr>
            <a:r>
              <a:rPr lang="zh-CN" altLang="en-US" sz="1138"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138" dirty="0">
              <a:solidFill>
                <a:srgbClr val="A6A6A6"/>
              </a:solidFill>
              <a:latin typeface="微软雅黑" panose="020B0503020204020204" pitchFamily="34" charset="-122"/>
              <a:ea typeface="微软雅黑" panose="020B0503020204020204" pitchFamily="34" charset="-122"/>
            </a:endParaRPr>
          </a:p>
        </p:txBody>
      </p:sp>
      <p:sp>
        <p:nvSpPr>
          <p:cNvPr id="32" name="TextBox 11"/>
          <p:cNvSpPr txBox="1"/>
          <p:nvPr/>
        </p:nvSpPr>
        <p:spPr>
          <a:xfrm>
            <a:off x="6477794" y="2879191"/>
            <a:ext cx="1597873" cy="267446"/>
          </a:xfrm>
          <a:prstGeom prst="rect">
            <a:avLst/>
          </a:prstGeom>
          <a:noFill/>
        </p:spPr>
        <p:txBody>
          <a:bodyPr wrap="none" rtlCol="0">
            <a:spAutoFit/>
          </a:bodyPr>
          <a:lstStyle/>
          <a:p>
            <a:pPr marL="243836" lvl="1" indent="-243836">
              <a:buFont typeface="Arial" panose="020B0604020202020204" pitchFamily="34" charset="0"/>
              <a:buChar char="•"/>
            </a:pPr>
            <a:r>
              <a:rPr lang="zh-CN" altLang="en-US" sz="1138"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138" dirty="0">
              <a:solidFill>
                <a:srgbClr val="A6A6A6"/>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4973109" y="2509850"/>
            <a:ext cx="2978467"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287139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up)">
                                      <p:cBhvr>
                                        <p:cTn id="11" dur="50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750"/>
                            </p:stCondLst>
                            <p:childTnLst>
                              <p:par>
                                <p:cTn id="17" presetID="22" presetClass="entr" presetSubtype="2" fill="hold" grpId="0" nodeType="afterEffect">
                                  <p:stCondLst>
                                    <p:cond delay="250"/>
                                  </p:stCondLst>
                                  <p:childTnLst>
                                    <p:set>
                                      <p:cBhvr>
                                        <p:cTn id="18" dur="1" fill="hold">
                                          <p:stCondLst>
                                            <p:cond delay="0"/>
                                          </p:stCondLst>
                                        </p:cTn>
                                        <p:tgtEl>
                                          <p:spTgt spid="27"/>
                                        </p:tgtEl>
                                        <p:attrNameLst>
                                          <p:attrName>style.visibility</p:attrName>
                                        </p:attrNameLst>
                                      </p:cBhvr>
                                      <p:to>
                                        <p:strVal val="visible"/>
                                      </p:to>
                                    </p:set>
                                    <p:animEffect transition="in" filter="wipe(right)">
                                      <p:cBhvr>
                                        <p:cTn id="19" dur="500"/>
                                        <p:tgtEl>
                                          <p:spTgt spid="27"/>
                                        </p:tgtEl>
                                      </p:cBhvr>
                                    </p:animEffect>
                                  </p:childTnLst>
                                </p:cTn>
                              </p:par>
                            </p:childTnLst>
                          </p:cTn>
                        </p:par>
                        <p:par>
                          <p:cTn id="20" fill="hold">
                            <p:stCondLst>
                              <p:cond delay="2500"/>
                            </p:stCondLst>
                            <p:childTnLst>
                              <p:par>
                                <p:cTn id="21" presetID="15"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 calcmode="lin" valueType="num">
                                      <p:cBhvr>
                                        <p:cTn id="25" dur="500" fill="hold"/>
                                        <p:tgtEl>
                                          <p:spTgt spid="15"/>
                                        </p:tgtEl>
                                        <p:attrNameLst>
                                          <p:attrName>ppt_x</p:attrName>
                                        </p:attrNameLst>
                                      </p:cBhvr>
                                      <p:tavLst>
                                        <p:tav tm="0" fmla="#ppt_x+(cos(-2*pi*(1-$))*-#ppt_x-sin(-2*pi*(1-$))*(1-#ppt_y))*(1-$)">
                                          <p:val>
                                            <p:fltVal val="0"/>
                                          </p:val>
                                        </p:tav>
                                        <p:tav tm="100000">
                                          <p:val>
                                            <p:fltVal val="1"/>
                                          </p:val>
                                        </p:tav>
                                      </p:tavLst>
                                    </p:anim>
                                    <p:anim calcmode="lin" valueType="num">
                                      <p:cBhvr>
                                        <p:cTn id="26" dur="5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ppt_x</p:attrName>
                                        </p:attrNameLst>
                                      </p:cBhvr>
                                      <p:tavLst>
                                        <p:tav tm="0">
                                          <p:val>
                                            <p:strVal val="#ppt_x"/>
                                          </p:val>
                                        </p:tav>
                                        <p:tav tm="100000">
                                          <p:val>
                                            <p:strVal val="#ppt_x"/>
                                          </p:val>
                                        </p:tav>
                                      </p:tavLst>
                                    </p:anim>
                                    <p:anim calcmode="lin" valueType="num">
                                      <p:cBhvr>
                                        <p:cTn id="32" dur="50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ppt_x</p:attrName>
                                        </p:attrNameLst>
                                      </p:cBhvr>
                                      <p:tavLst>
                                        <p:tav tm="0">
                                          <p:val>
                                            <p:strVal val="#ppt_x-#ppt_w*1.125000"/>
                                          </p:val>
                                        </p:tav>
                                        <p:tav tm="100000">
                                          <p:val>
                                            <p:strVal val="#ppt_x"/>
                                          </p:val>
                                        </p:tav>
                                      </p:tavLst>
                                    </p:anim>
                                    <p:animEffect transition="in" filter="wipe(right)">
                                      <p:cBhvr>
                                        <p:cTn id="37" dur="500"/>
                                        <p:tgtEl>
                                          <p:spTgt spid="1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00"/>
                                        <p:tgtEl>
                                          <p:spTgt spid="29"/>
                                        </p:tgtEl>
                                        <p:attrNameLst>
                                          <p:attrName>ppt_x</p:attrName>
                                        </p:attrNameLst>
                                      </p:cBhvr>
                                      <p:tavLst>
                                        <p:tav tm="0">
                                          <p:val>
                                            <p:strVal val="#ppt_x-#ppt_w*1.125000"/>
                                          </p:val>
                                        </p:tav>
                                        <p:tav tm="100000">
                                          <p:val>
                                            <p:strVal val="#ppt_x"/>
                                          </p:val>
                                        </p:tav>
                                      </p:tavLst>
                                    </p:anim>
                                    <p:animEffect transition="in" filter="wipe(right)">
                                      <p:cBhvr>
                                        <p:cTn id="46" dur="500"/>
                                        <p:tgtEl>
                                          <p:spTgt spid="29"/>
                                        </p:tgtEl>
                                      </p:cBhvr>
                                    </p:animEffect>
                                  </p:childTnLst>
                                </p:cTn>
                              </p:par>
                            </p:childTnLst>
                          </p:cTn>
                        </p:par>
                        <p:par>
                          <p:cTn id="47" fill="hold">
                            <p:stCondLst>
                              <p:cond delay="5000"/>
                            </p:stCondLst>
                            <p:childTnLst>
                              <p:par>
                                <p:cTn id="48" presetID="12" presetClass="entr" presetSubtype="8"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p:tgtEl>
                                          <p:spTgt spid="30"/>
                                        </p:tgtEl>
                                        <p:attrNameLst>
                                          <p:attrName>ppt_x</p:attrName>
                                        </p:attrNameLst>
                                      </p:cBhvr>
                                      <p:tavLst>
                                        <p:tav tm="0">
                                          <p:val>
                                            <p:strVal val="#ppt_x-#ppt_w*1.125000"/>
                                          </p:val>
                                        </p:tav>
                                        <p:tav tm="100000">
                                          <p:val>
                                            <p:strVal val="#ppt_x"/>
                                          </p:val>
                                        </p:tav>
                                      </p:tavLst>
                                    </p:anim>
                                    <p:animEffect transition="in" filter="wipe(right)">
                                      <p:cBhvr>
                                        <p:cTn id="51" dur="500"/>
                                        <p:tgtEl>
                                          <p:spTgt spid="30"/>
                                        </p:tgtEl>
                                      </p:cBhvr>
                                    </p:animEffect>
                                  </p:childTnLst>
                                </p:cTn>
                              </p:par>
                            </p:childTnLst>
                          </p:cTn>
                        </p:par>
                        <p:par>
                          <p:cTn id="52" fill="hold">
                            <p:stCondLst>
                              <p:cond delay="5500"/>
                            </p:stCondLst>
                            <p:childTnLst>
                              <p:par>
                                <p:cTn id="53" presetID="12" presetClass="entr" presetSubtype="8"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p:tgtEl>
                                          <p:spTgt spid="31"/>
                                        </p:tgtEl>
                                        <p:attrNameLst>
                                          <p:attrName>ppt_x</p:attrName>
                                        </p:attrNameLst>
                                      </p:cBhvr>
                                      <p:tavLst>
                                        <p:tav tm="0">
                                          <p:val>
                                            <p:strVal val="#ppt_x-#ppt_w*1.125000"/>
                                          </p:val>
                                        </p:tav>
                                        <p:tav tm="100000">
                                          <p:val>
                                            <p:strVal val="#ppt_x"/>
                                          </p:val>
                                        </p:tav>
                                      </p:tavLst>
                                    </p:anim>
                                    <p:animEffect transition="in" filter="wipe(right)">
                                      <p:cBhvr>
                                        <p:cTn id="56" dur="500"/>
                                        <p:tgtEl>
                                          <p:spTgt spid="31"/>
                                        </p:tgtEl>
                                      </p:cBhvr>
                                    </p:animEffect>
                                  </p:childTnLst>
                                </p:cTn>
                              </p:par>
                            </p:childTnLst>
                          </p:cTn>
                        </p:par>
                        <p:par>
                          <p:cTn id="57" fill="hold">
                            <p:stCondLst>
                              <p:cond delay="6000"/>
                            </p:stCondLst>
                            <p:childTnLst>
                              <p:par>
                                <p:cTn id="58" presetID="12" presetClass="entr" presetSubtype="8"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p:tgtEl>
                                          <p:spTgt spid="32"/>
                                        </p:tgtEl>
                                        <p:attrNameLst>
                                          <p:attrName>ppt_x</p:attrName>
                                        </p:attrNameLst>
                                      </p:cBhvr>
                                      <p:tavLst>
                                        <p:tav tm="0">
                                          <p:val>
                                            <p:strVal val="#ppt_x-#ppt_w*1.125000"/>
                                          </p:val>
                                        </p:tav>
                                        <p:tav tm="100000">
                                          <p:val>
                                            <p:strVal val="#ppt_x"/>
                                          </p:val>
                                        </p:tav>
                                      </p:tavLst>
                                    </p:anim>
                                    <p:animEffect transition="in" filter="wipe(right)">
                                      <p:cBhvr>
                                        <p:cTn id="6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7" grpId="0" animBg="1"/>
      <p:bldP spid="37" grpId="0" animBg="1"/>
      <p:bldP spid="3" grpId="0" animBg="1"/>
      <p:bldP spid="13" grpId="0"/>
      <p:bldP spid="1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13"/>
          <p:cNvSpPr txBox="1"/>
          <p:nvPr/>
        </p:nvSpPr>
        <p:spPr>
          <a:xfrm>
            <a:off x="6142064" y="2835062"/>
            <a:ext cx="1525224" cy="430887"/>
          </a:xfrm>
          <a:prstGeom prst="rect">
            <a:avLst/>
          </a:prstGeom>
          <a:noFill/>
        </p:spPr>
        <p:txBody>
          <a:bodyPr wrap="square" lIns="0" tIns="0" rIns="0" bIns="0" rtlCol="0">
            <a:spAutoFit/>
          </a:bodyPr>
          <a:lstStyle/>
          <a:p>
            <a:r>
              <a:rPr lang="zh-CN" altLang="en-US" sz="2800" b="1" dirty="0" smtClean="0">
                <a:solidFill>
                  <a:srgbClr val="D03E20"/>
                </a:solidFill>
                <a:latin typeface="微软雅黑" panose="020B0503020204020204" pitchFamily="34" charset="-122"/>
                <a:ea typeface="微软雅黑" panose="020B0503020204020204" pitchFamily="34" charset="-122"/>
              </a:rPr>
              <a:t>第三部分</a:t>
            </a:r>
            <a:endParaRPr lang="zh-CN" altLang="en-US" sz="2800" b="1" dirty="0">
              <a:solidFill>
                <a:srgbClr val="D03E2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6234476" y="1608212"/>
            <a:ext cx="1050317" cy="1050317"/>
            <a:chOff x="5815523" y="2664298"/>
            <a:chExt cx="1477008" cy="1477008"/>
          </a:xfrm>
          <a:effectLst>
            <a:outerShdw blurRad="63500" sx="102000" sy="102000" algn="ctr" rotWithShape="0">
              <a:prstClr val="black">
                <a:alpha val="40000"/>
              </a:prstClr>
            </a:outerShdw>
          </a:effectLst>
        </p:grpSpPr>
        <p:sp>
          <p:nvSpPr>
            <p:cNvPr id="42" name="同心圆 41"/>
            <p:cNvSpPr/>
            <p:nvPr/>
          </p:nvSpPr>
          <p:spPr>
            <a:xfrm>
              <a:off x="5815523" y="2664298"/>
              <a:ext cx="1477008" cy="1477008"/>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solidFill>
                  <a:srgbClr val="080808"/>
                </a:solidFill>
                <a:latin typeface="+mj-ea"/>
                <a:ea typeface="+mj-ea"/>
              </a:endParaRPr>
            </a:p>
          </p:txBody>
        </p:sp>
        <p:sp>
          <p:nvSpPr>
            <p:cNvPr id="43" name="椭圆 42"/>
            <p:cNvSpPr/>
            <p:nvPr/>
          </p:nvSpPr>
          <p:spPr>
            <a:xfrm>
              <a:off x="5847759" y="2696534"/>
              <a:ext cx="1412535" cy="141253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solidFill>
                  <a:srgbClr val="080808"/>
                </a:solidFill>
                <a:latin typeface="+mj-ea"/>
                <a:ea typeface="+mj-ea"/>
              </a:endParaRPr>
            </a:p>
          </p:txBody>
        </p:sp>
      </p:grpSp>
      <p:sp>
        <p:nvSpPr>
          <p:cNvPr id="44" name="TextBox 13"/>
          <p:cNvSpPr txBox="1"/>
          <p:nvPr/>
        </p:nvSpPr>
        <p:spPr>
          <a:xfrm>
            <a:off x="6359072" y="1769568"/>
            <a:ext cx="902797" cy="769313"/>
          </a:xfrm>
          <a:prstGeom prst="rect">
            <a:avLst/>
          </a:prstGeom>
          <a:noFill/>
        </p:spPr>
        <p:txBody>
          <a:bodyPr wrap="square" lIns="0" tIns="0" rIns="0" bIns="0" rtlCol="0">
            <a:spAutoFit/>
          </a:bodyPr>
          <a:lstStyle/>
          <a:p>
            <a:r>
              <a:rPr lang="en-US" altLang="zh-CN" sz="4999" b="1" dirty="0" smtClean="0">
                <a:solidFill>
                  <a:srgbClr val="D03E20"/>
                </a:solidFill>
                <a:latin typeface="微软雅黑" panose="020B0503020204020204" pitchFamily="34" charset="-122"/>
                <a:ea typeface="微软雅黑" panose="020B0503020204020204" pitchFamily="34" charset="-122"/>
              </a:rPr>
              <a:t>03</a:t>
            </a:r>
            <a:endParaRPr lang="zh-CN" altLang="en-US" sz="4999" b="1" dirty="0">
              <a:solidFill>
                <a:srgbClr val="D03E20"/>
              </a:solidFill>
              <a:latin typeface="微软雅黑" panose="020B0503020204020204" pitchFamily="34" charset="-122"/>
              <a:ea typeface="微软雅黑" panose="020B0503020204020204" pitchFamily="34" charset="-122"/>
            </a:endParaRPr>
          </a:p>
        </p:txBody>
      </p:sp>
      <p:sp>
        <p:nvSpPr>
          <p:cNvPr id="45" name="TextBox 11"/>
          <p:cNvSpPr txBox="1"/>
          <p:nvPr/>
        </p:nvSpPr>
        <p:spPr>
          <a:xfrm>
            <a:off x="5350404" y="3288873"/>
            <a:ext cx="3108544" cy="530017"/>
          </a:xfrm>
          <a:prstGeom prst="rect">
            <a:avLst/>
          </a:prstGeom>
          <a:noFill/>
        </p:spPr>
        <p:txBody>
          <a:bodyPr wrap="none" rtlCol="0">
            <a:spAutoFit/>
          </a:bodyPr>
          <a:lstStyle/>
          <a:p>
            <a:pPr marL="0" lvl="1" algn="r"/>
            <a:r>
              <a:rPr lang="zh-CN" altLang="en-US" sz="2844" b="1" dirty="0">
                <a:solidFill>
                  <a:srgbClr val="0B122C"/>
                </a:solidFill>
                <a:latin typeface="微软雅黑" panose="020B0503020204020204" pitchFamily="34" charset="-122"/>
                <a:ea typeface="微软雅黑" panose="020B0503020204020204" pitchFamily="34" charset="-122"/>
                <a:cs typeface="+mn-ea"/>
                <a:sym typeface="+mn-lt"/>
              </a:rPr>
              <a:t>添加相关标题文字</a:t>
            </a:r>
            <a:endParaRPr lang="en-US" altLang="zh-CN" sz="2844" b="1" dirty="0">
              <a:solidFill>
                <a:srgbClr val="0B122C"/>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923255"/>
            <a:ext cx="4521758" cy="3390900"/>
          </a:xfrm>
          <a:prstGeom prst="rect">
            <a:avLst/>
          </a:prstGeom>
        </p:spPr>
      </p:pic>
    </p:spTree>
    <p:extLst>
      <p:ext uri="{BB962C8B-B14F-4D97-AF65-F5344CB8AC3E}">
        <p14:creationId xmlns:p14="http://schemas.microsoft.com/office/powerpoint/2010/main" val="161712692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anim calcmode="lin" valueType="num">
                                      <p:cBhvr>
                                        <p:cTn id="14" dur="500" fill="hold"/>
                                        <p:tgtEl>
                                          <p:spTgt spid="44"/>
                                        </p:tgtEl>
                                        <p:attrNameLst>
                                          <p:attrName>ppt_x</p:attrName>
                                        </p:attrNameLst>
                                      </p:cBhvr>
                                      <p:tavLst>
                                        <p:tav tm="0">
                                          <p:val>
                                            <p:strVal val="#ppt_x"/>
                                          </p:val>
                                        </p:tav>
                                        <p:tav tm="100000">
                                          <p:val>
                                            <p:strVal val="#ppt_x"/>
                                          </p:val>
                                        </p:tav>
                                      </p:tavLst>
                                    </p:anim>
                                    <p:anim calcmode="lin" valueType="num">
                                      <p:cBhvr>
                                        <p:cTn id="15" dur="5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1" y="141"/>
            <a:ext cx="9144000" cy="5143218"/>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960"/>
          </a:p>
        </p:txBody>
      </p:sp>
      <p:sp>
        <p:nvSpPr>
          <p:cNvPr id="9" name="MH_Text_1"/>
          <p:cNvSpPr txBox="1"/>
          <p:nvPr/>
        </p:nvSpPr>
        <p:spPr>
          <a:xfrm>
            <a:off x="4560747" y="1013241"/>
            <a:ext cx="3288417" cy="786469"/>
          </a:xfrm>
          <a:prstGeom prst="rect">
            <a:avLst/>
          </a:prstGeom>
          <a:noFill/>
        </p:spPr>
        <p:txBody>
          <a:bodyPr>
            <a:noAutofit/>
          </a:bodyPr>
          <a:lstStyle/>
          <a:p>
            <a:pPr>
              <a:lnSpc>
                <a:spcPct val="150000"/>
              </a:lnSpc>
            </a:pPr>
            <a:r>
              <a:rPr lang="zh-CN" altLang="en-US" sz="640" dirty="0">
                <a:solidFill>
                  <a:srgbClr val="D03E20"/>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640" dirty="0">
              <a:solidFill>
                <a:srgbClr val="D03E20"/>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4560748" y="779551"/>
            <a:ext cx="1331347" cy="267446"/>
          </a:xfrm>
          <a:prstGeom prst="rect">
            <a:avLst/>
          </a:prstGeom>
          <a:noFill/>
        </p:spPr>
        <p:txBody>
          <a:bodyPr wrap="square" rtlCol="0">
            <a:spAutoFit/>
          </a:bodyPr>
          <a:lstStyle/>
          <a:p>
            <a:r>
              <a:rPr lang="zh-CN" altLang="en-US" sz="1138" dirty="0">
                <a:solidFill>
                  <a:srgbClr val="D03E20"/>
                </a:solidFill>
                <a:ea typeface="微软雅黑" panose="020B0503020204020204" pitchFamily="34" charset="-122"/>
              </a:rPr>
              <a:t>请替换文字内容</a:t>
            </a:r>
          </a:p>
        </p:txBody>
      </p:sp>
    </p:spTree>
    <p:extLst>
      <p:ext uri="{BB962C8B-B14F-4D97-AF65-F5344CB8AC3E}">
        <p14:creationId xmlns:p14="http://schemas.microsoft.com/office/powerpoint/2010/main" val="174436002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84" name="组合 7"/>
          <p:cNvGrpSpPr/>
          <p:nvPr/>
        </p:nvGrpSpPr>
        <p:grpSpPr bwMode="auto">
          <a:xfrm>
            <a:off x="180026" y="3721831"/>
            <a:ext cx="8780377" cy="1051265"/>
            <a:chOff x="0" y="0"/>
            <a:chExt cx="11707634" cy="1401334"/>
          </a:xfrm>
        </p:grpSpPr>
        <p:sp>
          <p:nvSpPr>
            <p:cNvPr id="24585" name="矩形 8"/>
            <p:cNvSpPr>
              <a:spLocks noChangeArrowheads="1"/>
            </p:cNvSpPr>
            <p:nvPr/>
          </p:nvSpPr>
          <p:spPr bwMode="auto">
            <a:xfrm>
              <a:off x="0" y="0"/>
              <a:ext cx="11707634" cy="1401334"/>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60">
                <a:solidFill>
                  <a:srgbClr val="FFFFFF"/>
                </a:solidFill>
              </a:endParaRPr>
            </a:p>
          </p:txBody>
        </p:sp>
        <p:sp>
          <p:nvSpPr>
            <p:cNvPr id="24586" name="矩形 10"/>
            <p:cNvSpPr>
              <a:spLocks noChangeArrowheads="1"/>
            </p:cNvSpPr>
            <p:nvPr/>
          </p:nvSpPr>
          <p:spPr bwMode="auto">
            <a:xfrm>
              <a:off x="457159" y="239003"/>
              <a:ext cx="10793316" cy="648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grpSp>
      <p:sp>
        <p:nvSpPr>
          <p:cNvPr id="24587" name="矩形 13"/>
          <p:cNvSpPr>
            <a:spLocks noChangeArrowheads="1"/>
          </p:cNvSpPr>
          <p:nvPr/>
        </p:nvSpPr>
        <p:spPr bwMode="auto">
          <a:xfrm>
            <a:off x="183598" y="1037119"/>
            <a:ext cx="2140626" cy="2625184"/>
          </a:xfrm>
          <a:prstGeom prst="rect">
            <a:avLst/>
          </a:prstGeom>
          <a:blipFill dpi="0" rotWithShape="1">
            <a:blip r:embed="rId3"/>
            <a:srcRect/>
            <a:stretch>
              <a:fillRect/>
            </a:stretch>
          </a:blipFill>
          <a:ln>
            <a:noFill/>
          </a:ln>
          <a:extLst/>
        </p:spPr>
        <p:txBody>
          <a:bodyPr anchor="ctr"/>
          <a:lstStyle/>
          <a:p>
            <a:pPr algn="ctr" eaLnBrk="1" hangingPunct="1"/>
            <a:endParaRPr lang="zh-CN" altLang="en-US" sz="960">
              <a:solidFill>
                <a:srgbClr val="FFFFFF"/>
              </a:solidFill>
            </a:endParaRPr>
          </a:p>
        </p:txBody>
      </p:sp>
      <p:sp>
        <p:nvSpPr>
          <p:cNvPr id="24588" name="矩形 16"/>
          <p:cNvSpPr>
            <a:spLocks noChangeArrowheads="1"/>
          </p:cNvSpPr>
          <p:nvPr/>
        </p:nvSpPr>
        <p:spPr bwMode="auto">
          <a:xfrm>
            <a:off x="2395657" y="1033547"/>
            <a:ext cx="2140626" cy="2625185"/>
          </a:xfrm>
          <a:prstGeom prst="rect">
            <a:avLst/>
          </a:prstGeom>
          <a:blipFill dpi="0" rotWithShape="1">
            <a:blip r:embed="rId4"/>
            <a:srcRect/>
            <a:stretch>
              <a:fillRect/>
            </a:stretch>
          </a:blipFill>
          <a:ln>
            <a:noFill/>
          </a:ln>
          <a:extLst/>
        </p:spPr>
        <p:txBody>
          <a:bodyPr anchor="ctr"/>
          <a:lstStyle/>
          <a:p>
            <a:pPr algn="ctr" eaLnBrk="1" hangingPunct="1"/>
            <a:endParaRPr lang="zh-CN" altLang="en-US" sz="960">
              <a:solidFill>
                <a:srgbClr val="FFFFFF"/>
              </a:solidFill>
            </a:endParaRPr>
          </a:p>
        </p:txBody>
      </p:sp>
      <p:sp>
        <p:nvSpPr>
          <p:cNvPr id="24589" name="矩形 17"/>
          <p:cNvSpPr>
            <a:spLocks noChangeArrowheads="1"/>
          </p:cNvSpPr>
          <p:nvPr/>
        </p:nvSpPr>
        <p:spPr bwMode="auto">
          <a:xfrm>
            <a:off x="4607717" y="1033547"/>
            <a:ext cx="2140626" cy="2625185"/>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60">
              <a:solidFill>
                <a:srgbClr val="FFFFFF"/>
              </a:solidFill>
            </a:endParaRPr>
          </a:p>
        </p:txBody>
      </p:sp>
      <p:sp>
        <p:nvSpPr>
          <p:cNvPr id="24590" name="矩形 18"/>
          <p:cNvSpPr>
            <a:spLocks noChangeArrowheads="1"/>
          </p:cNvSpPr>
          <p:nvPr/>
        </p:nvSpPr>
        <p:spPr bwMode="auto">
          <a:xfrm>
            <a:off x="6819777" y="1008546"/>
            <a:ext cx="2140626" cy="2625184"/>
          </a:xfrm>
          <a:prstGeom prst="rect">
            <a:avLst/>
          </a:prstGeom>
          <a:blipFill dpi="0" rotWithShape="1">
            <a:blip r:embed="rId6"/>
            <a:srcRect/>
            <a:stretch>
              <a:fillRect/>
            </a:stretch>
          </a:blipFill>
          <a:ln>
            <a:noFill/>
          </a:ln>
          <a:extLst/>
        </p:spPr>
        <p:txBody>
          <a:bodyPr anchor="ctr"/>
          <a:lstStyle/>
          <a:p>
            <a:pPr algn="ctr" eaLnBrk="1" hangingPunct="1"/>
            <a:endParaRPr lang="zh-CN" altLang="en-US" sz="960">
              <a:solidFill>
                <a:srgbClr val="FFFFFF"/>
              </a:solidFill>
            </a:endParaRPr>
          </a:p>
        </p:txBody>
      </p:sp>
      <p:grpSp>
        <p:nvGrpSpPr>
          <p:cNvPr id="24591" name="组合 19"/>
          <p:cNvGrpSpPr/>
          <p:nvPr/>
        </p:nvGrpSpPr>
        <p:grpSpPr bwMode="auto">
          <a:xfrm>
            <a:off x="4607717" y="1033547"/>
            <a:ext cx="2140626" cy="2625185"/>
            <a:chOff x="0" y="0"/>
            <a:chExt cx="2854746" cy="3501184"/>
          </a:xfrm>
          <a:blipFill>
            <a:blip r:embed="rId7"/>
            <a:stretch>
              <a:fillRect/>
            </a:stretch>
          </a:blipFill>
        </p:grpSpPr>
        <p:sp>
          <p:nvSpPr>
            <p:cNvPr id="24592" name="矩形 20"/>
            <p:cNvSpPr>
              <a:spLocks noChangeArrowheads="1"/>
            </p:cNvSpPr>
            <p:nvPr/>
          </p:nvSpPr>
          <p:spPr bwMode="auto">
            <a:xfrm>
              <a:off x="0" y="0"/>
              <a:ext cx="2854746" cy="35011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960">
                <a:solidFill>
                  <a:srgbClr val="FFFFFF"/>
                </a:solidFill>
              </a:endParaRPr>
            </a:p>
          </p:txBody>
        </p:sp>
        <p:grpSp>
          <p:nvGrpSpPr>
            <p:cNvPr id="24593" name="组合 21"/>
            <p:cNvGrpSpPr/>
            <p:nvPr/>
          </p:nvGrpSpPr>
          <p:grpSpPr bwMode="auto">
            <a:xfrm>
              <a:off x="176239" y="392416"/>
              <a:ext cx="2481628" cy="2400624"/>
              <a:chOff x="-300" y="0"/>
              <a:chExt cx="2481628" cy="2400624"/>
            </a:xfrm>
            <a:grpFill/>
          </p:grpSpPr>
          <p:grpSp>
            <p:nvGrpSpPr>
              <p:cNvPr id="24594" name="组合 22"/>
              <p:cNvGrpSpPr/>
              <p:nvPr/>
            </p:nvGrpSpPr>
            <p:grpSpPr bwMode="auto">
              <a:xfrm>
                <a:off x="735476" y="0"/>
                <a:ext cx="1009650" cy="1009650"/>
                <a:chOff x="0" y="0"/>
                <a:chExt cx="1009650" cy="1009650"/>
              </a:xfrm>
              <a:grpFill/>
            </p:grpSpPr>
            <p:sp>
              <p:nvSpPr>
                <p:cNvPr id="24595" name="Freeform 170"/>
                <p:cNvSpPr>
                  <a:spLocks noEditPoints="1"/>
                </p:cNvSpPr>
                <p:nvPr/>
              </p:nvSpPr>
              <p:spPr bwMode="auto">
                <a:xfrm>
                  <a:off x="232742" y="276065"/>
                  <a:ext cx="530303" cy="503344"/>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60"/>
                </a:p>
              </p:txBody>
            </p:sp>
            <p:sp>
              <p:nvSpPr>
                <p:cNvPr id="24596" name="椭圆 25"/>
                <p:cNvSpPr>
                  <a:spLocks noChangeArrowheads="1"/>
                </p:cNvSpPr>
                <p:nvPr/>
              </p:nvSpPr>
              <p:spPr bwMode="auto">
                <a:xfrm>
                  <a:off x="-655" y="-219"/>
                  <a:ext cx="1011387" cy="1009865"/>
                </a:xfrm>
                <a:prstGeom prst="ellipse">
                  <a:avLst/>
                </a:prstGeom>
                <a:grpFill/>
                <a:ln w="19050" cmpd="sng">
                  <a:solidFill>
                    <a:schemeClr val="accent1"/>
                  </a:solidFill>
                  <a:round/>
                </a:ln>
                <a:extLst/>
              </p:spPr>
              <p:txBody>
                <a:bodyPr anchor="ctr"/>
                <a:lstStyle/>
                <a:p>
                  <a:pPr algn="ctr" eaLnBrk="1" hangingPunct="1"/>
                  <a:endParaRPr lang="zh-CN" altLang="en-US" sz="960">
                    <a:solidFill>
                      <a:srgbClr val="FFFFFF"/>
                    </a:solidFill>
                  </a:endParaRPr>
                </a:p>
              </p:txBody>
            </p:sp>
          </p:grpSp>
          <p:sp>
            <p:nvSpPr>
              <p:cNvPr id="24597" name="矩形 23"/>
              <p:cNvSpPr>
                <a:spLocks noChangeArrowheads="1"/>
              </p:cNvSpPr>
              <p:nvPr/>
            </p:nvSpPr>
            <p:spPr bwMode="auto">
              <a:xfrm>
                <a:off x="-300" y="1576589"/>
                <a:ext cx="2481628" cy="82403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grpSp>
      <p:cxnSp>
        <p:nvCxnSpPr>
          <p:cNvPr id="16" name="直接连接符 15"/>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8" name="组合 17"/>
          <p:cNvGrpSpPr/>
          <p:nvPr/>
        </p:nvGrpSpPr>
        <p:grpSpPr>
          <a:xfrm>
            <a:off x="7911253" y="141"/>
            <a:ext cx="1232747" cy="504563"/>
            <a:chOff x="11125200" y="0"/>
            <a:chExt cx="1733550" cy="709542"/>
          </a:xfrm>
        </p:grpSpPr>
        <p:sp>
          <p:nvSpPr>
            <p:cNvPr id="19" name="矩形 18"/>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0"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234175438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750"/>
                                        <p:tgtEl>
                                          <p:spTgt spid="1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4587"/>
                                        </p:tgtEl>
                                        <p:attrNameLst>
                                          <p:attrName>style.visibility</p:attrName>
                                        </p:attrNameLst>
                                      </p:cBhvr>
                                      <p:to>
                                        <p:strVal val="visible"/>
                                      </p:to>
                                    </p:set>
                                    <p:animEffect transition="in" filter="fade">
                                      <p:cBhvr>
                                        <p:cTn id="11" dur="500"/>
                                        <p:tgtEl>
                                          <p:spTgt spid="24587"/>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24588"/>
                                        </p:tgtEl>
                                        <p:attrNameLst>
                                          <p:attrName>style.visibility</p:attrName>
                                        </p:attrNameLst>
                                      </p:cBhvr>
                                      <p:to>
                                        <p:strVal val="visible"/>
                                      </p:to>
                                    </p:set>
                                    <p:animEffect transition="in" filter="fade">
                                      <p:cBhvr>
                                        <p:cTn id="14" dur="500"/>
                                        <p:tgtEl>
                                          <p:spTgt spid="2458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24589"/>
                                        </p:tgtEl>
                                        <p:attrNameLst>
                                          <p:attrName>style.visibility</p:attrName>
                                        </p:attrNameLst>
                                      </p:cBhvr>
                                      <p:to>
                                        <p:strVal val="visible"/>
                                      </p:to>
                                    </p:set>
                                    <p:animEffect transition="in" filter="fade">
                                      <p:cBhvr>
                                        <p:cTn id="17" dur="500"/>
                                        <p:tgtEl>
                                          <p:spTgt spid="24589"/>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24590"/>
                                        </p:tgtEl>
                                        <p:attrNameLst>
                                          <p:attrName>style.visibility</p:attrName>
                                        </p:attrNameLst>
                                      </p:cBhvr>
                                      <p:to>
                                        <p:strVal val="visible"/>
                                      </p:to>
                                    </p:set>
                                    <p:animEffect transition="in" filter="fade">
                                      <p:cBhvr>
                                        <p:cTn id="20" dur="500"/>
                                        <p:tgtEl>
                                          <p:spTgt spid="24590"/>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4591"/>
                                        </p:tgtEl>
                                        <p:attrNameLst>
                                          <p:attrName>style.visibility</p:attrName>
                                        </p:attrNameLst>
                                      </p:cBhvr>
                                      <p:to>
                                        <p:strVal val="visible"/>
                                      </p:to>
                                    </p:set>
                                    <p:animEffect transition="in" filter="fade">
                                      <p:cBhvr>
                                        <p:cTn id="24" dur="500"/>
                                        <p:tgtEl>
                                          <p:spTgt spid="24591"/>
                                        </p:tgtEl>
                                      </p:cBhvr>
                                    </p:animEffect>
                                  </p:childTnLst>
                                </p:cTn>
                              </p:par>
                            </p:childTnLst>
                          </p:cTn>
                        </p:par>
                        <p:par>
                          <p:cTn id="25" fill="hold">
                            <p:stCondLst>
                              <p:cond delay="2000"/>
                            </p:stCondLst>
                            <p:childTnLst>
                              <p:par>
                                <p:cTn id="26" presetID="12" presetClass="entr" presetSubtype="1" fill="hold" nodeType="afterEffect">
                                  <p:stCondLst>
                                    <p:cond delay="0"/>
                                  </p:stCondLst>
                                  <p:childTnLst>
                                    <p:set>
                                      <p:cBhvr>
                                        <p:cTn id="27" dur="1" fill="hold">
                                          <p:stCondLst>
                                            <p:cond delay="0"/>
                                          </p:stCondLst>
                                        </p:cTn>
                                        <p:tgtEl>
                                          <p:spTgt spid="24584"/>
                                        </p:tgtEl>
                                        <p:attrNameLst>
                                          <p:attrName>style.visibility</p:attrName>
                                        </p:attrNameLst>
                                      </p:cBhvr>
                                      <p:to>
                                        <p:strVal val="visible"/>
                                      </p:to>
                                    </p:set>
                                    <p:anim calcmode="lin" valueType="num">
                                      <p:cBhvr additive="base">
                                        <p:cTn id="28" dur="500"/>
                                        <p:tgtEl>
                                          <p:spTgt spid="24584"/>
                                        </p:tgtEl>
                                        <p:attrNameLst>
                                          <p:attrName>ppt_y</p:attrName>
                                        </p:attrNameLst>
                                      </p:cBhvr>
                                      <p:tavLst>
                                        <p:tav tm="0">
                                          <p:val>
                                            <p:strVal val="#ppt_y-#ppt_h*1.125000"/>
                                          </p:val>
                                        </p:tav>
                                        <p:tav tm="100000">
                                          <p:val>
                                            <p:strVal val="#ppt_y"/>
                                          </p:val>
                                        </p:tav>
                                      </p:tavLst>
                                    </p:anim>
                                    <p:animEffect transition="in" filter="wipe(down)">
                                      <p:cBhvr>
                                        <p:cTn id="29" dur="5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autoUpdateAnimBg="0"/>
      <p:bldP spid="24588" grpId="0" animBg="1" autoUpdateAnimBg="0"/>
      <p:bldP spid="24589" grpId="0" animBg="1" autoUpdateAnimBg="0"/>
      <p:bldP spid="24590" grpId="0" animBg="1" autoUpdateAnimBg="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47849" y="965200"/>
            <a:ext cx="5221159" cy="422705"/>
            <a:chOff x="1962149" y="1117600"/>
            <a:chExt cx="5221159" cy="422705"/>
          </a:xfrm>
        </p:grpSpPr>
        <p:sp>
          <p:nvSpPr>
            <p:cNvPr id="23" name="矩形 1"/>
            <p:cNvSpPr>
              <a:spLocks noChangeArrowheads="1"/>
            </p:cNvSpPr>
            <p:nvPr/>
          </p:nvSpPr>
          <p:spPr bwMode="auto">
            <a:xfrm>
              <a:off x="2490874" y="1117600"/>
              <a:ext cx="4692434" cy="422705"/>
            </a:xfrm>
            <a:prstGeom prst="rect">
              <a:avLst/>
            </a:prstGeom>
            <a:solidFill>
              <a:schemeClr val="bg1">
                <a:lumMod val="50000"/>
              </a:schemeClr>
            </a:solidFill>
            <a:ln>
              <a:noFill/>
            </a:ln>
          </p:spPr>
          <p:txBody>
            <a:bodyPr anchor="ctr"/>
            <a:lstStyle>
              <a:lvl1pPr indent="4572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600" dirty="0">
                  <a:solidFill>
                    <a:prstClr val="white"/>
                  </a:solidFill>
                  <a:latin typeface="Calibri"/>
                  <a:ea typeface="宋体"/>
                  <a:cs typeface="+mn-ea"/>
                  <a:sym typeface="+mn-lt"/>
                </a:rPr>
                <a:t>单击此处添加文本，单击此处添加文本，</a:t>
              </a:r>
              <a:endParaRPr lang="zh-CN" altLang="en-US" sz="1600" dirty="0" smtClean="0">
                <a:solidFill>
                  <a:prstClr val="white"/>
                </a:solidFill>
                <a:latin typeface="Calibri"/>
                <a:ea typeface="宋体"/>
                <a:cs typeface="+mn-ea"/>
                <a:sym typeface="+mn-lt"/>
              </a:endParaRPr>
            </a:p>
          </p:txBody>
        </p:sp>
        <p:sp>
          <p:nvSpPr>
            <p:cNvPr id="24" name="矩形 23"/>
            <p:cNvSpPr>
              <a:spLocks noChangeArrowheads="1"/>
            </p:cNvSpPr>
            <p:nvPr/>
          </p:nvSpPr>
          <p:spPr bwMode="auto">
            <a:xfrm>
              <a:off x="1962149" y="1117600"/>
              <a:ext cx="528725" cy="422705"/>
            </a:xfrm>
            <a:prstGeom prst="rect">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1400" dirty="0" smtClean="0">
                  <a:solidFill>
                    <a:prstClr val="white"/>
                  </a:solidFill>
                  <a:latin typeface="Calibri"/>
                  <a:ea typeface="宋体"/>
                  <a:cs typeface="+mn-ea"/>
                  <a:sym typeface="+mn-lt"/>
                </a:rPr>
                <a:t>1</a:t>
              </a:r>
              <a:endParaRPr lang="zh-CN" altLang="en-US" sz="1400" dirty="0" smtClean="0">
                <a:solidFill>
                  <a:prstClr val="white"/>
                </a:solidFill>
                <a:latin typeface="Calibri"/>
                <a:ea typeface="宋体"/>
                <a:cs typeface="+mn-ea"/>
                <a:sym typeface="+mn-lt"/>
              </a:endParaRPr>
            </a:p>
          </p:txBody>
        </p:sp>
        <p:sp>
          <p:nvSpPr>
            <p:cNvPr id="25" name="等腰三角形 13"/>
            <p:cNvSpPr>
              <a:spLocks noChangeAspect="1" noChangeArrowheads="1"/>
            </p:cNvSpPr>
            <p:nvPr/>
          </p:nvSpPr>
          <p:spPr bwMode="auto">
            <a:xfrm rot="5400000">
              <a:off x="2481828" y="1272154"/>
              <a:ext cx="131685" cy="113595"/>
            </a:xfrm>
            <a:prstGeom prst="triangle">
              <a:avLst>
                <a:gd name="adj" fmla="val 50000"/>
              </a:avLst>
            </a:prstGeom>
            <a:solidFill>
              <a:schemeClr val="bg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sz="1400" smtClean="0">
                <a:solidFill>
                  <a:prstClr val="white"/>
                </a:solidFill>
                <a:latin typeface="Calibri"/>
                <a:ea typeface="宋体"/>
                <a:cs typeface="+mn-ea"/>
                <a:sym typeface="+mn-lt"/>
              </a:endParaRPr>
            </a:p>
          </p:txBody>
        </p:sp>
      </p:grpSp>
      <p:grpSp>
        <p:nvGrpSpPr>
          <p:cNvPr id="4" name="组合 3"/>
          <p:cNvGrpSpPr/>
          <p:nvPr/>
        </p:nvGrpSpPr>
        <p:grpSpPr>
          <a:xfrm>
            <a:off x="1847849" y="1620535"/>
            <a:ext cx="5221159" cy="422705"/>
            <a:chOff x="1962149" y="1690385"/>
            <a:chExt cx="5221159" cy="422705"/>
          </a:xfrm>
        </p:grpSpPr>
        <p:sp>
          <p:nvSpPr>
            <p:cNvPr id="26" name="矩形 25"/>
            <p:cNvSpPr>
              <a:spLocks noChangeArrowheads="1"/>
            </p:cNvSpPr>
            <p:nvPr/>
          </p:nvSpPr>
          <p:spPr bwMode="auto">
            <a:xfrm>
              <a:off x="2490874" y="1690385"/>
              <a:ext cx="4692434" cy="422705"/>
            </a:xfrm>
            <a:prstGeom prst="rect">
              <a:avLst/>
            </a:prstGeom>
            <a:solidFill>
              <a:schemeClr val="bg1">
                <a:lumMod val="50000"/>
              </a:schemeClr>
            </a:solidFill>
            <a:ln>
              <a:noFill/>
            </a:ln>
          </p:spPr>
          <p:txBody>
            <a:bodyPr anchor="ctr"/>
            <a:lstStyle>
              <a:lvl1pPr indent="4572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600" dirty="0">
                  <a:solidFill>
                    <a:prstClr val="white"/>
                  </a:solidFill>
                  <a:latin typeface="Calibri"/>
                  <a:ea typeface="宋体"/>
                  <a:cs typeface="+mn-ea"/>
                  <a:sym typeface="+mn-lt"/>
                </a:rPr>
                <a:t>单击此处添加文本，单击此处添加文本，</a:t>
              </a:r>
              <a:endParaRPr lang="zh-CN" altLang="en-US" sz="1600" dirty="0" smtClean="0">
                <a:solidFill>
                  <a:prstClr val="white"/>
                </a:solidFill>
                <a:latin typeface="Calibri"/>
                <a:ea typeface="宋体"/>
                <a:cs typeface="+mn-ea"/>
                <a:sym typeface="+mn-lt"/>
              </a:endParaRPr>
            </a:p>
          </p:txBody>
        </p:sp>
        <p:sp>
          <p:nvSpPr>
            <p:cNvPr id="27" name="矩形 26"/>
            <p:cNvSpPr>
              <a:spLocks noChangeArrowheads="1"/>
            </p:cNvSpPr>
            <p:nvPr/>
          </p:nvSpPr>
          <p:spPr bwMode="auto">
            <a:xfrm>
              <a:off x="1962149" y="1690385"/>
              <a:ext cx="528725" cy="422705"/>
            </a:xfrm>
            <a:prstGeom prst="rect">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1400" smtClean="0">
                  <a:solidFill>
                    <a:prstClr val="white"/>
                  </a:solidFill>
                  <a:latin typeface="Calibri"/>
                  <a:ea typeface="宋体"/>
                  <a:cs typeface="+mn-ea"/>
                  <a:sym typeface="+mn-lt"/>
                </a:rPr>
                <a:t>2</a:t>
              </a:r>
              <a:endParaRPr lang="zh-CN" altLang="en-US" sz="1400" smtClean="0">
                <a:solidFill>
                  <a:prstClr val="white"/>
                </a:solidFill>
                <a:latin typeface="Calibri"/>
                <a:ea typeface="宋体"/>
                <a:cs typeface="+mn-ea"/>
                <a:sym typeface="+mn-lt"/>
              </a:endParaRPr>
            </a:p>
          </p:txBody>
        </p:sp>
        <p:sp>
          <p:nvSpPr>
            <p:cNvPr id="28" name="等腰三角形 27"/>
            <p:cNvSpPr>
              <a:spLocks noChangeAspect="1" noChangeArrowheads="1"/>
            </p:cNvSpPr>
            <p:nvPr/>
          </p:nvSpPr>
          <p:spPr bwMode="auto">
            <a:xfrm rot="5400000">
              <a:off x="2481828" y="1844939"/>
              <a:ext cx="131685" cy="113595"/>
            </a:xfrm>
            <a:prstGeom prst="triangle">
              <a:avLst>
                <a:gd name="adj" fmla="val 50000"/>
              </a:avLst>
            </a:prstGeom>
            <a:solidFill>
              <a:schemeClr val="bg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sz="1400" smtClean="0">
                <a:solidFill>
                  <a:prstClr val="white"/>
                </a:solidFill>
                <a:latin typeface="Calibri"/>
                <a:ea typeface="宋体"/>
                <a:cs typeface="+mn-ea"/>
                <a:sym typeface="+mn-lt"/>
              </a:endParaRPr>
            </a:p>
          </p:txBody>
        </p:sp>
      </p:grpSp>
      <p:grpSp>
        <p:nvGrpSpPr>
          <p:cNvPr id="5" name="组合 4"/>
          <p:cNvGrpSpPr/>
          <p:nvPr/>
        </p:nvGrpSpPr>
        <p:grpSpPr>
          <a:xfrm>
            <a:off x="1847849" y="2275870"/>
            <a:ext cx="5221159" cy="422705"/>
            <a:chOff x="1962149" y="2263171"/>
            <a:chExt cx="5221159" cy="422705"/>
          </a:xfrm>
        </p:grpSpPr>
        <p:sp>
          <p:nvSpPr>
            <p:cNvPr id="29" name="矩形 29"/>
            <p:cNvSpPr>
              <a:spLocks noChangeArrowheads="1"/>
            </p:cNvSpPr>
            <p:nvPr/>
          </p:nvSpPr>
          <p:spPr bwMode="auto">
            <a:xfrm>
              <a:off x="2490874" y="2263171"/>
              <a:ext cx="4692434" cy="422705"/>
            </a:xfrm>
            <a:prstGeom prst="rect">
              <a:avLst/>
            </a:prstGeom>
            <a:solidFill>
              <a:schemeClr val="bg1">
                <a:lumMod val="50000"/>
              </a:schemeClr>
            </a:solidFill>
            <a:ln>
              <a:noFill/>
            </a:ln>
          </p:spPr>
          <p:txBody>
            <a:bodyPr anchor="ctr"/>
            <a:lstStyle>
              <a:lvl1pPr indent="4572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600" dirty="0">
                  <a:solidFill>
                    <a:prstClr val="white"/>
                  </a:solidFill>
                  <a:latin typeface="Calibri"/>
                  <a:ea typeface="宋体"/>
                  <a:cs typeface="+mn-ea"/>
                  <a:sym typeface="+mn-lt"/>
                </a:rPr>
                <a:t>单击此处添加文本，单击此处添加文本，</a:t>
              </a:r>
              <a:endParaRPr lang="zh-CN" altLang="en-US" sz="1600" dirty="0" smtClean="0">
                <a:solidFill>
                  <a:prstClr val="white"/>
                </a:solidFill>
                <a:latin typeface="Calibri"/>
                <a:ea typeface="宋体"/>
                <a:cs typeface="+mn-ea"/>
                <a:sym typeface="+mn-lt"/>
              </a:endParaRPr>
            </a:p>
          </p:txBody>
        </p:sp>
        <p:sp>
          <p:nvSpPr>
            <p:cNvPr id="30" name="矩形 30"/>
            <p:cNvSpPr>
              <a:spLocks noChangeArrowheads="1"/>
            </p:cNvSpPr>
            <p:nvPr/>
          </p:nvSpPr>
          <p:spPr bwMode="auto">
            <a:xfrm>
              <a:off x="1962149" y="2263171"/>
              <a:ext cx="528725" cy="422705"/>
            </a:xfrm>
            <a:prstGeom prst="rect">
              <a:avLst/>
            </a:prstGeom>
            <a:solidFill>
              <a:schemeClr val="accent3"/>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1400" dirty="0" smtClean="0">
                  <a:solidFill>
                    <a:prstClr val="white"/>
                  </a:solidFill>
                  <a:latin typeface="Calibri"/>
                  <a:ea typeface="宋体"/>
                  <a:cs typeface="+mn-ea"/>
                  <a:sym typeface="+mn-lt"/>
                </a:rPr>
                <a:t>3</a:t>
              </a:r>
              <a:endParaRPr lang="zh-CN" altLang="en-US" sz="1400" dirty="0" smtClean="0">
                <a:solidFill>
                  <a:prstClr val="white"/>
                </a:solidFill>
                <a:latin typeface="Calibri"/>
                <a:ea typeface="宋体"/>
                <a:cs typeface="+mn-ea"/>
                <a:sym typeface="+mn-lt"/>
              </a:endParaRPr>
            </a:p>
          </p:txBody>
        </p:sp>
        <p:sp>
          <p:nvSpPr>
            <p:cNvPr id="31" name="等腰三角形 31"/>
            <p:cNvSpPr>
              <a:spLocks noChangeAspect="1" noChangeArrowheads="1"/>
            </p:cNvSpPr>
            <p:nvPr/>
          </p:nvSpPr>
          <p:spPr bwMode="auto">
            <a:xfrm rot="5400000">
              <a:off x="2481828" y="2417724"/>
              <a:ext cx="131685" cy="113595"/>
            </a:xfrm>
            <a:prstGeom prst="triangle">
              <a:avLst>
                <a:gd name="adj" fmla="val 50000"/>
              </a:avLst>
            </a:prstGeom>
            <a:solidFill>
              <a:schemeClr val="bg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sz="1400" smtClean="0">
                <a:solidFill>
                  <a:prstClr val="white"/>
                </a:solidFill>
                <a:latin typeface="Calibri"/>
                <a:ea typeface="宋体"/>
                <a:cs typeface="+mn-ea"/>
                <a:sym typeface="+mn-lt"/>
              </a:endParaRPr>
            </a:p>
          </p:txBody>
        </p:sp>
      </p:grpSp>
      <p:grpSp>
        <p:nvGrpSpPr>
          <p:cNvPr id="6" name="组合 5"/>
          <p:cNvGrpSpPr/>
          <p:nvPr/>
        </p:nvGrpSpPr>
        <p:grpSpPr>
          <a:xfrm>
            <a:off x="1847849" y="2931205"/>
            <a:ext cx="5221159" cy="422705"/>
            <a:chOff x="1962149" y="2835956"/>
            <a:chExt cx="5221159" cy="422705"/>
          </a:xfrm>
        </p:grpSpPr>
        <p:sp>
          <p:nvSpPr>
            <p:cNvPr id="32" name="矩形 33"/>
            <p:cNvSpPr>
              <a:spLocks noChangeArrowheads="1"/>
            </p:cNvSpPr>
            <p:nvPr/>
          </p:nvSpPr>
          <p:spPr bwMode="auto">
            <a:xfrm>
              <a:off x="2490874" y="2835956"/>
              <a:ext cx="4692434" cy="422705"/>
            </a:xfrm>
            <a:prstGeom prst="rect">
              <a:avLst/>
            </a:prstGeom>
            <a:solidFill>
              <a:schemeClr val="bg1">
                <a:lumMod val="50000"/>
              </a:schemeClr>
            </a:solidFill>
            <a:ln>
              <a:noFill/>
            </a:ln>
          </p:spPr>
          <p:txBody>
            <a:bodyPr anchor="ctr"/>
            <a:lstStyle>
              <a:lvl1pPr indent="4572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600" dirty="0">
                  <a:solidFill>
                    <a:prstClr val="white"/>
                  </a:solidFill>
                  <a:latin typeface="Calibri"/>
                  <a:ea typeface="宋体"/>
                  <a:cs typeface="+mn-ea"/>
                  <a:sym typeface="+mn-lt"/>
                </a:rPr>
                <a:t>单击此处添加文本，单击此处添加文本，</a:t>
              </a:r>
              <a:endParaRPr lang="zh-CN" altLang="en-US" sz="1600" dirty="0" smtClean="0">
                <a:solidFill>
                  <a:prstClr val="white"/>
                </a:solidFill>
                <a:latin typeface="Calibri"/>
                <a:ea typeface="宋体"/>
                <a:cs typeface="+mn-ea"/>
                <a:sym typeface="+mn-lt"/>
              </a:endParaRPr>
            </a:p>
          </p:txBody>
        </p:sp>
        <p:sp>
          <p:nvSpPr>
            <p:cNvPr id="33" name="矩形 34"/>
            <p:cNvSpPr>
              <a:spLocks noChangeArrowheads="1"/>
            </p:cNvSpPr>
            <p:nvPr/>
          </p:nvSpPr>
          <p:spPr bwMode="auto">
            <a:xfrm>
              <a:off x="1962149" y="2835956"/>
              <a:ext cx="528725" cy="422705"/>
            </a:xfrm>
            <a:prstGeom prst="rect">
              <a:avLst/>
            </a:prstGeom>
            <a:solidFill>
              <a:schemeClr val="accent4"/>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1400" smtClean="0">
                  <a:solidFill>
                    <a:prstClr val="white"/>
                  </a:solidFill>
                  <a:latin typeface="Calibri"/>
                  <a:ea typeface="宋体"/>
                  <a:cs typeface="+mn-ea"/>
                  <a:sym typeface="+mn-lt"/>
                </a:rPr>
                <a:t>4</a:t>
              </a:r>
              <a:endParaRPr lang="zh-CN" altLang="en-US" sz="1400" smtClean="0">
                <a:solidFill>
                  <a:prstClr val="white"/>
                </a:solidFill>
                <a:latin typeface="Calibri"/>
                <a:ea typeface="宋体"/>
                <a:cs typeface="+mn-ea"/>
                <a:sym typeface="+mn-lt"/>
              </a:endParaRPr>
            </a:p>
          </p:txBody>
        </p:sp>
        <p:sp>
          <p:nvSpPr>
            <p:cNvPr id="34" name="等腰三角形 35"/>
            <p:cNvSpPr>
              <a:spLocks noChangeAspect="1" noChangeArrowheads="1"/>
            </p:cNvSpPr>
            <p:nvPr/>
          </p:nvSpPr>
          <p:spPr bwMode="auto">
            <a:xfrm rot="5400000">
              <a:off x="2481828" y="2990510"/>
              <a:ext cx="131685" cy="113595"/>
            </a:xfrm>
            <a:prstGeom prst="triangle">
              <a:avLst>
                <a:gd name="adj" fmla="val 50000"/>
              </a:avLst>
            </a:prstGeom>
            <a:solidFill>
              <a:schemeClr val="bg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sz="1400" smtClean="0">
                <a:solidFill>
                  <a:prstClr val="white"/>
                </a:solidFill>
                <a:latin typeface="Calibri"/>
                <a:ea typeface="宋体"/>
                <a:cs typeface="+mn-ea"/>
                <a:sym typeface="+mn-lt"/>
              </a:endParaRPr>
            </a:p>
          </p:txBody>
        </p:sp>
      </p:grpSp>
      <p:grpSp>
        <p:nvGrpSpPr>
          <p:cNvPr id="7" name="组合 6"/>
          <p:cNvGrpSpPr/>
          <p:nvPr/>
        </p:nvGrpSpPr>
        <p:grpSpPr>
          <a:xfrm>
            <a:off x="1847849" y="3586541"/>
            <a:ext cx="5221159" cy="422705"/>
            <a:chOff x="1962149" y="3408741"/>
            <a:chExt cx="5221159" cy="422705"/>
          </a:xfrm>
        </p:grpSpPr>
        <p:sp>
          <p:nvSpPr>
            <p:cNvPr id="35" name="矩形 45"/>
            <p:cNvSpPr>
              <a:spLocks noChangeArrowheads="1"/>
            </p:cNvSpPr>
            <p:nvPr/>
          </p:nvSpPr>
          <p:spPr bwMode="auto">
            <a:xfrm>
              <a:off x="2490874" y="3408741"/>
              <a:ext cx="4692434" cy="422705"/>
            </a:xfrm>
            <a:prstGeom prst="rect">
              <a:avLst/>
            </a:prstGeom>
            <a:solidFill>
              <a:schemeClr val="bg1">
                <a:lumMod val="50000"/>
              </a:schemeClr>
            </a:solidFill>
            <a:ln>
              <a:noFill/>
            </a:ln>
          </p:spPr>
          <p:txBody>
            <a:bodyPr anchor="ctr"/>
            <a:lstStyle>
              <a:lvl1pPr indent="4572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pPr>
              <a:r>
                <a:rPr lang="zh-CN" altLang="en-US" sz="1600" dirty="0">
                  <a:solidFill>
                    <a:prstClr val="white"/>
                  </a:solidFill>
                  <a:latin typeface="Calibri"/>
                  <a:ea typeface="宋体"/>
                  <a:cs typeface="+mn-ea"/>
                  <a:sym typeface="+mn-lt"/>
                </a:rPr>
                <a:t>单击此处添加文本，单击此处添加文本，</a:t>
              </a:r>
              <a:endParaRPr lang="zh-CN" altLang="en-US" sz="1600" dirty="0" smtClean="0">
                <a:solidFill>
                  <a:prstClr val="white"/>
                </a:solidFill>
                <a:latin typeface="Calibri"/>
                <a:ea typeface="宋体"/>
                <a:cs typeface="+mn-ea"/>
                <a:sym typeface="+mn-lt"/>
              </a:endParaRPr>
            </a:p>
          </p:txBody>
        </p:sp>
        <p:sp>
          <p:nvSpPr>
            <p:cNvPr id="36" name="矩形 46"/>
            <p:cNvSpPr>
              <a:spLocks noChangeArrowheads="1"/>
            </p:cNvSpPr>
            <p:nvPr/>
          </p:nvSpPr>
          <p:spPr bwMode="auto">
            <a:xfrm>
              <a:off x="1962149" y="3408741"/>
              <a:ext cx="528725" cy="422705"/>
            </a:xfrm>
            <a:prstGeom prst="rect">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1400" dirty="0" smtClean="0">
                  <a:solidFill>
                    <a:prstClr val="white"/>
                  </a:solidFill>
                  <a:latin typeface="Calibri"/>
                  <a:ea typeface="宋体"/>
                  <a:cs typeface="+mn-ea"/>
                  <a:sym typeface="+mn-lt"/>
                </a:rPr>
                <a:t>5</a:t>
              </a:r>
              <a:endParaRPr lang="zh-CN" altLang="en-US" sz="1400" dirty="0" smtClean="0">
                <a:solidFill>
                  <a:prstClr val="white"/>
                </a:solidFill>
                <a:latin typeface="Calibri"/>
                <a:ea typeface="宋体"/>
                <a:cs typeface="+mn-ea"/>
                <a:sym typeface="+mn-lt"/>
              </a:endParaRPr>
            </a:p>
          </p:txBody>
        </p:sp>
        <p:sp>
          <p:nvSpPr>
            <p:cNvPr id="37" name="等腰三角形 47"/>
            <p:cNvSpPr>
              <a:spLocks noChangeAspect="1" noChangeArrowheads="1"/>
            </p:cNvSpPr>
            <p:nvPr/>
          </p:nvSpPr>
          <p:spPr bwMode="auto">
            <a:xfrm rot="5400000">
              <a:off x="2481828" y="3563295"/>
              <a:ext cx="131685" cy="113595"/>
            </a:xfrm>
            <a:prstGeom prst="triangle">
              <a:avLst>
                <a:gd name="adj" fmla="val 50000"/>
              </a:avLst>
            </a:prstGeom>
            <a:solidFill>
              <a:schemeClr val="bg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endParaRPr lang="zh-CN" altLang="zh-CN" sz="1400" smtClean="0">
                <a:solidFill>
                  <a:prstClr val="white"/>
                </a:solidFill>
                <a:latin typeface="Calibri"/>
                <a:ea typeface="宋体"/>
                <a:cs typeface="+mn-ea"/>
                <a:sym typeface="+mn-lt"/>
              </a:endParaRPr>
            </a:p>
          </p:txBody>
        </p:sp>
      </p:grpSp>
      <p:cxnSp>
        <p:nvCxnSpPr>
          <p:cNvPr id="22" name="直接连接符 21"/>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9" name="组合 38"/>
          <p:cNvGrpSpPr/>
          <p:nvPr/>
        </p:nvGrpSpPr>
        <p:grpSpPr>
          <a:xfrm>
            <a:off x="7911253" y="141"/>
            <a:ext cx="1232747" cy="504563"/>
            <a:chOff x="11125200" y="0"/>
            <a:chExt cx="1733550" cy="709542"/>
          </a:xfrm>
        </p:grpSpPr>
        <p:sp>
          <p:nvSpPr>
            <p:cNvPr id="40" name="矩形 39"/>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41"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84150099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0" name="AutoShape 7"/>
          <p:cNvSpPr>
            <a:spLocks noChangeArrowheads="1"/>
          </p:cNvSpPr>
          <p:nvPr/>
        </p:nvSpPr>
        <p:spPr bwMode="auto">
          <a:xfrm>
            <a:off x="1247957" y="1573599"/>
            <a:ext cx="1670356" cy="1670356"/>
          </a:xfrm>
          <a:prstGeom prst="diamond">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6">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1" name="AutoShape 8"/>
          <p:cNvSpPr>
            <a:spLocks noChangeArrowheads="1"/>
          </p:cNvSpPr>
          <p:nvPr/>
        </p:nvSpPr>
        <p:spPr bwMode="auto">
          <a:xfrm>
            <a:off x="2918313" y="1573599"/>
            <a:ext cx="1671546" cy="1670356"/>
          </a:xfrm>
          <a:prstGeom prst="diamond">
            <a:avLst/>
          </a:prstGeom>
          <a:solidFill>
            <a:srgbClr val="D03E20"/>
          </a:solid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6">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2" name="AutoShape 9"/>
          <p:cNvSpPr>
            <a:spLocks noChangeArrowheads="1"/>
          </p:cNvSpPr>
          <p:nvPr/>
        </p:nvSpPr>
        <p:spPr bwMode="auto">
          <a:xfrm>
            <a:off x="4577954" y="1573599"/>
            <a:ext cx="1671546" cy="1670356"/>
          </a:xfrm>
          <a:prstGeom prst="diamond">
            <a:avLst/>
          </a:prstGeom>
          <a:solidFill>
            <a:srgbClr val="0B122C"/>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noAutofit/>
          </a:bodyPr>
          <a:lstStyle/>
          <a:p>
            <a:pPr algn="ctr">
              <a:lnSpc>
                <a:spcPct val="130000"/>
              </a:lnSpc>
            </a:pPr>
            <a:endParaRPr lang="es-ES" altLang="en-US" sz="1422"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53" name="AutoShape 10"/>
          <p:cNvSpPr>
            <a:spLocks noChangeArrowheads="1"/>
          </p:cNvSpPr>
          <p:nvPr/>
        </p:nvSpPr>
        <p:spPr bwMode="auto">
          <a:xfrm>
            <a:off x="6249499" y="1562885"/>
            <a:ext cx="1670354" cy="1670354"/>
          </a:xfrm>
          <a:prstGeom prst="diamond">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6">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4" name="AutoShape 11"/>
          <p:cNvSpPr>
            <a:spLocks noChangeArrowheads="1"/>
          </p:cNvSpPr>
          <p:nvPr/>
        </p:nvSpPr>
        <p:spPr bwMode="auto">
          <a:xfrm>
            <a:off x="2076587" y="2545096"/>
            <a:ext cx="1670356" cy="1670356"/>
          </a:xfrm>
          <a:prstGeom prst="diamond">
            <a:avLst/>
          </a:prstGeom>
          <a:solidFill>
            <a:srgbClr val="0B122C"/>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noAutofit/>
          </a:bodyPr>
          <a:lstStyle/>
          <a:p>
            <a:pPr algn="ctr">
              <a:lnSpc>
                <a:spcPct val="130000"/>
              </a:lnSpc>
            </a:pPr>
            <a:endParaRPr lang="es-ES" altLang="en-US" sz="1422"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55" name="AutoShape 12"/>
          <p:cNvSpPr>
            <a:spLocks noChangeArrowheads="1"/>
          </p:cNvSpPr>
          <p:nvPr/>
        </p:nvSpPr>
        <p:spPr bwMode="auto">
          <a:xfrm>
            <a:off x="3746943" y="2545096"/>
            <a:ext cx="1671546" cy="1670356"/>
          </a:xfrm>
          <a:prstGeom prst="diamond">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6">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56" name="AutoShape 13"/>
          <p:cNvSpPr>
            <a:spLocks noChangeArrowheads="1"/>
          </p:cNvSpPr>
          <p:nvPr/>
        </p:nvSpPr>
        <p:spPr bwMode="auto">
          <a:xfrm>
            <a:off x="5406583" y="2545096"/>
            <a:ext cx="1671546" cy="1670356"/>
          </a:xfrm>
          <a:prstGeom prst="diamond">
            <a:avLst/>
          </a:prstGeom>
          <a:solidFill>
            <a:srgbClr val="D03E20"/>
          </a:solid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6">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31760" name="AutoShape 10"/>
          <p:cNvSpPr/>
          <p:nvPr/>
        </p:nvSpPr>
        <p:spPr bwMode="auto">
          <a:xfrm>
            <a:off x="2748063" y="2956611"/>
            <a:ext cx="350025" cy="291688"/>
          </a:xfrm>
          <a:custGeom>
            <a:avLst/>
            <a:gdLst>
              <a:gd name="T0" fmla="*/ 466725 w 21600"/>
              <a:gd name="T1" fmla="*/ 169263 h 21579"/>
              <a:gd name="T2" fmla="*/ 458471 w 21600"/>
              <a:gd name="T3" fmla="*/ 192802 h 21579"/>
              <a:gd name="T4" fmla="*/ 437836 w 21600"/>
              <a:gd name="T5" fmla="*/ 205977 h 21579"/>
              <a:gd name="T6" fmla="*/ 437836 w 21600"/>
              <a:gd name="T7" fmla="*/ 299395 h 21579"/>
              <a:gd name="T8" fmla="*/ 426319 w 21600"/>
              <a:gd name="T9" fmla="*/ 326737 h 21579"/>
              <a:gd name="T10" fmla="*/ 398855 w 21600"/>
              <a:gd name="T11" fmla="*/ 338111 h 21579"/>
              <a:gd name="T12" fmla="*/ 357326 w 21600"/>
              <a:gd name="T13" fmla="*/ 304676 h 21579"/>
              <a:gd name="T14" fmla="*/ 305013 w 21600"/>
              <a:gd name="T15" fmla="*/ 274955 h 21579"/>
              <a:gd name="T16" fmla="*/ 247407 w 21600"/>
              <a:gd name="T17" fmla="*/ 251776 h 21579"/>
              <a:gd name="T18" fmla="*/ 189910 w 21600"/>
              <a:gd name="T19" fmla="*/ 239141 h 21579"/>
              <a:gd name="T20" fmla="*/ 172191 w 21600"/>
              <a:gd name="T21" fmla="*/ 249253 h 21579"/>
              <a:gd name="T22" fmla="*/ 162814 w 21600"/>
              <a:gd name="T23" fmla="*/ 265060 h 21579"/>
              <a:gd name="T24" fmla="*/ 162295 w 21600"/>
              <a:gd name="T25" fmla="*/ 282939 h 21579"/>
              <a:gd name="T26" fmla="*/ 171716 w 21600"/>
              <a:gd name="T27" fmla="*/ 299395 h 21579"/>
              <a:gd name="T28" fmla="*/ 165882 w 21600"/>
              <a:gd name="T29" fmla="*/ 318537 h 21579"/>
              <a:gd name="T30" fmla="*/ 171068 w 21600"/>
              <a:gd name="T31" fmla="*/ 335353 h 21579"/>
              <a:gd name="T32" fmla="*/ 183622 w 21600"/>
              <a:gd name="T33" fmla="*/ 350908 h 21579"/>
              <a:gd name="T34" fmla="*/ 200324 w 21600"/>
              <a:gd name="T35" fmla="*/ 365723 h 21579"/>
              <a:gd name="T36" fmla="*/ 182714 w 21600"/>
              <a:gd name="T37" fmla="*/ 382341 h 21579"/>
              <a:gd name="T38" fmla="*/ 155834 w 21600"/>
              <a:gd name="T39" fmla="*/ 388794 h 21579"/>
              <a:gd name="T40" fmla="*/ 127852 w 21600"/>
              <a:gd name="T41" fmla="*/ 386144 h 21579"/>
              <a:gd name="T42" fmla="*/ 106374 w 21600"/>
              <a:gd name="T43" fmla="*/ 375096 h 21579"/>
              <a:gd name="T44" fmla="*/ 96219 w 21600"/>
              <a:gd name="T45" fmla="*/ 343464 h 21579"/>
              <a:gd name="T46" fmla="*/ 87122 w 21600"/>
              <a:gd name="T47" fmla="*/ 310444 h 21579"/>
              <a:gd name="T48" fmla="*/ 83578 w 21600"/>
              <a:gd name="T49" fmla="*/ 275423 h 21579"/>
              <a:gd name="T50" fmla="*/ 89672 w 21600"/>
              <a:gd name="T51" fmla="*/ 237087 h 21579"/>
              <a:gd name="T52" fmla="*/ 38980 w 21600"/>
              <a:gd name="T53" fmla="*/ 237087 h 21579"/>
              <a:gd name="T54" fmla="*/ 11538 w 21600"/>
              <a:gd name="T55" fmla="*/ 225713 h 21579"/>
              <a:gd name="T56" fmla="*/ 0 w 21600"/>
              <a:gd name="T57" fmla="*/ 198101 h 21579"/>
              <a:gd name="T58" fmla="*/ 0 w 21600"/>
              <a:gd name="T59" fmla="*/ 140118 h 21579"/>
              <a:gd name="T60" fmla="*/ 11366 w 21600"/>
              <a:gd name="T61" fmla="*/ 112559 h 21579"/>
              <a:gd name="T62" fmla="*/ 38980 w 21600"/>
              <a:gd name="T63" fmla="*/ 101024 h 21579"/>
              <a:gd name="T64" fmla="*/ 165363 w 21600"/>
              <a:gd name="T65" fmla="*/ 101024 h 21579"/>
              <a:gd name="T66" fmla="*/ 227420 w 21600"/>
              <a:gd name="T67" fmla="*/ 92571 h 21579"/>
              <a:gd name="T68" fmla="*/ 291941 w 21600"/>
              <a:gd name="T69" fmla="*/ 69825 h 21579"/>
              <a:gd name="T70" fmla="*/ 351621 w 21600"/>
              <a:gd name="T71" fmla="*/ 37346 h 21579"/>
              <a:gd name="T72" fmla="*/ 398855 w 21600"/>
              <a:gd name="T73" fmla="*/ 0 h 21579"/>
              <a:gd name="T74" fmla="*/ 426319 w 21600"/>
              <a:gd name="T75" fmla="*/ 11427 h 21579"/>
              <a:gd name="T76" fmla="*/ 437836 w 21600"/>
              <a:gd name="T77" fmla="*/ 39040 h 21579"/>
              <a:gd name="T78" fmla="*/ 437836 w 21600"/>
              <a:gd name="T79" fmla="*/ 132187 h 21579"/>
              <a:gd name="T80" fmla="*/ 458471 w 21600"/>
              <a:gd name="T81" fmla="*/ 145471 h 21579"/>
              <a:gd name="T82" fmla="*/ 466725 w 21600"/>
              <a:gd name="T83" fmla="*/ 169263 h 21579"/>
              <a:gd name="T84" fmla="*/ 398855 w 21600"/>
              <a:gd name="T85" fmla="*/ 51458 h 21579"/>
              <a:gd name="T86" fmla="*/ 356807 w 21600"/>
              <a:gd name="T87" fmla="*/ 80242 h 21579"/>
              <a:gd name="T88" fmla="*/ 308557 w 21600"/>
              <a:gd name="T89" fmla="*/ 105152 h 21579"/>
              <a:gd name="T90" fmla="*/ 256656 w 21600"/>
              <a:gd name="T91" fmla="*/ 124780 h 21579"/>
              <a:gd name="T92" fmla="*/ 204343 w 21600"/>
              <a:gd name="T93" fmla="*/ 137054 h 21579"/>
              <a:gd name="T94" fmla="*/ 204343 w 21600"/>
              <a:gd name="T95" fmla="*/ 201381 h 21579"/>
              <a:gd name="T96" fmla="*/ 256656 w 21600"/>
              <a:gd name="T97" fmla="*/ 213800 h 21579"/>
              <a:gd name="T98" fmla="*/ 308557 w 21600"/>
              <a:gd name="T99" fmla="*/ 233536 h 21579"/>
              <a:gd name="T100" fmla="*/ 357066 w 21600"/>
              <a:gd name="T101" fmla="*/ 258607 h 21579"/>
              <a:gd name="T102" fmla="*/ 398855 w 21600"/>
              <a:gd name="T103" fmla="*/ 286959 h 21579"/>
              <a:gd name="T104" fmla="*/ 398855 w 21600"/>
              <a:gd name="T105" fmla="*/ 51458 h 21579"/>
              <a:gd name="T106" fmla="*/ 398855 w 21600"/>
              <a:gd name="T107" fmla="*/ 5145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2">
              <a:latin typeface="Arial" panose="020B0604020202020204" pitchFamily="34" charset="0"/>
              <a:ea typeface="微软雅黑" panose="020B0503020204020204" pitchFamily="34" charset="-122"/>
              <a:sym typeface="Arial" panose="020B0604020202020204" pitchFamily="34" charset="0"/>
            </a:endParaRPr>
          </a:p>
        </p:txBody>
      </p:sp>
      <p:sp>
        <p:nvSpPr>
          <p:cNvPr id="31761" name="Rectangle 21"/>
          <p:cNvSpPr>
            <a:spLocks noChangeArrowheads="1"/>
          </p:cNvSpPr>
          <p:nvPr/>
        </p:nvSpPr>
        <p:spPr bwMode="auto">
          <a:xfrm>
            <a:off x="2554946" y="3332797"/>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62" name="AutoShape 8"/>
          <p:cNvSpPr/>
          <p:nvPr/>
        </p:nvSpPr>
        <p:spPr bwMode="auto">
          <a:xfrm>
            <a:off x="3567168" y="2080360"/>
            <a:ext cx="391694" cy="266685"/>
          </a:xfrm>
          <a:custGeom>
            <a:avLst/>
            <a:gdLst>
              <a:gd name="T0" fmla="*/ 449095 w 21600"/>
              <a:gd name="T1" fmla="*/ 156201 h 21600"/>
              <a:gd name="T2" fmla="*/ 455745 w 21600"/>
              <a:gd name="T3" fmla="*/ 122962 h 21600"/>
              <a:gd name="T4" fmla="*/ 332668 w 21600"/>
              <a:gd name="T5" fmla="*/ 0 h 21600"/>
              <a:gd name="T6" fmla="*/ 242840 w 21600"/>
              <a:gd name="T7" fmla="*/ 59826 h 21600"/>
              <a:gd name="T8" fmla="*/ 153035 w 21600"/>
              <a:gd name="T9" fmla="*/ 26588 h 21600"/>
              <a:gd name="T10" fmla="*/ 66543 w 21600"/>
              <a:gd name="T11" fmla="*/ 132938 h 21600"/>
              <a:gd name="T12" fmla="*/ 69856 w 21600"/>
              <a:gd name="T13" fmla="*/ 156201 h 21600"/>
              <a:gd name="T14" fmla="*/ 0 w 21600"/>
              <a:gd name="T15" fmla="*/ 252575 h 21600"/>
              <a:gd name="T16" fmla="*/ 103128 w 21600"/>
              <a:gd name="T17" fmla="*/ 355600 h 21600"/>
              <a:gd name="T18" fmla="*/ 419160 w 21600"/>
              <a:gd name="T19" fmla="*/ 355600 h 21600"/>
              <a:gd name="T20" fmla="*/ 522288 w 21600"/>
              <a:gd name="T21" fmla="*/ 252575 h 21600"/>
              <a:gd name="T22" fmla="*/ 449095 w 21600"/>
              <a:gd name="T23" fmla="*/ 156201 h 21600"/>
              <a:gd name="T24" fmla="*/ 399212 w 21600"/>
              <a:gd name="T25" fmla="*/ 335663 h 21600"/>
              <a:gd name="T26" fmla="*/ 262812 w 21600"/>
              <a:gd name="T27" fmla="*/ 335663 h 21600"/>
              <a:gd name="T28" fmla="*/ 345967 w 21600"/>
              <a:gd name="T29" fmla="*/ 252575 h 21600"/>
              <a:gd name="T30" fmla="*/ 342655 w 21600"/>
              <a:gd name="T31" fmla="*/ 242598 h 21600"/>
              <a:gd name="T32" fmla="*/ 306046 w 21600"/>
              <a:gd name="T33" fmla="*/ 242598 h 21600"/>
              <a:gd name="T34" fmla="*/ 306046 w 21600"/>
              <a:gd name="T35" fmla="*/ 225987 h 21600"/>
              <a:gd name="T36" fmla="*/ 306046 w 21600"/>
              <a:gd name="T37" fmla="*/ 122962 h 21600"/>
              <a:gd name="T38" fmla="*/ 299397 w 21600"/>
              <a:gd name="T39" fmla="*/ 119636 h 21600"/>
              <a:gd name="T40" fmla="*/ 212905 w 21600"/>
              <a:gd name="T41" fmla="*/ 119636 h 21600"/>
              <a:gd name="T42" fmla="*/ 206255 w 21600"/>
              <a:gd name="T43" fmla="*/ 126287 h 21600"/>
              <a:gd name="T44" fmla="*/ 206255 w 21600"/>
              <a:gd name="T45" fmla="*/ 225987 h 21600"/>
              <a:gd name="T46" fmla="*/ 206255 w 21600"/>
              <a:gd name="T47" fmla="*/ 242598 h 21600"/>
              <a:gd name="T48" fmla="*/ 169671 w 21600"/>
              <a:gd name="T49" fmla="*/ 242598 h 21600"/>
              <a:gd name="T50" fmla="*/ 169671 w 21600"/>
              <a:gd name="T51" fmla="*/ 252575 h 21600"/>
              <a:gd name="T52" fmla="*/ 252826 w 21600"/>
              <a:gd name="T53" fmla="*/ 335663 h 21600"/>
              <a:gd name="T54" fmla="*/ 126413 w 21600"/>
              <a:gd name="T55" fmla="*/ 335663 h 21600"/>
              <a:gd name="T56" fmla="*/ 36584 w 21600"/>
              <a:gd name="T57" fmla="*/ 249249 h 21600"/>
              <a:gd name="T58" fmla="*/ 96478 w 21600"/>
              <a:gd name="T59" fmla="*/ 166161 h 21600"/>
              <a:gd name="T60" fmla="*/ 93141 w 21600"/>
              <a:gd name="T61" fmla="*/ 146224 h 21600"/>
              <a:gd name="T62" fmla="*/ 169671 w 21600"/>
              <a:gd name="T63" fmla="*/ 56501 h 21600"/>
              <a:gd name="T64" fmla="*/ 249489 w 21600"/>
              <a:gd name="T65" fmla="*/ 99700 h 21600"/>
              <a:gd name="T66" fmla="*/ 326019 w 21600"/>
              <a:gd name="T67" fmla="*/ 36564 h 21600"/>
              <a:gd name="T68" fmla="*/ 425810 w 21600"/>
              <a:gd name="T69" fmla="*/ 139573 h 21600"/>
              <a:gd name="T70" fmla="*/ 422497 w 21600"/>
              <a:gd name="T71" fmla="*/ 166161 h 21600"/>
              <a:gd name="T72" fmla="*/ 489016 w 21600"/>
              <a:gd name="T73" fmla="*/ 249249 h 21600"/>
              <a:gd name="T74" fmla="*/ 399212 w 21600"/>
              <a:gd name="T75" fmla="*/ 335663 h 21600"/>
              <a:gd name="T76" fmla="*/ 399212 w 21600"/>
              <a:gd name="T77" fmla="*/ 335663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2">
              <a:latin typeface="Arial" panose="020B0604020202020204" pitchFamily="34" charset="0"/>
              <a:ea typeface="微软雅黑" panose="020B0503020204020204" pitchFamily="34" charset="-122"/>
              <a:sym typeface="Arial" panose="020B0604020202020204" pitchFamily="34" charset="0"/>
            </a:endParaRPr>
          </a:p>
        </p:txBody>
      </p:sp>
      <p:sp>
        <p:nvSpPr>
          <p:cNvPr id="31763" name="Rectangle 21"/>
          <p:cNvSpPr>
            <a:spLocks noChangeArrowheads="1"/>
          </p:cNvSpPr>
          <p:nvPr/>
        </p:nvSpPr>
        <p:spPr bwMode="auto">
          <a:xfrm>
            <a:off x="3376432" y="2399398"/>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66" name="AutoShape 21"/>
          <p:cNvSpPr/>
          <p:nvPr/>
        </p:nvSpPr>
        <p:spPr bwMode="auto">
          <a:xfrm>
            <a:off x="5287527" y="2098218"/>
            <a:ext cx="328594" cy="273829"/>
          </a:xfrm>
          <a:custGeom>
            <a:avLst/>
            <a:gdLst>
              <a:gd name="T0" fmla="*/ 432795 w 21600"/>
              <a:gd name="T1" fmla="*/ 242301 h 21600"/>
              <a:gd name="T2" fmla="*/ 438150 w 21600"/>
              <a:gd name="T3" fmla="*/ 346598 h 21600"/>
              <a:gd name="T4" fmla="*/ 420076 w 21600"/>
              <a:gd name="T5" fmla="*/ 365125 h 21600"/>
              <a:gd name="T6" fmla="*/ 315711 w 21600"/>
              <a:gd name="T7" fmla="*/ 359817 h 21600"/>
              <a:gd name="T8" fmla="*/ 310681 w 21600"/>
              <a:gd name="T9" fmla="*/ 255520 h 21600"/>
              <a:gd name="T10" fmla="*/ 328572 w 21600"/>
              <a:gd name="T11" fmla="*/ 236993 h 21600"/>
              <a:gd name="T12" fmla="*/ 360845 w 21600"/>
              <a:gd name="T13" fmla="*/ 200633 h 21600"/>
              <a:gd name="T14" fmla="*/ 232727 w 21600"/>
              <a:gd name="T15" fmla="*/ 196119 h 21600"/>
              <a:gd name="T16" fmla="*/ 264797 w 21600"/>
              <a:gd name="T17" fmla="*/ 236993 h 21600"/>
              <a:gd name="T18" fmla="*/ 282870 w 21600"/>
              <a:gd name="T19" fmla="*/ 255520 h 21600"/>
              <a:gd name="T20" fmla="*/ 277515 w 21600"/>
              <a:gd name="T21" fmla="*/ 359817 h 21600"/>
              <a:gd name="T22" fmla="*/ 173292 w 21600"/>
              <a:gd name="T23" fmla="*/ 365125 h 21600"/>
              <a:gd name="T24" fmla="*/ 155219 w 21600"/>
              <a:gd name="T25" fmla="*/ 346598 h 21600"/>
              <a:gd name="T26" fmla="*/ 160533 w 21600"/>
              <a:gd name="T27" fmla="*/ 242301 h 21600"/>
              <a:gd name="T28" fmla="*/ 205363 w 21600"/>
              <a:gd name="T29" fmla="*/ 236993 h 21600"/>
              <a:gd name="T30" fmla="*/ 82275 w 21600"/>
              <a:gd name="T31" fmla="*/ 196119 h 21600"/>
              <a:gd name="T32" fmla="*/ 77508 w 21600"/>
              <a:gd name="T33" fmla="*/ 236993 h 21600"/>
              <a:gd name="T34" fmla="*/ 122804 w 21600"/>
              <a:gd name="T35" fmla="*/ 242301 h 21600"/>
              <a:gd name="T36" fmla="*/ 128118 w 21600"/>
              <a:gd name="T37" fmla="*/ 346598 h 21600"/>
              <a:gd name="T38" fmla="*/ 109578 w 21600"/>
              <a:gd name="T39" fmla="*/ 365125 h 21600"/>
              <a:gd name="T40" fmla="*/ 5315 w 21600"/>
              <a:gd name="T41" fmla="*/ 359817 h 21600"/>
              <a:gd name="T42" fmla="*/ 0 w 21600"/>
              <a:gd name="T43" fmla="*/ 255520 h 21600"/>
              <a:gd name="T44" fmla="*/ 18520 w 21600"/>
              <a:gd name="T45" fmla="*/ 236993 h 21600"/>
              <a:gd name="T46" fmla="*/ 50144 w 21600"/>
              <a:gd name="T47" fmla="*/ 200633 h 21600"/>
              <a:gd name="T48" fmla="*/ 82234 w 21600"/>
              <a:gd name="T49" fmla="*/ 169006 h 21600"/>
              <a:gd name="T50" fmla="*/ 205322 w 21600"/>
              <a:gd name="T51" fmla="*/ 127642 h 21600"/>
              <a:gd name="T52" fmla="*/ 160493 w 21600"/>
              <a:gd name="T53" fmla="*/ 122520 h 21600"/>
              <a:gd name="T54" fmla="*/ 155178 w 21600"/>
              <a:gd name="T55" fmla="*/ 18020 h 21600"/>
              <a:gd name="T56" fmla="*/ 173252 w 21600"/>
              <a:gd name="T57" fmla="*/ 0 h 21600"/>
              <a:gd name="T58" fmla="*/ 277475 w 21600"/>
              <a:gd name="T59" fmla="*/ 5308 h 21600"/>
              <a:gd name="T60" fmla="*/ 282830 w 21600"/>
              <a:gd name="T61" fmla="*/ 109605 h 21600"/>
              <a:gd name="T62" fmla="*/ 264756 w 21600"/>
              <a:gd name="T63" fmla="*/ 127642 h 21600"/>
              <a:gd name="T64" fmla="*/ 232686 w 21600"/>
              <a:gd name="T65" fmla="*/ 169006 h 21600"/>
              <a:gd name="T66" fmla="*/ 378371 w 21600"/>
              <a:gd name="T67" fmla="*/ 178151 h 21600"/>
              <a:gd name="T68" fmla="*/ 387905 w 21600"/>
              <a:gd name="T69" fmla="*/ 236993 h 21600"/>
              <a:gd name="T70" fmla="*/ 420076 w 21600"/>
              <a:gd name="T71" fmla="*/ 236993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2">
              <a:latin typeface="Arial" panose="020B0604020202020204" pitchFamily="34" charset="0"/>
              <a:ea typeface="微软雅黑" panose="020B0503020204020204" pitchFamily="34" charset="-122"/>
              <a:sym typeface="Arial" panose="020B0604020202020204" pitchFamily="34" charset="0"/>
            </a:endParaRPr>
          </a:p>
        </p:txBody>
      </p:sp>
      <p:sp>
        <p:nvSpPr>
          <p:cNvPr id="31767" name="AutoShape 16"/>
          <p:cNvSpPr/>
          <p:nvPr/>
        </p:nvSpPr>
        <p:spPr bwMode="auto">
          <a:xfrm>
            <a:off x="6123301" y="3088185"/>
            <a:ext cx="302402" cy="292878"/>
          </a:xfrm>
          <a:custGeom>
            <a:avLst/>
            <a:gdLst>
              <a:gd name="T0" fmla="*/ 375933 w 21600"/>
              <a:gd name="T1" fmla="*/ 0 h 21600"/>
              <a:gd name="T2" fmla="*/ 27292 w 21600"/>
              <a:gd name="T3" fmla="*/ 0 h 21600"/>
              <a:gd name="T4" fmla="*/ 0 w 21600"/>
              <a:gd name="T5" fmla="*/ 27680 h 21600"/>
              <a:gd name="T6" fmla="*/ 0 w 21600"/>
              <a:gd name="T7" fmla="*/ 279822 h 21600"/>
              <a:gd name="T8" fmla="*/ 27292 w 21600"/>
              <a:gd name="T9" fmla="*/ 307502 h 21600"/>
              <a:gd name="T10" fmla="*/ 160693 w 21600"/>
              <a:gd name="T11" fmla="*/ 307502 h 21600"/>
              <a:gd name="T12" fmla="*/ 118242 w 21600"/>
              <a:gd name="T13" fmla="*/ 362845 h 21600"/>
              <a:gd name="T14" fmla="*/ 118242 w 21600"/>
              <a:gd name="T15" fmla="*/ 390525 h 21600"/>
              <a:gd name="T16" fmla="*/ 160693 w 21600"/>
              <a:gd name="T17" fmla="*/ 390525 h 21600"/>
              <a:gd name="T18" fmla="*/ 242532 w 21600"/>
              <a:gd name="T19" fmla="*/ 390525 h 21600"/>
              <a:gd name="T20" fmla="*/ 281959 w 21600"/>
              <a:gd name="T21" fmla="*/ 390525 h 21600"/>
              <a:gd name="T22" fmla="*/ 281959 w 21600"/>
              <a:gd name="T23" fmla="*/ 362845 h 21600"/>
              <a:gd name="T24" fmla="*/ 242532 w 21600"/>
              <a:gd name="T25" fmla="*/ 307502 h 21600"/>
              <a:gd name="T26" fmla="*/ 375933 w 21600"/>
              <a:gd name="T27" fmla="*/ 307502 h 21600"/>
              <a:gd name="T28" fmla="*/ 403225 w 21600"/>
              <a:gd name="T29" fmla="*/ 279822 h 21600"/>
              <a:gd name="T30" fmla="*/ 403225 w 21600"/>
              <a:gd name="T31" fmla="*/ 27680 h 21600"/>
              <a:gd name="T32" fmla="*/ 375933 w 21600"/>
              <a:gd name="T33" fmla="*/ 0 h 21600"/>
              <a:gd name="T34" fmla="*/ 178875 w 21600"/>
              <a:gd name="T35" fmla="*/ 273675 h 21600"/>
              <a:gd name="T36" fmla="*/ 203125 w 21600"/>
              <a:gd name="T37" fmla="*/ 252142 h 21600"/>
              <a:gd name="T38" fmla="*/ 227374 w 21600"/>
              <a:gd name="T39" fmla="*/ 273675 h 21600"/>
              <a:gd name="T40" fmla="*/ 203125 w 21600"/>
              <a:gd name="T41" fmla="*/ 298282 h 21600"/>
              <a:gd name="T42" fmla="*/ 178875 w 21600"/>
              <a:gd name="T43" fmla="*/ 273675 h 21600"/>
              <a:gd name="T44" fmla="*/ 372908 w 21600"/>
              <a:gd name="T45" fmla="*/ 242921 h 21600"/>
              <a:gd name="T46" fmla="*/ 27292 w 21600"/>
              <a:gd name="T47" fmla="*/ 242921 h 21600"/>
              <a:gd name="T48" fmla="*/ 27292 w 21600"/>
              <a:gd name="T49" fmla="*/ 30754 h 21600"/>
              <a:gd name="T50" fmla="*/ 372908 w 21600"/>
              <a:gd name="T51" fmla="*/ 30754 h 21600"/>
              <a:gd name="T52" fmla="*/ 372908 w 21600"/>
              <a:gd name="T53" fmla="*/ 242921 h 21600"/>
              <a:gd name="T54" fmla="*/ 372908 w 21600"/>
              <a:gd name="T55" fmla="*/ 242921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2">
              <a:latin typeface="Arial" panose="020B0604020202020204" pitchFamily="34" charset="0"/>
              <a:ea typeface="微软雅黑" panose="020B0503020204020204" pitchFamily="34" charset="-122"/>
              <a:sym typeface="Arial" panose="020B0604020202020204" pitchFamily="34" charset="0"/>
            </a:endParaRPr>
          </a:p>
        </p:txBody>
      </p:sp>
      <p:sp>
        <p:nvSpPr>
          <p:cNvPr id="31769" name="Rectangle 21"/>
          <p:cNvSpPr>
            <a:spLocks noChangeArrowheads="1"/>
          </p:cNvSpPr>
          <p:nvPr/>
        </p:nvSpPr>
        <p:spPr bwMode="auto">
          <a:xfrm>
            <a:off x="5099378" y="2399398"/>
            <a:ext cx="713225"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771" name="Rectangle 21"/>
          <p:cNvSpPr>
            <a:spLocks noChangeArrowheads="1"/>
          </p:cNvSpPr>
          <p:nvPr/>
        </p:nvSpPr>
        <p:spPr bwMode="auto">
          <a:xfrm>
            <a:off x="5925420" y="3367934"/>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1" b="1"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sz="1991"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3"/>
          <p:cNvSpPr txBox="1"/>
          <p:nvPr/>
        </p:nvSpPr>
        <p:spPr>
          <a:xfrm>
            <a:off x="815897" y="4086022"/>
            <a:ext cx="1963216" cy="609782"/>
          </a:xfrm>
          <a:prstGeom prst="rect">
            <a:avLst/>
          </a:prstGeom>
          <a:noFill/>
        </p:spPr>
        <p:txBody>
          <a:bodyPr wrap="square" rtlCol="0">
            <a:spAutoFit/>
          </a:bodyPr>
          <a:lstStyle/>
          <a:p>
            <a:pPr>
              <a:lnSpc>
                <a:spcPct val="15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24"/>
          <p:cNvSpPr txBox="1"/>
          <p:nvPr/>
        </p:nvSpPr>
        <p:spPr>
          <a:xfrm>
            <a:off x="815896" y="3860771"/>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5" name="TextBox 23"/>
          <p:cNvSpPr txBox="1"/>
          <p:nvPr/>
        </p:nvSpPr>
        <p:spPr>
          <a:xfrm>
            <a:off x="2231339" y="1177257"/>
            <a:ext cx="1963216" cy="609782"/>
          </a:xfrm>
          <a:prstGeom prst="rect">
            <a:avLst/>
          </a:prstGeom>
          <a:noFill/>
        </p:spPr>
        <p:txBody>
          <a:bodyPr wrap="square" rtlCol="0">
            <a:spAutoFit/>
          </a:bodyPr>
          <a:lstStyle/>
          <a:p>
            <a:pPr>
              <a:lnSpc>
                <a:spcPct val="15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4"/>
          <p:cNvSpPr txBox="1"/>
          <p:nvPr/>
        </p:nvSpPr>
        <p:spPr>
          <a:xfrm>
            <a:off x="2231339" y="952007"/>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7" name="TextBox 23"/>
          <p:cNvSpPr txBox="1"/>
          <p:nvPr/>
        </p:nvSpPr>
        <p:spPr>
          <a:xfrm>
            <a:off x="4674651" y="1150164"/>
            <a:ext cx="1963216" cy="609782"/>
          </a:xfrm>
          <a:prstGeom prst="rect">
            <a:avLst/>
          </a:prstGeom>
          <a:noFill/>
        </p:spPr>
        <p:txBody>
          <a:bodyPr wrap="square" rtlCol="0">
            <a:spAutoFit/>
          </a:bodyPr>
          <a:lstStyle/>
          <a:p>
            <a:pPr>
              <a:lnSpc>
                <a:spcPct val="15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4"/>
          <p:cNvSpPr txBox="1"/>
          <p:nvPr/>
        </p:nvSpPr>
        <p:spPr>
          <a:xfrm>
            <a:off x="4709545" y="941879"/>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9" name="TextBox 23"/>
          <p:cNvSpPr txBox="1"/>
          <p:nvPr/>
        </p:nvSpPr>
        <p:spPr>
          <a:xfrm>
            <a:off x="6532590" y="4126662"/>
            <a:ext cx="1963216" cy="609782"/>
          </a:xfrm>
          <a:prstGeom prst="rect">
            <a:avLst/>
          </a:prstGeom>
          <a:noFill/>
        </p:spPr>
        <p:txBody>
          <a:bodyPr wrap="square" rtlCol="0">
            <a:spAutoFit/>
          </a:bodyPr>
          <a:lstStyle/>
          <a:p>
            <a:pPr>
              <a:lnSpc>
                <a:spcPct val="15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24"/>
          <p:cNvSpPr txBox="1"/>
          <p:nvPr/>
        </p:nvSpPr>
        <p:spPr>
          <a:xfrm>
            <a:off x="6567484" y="3918377"/>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31" name="等腰三角形 30"/>
          <p:cNvSpPr/>
          <p:nvPr/>
        </p:nvSpPr>
        <p:spPr bwMode="auto">
          <a:xfrm rot="10800000">
            <a:off x="3956067" y="-5591"/>
            <a:ext cx="1279455" cy="768308"/>
          </a:xfrm>
          <a:prstGeom prst="triangle">
            <a:avLst/>
          </a:prstGeom>
          <a:solidFill>
            <a:srgbClr val="D03E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960" dirty="0"/>
          </a:p>
        </p:txBody>
      </p:sp>
      <p:sp>
        <p:nvSpPr>
          <p:cNvPr id="32" name="TextBox 30"/>
          <p:cNvSpPr txBox="1"/>
          <p:nvPr/>
        </p:nvSpPr>
        <p:spPr>
          <a:xfrm>
            <a:off x="516959" y="255436"/>
            <a:ext cx="1191604" cy="506899"/>
          </a:xfrm>
          <a:prstGeom prst="rect">
            <a:avLst/>
          </a:prstGeom>
          <a:noFill/>
        </p:spPr>
        <p:txBody>
          <a:bodyPr wrap="none" lIns="68546" tIns="34273" rIns="68546" bIns="34273" rtlCol="0">
            <a:spAutoFit/>
          </a:bodyPr>
          <a:lstStyle/>
          <a:p>
            <a:r>
              <a:rPr lang="en-US" altLang="zh-CN" sz="1422" b="1" dirty="0">
                <a:solidFill>
                  <a:srgbClr val="D03E20"/>
                </a:solidFill>
                <a:latin typeface="Arial" panose="020B0604020202020204" pitchFamily="34" charset="0"/>
                <a:ea typeface="微软雅黑" panose="020B0503020204020204" pitchFamily="34" charset="-122"/>
                <a:cs typeface="Arial" panose="020B0604020202020204" pitchFamily="34" charset="0"/>
              </a:rPr>
              <a:t>FITNESS</a:t>
            </a:r>
            <a:endParaRPr lang="en-US" altLang="zh-CN" sz="1422" b="1" dirty="0">
              <a:solidFill>
                <a:srgbClr val="0B122C"/>
              </a:solidFill>
              <a:latin typeface="Arial" panose="020B0604020202020204" pitchFamily="34" charset="0"/>
              <a:ea typeface="微软雅黑" panose="020B0503020204020204" pitchFamily="34" charset="-122"/>
              <a:cs typeface="Arial" panose="020B0604020202020204" pitchFamily="34" charset="0"/>
            </a:endParaRPr>
          </a:p>
          <a:p>
            <a:r>
              <a:rPr lang="en-US" altLang="zh-CN" sz="1422" b="1" dirty="0">
                <a:solidFill>
                  <a:srgbClr val="0B122C"/>
                </a:solidFill>
                <a:latin typeface="Arial" panose="020B0604020202020204" pitchFamily="34" charset="0"/>
                <a:ea typeface="微软雅黑" panose="020B0503020204020204" pitchFamily="34" charset="-122"/>
                <a:cs typeface="Arial" panose="020B0604020202020204" pitchFamily="34" charset="0"/>
              </a:rPr>
              <a:t>MOVEMENT</a:t>
            </a:r>
            <a:endParaRPr lang="zh-CN" altLang="en-US" sz="1422" b="1" dirty="0">
              <a:solidFill>
                <a:srgbClr val="0B122C"/>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3" name="直接连接符 32"/>
          <p:cNvCxnSpPr/>
          <p:nvPr/>
        </p:nvCxnSpPr>
        <p:spPr>
          <a:xfrm>
            <a:off x="616991" y="780263"/>
            <a:ext cx="290737" cy="0"/>
          </a:xfrm>
          <a:prstGeom prst="line">
            <a:avLst/>
          </a:prstGeom>
          <a:ln w="28575">
            <a:solidFill>
              <a:srgbClr val="0B122C"/>
            </a:solidFill>
          </a:ln>
        </p:spPr>
        <p:style>
          <a:lnRef idx="1">
            <a:schemeClr val="accent1"/>
          </a:lnRef>
          <a:fillRef idx="0">
            <a:schemeClr val="accent1"/>
          </a:fillRef>
          <a:effectRef idx="0">
            <a:schemeClr val="accent1"/>
          </a:effectRef>
          <a:fontRef idx="minor">
            <a:schemeClr val="tx1"/>
          </a:fontRef>
        </p:style>
      </p:cxnSp>
      <p:sp>
        <p:nvSpPr>
          <p:cNvPr id="34" name="TextBox 30"/>
          <p:cNvSpPr txBox="1"/>
          <p:nvPr/>
        </p:nvSpPr>
        <p:spPr>
          <a:xfrm>
            <a:off x="1621160" y="474299"/>
            <a:ext cx="1417627" cy="288058"/>
          </a:xfrm>
          <a:prstGeom prst="rect">
            <a:avLst/>
          </a:prstGeom>
          <a:noFill/>
        </p:spPr>
        <p:txBody>
          <a:bodyPr wrap="none" lIns="68546" tIns="34273" rIns="68546" bIns="34273" rtlCol="0">
            <a:spAutoFit/>
          </a:bodyPr>
          <a:lstStyle/>
          <a:p>
            <a:pPr algn="ctr"/>
            <a:r>
              <a:rPr lang="zh-CN" altLang="en-US" sz="1422" dirty="0">
                <a:solidFill>
                  <a:srgbClr val="0B122C"/>
                </a:solidFill>
                <a:ea typeface="微软雅黑" panose="020B0503020204020204" pitchFamily="34" charset="-122"/>
              </a:rPr>
              <a:t>请替换文字内容</a:t>
            </a:r>
          </a:p>
        </p:txBody>
      </p:sp>
    </p:spTree>
    <p:extLst>
      <p:ext uri="{BB962C8B-B14F-4D97-AF65-F5344CB8AC3E}">
        <p14:creationId xmlns:p14="http://schemas.microsoft.com/office/powerpoint/2010/main" val="184818526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anim calcmode="lin" valueType="num">
                                      <p:cBhvr>
                                        <p:cTn id="8" dur="500" fill="hold"/>
                                        <p:tgtEl>
                                          <p:spTgt spid="31"/>
                                        </p:tgtEl>
                                        <p:attrNameLst>
                                          <p:attrName>ppt_x</p:attrName>
                                        </p:attrNameLst>
                                      </p:cBhvr>
                                      <p:tavLst>
                                        <p:tav tm="0">
                                          <p:val>
                                            <p:strVal val="#ppt_x"/>
                                          </p:val>
                                        </p:tav>
                                        <p:tav tm="100000">
                                          <p:val>
                                            <p:strVal val="#ppt_x"/>
                                          </p:val>
                                        </p:tav>
                                      </p:tavLst>
                                    </p:anim>
                                    <p:anim calcmode="lin" valueType="num">
                                      <p:cBhvr>
                                        <p:cTn id="9" dur="5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left)">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30" presetClass="entr" presetSubtype="0" fill="hold" grpId="0" nodeType="clickEffect">
                                  <p:stCondLst>
                                    <p:cond delay="0"/>
                                  </p:stCondLst>
                                  <p:childTnLst>
                                    <p:set>
                                      <p:cBhvr>
                                        <p:cTn id="25" dur="1" fill="hold">
                                          <p:stCondLst>
                                            <p:cond delay="0"/>
                                          </p:stCondLst>
                                        </p:cTn>
                                        <p:tgtEl>
                                          <p:spTgt spid="31754"/>
                                        </p:tgtEl>
                                        <p:attrNameLst>
                                          <p:attrName>style.visibility</p:attrName>
                                        </p:attrNameLst>
                                      </p:cBhvr>
                                      <p:to>
                                        <p:strVal val="visible"/>
                                      </p:to>
                                    </p:set>
                                    <p:animEffect transition="in" filter="fade">
                                      <p:cBhvr>
                                        <p:cTn id="26" dur="800" decel="100000"/>
                                        <p:tgtEl>
                                          <p:spTgt spid="31754"/>
                                        </p:tgtEl>
                                      </p:cBhvr>
                                    </p:animEffect>
                                    <p:anim calcmode="lin" valueType="num">
                                      <p:cBhvr>
                                        <p:cTn id="27" dur="800" decel="100000" fill="hold"/>
                                        <p:tgtEl>
                                          <p:spTgt spid="31754"/>
                                        </p:tgtEl>
                                        <p:attrNameLst>
                                          <p:attrName>style.rotation</p:attrName>
                                        </p:attrNameLst>
                                      </p:cBhvr>
                                      <p:tavLst>
                                        <p:tav tm="0">
                                          <p:val>
                                            <p:fltVal val="-90"/>
                                          </p:val>
                                        </p:tav>
                                        <p:tav tm="100000">
                                          <p:val>
                                            <p:fltVal val="0"/>
                                          </p:val>
                                        </p:tav>
                                      </p:tavLst>
                                    </p:anim>
                                    <p:anim calcmode="lin" valueType="num">
                                      <p:cBhvr>
                                        <p:cTn id="28" dur="800" decel="100000" fill="hold"/>
                                        <p:tgtEl>
                                          <p:spTgt spid="31754"/>
                                        </p:tgtEl>
                                        <p:attrNameLst>
                                          <p:attrName>ppt_x</p:attrName>
                                        </p:attrNameLst>
                                      </p:cBhvr>
                                      <p:tavLst>
                                        <p:tav tm="0">
                                          <p:val>
                                            <p:strVal val="#ppt_x+0.4"/>
                                          </p:val>
                                        </p:tav>
                                        <p:tav tm="100000">
                                          <p:val>
                                            <p:strVal val="#ppt_x-0.05"/>
                                          </p:val>
                                        </p:tav>
                                      </p:tavLst>
                                    </p:anim>
                                    <p:anim calcmode="lin" valueType="num">
                                      <p:cBhvr>
                                        <p:cTn id="29" dur="800" decel="100000" fill="hold"/>
                                        <p:tgtEl>
                                          <p:spTgt spid="31754"/>
                                        </p:tgtEl>
                                        <p:attrNameLst>
                                          <p:attrName>ppt_y</p:attrName>
                                        </p:attrNameLst>
                                      </p:cBhvr>
                                      <p:tavLst>
                                        <p:tav tm="0">
                                          <p:val>
                                            <p:strVal val="#ppt_y-0.4"/>
                                          </p:val>
                                        </p:tav>
                                        <p:tav tm="100000">
                                          <p:val>
                                            <p:strVal val="#ppt_y+0.1"/>
                                          </p:val>
                                        </p:tav>
                                      </p:tavLst>
                                    </p:anim>
                                    <p:anim calcmode="lin" valueType="num">
                                      <p:cBhvr>
                                        <p:cTn id="30" dur="200" accel="100000" fill="hold">
                                          <p:stCondLst>
                                            <p:cond delay="800"/>
                                          </p:stCondLst>
                                        </p:cTn>
                                        <p:tgtEl>
                                          <p:spTgt spid="31754"/>
                                        </p:tgtEl>
                                        <p:attrNameLst>
                                          <p:attrName>ppt_x</p:attrName>
                                        </p:attrNameLst>
                                      </p:cBhvr>
                                      <p:tavLst>
                                        <p:tav tm="0">
                                          <p:val>
                                            <p:strVal val="#ppt_x-0.05"/>
                                          </p:val>
                                        </p:tav>
                                        <p:tav tm="100000">
                                          <p:val>
                                            <p:strVal val="#ppt_x"/>
                                          </p:val>
                                        </p:tav>
                                      </p:tavLst>
                                    </p:anim>
                                    <p:anim calcmode="lin" valueType="num">
                                      <p:cBhvr>
                                        <p:cTn id="31" dur="200" accel="100000" fill="hold">
                                          <p:stCondLst>
                                            <p:cond delay="800"/>
                                          </p:stCondLst>
                                        </p:cTn>
                                        <p:tgtEl>
                                          <p:spTgt spid="31754"/>
                                        </p:tgtEl>
                                        <p:attrNameLst>
                                          <p:attrName>ppt_y</p:attrName>
                                        </p:attrNameLst>
                                      </p:cBhvr>
                                      <p:tavLst>
                                        <p:tav tm="0">
                                          <p:val>
                                            <p:strVal val="#ppt_y+0.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0" presetClass="entr" presetSubtype="0" fill="hold" grpId="0" nodeType="clickEffect">
                                  <p:stCondLst>
                                    <p:cond delay="0"/>
                                  </p:stCondLst>
                                  <p:childTnLst>
                                    <p:set>
                                      <p:cBhvr>
                                        <p:cTn id="35" dur="1" fill="hold">
                                          <p:stCondLst>
                                            <p:cond delay="0"/>
                                          </p:stCondLst>
                                        </p:cTn>
                                        <p:tgtEl>
                                          <p:spTgt spid="31760"/>
                                        </p:tgtEl>
                                        <p:attrNameLst>
                                          <p:attrName>style.visibility</p:attrName>
                                        </p:attrNameLst>
                                      </p:cBhvr>
                                      <p:to>
                                        <p:strVal val="visible"/>
                                      </p:to>
                                    </p:set>
                                    <p:animEffect transition="in" filter="fade">
                                      <p:cBhvr>
                                        <p:cTn id="36" dur="800" decel="100000"/>
                                        <p:tgtEl>
                                          <p:spTgt spid="31760"/>
                                        </p:tgtEl>
                                      </p:cBhvr>
                                    </p:animEffect>
                                    <p:anim calcmode="lin" valueType="num">
                                      <p:cBhvr>
                                        <p:cTn id="37" dur="800" decel="100000" fill="hold"/>
                                        <p:tgtEl>
                                          <p:spTgt spid="31760"/>
                                        </p:tgtEl>
                                        <p:attrNameLst>
                                          <p:attrName>style.rotation</p:attrName>
                                        </p:attrNameLst>
                                      </p:cBhvr>
                                      <p:tavLst>
                                        <p:tav tm="0">
                                          <p:val>
                                            <p:fltVal val="-90"/>
                                          </p:val>
                                        </p:tav>
                                        <p:tav tm="100000">
                                          <p:val>
                                            <p:fltVal val="0"/>
                                          </p:val>
                                        </p:tav>
                                      </p:tavLst>
                                    </p:anim>
                                    <p:anim calcmode="lin" valueType="num">
                                      <p:cBhvr>
                                        <p:cTn id="38" dur="800" decel="100000" fill="hold"/>
                                        <p:tgtEl>
                                          <p:spTgt spid="31760"/>
                                        </p:tgtEl>
                                        <p:attrNameLst>
                                          <p:attrName>ppt_x</p:attrName>
                                        </p:attrNameLst>
                                      </p:cBhvr>
                                      <p:tavLst>
                                        <p:tav tm="0">
                                          <p:val>
                                            <p:strVal val="#ppt_x+0.4"/>
                                          </p:val>
                                        </p:tav>
                                        <p:tav tm="100000">
                                          <p:val>
                                            <p:strVal val="#ppt_x-0.05"/>
                                          </p:val>
                                        </p:tav>
                                      </p:tavLst>
                                    </p:anim>
                                    <p:anim calcmode="lin" valueType="num">
                                      <p:cBhvr>
                                        <p:cTn id="39" dur="800" decel="100000" fill="hold"/>
                                        <p:tgtEl>
                                          <p:spTgt spid="31760"/>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31760"/>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31760"/>
                                        </p:tgtEl>
                                        <p:attrNameLst>
                                          <p:attrName>ppt_y</p:attrName>
                                        </p:attrNameLst>
                                      </p:cBhvr>
                                      <p:tavLst>
                                        <p:tav tm="0">
                                          <p:val>
                                            <p:strVal val="#ppt_y+0.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0" presetClass="entr" presetSubtype="0" fill="hold" grpId="0" nodeType="clickEffect">
                                  <p:stCondLst>
                                    <p:cond delay="0"/>
                                  </p:stCondLst>
                                  <p:childTnLst>
                                    <p:set>
                                      <p:cBhvr>
                                        <p:cTn id="45" dur="1" fill="hold">
                                          <p:stCondLst>
                                            <p:cond delay="0"/>
                                          </p:stCondLst>
                                        </p:cTn>
                                        <p:tgtEl>
                                          <p:spTgt spid="31761"/>
                                        </p:tgtEl>
                                        <p:attrNameLst>
                                          <p:attrName>style.visibility</p:attrName>
                                        </p:attrNameLst>
                                      </p:cBhvr>
                                      <p:to>
                                        <p:strVal val="visible"/>
                                      </p:to>
                                    </p:set>
                                    <p:animEffect transition="in" filter="fade">
                                      <p:cBhvr>
                                        <p:cTn id="46" dur="800" decel="100000"/>
                                        <p:tgtEl>
                                          <p:spTgt spid="31761"/>
                                        </p:tgtEl>
                                      </p:cBhvr>
                                    </p:animEffect>
                                    <p:anim calcmode="lin" valueType="num">
                                      <p:cBhvr>
                                        <p:cTn id="47" dur="800" decel="100000" fill="hold"/>
                                        <p:tgtEl>
                                          <p:spTgt spid="31761"/>
                                        </p:tgtEl>
                                        <p:attrNameLst>
                                          <p:attrName>style.rotation</p:attrName>
                                        </p:attrNameLst>
                                      </p:cBhvr>
                                      <p:tavLst>
                                        <p:tav tm="0">
                                          <p:val>
                                            <p:fltVal val="-90"/>
                                          </p:val>
                                        </p:tav>
                                        <p:tav tm="100000">
                                          <p:val>
                                            <p:fltVal val="0"/>
                                          </p:val>
                                        </p:tav>
                                      </p:tavLst>
                                    </p:anim>
                                    <p:anim calcmode="lin" valueType="num">
                                      <p:cBhvr>
                                        <p:cTn id="48" dur="800" decel="100000" fill="hold"/>
                                        <p:tgtEl>
                                          <p:spTgt spid="31761"/>
                                        </p:tgtEl>
                                        <p:attrNameLst>
                                          <p:attrName>ppt_x</p:attrName>
                                        </p:attrNameLst>
                                      </p:cBhvr>
                                      <p:tavLst>
                                        <p:tav tm="0">
                                          <p:val>
                                            <p:strVal val="#ppt_x+0.4"/>
                                          </p:val>
                                        </p:tav>
                                        <p:tav tm="100000">
                                          <p:val>
                                            <p:strVal val="#ppt_x-0.05"/>
                                          </p:val>
                                        </p:tav>
                                      </p:tavLst>
                                    </p:anim>
                                    <p:anim calcmode="lin" valueType="num">
                                      <p:cBhvr>
                                        <p:cTn id="49" dur="800" decel="100000" fill="hold"/>
                                        <p:tgtEl>
                                          <p:spTgt spid="31761"/>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31761"/>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31761"/>
                                        </p:tgtEl>
                                        <p:attrNameLst>
                                          <p:attrName>ppt_y</p:attrName>
                                        </p:attrNameLst>
                                      </p:cBhvr>
                                      <p:tavLst>
                                        <p:tav tm="0">
                                          <p:val>
                                            <p:strVal val="#ppt_y+0.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30" presetClass="entr" presetSubtype="0" fill="hold" grpId="0" nodeType="clickEffect">
                                  <p:stCondLst>
                                    <p:cond delay="0"/>
                                  </p:stCondLst>
                                  <p:childTnLst>
                                    <p:set>
                                      <p:cBhvr>
                                        <p:cTn id="55" dur="1" fill="hold">
                                          <p:stCondLst>
                                            <p:cond delay="0"/>
                                          </p:stCondLst>
                                        </p:cTn>
                                        <p:tgtEl>
                                          <p:spTgt spid="31751"/>
                                        </p:tgtEl>
                                        <p:attrNameLst>
                                          <p:attrName>style.visibility</p:attrName>
                                        </p:attrNameLst>
                                      </p:cBhvr>
                                      <p:to>
                                        <p:strVal val="visible"/>
                                      </p:to>
                                    </p:set>
                                    <p:animEffect transition="in" filter="fade">
                                      <p:cBhvr>
                                        <p:cTn id="56" dur="800" decel="100000"/>
                                        <p:tgtEl>
                                          <p:spTgt spid="31751"/>
                                        </p:tgtEl>
                                      </p:cBhvr>
                                    </p:animEffect>
                                    <p:anim calcmode="lin" valueType="num">
                                      <p:cBhvr>
                                        <p:cTn id="57" dur="800" decel="100000" fill="hold"/>
                                        <p:tgtEl>
                                          <p:spTgt spid="31751"/>
                                        </p:tgtEl>
                                        <p:attrNameLst>
                                          <p:attrName>style.rotation</p:attrName>
                                        </p:attrNameLst>
                                      </p:cBhvr>
                                      <p:tavLst>
                                        <p:tav tm="0">
                                          <p:val>
                                            <p:fltVal val="-90"/>
                                          </p:val>
                                        </p:tav>
                                        <p:tav tm="100000">
                                          <p:val>
                                            <p:fltVal val="0"/>
                                          </p:val>
                                        </p:tav>
                                      </p:tavLst>
                                    </p:anim>
                                    <p:anim calcmode="lin" valueType="num">
                                      <p:cBhvr>
                                        <p:cTn id="58" dur="800" decel="100000" fill="hold"/>
                                        <p:tgtEl>
                                          <p:spTgt spid="31751"/>
                                        </p:tgtEl>
                                        <p:attrNameLst>
                                          <p:attrName>ppt_x</p:attrName>
                                        </p:attrNameLst>
                                      </p:cBhvr>
                                      <p:tavLst>
                                        <p:tav tm="0">
                                          <p:val>
                                            <p:strVal val="#ppt_x+0.4"/>
                                          </p:val>
                                        </p:tav>
                                        <p:tav tm="100000">
                                          <p:val>
                                            <p:strVal val="#ppt_x-0.05"/>
                                          </p:val>
                                        </p:tav>
                                      </p:tavLst>
                                    </p:anim>
                                    <p:anim calcmode="lin" valueType="num">
                                      <p:cBhvr>
                                        <p:cTn id="59" dur="800" decel="100000" fill="hold"/>
                                        <p:tgtEl>
                                          <p:spTgt spid="31751"/>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31751"/>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31751"/>
                                        </p:tgtEl>
                                        <p:attrNameLst>
                                          <p:attrName>ppt_y</p:attrName>
                                        </p:attrNameLst>
                                      </p:cBhvr>
                                      <p:tavLst>
                                        <p:tav tm="0">
                                          <p:val>
                                            <p:strVal val="#ppt_y+0.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30" presetClass="entr" presetSubtype="0" fill="hold" grpId="0" nodeType="clickEffect">
                                  <p:stCondLst>
                                    <p:cond delay="0"/>
                                  </p:stCondLst>
                                  <p:childTnLst>
                                    <p:set>
                                      <p:cBhvr>
                                        <p:cTn id="65" dur="1" fill="hold">
                                          <p:stCondLst>
                                            <p:cond delay="0"/>
                                          </p:stCondLst>
                                        </p:cTn>
                                        <p:tgtEl>
                                          <p:spTgt spid="31762"/>
                                        </p:tgtEl>
                                        <p:attrNameLst>
                                          <p:attrName>style.visibility</p:attrName>
                                        </p:attrNameLst>
                                      </p:cBhvr>
                                      <p:to>
                                        <p:strVal val="visible"/>
                                      </p:to>
                                    </p:set>
                                    <p:animEffect transition="in" filter="fade">
                                      <p:cBhvr>
                                        <p:cTn id="66" dur="800" decel="100000"/>
                                        <p:tgtEl>
                                          <p:spTgt spid="31762"/>
                                        </p:tgtEl>
                                      </p:cBhvr>
                                    </p:animEffect>
                                    <p:anim calcmode="lin" valueType="num">
                                      <p:cBhvr>
                                        <p:cTn id="67" dur="800" decel="100000" fill="hold"/>
                                        <p:tgtEl>
                                          <p:spTgt spid="31762"/>
                                        </p:tgtEl>
                                        <p:attrNameLst>
                                          <p:attrName>style.rotation</p:attrName>
                                        </p:attrNameLst>
                                      </p:cBhvr>
                                      <p:tavLst>
                                        <p:tav tm="0">
                                          <p:val>
                                            <p:fltVal val="-90"/>
                                          </p:val>
                                        </p:tav>
                                        <p:tav tm="100000">
                                          <p:val>
                                            <p:fltVal val="0"/>
                                          </p:val>
                                        </p:tav>
                                      </p:tavLst>
                                    </p:anim>
                                    <p:anim calcmode="lin" valueType="num">
                                      <p:cBhvr>
                                        <p:cTn id="68" dur="800" decel="100000" fill="hold"/>
                                        <p:tgtEl>
                                          <p:spTgt spid="31762"/>
                                        </p:tgtEl>
                                        <p:attrNameLst>
                                          <p:attrName>ppt_x</p:attrName>
                                        </p:attrNameLst>
                                      </p:cBhvr>
                                      <p:tavLst>
                                        <p:tav tm="0">
                                          <p:val>
                                            <p:strVal val="#ppt_x+0.4"/>
                                          </p:val>
                                        </p:tav>
                                        <p:tav tm="100000">
                                          <p:val>
                                            <p:strVal val="#ppt_x-0.05"/>
                                          </p:val>
                                        </p:tav>
                                      </p:tavLst>
                                    </p:anim>
                                    <p:anim calcmode="lin" valueType="num">
                                      <p:cBhvr>
                                        <p:cTn id="69" dur="800" decel="100000" fill="hold"/>
                                        <p:tgtEl>
                                          <p:spTgt spid="31762"/>
                                        </p:tgtEl>
                                        <p:attrNameLst>
                                          <p:attrName>ppt_y</p:attrName>
                                        </p:attrNameLst>
                                      </p:cBhvr>
                                      <p:tavLst>
                                        <p:tav tm="0">
                                          <p:val>
                                            <p:strVal val="#ppt_y-0.4"/>
                                          </p:val>
                                        </p:tav>
                                        <p:tav tm="100000">
                                          <p:val>
                                            <p:strVal val="#ppt_y+0.1"/>
                                          </p:val>
                                        </p:tav>
                                      </p:tavLst>
                                    </p:anim>
                                    <p:anim calcmode="lin" valueType="num">
                                      <p:cBhvr>
                                        <p:cTn id="70" dur="200" accel="100000" fill="hold">
                                          <p:stCondLst>
                                            <p:cond delay="800"/>
                                          </p:stCondLst>
                                        </p:cTn>
                                        <p:tgtEl>
                                          <p:spTgt spid="31762"/>
                                        </p:tgtEl>
                                        <p:attrNameLst>
                                          <p:attrName>ppt_x</p:attrName>
                                        </p:attrNameLst>
                                      </p:cBhvr>
                                      <p:tavLst>
                                        <p:tav tm="0">
                                          <p:val>
                                            <p:strVal val="#ppt_x-0.05"/>
                                          </p:val>
                                        </p:tav>
                                        <p:tav tm="100000">
                                          <p:val>
                                            <p:strVal val="#ppt_x"/>
                                          </p:val>
                                        </p:tav>
                                      </p:tavLst>
                                    </p:anim>
                                    <p:anim calcmode="lin" valueType="num">
                                      <p:cBhvr>
                                        <p:cTn id="71" dur="200" accel="100000" fill="hold">
                                          <p:stCondLst>
                                            <p:cond delay="800"/>
                                          </p:stCondLst>
                                        </p:cTn>
                                        <p:tgtEl>
                                          <p:spTgt spid="31762"/>
                                        </p:tgtEl>
                                        <p:attrNameLst>
                                          <p:attrName>ppt_y</p:attrName>
                                        </p:attrNameLst>
                                      </p:cBhvr>
                                      <p:tavLst>
                                        <p:tav tm="0">
                                          <p:val>
                                            <p:strVal val="#ppt_y+0.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30" presetClass="entr" presetSubtype="0" fill="hold" grpId="0" nodeType="clickEffect">
                                  <p:stCondLst>
                                    <p:cond delay="0"/>
                                  </p:stCondLst>
                                  <p:childTnLst>
                                    <p:set>
                                      <p:cBhvr>
                                        <p:cTn id="75" dur="1" fill="hold">
                                          <p:stCondLst>
                                            <p:cond delay="0"/>
                                          </p:stCondLst>
                                        </p:cTn>
                                        <p:tgtEl>
                                          <p:spTgt spid="31763"/>
                                        </p:tgtEl>
                                        <p:attrNameLst>
                                          <p:attrName>style.visibility</p:attrName>
                                        </p:attrNameLst>
                                      </p:cBhvr>
                                      <p:to>
                                        <p:strVal val="visible"/>
                                      </p:to>
                                    </p:set>
                                    <p:animEffect transition="in" filter="fade">
                                      <p:cBhvr>
                                        <p:cTn id="76" dur="800" decel="100000"/>
                                        <p:tgtEl>
                                          <p:spTgt spid="31763"/>
                                        </p:tgtEl>
                                      </p:cBhvr>
                                    </p:animEffect>
                                    <p:anim calcmode="lin" valueType="num">
                                      <p:cBhvr>
                                        <p:cTn id="77" dur="800" decel="100000" fill="hold"/>
                                        <p:tgtEl>
                                          <p:spTgt spid="31763"/>
                                        </p:tgtEl>
                                        <p:attrNameLst>
                                          <p:attrName>style.rotation</p:attrName>
                                        </p:attrNameLst>
                                      </p:cBhvr>
                                      <p:tavLst>
                                        <p:tav tm="0">
                                          <p:val>
                                            <p:fltVal val="-90"/>
                                          </p:val>
                                        </p:tav>
                                        <p:tav tm="100000">
                                          <p:val>
                                            <p:fltVal val="0"/>
                                          </p:val>
                                        </p:tav>
                                      </p:tavLst>
                                    </p:anim>
                                    <p:anim calcmode="lin" valueType="num">
                                      <p:cBhvr>
                                        <p:cTn id="78" dur="800" decel="100000" fill="hold"/>
                                        <p:tgtEl>
                                          <p:spTgt spid="31763"/>
                                        </p:tgtEl>
                                        <p:attrNameLst>
                                          <p:attrName>ppt_x</p:attrName>
                                        </p:attrNameLst>
                                      </p:cBhvr>
                                      <p:tavLst>
                                        <p:tav tm="0">
                                          <p:val>
                                            <p:strVal val="#ppt_x+0.4"/>
                                          </p:val>
                                        </p:tav>
                                        <p:tav tm="100000">
                                          <p:val>
                                            <p:strVal val="#ppt_x-0.05"/>
                                          </p:val>
                                        </p:tav>
                                      </p:tavLst>
                                    </p:anim>
                                    <p:anim calcmode="lin" valueType="num">
                                      <p:cBhvr>
                                        <p:cTn id="79" dur="800" decel="100000" fill="hold"/>
                                        <p:tgtEl>
                                          <p:spTgt spid="31763"/>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31763"/>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31763"/>
                                        </p:tgtEl>
                                        <p:attrNameLst>
                                          <p:attrName>ppt_y</p:attrName>
                                        </p:attrNameLst>
                                      </p:cBhvr>
                                      <p:tavLst>
                                        <p:tav tm="0">
                                          <p:val>
                                            <p:strVal val="#ppt_y+0.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30" presetClass="entr" presetSubtype="0" fill="hold" grpId="0" nodeType="clickEffect">
                                  <p:stCondLst>
                                    <p:cond delay="0"/>
                                  </p:stCondLst>
                                  <p:childTnLst>
                                    <p:set>
                                      <p:cBhvr>
                                        <p:cTn id="85" dur="1" fill="hold">
                                          <p:stCondLst>
                                            <p:cond delay="0"/>
                                          </p:stCondLst>
                                        </p:cTn>
                                        <p:tgtEl>
                                          <p:spTgt spid="31752"/>
                                        </p:tgtEl>
                                        <p:attrNameLst>
                                          <p:attrName>style.visibility</p:attrName>
                                        </p:attrNameLst>
                                      </p:cBhvr>
                                      <p:to>
                                        <p:strVal val="visible"/>
                                      </p:to>
                                    </p:set>
                                    <p:animEffect transition="in" filter="fade">
                                      <p:cBhvr>
                                        <p:cTn id="86" dur="800" decel="100000"/>
                                        <p:tgtEl>
                                          <p:spTgt spid="31752"/>
                                        </p:tgtEl>
                                      </p:cBhvr>
                                    </p:animEffect>
                                    <p:anim calcmode="lin" valueType="num">
                                      <p:cBhvr>
                                        <p:cTn id="87" dur="800" decel="100000" fill="hold"/>
                                        <p:tgtEl>
                                          <p:spTgt spid="31752"/>
                                        </p:tgtEl>
                                        <p:attrNameLst>
                                          <p:attrName>style.rotation</p:attrName>
                                        </p:attrNameLst>
                                      </p:cBhvr>
                                      <p:tavLst>
                                        <p:tav tm="0">
                                          <p:val>
                                            <p:fltVal val="-90"/>
                                          </p:val>
                                        </p:tav>
                                        <p:tav tm="100000">
                                          <p:val>
                                            <p:fltVal val="0"/>
                                          </p:val>
                                        </p:tav>
                                      </p:tavLst>
                                    </p:anim>
                                    <p:anim calcmode="lin" valueType="num">
                                      <p:cBhvr>
                                        <p:cTn id="88" dur="800" decel="100000" fill="hold"/>
                                        <p:tgtEl>
                                          <p:spTgt spid="31752"/>
                                        </p:tgtEl>
                                        <p:attrNameLst>
                                          <p:attrName>ppt_x</p:attrName>
                                        </p:attrNameLst>
                                      </p:cBhvr>
                                      <p:tavLst>
                                        <p:tav tm="0">
                                          <p:val>
                                            <p:strVal val="#ppt_x+0.4"/>
                                          </p:val>
                                        </p:tav>
                                        <p:tav tm="100000">
                                          <p:val>
                                            <p:strVal val="#ppt_x-0.05"/>
                                          </p:val>
                                        </p:tav>
                                      </p:tavLst>
                                    </p:anim>
                                    <p:anim calcmode="lin" valueType="num">
                                      <p:cBhvr>
                                        <p:cTn id="89" dur="800" decel="100000" fill="hold"/>
                                        <p:tgtEl>
                                          <p:spTgt spid="31752"/>
                                        </p:tgtEl>
                                        <p:attrNameLst>
                                          <p:attrName>ppt_y</p:attrName>
                                        </p:attrNameLst>
                                      </p:cBhvr>
                                      <p:tavLst>
                                        <p:tav tm="0">
                                          <p:val>
                                            <p:strVal val="#ppt_y-0.4"/>
                                          </p:val>
                                        </p:tav>
                                        <p:tav tm="100000">
                                          <p:val>
                                            <p:strVal val="#ppt_y+0.1"/>
                                          </p:val>
                                        </p:tav>
                                      </p:tavLst>
                                    </p:anim>
                                    <p:anim calcmode="lin" valueType="num">
                                      <p:cBhvr>
                                        <p:cTn id="90" dur="200" accel="100000" fill="hold">
                                          <p:stCondLst>
                                            <p:cond delay="800"/>
                                          </p:stCondLst>
                                        </p:cTn>
                                        <p:tgtEl>
                                          <p:spTgt spid="31752"/>
                                        </p:tgtEl>
                                        <p:attrNameLst>
                                          <p:attrName>ppt_x</p:attrName>
                                        </p:attrNameLst>
                                      </p:cBhvr>
                                      <p:tavLst>
                                        <p:tav tm="0">
                                          <p:val>
                                            <p:strVal val="#ppt_x-0.05"/>
                                          </p:val>
                                        </p:tav>
                                        <p:tav tm="100000">
                                          <p:val>
                                            <p:strVal val="#ppt_x"/>
                                          </p:val>
                                        </p:tav>
                                      </p:tavLst>
                                    </p:anim>
                                    <p:anim calcmode="lin" valueType="num">
                                      <p:cBhvr>
                                        <p:cTn id="91" dur="200" accel="100000" fill="hold">
                                          <p:stCondLst>
                                            <p:cond delay="800"/>
                                          </p:stCondLst>
                                        </p:cTn>
                                        <p:tgtEl>
                                          <p:spTgt spid="31752"/>
                                        </p:tgtEl>
                                        <p:attrNameLst>
                                          <p:attrName>ppt_y</p:attrName>
                                        </p:attrNameLst>
                                      </p:cBhvr>
                                      <p:tavLst>
                                        <p:tav tm="0">
                                          <p:val>
                                            <p:strVal val="#ppt_y+0.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30" presetClass="entr" presetSubtype="0" fill="hold" grpId="0" nodeType="clickEffect">
                                  <p:stCondLst>
                                    <p:cond delay="0"/>
                                  </p:stCondLst>
                                  <p:childTnLst>
                                    <p:set>
                                      <p:cBhvr>
                                        <p:cTn id="95" dur="1" fill="hold">
                                          <p:stCondLst>
                                            <p:cond delay="0"/>
                                          </p:stCondLst>
                                        </p:cTn>
                                        <p:tgtEl>
                                          <p:spTgt spid="31766"/>
                                        </p:tgtEl>
                                        <p:attrNameLst>
                                          <p:attrName>style.visibility</p:attrName>
                                        </p:attrNameLst>
                                      </p:cBhvr>
                                      <p:to>
                                        <p:strVal val="visible"/>
                                      </p:to>
                                    </p:set>
                                    <p:animEffect transition="in" filter="fade">
                                      <p:cBhvr>
                                        <p:cTn id="96" dur="800" decel="100000"/>
                                        <p:tgtEl>
                                          <p:spTgt spid="31766"/>
                                        </p:tgtEl>
                                      </p:cBhvr>
                                    </p:animEffect>
                                    <p:anim calcmode="lin" valueType="num">
                                      <p:cBhvr>
                                        <p:cTn id="97" dur="800" decel="100000" fill="hold"/>
                                        <p:tgtEl>
                                          <p:spTgt spid="31766"/>
                                        </p:tgtEl>
                                        <p:attrNameLst>
                                          <p:attrName>style.rotation</p:attrName>
                                        </p:attrNameLst>
                                      </p:cBhvr>
                                      <p:tavLst>
                                        <p:tav tm="0">
                                          <p:val>
                                            <p:fltVal val="-90"/>
                                          </p:val>
                                        </p:tav>
                                        <p:tav tm="100000">
                                          <p:val>
                                            <p:fltVal val="0"/>
                                          </p:val>
                                        </p:tav>
                                      </p:tavLst>
                                    </p:anim>
                                    <p:anim calcmode="lin" valueType="num">
                                      <p:cBhvr>
                                        <p:cTn id="98" dur="800" decel="100000" fill="hold"/>
                                        <p:tgtEl>
                                          <p:spTgt spid="31766"/>
                                        </p:tgtEl>
                                        <p:attrNameLst>
                                          <p:attrName>ppt_x</p:attrName>
                                        </p:attrNameLst>
                                      </p:cBhvr>
                                      <p:tavLst>
                                        <p:tav tm="0">
                                          <p:val>
                                            <p:strVal val="#ppt_x+0.4"/>
                                          </p:val>
                                        </p:tav>
                                        <p:tav tm="100000">
                                          <p:val>
                                            <p:strVal val="#ppt_x-0.05"/>
                                          </p:val>
                                        </p:tav>
                                      </p:tavLst>
                                    </p:anim>
                                    <p:anim calcmode="lin" valueType="num">
                                      <p:cBhvr>
                                        <p:cTn id="99" dur="800" decel="100000" fill="hold"/>
                                        <p:tgtEl>
                                          <p:spTgt spid="31766"/>
                                        </p:tgtEl>
                                        <p:attrNameLst>
                                          <p:attrName>ppt_y</p:attrName>
                                        </p:attrNameLst>
                                      </p:cBhvr>
                                      <p:tavLst>
                                        <p:tav tm="0">
                                          <p:val>
                                            <p:strVal val="#ppt_y-0.4"/>
                                          </p:val>
                                        </p:tav>
                                        <p:tav tm="100000">
                                          <p:val>
                                            <p:strVal val="#ppt_y+0.1"/>
                                          </p:val>
                                        </p:tav>
                                      </p:tavLst>
                                    </p:anim>
                                    <p:anim calcmode="lin" valueType="num">
                                      <p:cBhvr>
                                        <p:cTn id="100" dur="200" accel="100000" fill="hold">
                                          <p:stCondLst>
                                            <p:cond delay="800"/>
                                          </p:stCondLst>
                                        </p:cTn>
                                        <p:tgtEl>
                                          <p:spTgt spid="31766"/>
                                        </p:tgtEl>
                                        <p:attrNameLst>
                                          <p:attrName>ppt_x</p:attrName>
                                        </p:attrNameLst>
                                      </p:cBhvr>
                                      <p:tavLst>
                                        <p:tav tm="0">
                                          <p:val>
                                            <p:strVal val="#ppt_x-0.05"/>
                                          </p:val>
                                        </p:tav>
                                        <p:tav tm="100000">
                                          <p:val>
                                            <p:strVal val="#ppt_x"/>
                                          </p:val>
                                        </p:tav>
                                      </p:tavLst>
                                    </p:anim>
                                    <p:anim calcmode="lin" valueType="num">
                                      <p:cBhvr>
                                        <p:cTn id="101" dur="200" accel="100000" fill="hold">
                                          <p:stCondLst>
                                            <p:cond delay="800"/>
                                          </p:stCondLst>
                                        </p:cTn>
                                        <p:tgtEl>
                                          <p:spTgt spid="31766"/>
                                        </p:tgtEl>
                                        <p:attrNameLst>
                                          <p:attrName>ppt_y</p:attrName>
                                        </p:attrNameLst>
                                      </p:cBhvr>
                                      <p:tavLst>
                                        <p:tav tm="0">
                                          <p:val>
                                            <p:strVal val="#ppt_y+0.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30" presetClass="entr" presetSubtype="0" fill="hold" grpId="0" nodeType="clickEffect">
                                  <p:stCondLst>
                                    <p:cond delay="0"/>
                                  </p:stCondLst>
                                  <p:childTnLst>
                                    <p:set>
                                      <p:cBhvr>
                                        <p:cTn id="105" dur="1" fill="hold">
                                          <p:stCondLst>
                                            <p:cond delay="0"/>
                                          </p:stCondLst>
                                        </p:cTn>
                                        <p:tgtEl>
                                          <p:spTgt spid="31769"/>
                                        </p:tgtEl>
                                        <p:attrNameLst>
                                          <p:attrName>style.visibility</p:attrName>
                                        </p:attrNameLst>
                                      </p:cBhvr>
                                      <p:to>
                                        <p:strVal val="visible"/>
                                      </p:to>
                                    </p:set>
                                    <p:animEffect transition="in" filter="fade">
                                      <p:cBhvr>
                                        <p:cTn id="106" dur="800" decel="100000"/>
                                        <p:tgtEl>
                                          <p:spTgt spid="31769"/>
                                        </p:tgtEl>
                                      </p:cBhvr>
                                    </p:animEffect>
                                    <p:anim calcmode="lin" valueType="num">
                                      <p:cBhvr>
                                        <p:cTn id="107" dur="800" decel="100000" fill="hold"/>
                                        <p:tgtEl>
                                          <p:spTgt spid="31769"/>
                                        </p:tgtEl>
                                        <p:attrNameLst>
                                          <p:attrName>style.rotation</p:attrName>
                                        </p:attrNameLst>
                                      </p:cBhvr>
                                      <p:tavLst>
                                        <p:tav tm="0">
                                          <p:val>
                                            <p:fltVal val="-90"/>
                                          </p:val>
                                        </p:tav>
                                        <p:tav tm="100000">
                                          <p:val>
                                            <p:fltVal val="0"/>
                                          </p:val>
                                        </p:tav>
                                      </p:tavLst>
                                    </p:anim>
                                    <p:anim calcmode="lin" valueType="num">
                                      <p:cBhvr>
                                        <p:cTn id="108" dur="800" decel="100000" fill="hold"/>
                                        <p:tgtEl>
                                          <p:spTgt spid="31769"/>
                                        </p:tgtEl>
                                        <p:attrNameLst>
                                          <p:attrName>ppt_x</p:attrName>
                                        </p:attrNameLst>
                                      </p:cBhvr>
                                      <p:tavLst>
                                        <p:tav tm="0">
                                          <p:val>
                                            <p:strVal val="#ppt_x+0.4"/>
                                          </p:val>
                                        </p:tav>
                                        <p:tav tm="100000">
                                          <p:val>
                                            <p:strVal val="#ppt_x-0.05"/>
                                          </p:val>
                                        </p:tav>
                                      </p:tavLst>
                                    </p:anim>
                                    <p:anim calcmode="lin" valueType="num">
                                      <p:cBhvr>
                                        <p:cTn id="109" dur="800" decel="100000" fill="hold"/>
                                        <p:tgtEl>
                                          <p:spTgt spid="31769"/>
                                        </p:tgtEl>
                                        <p:attrNameLst>
                                          <p:attrName>ppt_y</p:attrName>
                                        </p:attrNameLst>
                                      </p:cBhvr>
                                      <p:tavLst>
                                        <p:tav tm="0">
                                          <p:val>
                                            <p:strVal val="#ppt_y-0.4"/>
                                          </p:val>
                                        </p:tav>
                                        <p:tav tm="100000">
                                          <p:val>
                                            <p:strVal val="#ppt_y+0.1"/>
                                          </p:val>
                                        </p:tav>
                                      </p:tavLst>
                                    </p:anim>
                                    <p:anim calcmode="lin" valueType="num">
                                      <p:cBhvr>
                                        <p:cTn id="110" dur="200" accel="100000" fill="hold">
                                          <p:stCondLst>
                                            <p:cond delay="800"/>
                                          </p:stCondLst>
                                        </p:cTn>
                                        <p:tgtEl>
                                          <p:spTgt spid="31769"/>
                                        </p:tgtEl>
                                        <p:attrNameLst>
                                          <p:attrName>ppt_x</p:attrName>
                                        </p:attrNameLst>
                                      </p:cBhvr>
                                      <p:tavLst>
                                        <p:tav tm="0">
                                          <p:val>
                                            <p:strVal val="#ppt_x-0.05"/>
                                          </p:val>
                                        </p:tav>
                                        <p:tav tm="100000">
                                          <p:val>
                                            <p:strVal val="#ppt_x"/>
                                          </p:val>
                                        </p:tav>
                                      </p:tavLst>
                                    </p:anim>
                                    <p:anim calcmode="lin" valueType="num">
                                      <p:cBhvr>
                                        <p:cTn id="111" dur="200" accel="100000" fill="hold">
                                          <p:stCondLst>
                                            <p:cond delay="800"/>
                                          </p:stCondLst>
                                        </p:cTn>
                                        <p:tgtEl>
                                          <p:spTgt spid="31769"/>
                                        </p:tgtEl>
                                        <p:attrNameLst>
                                          <p:attrName>ppt_y</p:attrName>
                                        </p:attrNameLst>
                                      </p:cBhvr>
                                      <p:tavLst>
                                        <p:tav tm="0">
                                          <p:val>
                                            <p:strVal val="#ppt_y+0.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30" presetClass="entr" presetSubtype="0" fill="hold" grpId="0" nodeType="clickEffect">
                                  <p:stCondLst>
                                    <p:cond delay="0"/>
                                  </p:stCondLst>
                                  <p:childTnLst>
                                    <p:set>
                                      <p:cBhvr>
                                        <p:cTn id="115" dur="1" fill="hold">
                                          <p:stCondLst>
                                            <p:cond delay="0"/>
                                          </p:stCondLst>
                                        </p:cTn>
                                        <p:tgtEl>
                                          <p:spTgt spid="31756"/>
                                        </p:tgtEl>
                                        <p:attrNameLst>
                                          <p:attrName>style.visibility</p:attrName>
                                        </p:attrNameLst>
                                      </p:cBhvr>
                                      <p:to>
                                        <p:strVal val="visible"/>
                                      </p:to>
                                    </p:set>
                                    <p:animEffect transition="in" filter="fade">
                                      <p:cBhvr>
                                        <p:cTn id="116" dur="800" decel="100000"/>
                                        <p:tgtEl>
                                          <p:spTgt spid="31756"/>
                                        </p:tgtEl>
                                      </p:cBhvr>
                                    </p:animEffect>
                                    <p:anim calcmode="lin" valueType="num">
                                      <p:cBhvr>
                                        <p:cTn id="117" dur="800" decel="100000" fill="hold"/>
                                        <p:tgtEl>
                                          <p:spTgt spid="31756"/>
                                        </p:tgtEl>
                                        <p:attrNameLst>
                                          <p:attrName>style.rotation</p:attrName>
                                        </p:attrNameLst>
                                      </p:cBhvr>
                                      <p:tavLst>
                                        <p:tav tm="0">
                                          <p:val>
                                            <p:fltVal val="-90"/>
                                          </p:val>
                                        </p:tav>
                                        <p:tav tm="100000">
                                          <p:val>
                                            <p:fltVal val="0"/>
                                          </p:val>
                                        </p:tav>
                                      </p:tavLst>
                                    </p:anim>
                                    <p:anim calcmode="lin" valueType="num">
                                      <p:cBhvr>
                                        <p:cTn id="118" dur="800" decel="100000" fill="hold"/>
                                        <p:tgtEl>
                                          <p:spTgt spid="31756"/>
                                        </p:tgtEl>
                                        <p:attrNameLst>
                                          <p:attrName>ppt_x</p:attrName>
                                        </p:attrNameLst>
                                      </p:cBhvr>
                                      <p:tavLst>
                                        <p:tav tm="0">
                                          <p:val>
                                            <p:strVal val="#ppt_x+0.4"/>
                                          </p:val>
                                        </p:tav>
                                        <p:tav tm="100000">
                                          <p:val>
                                            <p:strVal val="#ppt_x-0.05"/>
                                          </p:val>
                                        </p:tav>
                                      </p:tavLst>
                                    </p:anim>
                                    <p:anim calcmode="lin" valueType="num">
                                      <p:cBhvr>
                                        <p:cTn id="119" dur="800" decel="100000" fill="hold"/>
                                        <p:tgtEl>
                                          <p:spTgt spid="31756"/>
                                        </p:tgtEl>
                                        <p:attrNameLst>
                                          <p:attrName>ppt_y</p:attrName>
                                        </p:attrNameLst>
                                      </p:cBhvr>
                                      <p:tavLst>
                                        <p:tav tm="0">
                                          <p:val>
                                            <p:strVal val="#ppt_y-0.4"/>
                                          </p:val>
                                        </p:tav>
                                        <p:tav tm="100000">
                                          <p:val>
                                            <p:strVal val="#ppt_y+0.1"/>
                                          </p:val>
                                        </p:tav>
                                      </p:tavLst>
                                    </p:anim>
                                    <p:anim calcmode="lin" valueType="num">
                                      <p:cBhvr>
                                        <p:cTn id="120" dur="200" accel="100000" fill="hold">
                                          <p:stCondLst>
                                            <p:cond delay="800"/>
                                          </p:stCondLst>
                                        </p:cTn>
                                        <p:tgtEl>
                                          <p:spTgt spid="31756"/>
                                        </p:tgtEl>
                                        <p:attrNameLst>
                                          <p:attrName>ppt_x</p:attrName>
                                        </p:attrNameLst>
                                      </p:cBhvr>
                                      <p:tavLst>
                                        <p:tav tm="0">
                                          <p:val>
                                            <p:strVal val="#ppt_x-0.05"/>
                                          </p:val>
                                        </p:tav>
                                        <p:tav tm="100000">
                                          <p:val>
                                            <p:strVal val="#ppt_x"/>
                                          </p:val>
                                        </p:tav>
                                      </p:tavLst>
                                    </p:anim>
                                    <p:anim calcmode="lin" valueType="num">
                                      <p:cBhvr>
                                        <p:cTn id="121" dur="200" accel="100000" fill="hold">
                                          <p:stCondLst>
                                            <p:cond delay="800"/>
                                          </p:stCondLst>
                                        </p:cTn>
                                        <p:tgtEl>
                                          <p:spTgt spid="31756"/>
                                        </p:tgtEl>
                                        <p:attrNameLst>
                                          <p:attrName>ppt_y</p:attrName>
                                        </p:attrNameLst>
                                      </p:cBhvr>
                                      <p:tavLst>
                                        <p:tav tm="0">
                                          <p:val>
                                            <p:strVal val="#ppt_y+0.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30" presetClass="entr" presetSubtype="0" fill="hold" grpId="0" nodeType="clickEffect">
                                  <p:stCondLst>
                                    <p:cond delay="0"/>
                                  </p:stCondLst>
                                  <p:childTnLst>
                                    <p:set>
                                      <p:cBhvr>
                                        <p:cTn id="125" dur="1" fill="hold">
                                          <p:stCondLst>
                                            <p:cond delay="0"/>
                                          </p:stCondLst>
                                        </p:cTn>
                                        <p:tgtEl>
                                          <p:spTgt spid="31767"/>
                                        </p:tgtEl>
                                        <p:attrNameLst>
                                          <p:attrName>style.visibility</p:attrName>
                                        </p:attrNameLst>
                                      </p:cBhvr>
                                      <p:to>
                                        <p:strVal val="visible"/>
                                      </p:to>
                                    </p:set>
                                    <p:animEffect transition="in" filter="fade">
                                      <p:cBhvr>
                                        <p:cTn id="126" dur="800" decel="100000"/>
                                        <p:tgtEl>
                                          <p:spTgt spid="31767"/>
                                        </p:tgtEl>
                                      </p:cBhvr>
                                    </p:animEffect>
                                    <p:anim calcmode="lin" valueType="num">
                                      <p:cBhvr>
                                        <p:cTn id="127" dur="800" decel="100000" fill="hold"/>
                                        <p:tgtEl>
                                          <p:spTgt spid="31767"/>
                                        </p:tgtEl>
                                        <p:attrNameLst>
                                          <p:attrName>style.rotation</p:attrName>
                                        </p:attrNameLst>
                                      </p:cBhvr>
                                      <p:tavLst>
                                        <p:tav tm="0">
                                          <p:val>
                                            <p:fltVal val="-90"/>
                                          </p:val>
                                        </p:tav>
                                        <p:tav tm="100000">
                                          <p:val>
                                            <p:fltVal val="0"/>
                                          </p:val>
                                        </p:tav>
                                      </p:tavLst>
                                    </p:anim>
                                    <p:anim calcmode="lin" valueType="num">
                                      <p:cBhvr>
                                        <p:cTn id="128" dur="800" decel="100000" fill="hold"/>
                                        <p:tgtEl>
                                          <p:spTgt spid="31767"/>
                                        </p:tgtEl>
                                        <p:attrNameLst>
                                          <p:attrName>ppt_x</p:attrName>
                                        </p:attrNameLst>
                                      </p:cBhvr>
                                      <p:tavLst>
                                        <p:tav tm="0">
                                          <p:val>
                                            <p:strVal val="#ppt_x+0.4"/>
                                          </p:val>
                                        </p:tav>
                                        <p:tav tm="100000">
                                          <p:val>
                                            <p:strVal val="#ppt_x-0.05"/>
                                          </p:val>
                                        </p:tav>
                                      </p:tavLst>
                                    </p:anim>
                                    <p:anim calcmode="lin" valueType="num">
                                      <p:cBhvr>
                                        <p:cTn id="129" dur="800" decel="100000" fill="hold"/>
                                        <p:tgtEl>
                                          <p:spTgt spid="31767"/>
                                        </p:tgtEl>
                                        <p:attrNameLst>
                                          <p:attrName>ppt_y</p:attrName>
                                        </p:attrNameLst>
                                      </p:cBhvr>
                                      <p:tavLst>
                                        <p:tav tm="0">
                                          <p:val>
                                            <p:strVal val="#ppt_y-0.4"/>
                                          </p:val>
                                        </p:tav>
                                        <p:tav tm="100000">
                                          <p:val>
                                            <p:strVal val="#ppt_y+0.1"/>
                                          </p:val>
                                        </p:tav>
                                      </p:tavLst>
                                    </p:anim>
                                    <p:anim calcmode="lin" valueType="num">
                                      <p:cBhvr>
                                        <p:cTn id="130" dur="200" accel="100000" fill="hold">
                                          <p:stCondLst>
                                            <p:cond delay="800"/>
                                          </p:stCondLst>
                                        </p:cTn>
                                        <p:tgtEl>
                                          <p:spTgt spid="31767"/>
                                        </p:tgtEl>
                                        <p:attrNameLst>
                                          <p:attrName>ppt_x</p:attrName>
                                        </p:attrNameLst>
                                      </p:cBhvr>
                                      <p:tavLst>
                                        <p:tav tm="0">
                                          <p:val>
                                            <p:strVal val="#ppt_x-0.05"/>
                                          </p:val>
                                        </p:tav>
                                        <p:tav tm="100000">
                                          <p:val>
                                            <p:strVal val="#ppt_x"/>
                                          </p:val>
                                        </p:tav>
                                      </p:tavLst>
                                    </p:anim>
                                    <p:anim calcmode="lin" valueType="num">
                                      <p:cBhvr>
                                        <p:cTn id="131" dur="200" accel="100000" fill="hold">
                                          <p:stCondLst>
                                            <p:cond delay="800"/>
                                          </p:stCondLst>
                                        </p:cTn>
                                        <p:tgtEl>
                                          <p:spTgt spid="31767"/>
                                        </p:tgtEl>
                                        <p:attrNameLst>
                                          <p:attrName>ppt_y</p:attrName>
                                        </p:attrNameLst>
                                      </p:cBhvr>
                                      <p:tavLst>
                                        <p:tav tm="0">
                                          <p:val>
                                            <p:strVal val="#ppt_y+0.1"/>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30" presetClass="entr" presetSubtype="0" fill="hold" grpId="0" nodeType="clickEffect">
                                  <p:stCondLst>
                                    <p:cond delay="0"/>
                                  </p:stCondLst>
                                  <p:childTnLst>
                                    <p:set>
                                      <p:cBhvr>
                                        <p:cTn id="135" dur="1" fill="hold">
                                          <p:stCondLst>
                                            <p:cond delay="0"/>
                                          </p:stCondLst>
                                        </p:cTn>
                                        <p:tgtEl>
                                          <p:spTgt spid="31771"/>
                                        </p:tgtEl>
                                        <p:attrNameLst>
                                          <p:attrName>style.visibility</p:attrName>
                                        </p:attrNameLst>
                                      </p:cBhvr>
                                      <p:to>
                                        <p:strVal val="visible"/>
                                      </p:to>
                                    </p:set>
                                    <p:animEffect transition="in" filter="fade">
                                      <p:cBhvr>
                                        <p:cTn id="136" dur="800" decel="100000"/>
                                        <p:tgtEl>
                                          <p:spTgt spid="31771"/>
                                        </p:tgtEl>
                                      </p:cBhvr>
                                    </p:animEffect>
                                    <p:anim calcmode="lin" valueType="num">
                                      <p:cBhvr>
                                        <p:cTn id="137" dur="800" decel="100000" fill="hold"/>
                                        <p:tgtEl>
                                          <p:spTgt spid="31771"/>
                                        </p:tgtEl>
                                        <p:attrNameLst>
                                          <p:attrName>style.rotation</p:attrName>
                                        </p:attrNameLst>
                                      </p:cBhvr>
                                      <p:tavLst>
                                        <p:tav tm="0">
                                          <p:val>
                                            <p:fltVal val="-90"/>
                                          </p:val>
                                        </p:tav>
                                        <p:tav tm="100000">
                                          <p:val>
                                            <p:fltVal val="0"/>
                                          </p:val>
                                        </p:tav>
                                      </p:tavLst>
                                    </p:anim>
                                    <p:anim calcmode="lin" valueType="num">
                                      <p:cBhvr>
                                        <p:cTn id="138" dur="800" decel="100000" fill="hold"/>
                                        <p:tgtEl>
                                          <p:spTgt spid="31771"/>
                                        </p:tgtEl>
                                        <p:attrNameLst>
                                          <p:attrName>ppt_x</p:attrName>
                                        </p:attrNameLst>
                                      </p:cBhvr>
                                      <p:tavLst>
                                        <p:tav tm="0">
                                          <p:val>
                                            <p:strVal val="#ppt_x+0.4"/>
                                          </p:val>
                                        </p:tav>
                                        <p:tav tm="100000">
                                          <p:val>
                                            <p:strVal val="#ppt_x-0.05"/>
                                          </p:val>
                                        </p:tav>
                                      </p:tavLst>
                                    </p:anim>
                                    <p:anim calcmode="lin" valueType="num">
                                      <p:cBhvr>
                                        <p:cTn id="139" dur="800" decel="100000" fill="hold"/>
                                        <p:tgtEl>
                                          <p:spTgt spid="31771"/>
                                        </p:tgtEl>
                                        <p:attrNameLst>
                                          <p:attrName>ppt_y</p:attrName>
                                        </p:attrNameLst>
                                      </p:cBhvr>
                                      <p:tavLst>
                                        <p:tav tm="0">
                                          <p:val>
                                            <p:strVal val="#ppt_y-0.4"/>
                                          </p:val>
                                        </p:tav>
                                        <p:tav tm="100000">
                                          <p:val>
                                            <p:strVal val="#ppt_y+0.1"/>
                                          </p:val>
                                        </p:tav>
                                      </p:tavLst>
                                    </p:anim>
                                    <p:anim calcmode="lin" valueType="num">
                                      <p:cBhvr>
                                        <p:cTn id="140" dur="200" accel="100000" fill="hold">
                                          <p:stCondLst>
                                            <p:cond delay="800"/>
                                          </p:stCondLst>
                                        </p:cTn>
                                        <p:tgtEl>
                                          <p:spTgt spid="31771"/>
                                        </p:tgtEl>
                                        <p:attrNameLst>
                                          <p:attrName>ppt_x</p:attrName>
                                        </p:attrNameLst>
                                      </p:cBhvr>
                                      <p:tavLst>
                                        <p:tav tm="0">
                                          <p:val>
                                            <p:strVal val="#ppt_x-0.05"/>
                                          </p:val>
                                        </p:tav>
                                        <p:tav tm="100000">
                                          <p:val>
                                            <p:strVal val="#ppt_x"/>
                                          </p:val>
                                        </p:tav>
                                      </p:tavLst>
                                    </p:anim>
                                    <p:anim calcmode="lin" valueType="num">
                                      <p:cBhvr>
                                        <p:cTn id="141" dur="200" accel="100000" fill="hold">
                                          <p:stCondLst>
                                            <p:cond delay="800"/>
                                          </p:stCondLst>
                                        </p:cTn>
                                        <p:tgtEl>
                                          <p:spTgt spid="31771"/>
                                        </p:tgtEl>
                                        <p:attrNameLst>
                                          <p:attrName>ppt_y</p:attrName>
                                        </p:attrNameLst>
                                      </p:cBhvr>
                                      <p:tavLst>
                                        <p:tav tm="0">
                                          <p:val>
                                            <p:strVal val="#ppt_y+0.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31750"/>
                                        </p:tgtEl>
                                        <p:attrNameLst>
                                          <p:attrName>style.visibility</p:attrName>
                                        </p:attrNameLst>
                                      </p:cBhvr>
                                      <p:to>
                                        <p:strVal val="visible"/>
                                      </p:to>
                                    </p:set>
                                    <p:animEffect transition="in" filter="fade">
                                      <p:cBhvr>
                                        <p:cTn id="146" dur="1000"/>
                                        <p:tgtEl>
                                          <p:spTgt spid="31750"/>
                                        </p:tgtEl>
                                      </p:cBhvr>
                                    </p:animEffect>
                                    <p:anim calcmode="lin" valueType="num">
                                      <p:cBhvr>
                                        <p:cTn id="147" dur="1000" fill="hold"/>
                                        <p:tgtEl>
                                          <p:spTgt spid="31750"/>
                                        </p:tgtEl>
                                        <p:attrNameLst>
                                          <p:attrName>ppt_x</p:attrName>
                                        </p:attrNameLst>
                                      </p:cBhvr>
                                      <p:tavLst>
                                        <p:tav tm="0">
                                          <p:val>
                                            <p:strVal val="#ppt_x"/>
                                          </p:val>
                                        </p:tav>
                                        <p:tav tm="100000">
                                          <p:val>
                                            <p:strVal val="#ppt_x"/>
                                          </p:val>
                                        </p:tav>
                                      </p:tavLst>
                                    </p:anim>
                                    <p:anim calcmode="lin" valueType="num">
                                      <p:cBhvr>
                                        <p:cTn id="148" dur="1000" fill="hold"/>
                                        <p:tgtEl>
                                          <p:spTgt spid="31750"/>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42" presetClass="entr" presetSubtype="0" fill="hold" grpId="0" nodeType="clickEffect">
                                  <p:stCondLst>
                                    <p:cond delay="0"/>
                                  </p:stCondLst>
                                  <p:childTnLst>
                                    <p:set>
                                      <p:cBhvr>
                                        <p:cTn id="152" dur="1" fill="hold">
                                          <p:stCondLst>
                                            <p:cond delay="0"/>
                                          </p:stCondLst>
                                        </p:cTn>
                                        <p:tgtEl>
                                          <p:spTgt spid="31755"/>
                                        </p:tgtEl>
                                        <p:attrNameLst>
                                          <p:attrName>style.visibility</p:attrName>
                                        </p:attrNameLst>
                                      </p:cBhvr>
                                      <p:to>
                                        <p:strVal val="visible"/>
                                      </p:to>
                                    </p:set>
                                    <p:animEffect transition="in" filter="fade">
                                      <p:cBhvr>
                                        <p:cTn id="153" dur="1000"/>
                                        <p:tgtEl>
                                          <p:spTgt spid="31755"/>
                                        </p:tgtEl>
                                      </p:cBhvr>
                                    </p:animEffect>
                                    <p:anim calcmode="lin" valueType="num">
                                      <p:cBhvr>
                                        <p:cTn id="154" dur="1000" fill="hold"/>
                                        <p:tgtEl>
                                          <p:spTgt spid="31755"/>
                                        </p:tgtEl>
                                        <p:attrNameLst>
                                          <p:attrName>ppt_x</p:attrName>
                                        </p:attrNameLst>
                                      </p:cBhvr>
                                      <p:tavLst>
                                        <p:tav tm="0">
                                          <p:val>
                                            <p:strVal val="#ppt_x"/>
                                          </p:val>
                                        </p:tav>
                                        <p:tav tm="100000">
                                          <p:val>
                                            <p:strVal val="#ppt_x"/>
                                          </p:val>
                                        </p:tav>
                                      </p:tavLst>
                                    </p:anim>
                                    <p:anim calcmode="lin" valueType="num">
                                      <p:cBhvr>
                                        <p:cTn id="155" dur="1000" fill="hold"/>
                                        <p:tgtEl>
                                          <p:spTgt spid="31755"/>
                                        </p:tgtEl>
                                        <p:attrNameLst>
                                          <p:attrName>ppt_y</p:attrName>
                                        </p:attrNameLst>
                                      </p:cBhvr>
                                      <p:tavLst>
                                        <p:tav tm="0">
                                          <p:val>
                                            <p:strVal val="#ppt_y+.1"/>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42" presetClass="entr" presetSubtype="0" fill="hold" grpId="0" nodeType="clickEffect">
                                  <p:stCondLst>
                                    <p:cond delay="0"/>
                                  </p:stCondLst>
                                  <p:childTnLst>
                                    <p:set>
                                      <p:cBhvr>
                                        <p:cTn id="159" dur="1" fill="hold">
                                          <p:stCondLst>
                                            <p:cond delay="0"/>
                                          </p:stCondLst>
                                        </p:cTn>
                                        <p:tgtEl>
                                          <p:spTgt spid="31753"/>
                                        </p:tgtEl>
                                        <p:attrNameLst>
                                          <p:attrName>style.visibility</p:attrName>
                                        </p:attrNameLst>
                                      </p:cBhvr>
                                      <p:to>
                                        <p:strVal val="visible"/>
                                      </p:to>
                                    </p:set>
                                    <p:animEffect transition="in" filter="fade">
                                      <p:cBhvr>
                                        <p:cTn id="160" dur="1000"/>
                                        <p:tgtEl>
                                          <p:spTgt spid="31753"/>
                                        </p:tgtEl>
                                      </p:cBhvr>
                                    </p:animEffect>
                                    <p:anim calcmode="lin" valueType="num">
                                      <p:cBhvr>
                                        <p:cTn id="161" dur="1000" fill="hold"/>
                                        <p:tgtEl>
                                          <p:spTgt spid="31753"/>
                                        </p:tgtEl>
                                        <p:attrNameLst>
                                          <p:attrName>ppt_x</p:attrName>
                                        </p:attrNameLst>
                                      </p:cBhvr>
                                      <p:tavLst>
                                        <p:tav tm="0">
                                          <p:val>
                                            <p:strVal val="#ppt_x"/>
                                          </p:val>
                                        </p:tav>
                                        <p:tav tm="100000">
                                          <p:val>
                                            <p:strVal val="#ppt_x"/>
                                          </p:val>
                                        </p:tav>
                                      </p:tavLst>
                                    </p:anim>
                                    <p:anim calcmode="lin" valueType="num">
                                      <p:cBhvr>
                                        <p:cTn id="162" dur="1000" fill="hold"/>
                                        <p:tgtEl>
                                          <p:spTgt spid="31753"/>
                                        </p:tgtEl>
                                        <p:attrNameLst>
                                          <p:attrName>ppt_y</p:attrName>
                                        </p:attrNameLst>
                                      </p:cBhvr>
                                      <p:tavLst>
                                        <p:tav tm="0">
                                          <p:val>
                                            <p:strVal val="#ppt_y+.1"/>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9" fill="hold" grpId="0" nodeType="clickEffect">
                                  <p:stCondLst>
                                    <p:cond delay="0"/>
                                  </p:stCondLst>
                                  <p:iterate type="lt">
                                    <p:tmPct val="10000"/>
                                  </p:iterate>
                                  <p:childTnLst>
                                    <p:set>
                                      <p:cBhvr>
                                        <p:cTn id="166" dur="1" fill="hold">
                                          <p:stCondLst>
                                            <p:cond delay="0"/>
                                          </p:stCondLst>
                                        </p:cTn>
                                        <p:tgtEl>
                                          <p:spTgt spid="23">
                                            <p:txEl>
                                              <p:pRg st="0" end="0"/>
                                            </p:txEl>
                                          </p:spTgt>
                                        </p:tgtEl>
                                        <p:attrNameLst>
                                          <p:attrName>style.visibility</p:attrName>
                                        </p:attrNameLst>
                                      </p:cBhvr>
                                      <p:to>
                                        <p:strVal val="visible"/>
                                      </p:to>
                                    </p:set>
                                    <p:anim calcmode="lin" valueType="num">
                                      <p:cBhvr additive="base">
                                        <p:cTn id="167"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68" dur="500" fill="hold"/>
                                        <p:tgtEl>
                                          <p:spTgt spid="23">
                                            <p:txEl>
                                              <p:pRg st="0" end="0"/>
                                            </p:txEl>
                                          </p:spTgt>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stCondLst>
                                    <p:cond delay="0"/>
                                  </p:stCondLst>
                                  <p:iterate type="lt">
                                    <p:tmPct val="10000"/>
                                  </p:iterate>
                                  <p:childTnLst>
                                    <p:set>
                                      <p:cBhvr>
                                        <p:cTn id="170" dur="1" fill="hold">
                                          <p:stCondLst>
                                            <p:cond delay="0"/>
                                          </p:stCondLst>
                                        </p:cTn>
                                        <p:tgtEl>
                                          <p:spTgt spid="24">
                                            <p:txEl>
                                              <p:pRg st="0" end="0"/>
                                            </p:txEl>
                                          </p:spTgt>
                                        </p:tgtEl>
                                        <p:attrNameLst>
                                          <p:attrName>style.visibility</p:attrName>
                                        </p:attrNameLst>
                                      </p:cBhvr>
                                      <p:to>
                                        <p:strVal val="visible"/>
                                      </p:to>
                                    </p:set>
                                    <p:anim calcmode="lin" valueType="num">
                                      <p:cBhvr additive="base">
                                        <p:cTn id="171"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172" dur="500" fill="hold"/>
                                        <p:tgtEl>
                                          <p:spTgt spid="2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2" presetClass="entr" presetSubtype="9" fill="hold" grpId="0" nodeType="clickEffect">
                                  <p:stCondLst>
                                    <p:cond delay="0"/>
                                  </p:stCondLst>
                                  <p:iterate type="lt">
                                    <p:tmPct val="10000"/>
                                  </p:iterate>
                                  <p:childTnLst>
                                    <p:set>
                                      <p:cBhvr>
                                        <p:cTn id="176" dur="1" fill="hold">
                                          <p:stCondLst>
                                            <p:cond delay="0"/>
                                          </p:stCondLst>
                                        </p:cTn>
                                        <p:tgtEl>
                                          <p:spTgt spid="25">
                                            <p:txEl>
                                              <p:pRg st="0" end="0"/>
                                            </p:txEl>
                                          </p:spTgt>
                                        </p:tgtEl>
                                        <p:attrNameLst>
                                          <p:attrName>style.visibility</p:attrName>
                                        </p:attrNameLst>
                                      </p:cBhvr>
                                      <p:to>
                                        <p:strVal val="visible"/>
                                      </p:to>
                                    </p:set>
                                    <p:anim calcmode="lin" valueType="num">
                                      <p:cBhvr additive="base">
                                        <p:cTn id="177"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178" dur="500" fill="hold"/>
                                        <p:tgtEl>
                                          <p:spTgt spid="25">
                                            <p:txEl>
                                              <p:pRg st="0" end="0"/>
                                            </p:txEl>
                                          </p:spTgt>
                                        </p:tgtEl>
                                        <p:attrNameLst>
                                          <p:attrName>ppt_y</p:attrName>
                                        </p:attrNameLst>
                                      </p:cBhvr>
                                      <p:tavLst>
                                        <p:tav tm="0">
                                          <p:val>
                                            <p:strVal val="0-#ppt_h/2"/>
                                          </p:val>
                                        </p:tav>
                                        <p:tav tm="100000">
                                          <p:val>
                                            <p:strVal val="#ppt_y"/>
                                          </p:val>
                                        </p:tav>
                                      </p:tavLst>
                                    </p:anim>
                                  </p:childTnLst>
                                </p:cTn>
                              </p:par>
                              <p:par>
                                <p:cTn id="179" presetID="2" presetClass="entr" presetSubtype="9" fill="hold" grpId="0" nodeType="withEffect">
                                  <p:stCondLst>
                                    <p:cond delay="0"/>
                                  </p:stCondLst>
                                  <p:iterate type="lt">
                                    <p:tmPct val="10000"/>
                                  </p:iterate>
                                  <p:childTnLst>
                                    <p:set>
                                      <p:cBhvr>
                                        <p:cTn id="180" dur="1" fill="hold">
                                          <p:stCondLst>
                                            <p:cond delay="0"/>
                                          </p:stCondLst>
                                        </p:cTn>
                                        <p:tgtEl>
                                          <p:spTgt spid="26">
                                            <p:txEl>
                                              <p:pRg st="0" end="0"/>
                                            </p:txEl>
                                          </p:spTgt>
                                        </p:tgtEl>
                                        <p:attrNameLst>
                                          <p:attrName>style.visibility</p:attrName>
                                        </p:attrNameLst>
                                      </p:cBhvr>
                                      <p:to>
                                        <p:strVal val="visible"/>
                                      </p:to>
                                    </p:set>
                                    <p:anim calcmode="lin" valueType="num">
                                      <p:cBhvr additive="base">
                                        <p:cTn id="181"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182" dur="500" fill="hold"/>
                                        <p:tgtEl>
                                          <p:spTgt spid="2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ntr" presetSubtype="9" fill="hold" grpId="0" nodeType="clickEffect">
                                  <p:stCondLst>
                                    <p:cond delay="0"/>
                                  </p:stCondLst>
                                  <p:iterate type="lt">
                                    <p:tmPct val="10000"/>
                                  </p:iterate>
                                  <p:childTnLst>
                                    <p:set>
                                      <p:cBhvr>
                                        <p:cTn id="186" dur="1" fill="hold">
                                          <p:stCondLst>
                                            <p:cond delay="0"/>
                                          </p:stCondLst>
                                        </p:cTn>
                                        <p:tgtEl>
                                          <p:spTgt spid="27">
                                            <p:txEl>
                                              <p:pRg st="0" end="0"/>
                                            </p:txEl>
                                          </p:spTgt>
                                        </p:tgtEl>
                                        <p:attrNameLst>
                                          <p:attrName>style.visibility</p:attrName>
                                        </p:attrNameLst>
                                      </p:cBhvr>
                                      <p:to>
                                        <p:strVal val="visible"/>
                                      </p:to>
                                    </p:set>
                                    <p:anim calcmode="lin" valueType="num">
                                      <p:cBhvr additive="base">
                                        <p:cTn id="187" dur="500" fill="hold"/>
                                        <p:tgtEl>
                                          <p:spTgt spid="27">
                                            <p:txEl>
                                              <p:pRg st="0" end="0"/>
                                            </p:txEl>
                                          </p:spTgt>
                                        </p:tgtEl>
                                        <p:attrNameLst>
                                          <p:attrName>ppt_x</p:attrName>
                                        </p:attrNameLst>
                                      </p:cBhvr>
                                      <p:tavLst>
                                        <p:tav tm="0">
                                          <p:val>
                                            <p:strVal val="0-#ppt_w/2"/>
                                          </p:val>
                                        </p:tav>
                                        <p:tav tm="100000">
                                          <p:val>
                                            <p:strVal val="#ppt_x"/>
                                          </p:val>
                                        </p:tav>
                                      </p:tavLst>
                                    </p:anim>
                                    <p:anim calcmode="lin" valueType="num">
                                      <p:cBhvr additive="base">
                                        <p:cTn id="188" dur="500" fill="hold"/>
                                        <p:tgtEl>
                                          <p:spTgt spid="27">
                                            <p:txEl>
                                              <p:pRg st="0" end="0"/>
                                            </p:txEl>
                                          </p:spTgt>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p:stCondLst>
                                    <p:cond delay="0"/>
                                  </p:stCondLst>
                                  <p:iterate type="lt">
                                    <p:tmPct val="10000"/>
                                  </p:iterate>
                                  <p:childTnLst>
                                    <p:set>
                                      <p:cBhvr>
                                        <p:cTn id="190" dur="1" fill="hold">
                                          <p:stCondLst>
                                            <p:cond delay="0"/>
                                          </p:stCondLst>
                                        </p:cTn>
                                        <p:tgtEl>
                                          <p:spTgt spid="28">
                                            <p:txEl>
                                              <p:pRg st="0" end="0"/>
                                            </p:txEl>
                                          </p:spTgt>
                                        </p:tgtEl>
                                        <p:attrNameLst>
                                          <p:attrName>style.visibility</p:attrName>
                                        </p:attrNameLst>
                                      </p:cBhvr>
                                      <p:to>
                                        <p:strVal val="visible"/>
                                      </p:to>
                                    </p:set>
                                    <p:anim calcmode="lin" valueType="num">
                                      <p:cBhvr additive="base">
                                        <p:cTn id="191" dur="5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92" dur="500" fill="hold"/>
                                        <p:tgtEl>
                                          <p:spTgt spid="2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93" fill="hold">
                      <p:stCondLst>
                        <p:cond delay="indefinite"/>
                      </p:stCondLst>
                      <p:childTnLst>
                        <p:par>
                          <p:cTn id="194" fill="hold">
                            <p:stCondLst>
                              <p:cond delay="0"/>
                            </p:stCondLst>
                            <p:childTnLst>
                              <p:par>
                                <p:cTn id="195" presetID="2" presetClass="entr" presetSubtype="9" fill="hold" grpId="0" nodeType="clickEffect">
                                  <p:stCondLst>
                                    <p:cond delay="0"/>
                                  </p:stCondLst>
                                  <p:iterate type="lt">
                                    <p:tmPct val="10000"/>
                                  </p:iterate>
                                  <p:childTnLst>
                                    <p:set>
                                      <p:cBhvr>
                                        <p:cTn id="196" dur="1" fill="hold">
                                          <p:stCondLst>
                                            <p:cond delay="0"/>
                                          </p:stCondLst>
                                        </p:cTn>
                                        <p:tgtEl>
                                          <p:spTgt spid="29">
                                            <p:txEl>
                                              <p:pRg st="0" end="0"/>
                                            </p:txEl>
                                          </p:spTgt>
                                        </p:tgtEl>
                                        <p:attrNameLst>
                                          <p:attrName>style.visibility</p:attrName>
                                        </p:attrNameLst>
                                      </p:cBhvr>
                                      <p:to>
                                        <p:strVal val="visible"/>
                                      </p:to>
                                    </p:set>
                                    <p:anim calcmode="lin" valueType="num">
                                      <p:cBhvr additive="base">
                                        <p:cTn id="197" dur="500" fill="hold"/>
                                        <p:tgtEl>
                                          <p:spTgt spid="29">
                                            <p:txEl>
                                              <p:pRg st="0" end="0"/>
                                            </p:txEl>
                                          </p:spTgt>
                                        </p:tgtEl>
                                        <p:attrNameLst>
                                          <p:attrName>ppt_x</p:attrName>
                                        </p:attrNameLst>
                                      </p:cBhvr>
                                      <p:tavLst>
                                        <p:tav tm="0">
                                          <p:val>
                                            <p:strVal val="0-#ppt_w/2"/>
                                          </p:val>
                                        </p:tav>
                                        <p:tav tm="100000">
                                          <p:val>
                                            <p:strVal val="#ppt_x"/>
                                          </p:val>
                                        </p:tav>
                                      </p:tavLst>
                                    </p:anim>
                                    <p:anim calcmode="lin" valueType="num">
                                      <p:cBhvr additive="base">
                                        <p:cTn id="198" dur="500" fill="hold"/>
                                        <p:tgtEl>
                                          <p:spTgt spid="29">
                                            <p:txEl>
                                              <p:pRg st="0" end="0"/>
                                            </p:txEl>
                                          </p:spTgt>
                                        </p:tgtEl>
                                        <p:attrNameLst>
                                          <p:attrName>ppt_y</p:attrName>
                                        </p:attrNameLst>
                                      </p:cBhvr>
                                      <p:tavLst>
                                        <p:tav tm="0">
                                          <p:val>
                                            <p:strVal val="0-#ppt_h/2"/>
                                          </p:val>
                                        </p:tav>
                                        <p:tav tm="100000">
                                          <p:val>
                                            <p:strVal val="#ppt_y"/>
                                          </p:val>
                                        </p:tav>
                                      </p:tavLst>
                                    </p:anim>
                                  </p:childTnLst>
                                </p:cTn>
                              </p:par>
                              <p:par>
                                <p:cTn id="199" presetID="2" presetClass="entr" presetSubtype="9" fill="hold" grpId="0" nodeType="withEffect">
                                  <p:stCondLst>
                                    <p:cond delay="0"/>
                                  </p:stCondLst>
                                  <p:iterate type="lt">
                                    <p:tmPct val="10000"/>
                                  </p:iterate>
                                  <p:childTnLst>
                                    <p:set>
                                      <p:cBhvr>
                                        <p:cTn id="200" dur="1" fill="hold">
                                          <p:stCondLst>
                                            <p:cond delay="0"/>
                                          </p:stCondLst>
                                        </p:cTn>
                                        <p:tgtEl>
                                          <p:spTgt spid="30">
                                            <p:txEl>
                                              <p:pRg st="0" end="0"/>
                                            </p:txEl>
                                          </p:spTgt>
                                        </p:tgtEl>
                                        <p:attrNameLst>
                                          <p:attrName>style.visibility</p:attrName>
                                        </p:attrNameLst>
                                      </p:cBhvr>
                                      <p:to>
                                        <p:strVal val="visible"/>
                                      </p:to>
                                    </p:set>
                                    <p:anim calcmode="lin" valueType="num">
                                      <p:cBhvr additive="base">
                                        <p:cTn id="201" dur="500" fill="hold"/>
                                        <p:tgtEl>
                                          <p:spTgt spid="30">
                                            <p:txEl>
                                              <p:pRg st="0" end="0"/>
                                            </p:txEl>
                                          </p:spTgt>
                                        </p:tgtEl>
                                        <p:attrNameLst>
                                          <p:attrName>ppt_x</p:attrName>
                                        </p:attrNameLst>
                                      </p:cBhvr>
                                      <p:tavLst>
                                        <p:tav tm="0">
                                          <p:val>
                                            <p:strVal val="0-#ppt_w/2"/>
                                          </p:val>
                                        </p:tav>
                                        <p:tav tm="100000">
                                          <p:val>
                                            <p:strVal val="#ppt_x"/>
                                          </p:val>
                                        </p:tav>
                                      </p:tavLst>
                                    </p:anim>
                                    <p:anim calcmode="lin" valueType="num">
                                      <p:cBhvr additive="base">
                                        <p:cTn id="202" dur="500" fill="hold"/>
                                        <p:tgtEl>
                                          <p:spTgt spid="30">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nimBg="1"/>
      <p:bldP spid="31751" grpId="0" animBg="1"/>
      <p:bldP spid="31752" grpId="0" animBg="1"/>
      <p:bldP spid="31753" grpId="0" animBg="1"/>
      <p:bldP spid="31754" grpId="0" animBg="1"/>
      <p:bldP spid="31755" grpId="0" animBg="1"/>
      <p:bldP spid="31756" grpId="0" animBg="1"/>
      <p:bldP spid="31760" grpId="0" animBg="1"/>
      <p:bldP spid="31761" grpId="0"/>
      <p:bldP spid="31762" grpId="0" animBg="1"/>
      <p:bldP spid="31763" grpId="0"/>
      <p:bldP spid="31766" grpId="0" animBg="1"/>
      <p:bldP spid="31767" grpId="0" animBg="1"/>
      <p:bldP spid="31769" grpId="0"/>
      <p:bldP spid="31771" grpId="0"/>
      <p:bldP spid="23" grpId="0" build="p"/>
      <p:bldP spid="24" grpId="0" build="p"/>
      <p:bldP spid="25" grpId="0" build="p"/>
      <p:bldP spid="26" grpId="0" build="p"/>
      <p:bldP spid="27" grpId="0" build="p"/>
      <p:bldP spid="28" grpId="0" build="p"/>
      <p:bldP spid="29" grpId="0" build="p"/>
      <p:bldP spid="30" grpId="0" build="p"/>
      <p:bldP spid="31" grpId="0" animBg="1"/>
      <p:bldP spid="32"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15988" y="2822506"/>
            <a:ext cx="7307262" cy="522288"/>
            <a:chOff x="865188" y="3013006"/>
            <a:chExt cx="7307262" cy="522288"/>
          </a:xfrm>
        </p:grpSpPr>
        <p:sp>
          <p:nvSpPr>
            <p:cNvPr id="123303" name="Freeform 378"/>
            <p:cNvSpPr/>
            <p:nvPr/>
          </p:nvSpPr>
          <p:spPr bwMode="auto">
            <a:xfrm>
              <a:off x="865188" y="3152706"/>
              <a:ext cx="955675"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chemeClr val="accent1"/>
            </a:solidFill>
            <a:ln>
              <a:noFill/>
            </a:ln>
          </p:spPr>
          <p:txBody>
            <a:bodyPr/>
            <a:lstStyle/>
            <a:p>
              <a:pPr fontAlgn="base">
                <a:spcBef>
                  <a:spcPct val="0"/>
                </a:spcBef>
                <a:spcAft>
                  <a:spcPct val="0"/>
                </a:spcAft>
              </a:pPr>
              <a:endParaRPr lang="zh-CN" altLang="en-US" sz="1600">
                <a:solidFill>
                  <a:prstClr val="black"/>
                </a:solidFill>
              </a:endParaRPr>
            </a:p>
          </p:txBody>
        </p:sp>
        <p:sp>
          <p:nvSpPr>
            <p:cNvPr id="123304" name="Freeform 379"/>
            <p:cNvSpPr/>
            <p:nvPr/>
          </p:nvSpPr>
          <p:spPr bwMode="auto">
            <a:xfrm>
              <a:off x="1847851" y="315270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chemeClr val="accent1"/>
            </a:solidFill>
            <a:ln>
              <a:noFill/>
            </a:ln>
          </p:spPr>
          <p:txBody>
            <a:bodyPr/>
            <a:lstStyle/>
            <a:p>
              <a:pPr fontAlgn="base">
                <a:spcBef>
                  <a:spcPct val="0"/>
                </a:spcBef>
                <a:spcAft>
                  <a:spcPct val="0"/>
                </a:spcAft>
              </a:pPr>
              <a:endParaRPr lang="zh-CN" altLang="en-US" sz="1600">
                <a:solidFill>
                  <a:prstClr val="black"/>
                </a:solidFill>
              </a:endParaRPr>
            </a:p>
          </p:txBody>
        </p:sp>
        <p:sp>
          <p:nvSpPr>
            <p:cNvPr id="123305" name="Freeform 380"/>
            <p:cNvSpPr/>
            <p:nvPr/>
          </p:nvSpPr>
          <p:spPr bwMode="auto">
            <a:xfrm>
              <a:off x="2687638" y="3152706"/>
              <a:ext cx="1549400"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chemeClr val="accent2"/>
            </a:solidFill>
            <a:ln>
              <a:noFill/>
            </a:ln>
          </p:spPr>
          <p:txBody>
            <a:bodyPr/>
            <a:lstStyle/>
            <a:p>
              <a:pPr fontAlgn="base">
                <a:spcBef>
                  <a:spcPct val="0"/>
                </a:spcBef>
                <a:spcAft>
                  <a:spcPct val="0"/>
                </a:spcAft>
              </a:pPr>
              <a:endParaRPr lang="zh-CN" altLang="en-US" sz="1600">
                <a:solidFill>
                  <a:prstClr val="black"/>
                </a:solidFill>
              </a:endParaRPr>
            </a:p>
          </p:txBody>
        </p:sp>
        <p:sp>
          <p:nvSpPr>
            <p:cNvPr id="123306" name="Freeform 381"/>
            <p:cNvSpPr/>
            <p:nvPr/>
          </p:nvSpPr>
          <p:spPr bwMode="auto">
            <a:xfrm>
              <a:off x="3832226" y="315270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chemeClr val="accent2"/>
            </a:solidFill>
            <a:ln>
              <a:noFill/>
            </a:ln>
          </p:spPr>
          <p:txBody>
            <a:bodyPr/>
            <a:lstStyle/>
            <a:p>
              <a:pPr fontAlgn="base">
                <a:spcBef>
                  <a:spcPct val="0"/>
                </a:spcBef>
                <a:spcAft>
                  <a:spcPct val="0"/>
                </a:spcAft>
              </a:pPr>
              <a:endParaRPr lang="zh-CN" altLang="en-US" sz="1600">
                <a:solidFill>
                  <a:prstClr val="black"/>
                </a:solidFill>
              </a:endParaRPr>
            </a:p>
          </p:txBody>
        </p:sp>
        <p:sp>
          <p:nvSpPr>
            <p:cNvPr id="123307" name="Freeform 382"/>
            <p:cNvSpPr/>
            <p:nvPr/>
          </p:nvSpPr>
          <p:spPr bwMode="auto">
            <a:xfrm>
              <a:off x="5233988" y="3152706"/>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chemeClr val="accent3"/>
            </a:solidFill>
            <a:ln>
              <a:noFill/>
            </a:ln>
          </p:spPr>
          <p:txBody>
            <a:bodyPr/>
            <a:lstStyle/>
            <a:p>
              <a:pPr fontAlgn="base">
                <a:spcBef>
                  <a:spcPct val="0"/>
                </a:spcBef>
                <a:spcAft>
                  <a:spcPct val="0"/>
                </a:spcAft>
              </a:pPr>
              <a:endParaRPr lang="zh-CN" altLang="en-US" sz="1600">
                <a:solidFill>
                  <a:prstClr val="black"/>
                </a:solidFill>
              </a:endParaRPr>
            </a:p>
          </p:txBody>
        </p:sp>
        <p:sp>
          <p:nvSpPr>
            <p:cNvPr id="123329" name="Rectangle 404"/>
            <p:cNvSpPr>
              <a:spLocks noChangeArrowheads="1"/>
            </p:cNvSpPr>
            <p:nvPr/>
          </p:nvSpPr>
          <p:spPr bwMode="auto">
            <a:xfrm>
              <a:off x="6842126" y="3073331"/>
              <a:ext cx="139700" cy="138113"/>
            </a:xfrm>
            <a:prstGeom prst="rect">
              <a:avLst/>
            </a:prstGeom>
            <a:solidFill>
              <a:srgbClr val="AFCF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122938" name="Oval 414"/>
            <p:cNvSpPr>
              <a:spLocks noChangeArrowheads="1"/>
            </p:cNvSpPr>
            <p:nvPr/>
          </p:nvSpPr>
          <p:spPr bwMode="auto">
            <a:xfrm>
              <a:off x="6635751" y="3013006"/>
              <a:ext cx="525463" cy="522288"/>
            </a:xfrm>
            <a:prstGeom prst="ellipse">
              <a:avLst/>
            </a:prstGeom>
            <a:solidFill>
              <a:schemeClr val="bg1">
                <a:lumMod val="8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122939" name="Oval 415"/>
            <p:cNvSpPr>
              <a:spLocks noChangeArrowheads="1"/>
            </p:cNvSpPr>
            <p:nvPr/>
          </p:nvSpPr>
          <p:spPr bwMode="auto">
            <a:xfrm>
              <a:off x="6789738" y="3166994"/>
              <a:ext cx="217488" cy="214313"/>
            </a:xfrm>
            <a:prstGeom prst="ellipse">
              <a:avLst/>
            </a:prstGeom>
            <a:solidFill>
              <a:schemeClr val="accent3"/>
            </a:solidFill>
            <a:ln>
              <a:noFill/>
            </a:ln>
          </p:spPr>
          <p:txBody>
            <a:bodyPr/>
            <a:lstStyle/>
            <a:p>
              <a:pPr fontAlgn="base">
                <a:spcBef>
                  <a:spcPct val="0"/>
                </a:spcBef>
                <a:spcAft>
                  <a:spcPct val="0"/>
                </a:spcAft>
              </a:pPr>
              <a:endParaRPr lang="zh-CN" altLang="en-US" sz="1600">
                <a:solidFill>
                  <a:prstClr val="black"/>
                </a:solidFill>
              </a:endParaRPr>
            </a:p>
          </p:txBody>
        </p:sp>
        <p:sp>
          <p:nvSpPr>
            <p:cNvPr id="122940" name="Oval 416"/>
            <p:cNvSpPr>
              <a:spLocks noChangeArrowheads="1"/>
            </p:cNvSpPr>
            <p:nvPr/>
          </p:nvSpPr>
          <p:spPr bwMode="auto">
            <a:xfrm>
              <a:off x="4083051" y="3013006"/>
              <a:ext cx="523875" cy="522288"/>
            </a:xfrm>
            <a:prstGeom prst="ellipse">
              <a:avLst/>
            </a:prstGeom>
            <a:solidFill>
              <a:schemeClr val="bg1">
                <a:lumMod val="8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122941" name="Oval 417"/>
            <p:cNvSpPr>
              <a:spLocks noChangeArrowheads="1"/>
            </p:cNvSpPr>
            <p:nvPr/>
          </p:nvSpPr>
          <p:spPr bwMode="auto">
            <a:xfrm>
              <a:off x="4237038" y="3166994"/>
              <a:ext cx="217488" cy="214313"/>
            </a:xfrm>
            <a:prstGeom prst="ellipse">
              <a:avLst/>
            </a:prstGeom>
            <a:solidFill>
              <a:schemeClr val="accent2"/>
            </a:solidFill>
            <a:ln>
              <a:noFill/>
            </a:ln>
          </p:spPr>
          <p:txBody>
            <a:bodyPr/>
            <a:lstStyle/>
            <a:p>
              <a:pPr fontAlgn="base">
                <a:spcBef>
                  <a:spcPct val="0"/>
                </a:spcBef>
                <a:spcAft>
                  <a:spcPct val="0"/>
                </a:spcAft>
              </a:pPr>
              <a:endParaRPr lang="zh-CN" altLang="en-US" sz="1600">
                <a:solidFill>
                  <a:prstClr val="black"/>
                </a:solidFill>
              </a:endParaRPr>
            </a:p>
          </p:txBody>
        </p:sp>
        <p:sp>
          <p:nvSpPr>
            <p:cNvPr id="693" name="Oval 416"/>
            <p:cNvSpPr>
              <a:spLocks noChangeArrowheads="1"/>
            </p:cNvSpPr>
            <p:nvPr/>
          </p:nvSpPr>
          <p:spPr bwMode="auto">
            <a:xfrm>
              <a:off x="1568451" y="3013006"/>
              <a:ext cx="523875" cy="522288"/>
            </a:xfrm>
            <a:prstGeom prst="ellipse">
              <a:avLst/>
            </a:prstGeom>
            <a:solidFill>
              <a:schemeClr val="bg1">
                <a:lumMod val="85000"/>
              </a:schemeClr>
            </a:solidFill>
            <a:ln>
              <a:noFill/>
            </a:ln>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sp>
          <p:nvSpPr>
            <p:cNvPr id="694" name="Oval 417"/>
            <p:cNvSpPr>
              <a:spLocks noChangeArrowheads="1"/>
            </p:cNvSpPr>
            <p:nvPr/>
          </p:nvSpPr>
          <p:spPr bwMode="auto">
            <a:xfrm>
              <a:off x="1722438" y="3166994"/>
              <a:ext cx="217488" cy="214313"/>
            </a:xfrm>
            <a:prstGeom prst="ellipse">
              <a:avLst/>
            </a:prstGeom>
            <a:solidFill>
              <a:schemeClr val="accent1"/>
            </a:solidFill>
            <a:ln>
              <a:noFill/>
            </a:ln>
          </p:spPr>
          <p:txBody>
            <a:bodyPr/>
            <a:lstStyle/>
            <a:p>
              <a:pPr fontAlgn="base">
                <a:spcBef>
                  <a:spcPct val="0"/>
                </a:spcBef>
                <a:spcAft>
                  <a:spcPct val="0"/>
                </a:spcAft>
              </a:pPr>
              <a:endParaRPr lang="zh-CN" altLang="en-US" sz="1600">
                <a:solidFill>
                  <a:prstClr val="black"/>
                </a:solidFill>
              </a:endParaRPr>
            </a:p>
          </p:txBody>
        </p:sp>
      </p:grpSp>
      <p:sp>
        <p:nvSpPr>
          <p:cNvPr id="701" name="TextBox 692"/>
          <p:cNvSpPr txBox="1"/>
          <p:nvPr/>
        </p:nvSpPr>
        <p:spPr bwMode="auto">
          <a:xfrm>
            <a:off x="1039605" y="3664755"/>
            <a:ext cx="2595582" cy="76944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4400" spc="300" dirty="0" smtClean="0">
                <a:solidFill>
                  <a:prstClr val="black">
                    <a:lumMod val="75000"/>
                    <a:lumOff val="25000"/>
                  </a:prstClr>
                </a:solidFill>
                <a:latin typeface="微软雅黑" pitchFamily="34" charset="-122"/>
                <a:ea typeface="微软雅黑" pitchFamily="34" charset="-122"/>
                <a:cs typeface="Arial" pitchFamily="34" charset="0"/>
              </a:rPr>
              <a:t>添加标题</a:t>
            </a:r>
            <a:endParaRPr lang="zh-CN" altLang="en-US" sz="4400" spc="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702" name="矩形 1"/>
          <p:cNvSpPr>
            <a:spLocks noChangeArrowheads="1"/>
          </p:cNvSpPr>
          <p:nvPr/>
        </p:nvSpPr>
        <p:spPr bwMode="auto">
          <a:xfrm>
            <a:off x="3539196" y="3698032"/>
            <a:ext cx="4734197" cy="702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ts val="600"/>
              </a:spcBef>
              <a:spcAft>
                <a:spcPct val="0"/>
              </a:spcAft>
            </a:pPr>
            <a:r>
              <a:rPr lang="zh-CN" altLang="en-US" sz="1050" dirty="0">
                <a:solidFill>
                  <a:prstClr val="black">
                    <a:lumMod val="75000"/>
                    <a:lumOff val="25000"/>
                  </a:prstClr>
                </a:solidFill>
              </a:rPr>
              <a:t>单击此处添加文本单击此处添加文本单击此处添加文本单击此处添加</a:t>
            </a:r>
            <a:r>
              <a:rPr lang="zh-CN" altLang="en-US" sz="1050" dirty="0" smtClean="0">
                <a:solidFill>
                  <a:prstClr val="black">
                    <a:lumMod val="75000"/>
                    <a:lumOff val="25000"/>
                  </a:prstClr>
                </a:solidFill>
              </a:rPr>
              <a:t>文本</a:t>
            </a:r>
            <a:r>
              <a:rPr lang="zh-CN" altLang="en-US" sz="1050" dirty="0">
                <a:solidFill>
                  <a:prstClr val="black">
                    <a:lumMod val="75000"/>
                    <a:lumOff val="25000"/>
                  </a:prstClr>
                </a:solidFill>
              </a:rPr>
              <a:t>单击此处添加文本单击此处添加文本单击此处添加文本单击此处添加</a:t>
            </a:r>
            <a:r>
              <a:rPr lang="zh-CN" altLang="en-US" sz="1050" dirty="0" smtClean="0">
                <a:solidFill>
                  <a:prstClr val="black">
                    <a:lumMod val="75000"/>
                    <a:lumOff val="25000"/>
                  </a:prstClr>
                </a:solidFill>
              </a:rPr>
              <a:t>文本</a:t>
            </a:r>
            <a:r>
              <a:rPr lang="zh-CN" altLang="en-US" sz="1050" dirty="0">
                <a:solidFill>
                  <a:prstClr val="black">
                    <a:lumMod val="75000"/>
                    <a:lumOff val="25000"/>
                  </a:prstClr>
                </a:solidFill>
              </a:rPr>
              <a:t>单击此处添加文本单击此处添加文本单击此处添加文本单击此处添加</a:t>
            </a:r>
            <a:r>
              <a:rPr lang="zh-CN" altLang="en-US" sz="1050" dirty="0" smtClean="0">
                <a:solidFill>
                  <a:prstClr val="black">
                    <a:lumMod val="75000"/>
                    <a:lumOff val="25000"/>
                  </a:prstClr>
                </a:solidFill>
              </a:rPr>
              <a:t>文本</a:t>
            </a:r>
            <a:endParaRPr lang="zh-CN" altLang="en-US" sz="1050" dirty="0">
              <a:solidFill>
                <a:prstClr val="black">
                  <a:lumMod val="75000"/>
                  <a:lumOff val="25000"/>
                </a:prstClr>
              </a:solidFill>
            </a:endParaRPr>
          </a:p>
        </p:txBody>
      </p:sp>
      <p:grpSp>
        <p:nvGrpSpPr>
          <p:cNvPr id="4" name="组合 3"/>
          <p:cNvGrpSpPr/>
          <p:nvPr/>
        </p:nvGrpSpPr>
        <p:grpSpPr>
          <a:xfrm>
            <a:off x="1019175" y="969110"/>
            <a:ext cx="1704975" cy="1722438"/>
            <a:chOff x="968375" y="1176257"/>
            <a:chExt cx="1704975" cy="1722438"/>
          </a:xfrm>
        </p:grpSpPr>
        <p:sp>
          <p:nvSpPr>
            <p:cNvPr id="123331" name="Freeform 5"/>
            <p:cNvSpPr/>
            <p:nvPr/>
          </p:nvSpPr>
          <p:spPr bwMode="auto">
            <a:xfrm>
              <a:off x="968375" y="1176257"/>
              <a:ext cx="1704975" cy="1722438"/>
            </a:xfrm>
            <a:prstGeom prst="star8">
              <a:avLst/>
            </a:prstGeom>
            <a:solidFill>
              <a:schemeClr val="accent1"/>
            </a:solidFill>
            <a:ln>
              <a:noFill/>
            </a:ln>
          </p:spPr>
          <p:txBody>
            <a:bodyPr/>
            <a:lstStyle/>
            <a:p>
              <a:pPr fontAlgn="base">
                <a:spcBef>
                  <a:spcPct val="0"/>
                </a:spcBef>
                <a:spcAft>
                  <a:spcPct val="0"/>
                </a:spcAft>
              </a:pPr>
              <a:endParaRPr lang="zh-CN" altLang="en-US" sz="1600">
                <a:solidFill>
                  <a:prstClr val="black"/>
                </a:solidFill>
              </a:endParaRPr>
            </a:p>
          </p:txBody>
        </p:sp>
        <p:sp>
          <p:nvSpPr>
            <p:cNvPr id="695" name="TextBox 692"/>
            <p:cNvSpPr txBox="1"/>
            <p:nvPr/>
          </p:nvSpPr>
          <p:spPr bwMode="auto">
            <a:xfrm>
              <a:off x="1132040" y="1519076"/>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prstClr val="white"/>
                  </a:solidFill>
                  <a:latin typeface="微软雅黑" pitchFamily="34" charset="-122"/>
                  <a:ea typeface="微软雅黑" pitchFamily="34" charset="-122"/>
                  <a:cs typeface="Arial" pitchFamily="34" charset="0"/>
                </a:rPr>
                <a:t>添加标题</a:t>
              </a:r>
              <a:endParaRPr lang="zh-CN" altLang="en-US" sz="2000" spc="300" dirty="0">
                <a:solidFill>
                  <a:prstClr val="white"/>
                </a:solidFill>
                <a:latin typeface="微软雅黑" pitchFamily="34" charset="-122"/>
                <a:ea typeface="微软雅黑" pitchFamily="34" charset="-122"/>
                <a:cs typeface="Arial" pitchFamily="34" charset="0"/>
              </a:endParaRPr>
            </a:p>
          </p:txBody>
        </p:sp>
        <p:sp>
          <p:nvSpPr>
            <p:cNvPr id="696" name="矩形 1"/>
            <p:cNvSpPr>
              <a:spLocks noChangeArrowheads="1"/>
            </p:cNvSpPr>
            <p:nvPr/>
          </p:nvSpPr>
          <p:spPr bwMode="auto">
            <a:xfrm>
              <a:off x="1132040" y="1993792"/>
              <a:ext cx="1279720"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ts val="600"/>
                </a:spcBef>
                <a:spcAft>
                  <a:spcPct val="0"/>
                </a:spcAft>
              </a:pPr>
              <a:r>
                <a:rPr lang="zh-CN" altLang="en-US" sz="1100" dirty="0">
                  <a:solidFill>
                    <a:prstClr val="white"/>
                  </a:solidFill>
                </a:rPr>
                <a:t>单击此处添加文本</a:t>
              </a:r>
              <a:r>
                <a:rPr lang="zh-CN" altLang="en-US" sz="1100" dirty="0" smtClean="0">
                  <a:solidFill>
                    <a:prstClr val="white"/>
                  </a:solidFill>
                </a:rPr>
                <a:t>单击添加文本</a:t>
              </a:r>
              <a:endParaRPr lang="zh-CN" altLang="en-US" sz="1100" dirty="0">
                <a:solidFill>
                  <a:prstClr val="white"/>
                </a:solidFill>
              </a:endParaRPr>
            </a:p>
          </p:txBody>
        </p:sp>
        <p:cxnSp>
          <p:nvCxnSpPr>
            <p:cNvPr id="5" name="直接连接符 4"/>
            <p:cNvCxnSpPr/>
            <p:nvPr/>
          </p:nvCxnSpPr>
          <p:spPr>
            <a:xfrm>
              <a:off x="1116800" y="1938236"/>
              <a:ext cx="1388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3554413" y="994561"/>
            <a:ext cx="1709738" cy="1722438"/>
            <a:chOff x="3438253" y="1185061"/>
            <a:chExt cx="1709738" cy="1722438"/>
          </a:xfrm>
        </p:grpSpPr>
        <p:sp>
          <p:nvSpPr>
            <p:cNvPr id="123332" name="Freeform 6"/>
            <p:cNvSpPr/>
            <p:nvPr/>
          </p:nvSpPr>
          <p:spPr bwMode="auto">
            <a:xfrm>
              <a:off x="3438253" y="1185061"/>
              <a:ext cx="1709738" cy="1722438"/>
            </a:xfrm>
            <a:prstGeom prst="star8">
              <a:avLst/>
            </a:prstGeom>
            <a:solidFill>
              <a:schemeClr val="accent2"/>
            </a:solidFill>
            <a:ln>
              <a:noFill/>
            </a:ln>
          </p:spPr>
          <p:txBody>
            <a:bodyPr/>
            <a:lstStyle/>
            <a:p>
              <a:pPr fontAlgn="base">
                <a:spcBef>
                  <a:spcPct val="0"/>
                </a:spcBef>
                <a:spcAft>
                  <a:spcPct val="0"/>
                </a:spcAft>
              </a:pPr>
              <a:endParaRPr lang="zh-CN" altLang="en-US" sz="1600">
                <a:solidFill>
                  <a:prstClr val="black"/>
                </a:solidFill>
              </a:endParaRPr>
            </a:p>
          </p:txBody>
        </p:sp>
        <p:sp>
          <p:nvSpPr>
            <p:cNvPr id="697" name="TextBox 692"/>
            <p:cNvSpPr txBox="1"/>
            <p:nvPr/>
          </p:nvSpPr>
          <p:spPr bwMode="auto">
            <a:xfrm>
              <a:off x="3597155" y="1486605"/>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prstClr val="white"/>
                  </a:solidFill>
                  <a:latin typeface="微软雅黑" pitchFamily="34" charset="-122"/>
                  <a:ea typeface="微软雅黑" pitchFamily="34" charset="-122"/>
                  <a:cs typeface="Arial" pitchFamily="34" charset="0"/>
                </a:rPr>
                <a:t>添加标题</a:t>
              </a:r>
              <a:endParaRPr lang="zh-CN" altLang="en-US" sz="2000" spc="300" dirty="0">
                <a:solidFill>
                  <a:prstClr val="white"/>
                </a:solidFill>
                <a:latin typeface="微软雅黑" pitchFamily="34" charset="-122"/>
                <a:ea typeface="微软雅黑" pitchFamily="34" charset="-122"/>
                <a:cs typeface="Arial" pitchFamily="34" charset="0"/>
              </a:endParaRPr>
            </a:p>
          </p:txBody>
        </p:sp>
        <p:sp>
          <p:nvSpPr>
            <p:cNvPr id="698" name="矩形 1"/>
            <p:cNvSpPr>
              <a:spLocks noChangeArrowheads="1"/>
            </p:cNvSpPr>
            <p:nvPr/>
          </p:nvSpPr>
          <p:spPr bwMode="auto">
            <a:xfrm>
              <a:off x="3497712" y="1961321"/>
              <a:ext cx="1568729" cy="51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ts val="600"/>
                </a:spcBef>
                <a:spcAft>
                  <a:spcPct val="0"/>
                </a:spcAft>
              </a:pPr>
              <a:r>
                <a:rPr lang="zh-CN" altLang="en-US" sz="1100" dirty="0">
                  <a:solidFill>
                    <a:prstClr val="white"/>
                  </a:solidFill>
                </a:rPr>
                <a:t>单击此处添加文本单击此处添加文本</a:t>
              </a:r>
            </a:p>
          </p:txBody>
        </p:sp>
        <p:cxnSp>
          <p:nvCxnSpPr>
            <p:cNvPr id="705" name="直接连接符 704"/>
            <p:cNvCxnSpPr/>
            <p:nvPr/>
          </p:nvCxnSpPr>
          <p:spPr>
            <a:xfrm>
              <a:off x="3574295" y="1905765"/>
              <a:ext cx="1388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094413" y="940485"/>
            <a:ext cx="1709738" cy="1725613"/>
            <a:chOff x="6569076" y="852488"/>
            <a:chExt cx="1709738" cy="1725613"/>
          </a:xfrm>
        </p:grpSpPr>
        <p:sp>
          <p:nvSpPr>
            <p:cNvPr id="123333" name="Freeform 7"/>
            <p:cNvSpPr/>
            <p:nvPr/>
          </p:nvSpPr>
          <p:spPr bwMode="auto">
            <a:xfrm>
              <a:off x="6569076" y="852488"/>
              <a:ext cx="1709738" cy="1725613"/>
            </a:xfrm>
            <a:prstGeom prst="star8">
              <a:avLst/>
            </a:prstGeom>
            <a:solidFill>
              <a:schemeClr val="accent3"/>
            </a:solidFill>
            <a:ln>
              <a:noFill/>
            </a:ln>
          </p:spPr>
          <p:txBody>
            <a:bodyPr/>
            <a:lstStyle/>
            <a:p>
              <a:pPr fontAlgn="base">
                <a:spcBef>
                  <a:spcPct val="0"/>
                </a:spcBef>
                <a:spcAft>
                  <a:spcPct val="0"/>
                </a:spcAft>
              </a:pPr>
              <a:endParaRPr lang="zh-CN" altLang="en-US" sz="1600">
                <a:solidFill>
                  <a:prstClr val="black"/>
                </a:solidFill>
              </a:endParaRPr>
            </a:p>
          </p:txBody>
        </p:sp>
        <p:sp>
          <p:nvSpPr>
            <p:cNvPr id="699" name="TextBox 692"/>
            <p:cNvSpPr txBox="1"/>
            <p:nvPr/>
          </p:nvSpPr>
          <p:spPr bwMode="auto">
            <a:xfrm>
              <a:off x="6735916" y="117625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prstClr val="white"/>
                  </a:solidFill>
                  <a:latin typeface="微软雅黑" pitchFamily="34" charset="-122"/>
                  <a:ea typeface="微软雅黑" pitchFamily="34" charset="-122"/>
                  <a:cs typeface="Arial" pitchFamily="34" charset="0"/>
                </a:rPr>
                <a:t>添加标题</a:t>
              </a:r>
              <a:endParaRPr lang="zh-CN" altLang="en-US" sz="2000" spc="300" dirty="0">
                <a:solidFill>
                  <a:prstClr val="white"/>
                </a:solidFill>
                <a:latin typeface="微软雅黑" pitchFamily="34" charset="-122"/>
                <a:ea typeface="微软雅黑" pitchFamily="34" charset="-122"/>
                <a:cs typeface="Arial" pitchFamily="34" charset="0"/>
              </a:endParaRPr>
            </a:p>
          </p:txBody>
        </p:sp>
        <p:sp>
          <p:nvSpPr>
            <p:cNvPr id="700" name="矩形 1"/>
            <p:cNvSpPr>
              <a:spLocks noChangeArrowheads="1"/>
            </p:cNvSpPr>
            <p:nvPr/>
          </p:nvSpPr>
          <p:spPr bwMode="auto">
            <a:xfrm>
              <a:off x="6636473" y="1650973"/>
              <a:ext cx="1568729" cy="51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ts val="600"/>
                </a:spcBef>
                <a:spcAft>
                  <a:spcPct val="0"/>
                </a:spcAft>
              </a:pPr>
              <a:r>
                <a:rPr lang="zh-CN" altLang="en-US" sz="1100" dirty="0">
                  <a:solidFill>
                    <a:prstClr val="white"/>
                  </a:solidFill>
                </a:rPr>
                <a:t>单击此处添加文本单击此处添加文本</a:t>
              </a:r>
            </a:p>
          </p:txBody>
        </p:sp>
        <p:cxnSp>
          <p:nvCxnSpPr>
            <p:cNvPr id="706" name="直接连接符 705"/>
            <p:cNvCxnSpPr/>
            <p:nvPr/>
          </p:nvCxnSpPr>
          <p:spPr>
            <a:xfrm>
              <a:off x="6697816" y="1595417"/>
              <a:ext cx="13886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32" name="直接连接符 31"/>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3"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4" name="组合 33"/>
          <p:cNvGrpSpPr/>
          <p:nvPr/>
        </p:nvGrpSpPr>
        <p:grpSpPr>
          <a:xfrm>
            <a:off x="7911253" y="141"/>
            <a:ext cx="1232747" cy="504563"/>
            <a:chOff x="11125200" y="0"/>
            <a:chExt cx="1733550" cy="709542"/>
          </a:xfrm>
        </p:grpSpPr>
        <p:sp>
          <p:nvSpPr>
            <p:cNvPr id="35" name="矩形 34"/>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36"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17147152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49"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360"/>
                                          </p:val>
                                        </p:tav>
                                        <p:tav tm="100000">
                                          <p:val>
                                            <p:fltVal val="0"/>
                                          </p:val>
                                        </p:tav>
                                      </p:tavLst>
                                    </p:anim>
                                    <p:animEffect transition="in" filter="fade">
                                      <p:cBhvr>
                                        <p:cTn id="14" dur="750"/>
                                        <p:tgtEl>
                                          <p:spTgt spid="4"/>
                                        </p:tgtEl>
                                      </p:cBhvr>
                                    </p:animEffect>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750" fill="hold"/>
                                        <p:tgtEl>
                                          <p:spTgt spid="2"/>
                                        </p:tgtEl>
                                        <p:attrNameLst>
                                          <p:attrName>ppt_w</p:attrName>
                                        </p:attrNameLst>
                                      </p:cBhvr>
                                      <p:tavLst>
                                        <p:tav tm="0">
                                          <p:val>
                                            <p:fltVal val="0"/>
                                          </p:val>
                                        </p:tav>
                                        <p:tav tm="100000">
                                          <p:val>
                                            <p:strVal val="#ppt_w"/>
                                          </p:val>
                                        </p:tav>
                                      </p:tavLst>
                                    </p:anim>
                                    <p:anim calcmode="lin" valueType="num">
                                      <p:cBhvr>
                                        <p:cTn id="19" dur="750" fill="hold"/>
                                        <p:tgtEl>
                                          <p:spTgt spid="2"/>
                                        </p:tgtEl>
                                        <p:attrNameLst>
                                          <p:attrName>ppt_h</p:attrName>
                                        </p:attrNameLst>
                                      </p:cBhvr>
                                      <p:tavLst>
                                        <p:tav tm="0">
                                          <p:val>
                                            <p:fltVal val="0"/>
                                          </p:val>
                                        </p:tav>
                                        <p:tav tm="100000">
                                          <p:val>
                                            <p:strVal val="#ppt_h"/>
                                          </p:val>
                                        </p:tav>
                                      </p:tavLst>
                                    </p:anim>
                                    <p:anim calcmode="lin" valueType="num">
                                      <p:cBhvr>
                                        <p:cTn id="20" dur="750" fill="hold"/>
                                        <p:tgtEl>
                                          <p:spTgt spid="2"/>
                                        </p:tgtEl>
                                        <p:attrNameLst>
                                          <p:attrName>style.rotation</p:attrName>
                                        </p:attrNameLst>
                                      </p:cBhvr>
                                      <p:tavLst>
                                        <p:tav tm="0">
                                          <p:val>
                                            <p:fltVal val="360"/>
                                          </p:val>
                                        </p:tav>
                                        <p:tav tm="100000">
                                          <p:val>
                                            <p:fltVal val="0"/>
                                          </p:val>
                                        </p:tav>
                                      </p:tavLst>
                                    </p:anim>
                                    <p:animEffect transition="in" filter="fade">
                                      <p:cBhvr>
                                        <p:cTn id="21" dur="750"/>
                                        <p:tgtEl>
                                          <p:spTgt spid="2"/>
                                        </p:tgtEl>
                                      </p:cBhvr>
                                    </p:animEffect>
                                  </p:childTnLst>
                                </p:cTn>
                              </p:par>
                            </p:childTnLst>
                          </p:cTn>
                        </p:par>
                        <p:par>
                          <p:cTn id="22" fill="hold">
                            <p:stCondLst>
                              <p:cond delay="2250"/>
                            </p:stCondLst>
                            <p:childTnLst>
                              <p:par>
                                <p:cTn id="23" presetID="49" presetClass="entr" presetSubtype="0" decel="100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750" fill="hold"/>
                                        <p:tgtEl>
                                          <p:spTgt spid="6"/>
                                        </p:tgtEl>
                                        <p:attrNameLst>
                                          <p:attrName>ppt_w</p:attrName>
                                        </p:attrNameLst>
                                      </p:cBhvr>
                                      <p:tavLst>
                                        <p:tav tm="0">
                                          <p:val>
                                            <p:fltVal val="0"/>
                                          </p:val>
                                        </p:tav>
                                        <p:tav tm="100000">
                                          <p:val>
                                            <p:strVal val="#ppt_w"/>
                                          </p:val>
                                        </p:tav>
                                      </p:tavLst>
                                    </p:anim>
                                    <p:anim calcmode="lin" valueType="num">
                                      <p:cBhvr>
                                        <p:cTn id="26" dur="750" fill="hold"/>
                                        <p:tgtEl>
                                          <p:spTgt spid="6"/>
                                        </p:tgtEl>
                                        <p:attrNameLst>
                                          <p:attrName>ppt_h</p:attrName>
                                        </p:attrNameLst>
                                      </p:cBhvr>
                                      <p:tavLst>
                                        <p:tav tm="0">
                                          <p:val>
                                            <p:fltVal val="0"/>
                                          </p:val>
                                        </p:tav>
                                        <p:tav tm="100000">
                                          <p:val>
                                            <p:strVal val="#ppt_h"/>
                                          </p:val>
                                        </p:tav>
                                      </p:tavLst>
                                    </p:anim>
                                    <p:anim calcmode="lin" valueType="num">
                                      <p:cBhvr>
                                        <p:cTn id="27" dur="750" fill="hold"/>
                                        <p:tgtEl>
                                          <p:spTgt spid="6"/>
                                        </p:tgtEl>
                                        <p:attrNameLst>
                                          <p:attrName>style.rotation</p:attrName>
                                        </p:attrNameLst>
                                      </p:cBhvr>
                                      <p:tavLst>
                                        <p:tav tm="0">
                                          <p:val>
                                            <p:fltVal val="360"/>
                                          </p:val>
                                        </p:tav>
                                        <p:tav tm="100000">
                                          <p:val>
                                            <p:fltVal val="0"/>
                                          </p:val>
                                        </p:tav>
                                      </p:tavLst>
                                    </p:anim>
                                    <p:animEffect transition="in" filter="fade">
                                      <p:cBhvr>
                                        <p:cTn id="28" dur="750"/>
                                        <p:tgtEl>
                                          <p:spTgt spid="6"/>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701"/>
                                        </p:tgtEl>
                                        <p:attrNameLst>
                                          <p:attrName>style.visibility</p:attrName>
                                        </p:attrNameLst>
                                      </p:cBhvr>
                                      <p:to>
                                        <p:strVal val="visible"/>
                                      </p:to>
                                    </p:set>
                                    <p:animEffect transition="in" filter="wipe(left)">
                                      <p:cBhvr>
                                        <p:cTn id="32" dur="750"/>
                                        <p:tgtEl>
                                          <p:spTgt spid="701"/>
                                        </p:tgtEl>
                                      </p:cBhvr>
                                    </p:animEffect>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702"/>
                                        </p:tgtEl>
                                        <p:attrNameLst>
                                          <p:attrName>style.visibility</p:attrName>
                                        </p:attrNameLst>
                                      </p:cBhvr>
                                      <p:to>
                                        <p:strVal val="visible"/>
                                      </p:to>
                                    </p:set>
                                    <p:animEffect transition="in" filter="wipe(left)">
                                      <p:cBhvr>
                                        <p:cTn id="36" dur="1000"/>
                                        <p:tgtEl>
                                          <p:spTgt spid="702"/>
                                        </p:tgtEl>
                                      </p:cBhvr>
                                    </p:animEffect>
                                  </p:childTnLst>
                                </p:cTn>
                              </p:par>
                            </p:childTnLst>
                          </p:cTn>
                        </p:par>
                        <p:par>
                          <p:cTn id="37" fill="hold">
                            <p:stCondLst>
                              <p:cond delay="475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1" grpId="0"/>
      <p:bldP spid="70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0984" y="909729"/>
            <a:ext cx="3739548" cy="410505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7" name="矩形 26"/>
          <p:cNvSpPr/>
          <p:nvPr/>
        </p:nvSpPr>
        <p:spPr>
          <a:xfrm>
            <a:off x="4183671" y="3176441"/>
            <a:ext cx="2239817" cy="1838338"/>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8" name="矩形 27"/>
          <p:cNvSpPr/>
          <p:nvPr/>
        </p:nvSpPr>
        <p:spPr>
          <a:xfrm>
            <a:off x="6606625" y="3176441"/>
            <a:ext cx="2239817" cy="1838338"/>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grpSp>
        <p:nvGrpSpPr>
          <p:cNvPr id="23561" name="组合 38"/>
          <p:cNvGrpSpPr/>
          <p:nvPr/>
        </p:nvGrpSpPr>
        <p:grpSpPr bwMode="auto">
          <a:xfrm>
            <a:off x="4201737" y="2052666"/>
            <a:ext cx="706002" cy="706002"/>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endParaRPr lang="zh-CN" altLang="en-US" sz="960">
                <a:solidFill>
                  <a:schemeClr val="bg1">
                    <a:lumMod val="65000"/>
                  </a:schemeClr>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60">
                <a:solidFill>
                  <a:schemeClr val="bg1">
                    <a:lumMod val="65000"/>
                  </a:schemeClr>
                </a:solidFill>
              </a:endParaRPr>
            </a:p>
          </p:txBody>
        </p:sp>
      </p:grpSp>
      <p:grpSp>
        <p:nvGrpSpPr>
          <p:cNvPr id="23564" name="组合 40"/>
          <p:cNvGrpSpPr/>
          <p:nvPr/>
        </p:nvGrpSpPr>
        <p:grpSpPr bwMode="auto">
          <a:xfrm>
            <a:off x="6393556" y="2052666"/>
            <a:ext cx="706002" cy="706002"/>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endParaRPr lang="zh-CN" altLang="en-US" sz="960">
                <a:solidFill>
                  <a:schemeClr val="bg1">
                    <a:lumMod val="65000"/>
                  </a:schemeClr>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60">
                <a:solidFill>
                  <a:schemeClr val="bg1">
                    <a:lumMod val="65000"/>
                  </a:schemeClr>
                </a:solidFill>
              </a:endParaRPr>
            </a:p>
          </p:txBody>
        </p:sp>
      </p:grpSp>
      <p:grpSp>
        <p:nvGrpSpPr>
          <p:cNvPr id="23567" name="组合 39"/>
          <p:cNvGrpSpPr/>
          <p:nvPr/>
        </p:nvGrpSpPr>
        <p:grpSpPr bwMode="auto">
          <a:xfrm>
            <a:off x="5297052" y="2052666"/>
            <a:ext cx="706002" cy="706002"/>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endParaRPr lang="zh-CN" altLang="en-US" sz="960">
                <a:solidFill>
                  <a:schemeClr val="bg1">
                    <a:lumMod val="65000"/>
                  </a:schemeClr>
                </a:solidFill>
              </a:endParaRPr>
            </a:p>
          </p:txBody>
        </p:sp>
        <p:pic>
          <p:nvPicPr>
            <p:cNvPr id="23569" name="组合 25"/>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570" name="组合 41"/>
          <p:cNvGrpSpPr/>
          <p:nvPr/>
        </p:nvGrpSpPr>
        <p:grpSpPr bwMode="auto">
          <a:xfrm>
            <a:off x="7488871" y="2052666"/>
            <a:ext cx="706002" cy="706002"/>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endParaRPr lang="zh-CN" altLang="en-US" sz="960">
                <a:solidFill>
                  <a:schemeClr val="bg1">
                    <a:lumMod val="65000"/>
                  </a:schemeClr>
                </a:solidFill>
              </a:endParaRPr>
            </a:p>
          </p:txBody>
        </p:sp>
        <p:pic>
          <p:nvPicPr>
            <p:cNvPr id="23572" name="组合 30"/>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3574" name="矩形 36"/>
          <p:cNvSpPr>
            <a:spLocks noChangeArrowheads="1"/>
          </p:cNvSpPr>
          <p:nvPr/>
        </p:nvSpPr>
        <p:spPr bwMode="auto">
          <a:xfrm>
            <a:off x="4173757" y="1000212"/>
            <a:ext cx="4238670" cy="74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cxnSp>
        <p:nvCxnSpPr>
          <p:cNvPr id="18" name="直接连接符 17"/>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0" name="组合 19"/>
          <p:cNvGrpSpPr/>
          <p:nvPr/>
        </p:nvGrpSpPr>
        <p:grpSpPr>
          <a:xfrm>
            <a:off x="7911253" y="141"/>
            <a:ext cx="1232747" cy="504563"/>
            <a:chOff x="11125200" y="0"/>
            <a:chExt cx="1733550" cy="709542"/>
          </a:xfrm>
        </p:grpSpPr>
        <p:sp>
          <p:nvSpPr>
            <p:cNvPr id="21" name="矩形 20"/>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2"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23018257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75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3574"/>
                                        </p:tgtEl>
                                        <p:attrNameLst>
                                          <p:attrName>style.visibility</p:attrName>
                                        </p:attrNameLst>
                                      </p:cBhvr>
                                      <p:to>
                                        <p:strVal val="visible"/>
                                      </p:to>
                                    </p:set>
                                    <p:animEffect transition="in" filter="wipe(down)">
                                      <p:cBhvr>
                                        <p:cTn id="21" dur="500"/>
                                        <p:tgtEl>
                                          <p:spTgt spid="23574"/>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3561"/>
                                        </p:tgtEl>
                                        <p:attrNameLst>
                                          <p:attrName>style.visibility</p:attrName>
                                        </p:attrNameLst>
                                      </p:cBhvr>
                                      <p:to>
                                        <p:strVal val="visible"/>
                                      </p:to>
                                    </p:set>
                                    <p:anim calcmode="lin" valueType="num">
                                      <p:cBhvr additive="base">
                                        <p:cTn id="25" dur="500" fill="hold"/>
                                        <p:tgtEl>
                                          <p:spTgt spid="23561"/>
                                        </p:tgtEl>
                                        <p:attrNameLst>
                                          <p:attrName>ppt_x</p:attrName>
                                        </p:attrNameLst>
                                      </p:cBhvr>
                                      <p:tavLst>
                                        <p:tav tm="0">
                                          <p:val>
                                            <p:strVal val="1+#ppt_w/2"/>
                                          </p:val>
                                        </p:tav>
                                        <p:tav tm="100000">
                                          <p:val>
                                            <p:strVal val="#ppt_x"/>
                                          </p:val>
                                        </p:tav>
                                      </p:tavLst>
                                    </p:anim>
                                    <p:anim calcmode="lin" valueType="num">
                                      <p:cBhvr additive="base">
                                        <p:cTn id="26" dur="500" fill="hold"/>
                                        <p:tgtEl>
                                          <p:spTgt spid="2356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23567"/>
                                        </p:tgtEl>
                                        <p:attrNameLst>
                                          <p:attrName>style.visibility</p:attrName>
                                        </p:attrNameLst>
                                      </p:cBhvr>
                                      <p:to>
                                        <p:strVal val="visible"/>
                                      </p:to>
                                    </p:set>
                                    <p:anim calcmode="lin" valueType="num">
                                      <p:cBhvr additive="base">
                                        <p:cTn id="29" dur="500" fill="hold"/>
                                        <p:tgtEl>
                                          <p:spTgt spid="23567"/>
                                        </p:tgtEl>
                                        <p:attrNameLst>
                                          <p:attrName>ppt_x</p:attrName>
                                        </p:attrNameLst>
                                      </p:cBhvr>
                                      <p:tavLst>
                                        <p:tav tm="0">
                                          <p:val>
                                            <p:strVal val="1+#ppt_w/2"/>
                                          </p:val>
                                        </p:tav>
                                        <p:tav tm="100000">
                                          <p:val>
                                            <p:strVal val="#ppt_x"/>
                                          </p:val>
                                        </p:tav>
                                      </p:tavLst>
                                    </p:anim>
                                    <p:anim calcmode="lin" valueType="num">
                                      <p:cBhvr additive="base">
                                        <p:cTn id="30" dur="500" fill="hold"/>
                                        <p:tgtEl>
                                          <p:spTgt spid="2356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500"/>
                                  </p:stCondLst>
                                  <p:childTnLst>
                                    <p:set>
                                      <p:cBhvr>
                                        <p:cTn id="32" dur="1" fill="hold">
                                          <p:stCondLst>
                                            <p:cond delay="0"/>
                                          </p:stCondLst>
                                        </p:cTn>
                                        <p:tgtEl>
                                          <p:spTgt spid="23564"/>
                                        </p:tgtEl>
                                        <p:attrNameLst>
                                          <p:attrName>style.visibility</p:attrName>
                                        </p:attrNameLst>
                                      </p:cBhvr>
                                      <p:to>
                                        <p:strVal val="visible"/>
                                      </p:to>
                                    </p:set>
                                    <p:anim calcmode="lin" valueType="num">
                                      <p:cBhvr additive="base">
                                        <p:cTn id="33" dur="500" fill="hold"/>
                                        <p:tgtEl>
                                          <p:spTgt spid="23564"/>
                                        </p:tgtEl>
                                        <p:attrNameLst>
                                          <p:attrName>ppt_x</p:attrName>
                                        </p:attrNameLst>
                                      </p:cBhvr>
                                      <p:tavLst>
                                        <p:tav tm="0">
                                          <p:val>
                                            <p:strVal val="1+#ppt_w/2"/>
                                          </p:val>
                                        </p:tav>
                                        <p:tav tm="100000">
                                          <p:val>
                                            <p:strVal val="#ppt_x"/>
                                          </p:val>
                                        </p:tav>
                                      </p:tavLst>
                                    </p:anim>
                                    <p:anim calcmode="lin" valueType="num">
                                      <p:cBhvr additive="base">
                                        <p:cTn id="34" dur="500" fill="hold"/>
                                        <p:tgtEl>
                                          <p:spTgt spid="235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750"/>
                                  </p:stCondLst>
                                  <p:childTnLst>
                                    <p:set>
                                      <p:cBhvr>
                                        <p:cTn id="36" dur="1" fill="hold">
                                          <p:stCondLst>
                                            <p:cond delay="0"/>
                                          </p:stCondLst>
                                        </p:cTn>
                                        <p:tgtEl>
                                          <p:spTgt spid="23570"/>
                                        </p:tgtEl>
                                        <p:attrNameLst>
                                          <p:attrName>style.visibility</p:attrName>
                                        </p:attrNameLst>
                                      </p:cBhvr>
                                      <p:to>
                                        <p:strVal val="visible"/>
                                      </p:to>
                                    </p:set>
                                    <p:anim calcmode="lin" valueType="num">
                                      <p:cBhvr additive="base">
                                        <p:cTn id="37" dur="500" fill="hold"/>
                                        <p:tgtEl>
                                          <p:spTgt spid="23570"/>
                                        </p:tgtEl>
                                        <p:attrNameLst>
                                          <p:attrName>ppt_x</p:attrName>
                                        </p:attrNameLst>
                                      </p:cBhvr>
                                      <p:tavLst>
                                        <p:tav tm="0">
                                          <p:val>
                                            <p:strVal val="1+#ppt_w/2"/>
                                          </p:val>
                                        </p:tav>
                                        <p:tav tm="100000">
                                          <p:val>
                                            <p:strVal val="#ppt_x"/>
                                          </p:val>
                                        </p:tav>
                                      </p:tavLst>
                                    </p:anim>
                                    <p:anim calcmode="lin" valueType="num">
                                      <p:cBhvr additive="base">
                                        <p:cTn id="38"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23574"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Hexagon 23"/>
          <p:cNvSpPr/>
          <p:nvPr/>
        </p:nvSpPr>
        <p:spPr>
          <a:xfrm>
            <a:off x="4888747" y="1180363"/>
            <a:ext cx="1772631" cy="152813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
          </a:p>
        </p:txBody>
      </p:sp>
      <p:sp>
        <p:nvSpPr>
          <p:cNvPr id="25" name="Hexagon 24"/>
          <p:cNvSpPr/>
          <p:nvPr/>
        </p:nvSpPr>
        <p:spPr>
          <a:xfrm>
            <a:off x="3494791" y="433558"/>
            <a:ext cx="1772631" cy="1528130"/>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60"/>
          </a:p>
        </p:txBody>
      </p:sp>
      <p:sp>
        <p:nvSpPr>
          <p:cNvPr id="33" name="Hexagon 32"/>
          <p:cNvSpPr/>
          <p:nvPr/>
        </p:nvSpPr>
        <p:spPr>
          <a:xfrm>
            <a:off x="4883477" y="2708492"/>
            <a:ext cx="1772631" cy="1528130"/>
          </a:xfrm>
          <a:prstGeom prst="hexagon">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960"/>
          </a:p>
        </p:txBody>
      </p:sp>
      <p:sp>
        <p:nvSpPr>
          <p:cNvPr id="34" name="Hexagon 33"/>
          <p:cNvSpPr/>
          <p:nvPr/>
        </p:nvSpPr>
        <p:spPr>
          <a:xfrm>
            <a:off x="2124259" y="1180363"/>
            <a:ext cx="1772631" cy="1528130"/>
          </a:xfrm>
          <a:prstGeom prst="hexagon">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960"/>
          </a:p>
        </p:txBody>
      </p:sp>
      <p:sp>
        <p:nvSpPr>
          <p:cNvPr id="35" name="Hexagon 34"/>
          <p:cNvSpPr/>
          <p:nvPr/>
        </p:nvSpPr>
        <p:spPr>
          <a:xfrm>
            <a:off x="2124259" y="2708492"/>
            <a:ext cx="1772631" cy="1528130"/>
          </a:xfrm>
          <a:prstGeom prst="hexagon">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960"/>
          </a:p>
        </p:txBody>
      </p:sp>
      <p:sp>
        <p:nvSpPr>
          <p:cNvPr id="37" name="Hexagon 36"/>
          <p:cNvSpPr/>
          <p:nvPr/>
        </p:nvSpPr>
        <p:spPr>
          <a:xfrm>
            <a:off x="3514820" y="3472309"/>
            <a:ext cx="1772631" cy="1528130"/>
          </a:xfrm>
          <a:prstGeom prst="hexagon">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960"/>
          </a:p>
        </p:txBody>
      </p:sp>
      <p:sp>
        <p:nvSpPr>
          <p:cNvPr id="27" name="TextBox 26"/>
          <p:cNvSpPr txBox="1"/>
          <p:nvPr/>
        </p:nvSpPr>
        <p:spPr>
          <a:xfrm>
            <a:off x="3588638" y="694418"/>
            <a:ext cx="1605872" cy="979114"/>
          </a:xfrm>
          <a:prstGeom prst="rect">
            <a:avLst/>
          </a:prstGeom>
          <a:noFill/>
        </p:spPr>
        <p:txBody>
          <a:bodyPr wrap="square" rtlCol="0">
            <a:spAutoFit/>
          </a:bodyPr>
          <a:lstStyle/>
          <a:p>
            <a:pPr algn="ctr">
              <a:lnSpc>
                <a:spcPct val="150000"/>
              </a:lnSpc>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9" name="TextBox 28"/>
          <p:cNvSpPr txBox="1"/>
          <p:nvPr/>
        </p:nvSpPr>
        <p:spPr>
          <a:xfrm>
            <a:off x="2207639" y="1450642"/>
            <a:ext cx="1605872" cy="979114"/>
          </a:xfrm>
          <a:prstGeom prst="rect">
            <a:avLst/>
          </a:prstGeom>
          <a:noFill/>
        </p:spPr>
        <p:txBody>
          <a:bodyPr wrap="square" rtlCol="0">
            <a:spAutoFit/>
          </a:bodyPr>
          <a:lstStyle/>
          <a:p>
            <a:pPr algn="ctr">
              <a:lnSpc>
                <a:spcPct val="150000"/>
              </a:lnSpc>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29"/>
          <p:cNvSpPr txBox="1"/>
          <p:nvPr/>
        </p:nvSpPr>
        <p:spPr>
          <a:xfrm>
            <a:off x="2218525" y="2945268"/>
            <a:ext cx="1605872" cy="979114"/>
          </a:xfrm>
          <a:prstGeom prst="rect">
            <a:avLst/>
          </a:prstGeom>
          <a:noFill/>
        </p:spPr>
        <p:txBody>
          <a:bodyPr wrap="square" rtlCol="0">
            <a:spAutoFit/>
          </a:bodyPr>
          <a:lstStyle/>
          <a:p>
            <a:pPr algn="ctr">
              <a:lnSpc>
                <a:spcPct val="150000"/>
              </a:lnSpc>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0"/>
          <p:cNvSpPr txBox="1"/>
          <p:nvPr/>
        </p:nvSpPr>
        <p:spPr>
          <a:xfrm>
            <a:off x="3598200" y="3773861"/>
            <a:ext cx="1605872" cy="979114"/>
          </a:xfrm>
          <a:prstGeom prst="rect">
            <a:avLst/>
          </a:prstGeom>
          <a:noFill/>
        </p:spPr>
        <p:txBody>
          <a:bodyPr wrap="square" rtlCol="0">
            <a:spAutoFit/>
          </a:bodyPr>
          <a:lstStyle/>
          <a:p>
            <a:pPr algn="ctr">
              <a:lnSpc>
                <a:spcPct val="150000"/>
              </a:lnSpc>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1"/>
          <p:cNvSpPr txBox="1"/>
          <p:nvPr/>
        </p:nvSpPr>
        <p:spPr>
          <a:xfrm>
            <a:off x="4966857" y="2961687"/>
            <a:ext cx="1605872" cy="979114"/>
          </a:xfrm>
          <a:prstGeom prst="rect">
            <a:avLst/>
          </a:prstGeom>
          <a:noFill/>
        </p:spPr>
        <p:txBody>
          <a:bodyPr wrap="square" rtlCol="0">
            <a:spAutoFit/>
          </a:bodyPr>
          <a:lstStyle/>
          <a:p>
            <a:pPr algn="ctr">
              <a:lnSpc>
                <a:spcPct val="150000"/>
              </a:lnSpc>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6" name="TextBox 35"/>
          <p:cNvSpPr txBox="1"/>
          <p:nvPr/>
        </p:nvSpPr>
        <p:spPr>
          <a:xfrm>
            <a:off x="4966857" y="1434649"/>
            <a:ext cx="1605872" cy="979114"/>
          </a:xfrm>
          <a:prstGeom prst="rect">
            <a:avLst/>
          </a:prstGeom>
          <a:noFill/>
        </p:spPr>
        <p:txBody>
          <a:bodyPr wrap="square" rtlCol="0">
            <a:spAutoFit/>
          </a:bodyPr>
          <a:lstStyle/>
          <a:p>
            <a:pPr algn="ctr">
              <a:lnSpc>
                <a:spcPct val="150000"/>
              </a:lnSpc>
            </a:pPr>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nvGrpSpPr>
          <p:cNvPr id="8" name="Group 7"/>
          <p:cNvGrpSpPr/>
          <p:nvPr/>
        </p:nvGrpSpPr>
        <p:grpSpPr>
          <a:xfrm>
            <a:off x="729884" y="1944179"/>
            <a:ext cx="7291055" cy="1537956"/>
            <a:chOff x="729673" y="1944143"/>
            <a:chExt cx="7291455" cy="1538041"/>
          </a:xfrm>
        </p:grpSpPr>
        <p:grpSp>
          <p:nvGrpSpPr>
            <p:cNvPr id="3" name="Group 2"/>
            <p:cNvGrpSpPr/>
            <p:nvPr/>
          </p:nvGrpSpPr>
          <p:grpSpPr>
            <a:xfrm>
              <a:off x="3505200" y="1953970"/>
              <a:ext cx="1772728" cy="1528214"/>
              <a:chOff x="3505200" y="1953970"/>
              <a:chExt cx="1772728" cy="1528214"/>
            </a:xfrm>
          </p:grpSpPr>
          <p:sp>
            <p:nvSpPr>
              <p:cNvPr id="23" name="Hexagon 22"/>
              <p:cNvSpPr/>
              <p:nvPr/>
            </p:nvSpPr>
            <p:spPr>
              <a:xfrm>
                <a:off x="3505200" y="1953970"/>
                <a:ext cx="1772728" cy="1528214"/>
              </a:xfrm>
              <a:prstGeom prst="hexagon">
                <a:avLst/>
              </a:prstGeom>
              <a:blipFill dpi="0" rotWithShape="1">
                <a:blip r:embed="rId3"/>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60"/>
              </a:p>
            </p:txBody>
          </p:sp>
          <p:sp>
            <p:nvSpPr>
              <p:cNvPr id="40" name="Freeform 13"/>
              <p:cNvSpPr>
                <a:spLocks noEditPoints="1"/>
              </p:cNvSpPr>
              <p:nvPr/>
            </p:nvSpPr>
            <p:spPr bwMode="auto">
              <a:xfrm>
                <a:off x="3769803" y="2350503"/>
                <a:ext cx="1197075" cy="715493"/>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noFill/>
              <a:ln>
                <a:solidFill>
                  <a:schemeClr val="bg1"/>
                </a:solidFill>
              </a:ln>
            </p:spPr>
            <p:txBody>
              <a:bodyPr vert="horz" wrap="square" lIns="91435" tIns="45717" rIns="91435" bIns="45717" numCol="1" anchor="t" anchorCtr="0" compatLnSpc="1"/>
              <a:lstStyle/>
              <a:p>
                <a:endParaRPr lang="en-US" sz="960"/>
              </a:p>
            </p:txBody>
          </p:sp>
        </p:grpSp>
        <p:grpSp>
          <p:nvGrpSpPr>
            <p:cNvPr id="7" name="Group 6"/>
            <p:cNvGrpSpPr/>
            <p:nvPr/>
          </p:nvGrpSpPr>
          <p:grpSpPr>
            <a:xfrm>
              <a:off x="729673" y="1944143"/>
              <a:ext cx="1772728" cy="1528214"/>
              <a:chOff x="729673" y="1944143"/>
              <a:chExt cx="1772728" cy="1528214"/>
            </a:xfrm>
          </p:grpSpPr>
          <p:sp>
            <p:nvSpPr>
              <p:cNvPr id="62" name="Hexagon 61"/>
              <p:cNvSpPr/>
              <p:nvPr/>
            </p:nvSpPr>
            <p:spPr>
              <a:xfrm>
                <a:off x="729673" y="1944143"/>
                <a:ext cx="1772728" cy="1528214"/>
              </a:xfrm>
              <a:prstGeom prst="hexagon">
                <a:avLst/>
              </a:prstGeom>
              <a:blipFill dpi="0" rotWithShape="1">
                <a:blip r:embed="rId4"/>
                <a:srcRect/>
                <a:stretch>
                  <a:fillRect/>
                </a:stretch>
              </a:bli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60"/>
              </a:p>
            </p:txBody>
          </p:sp>
          <p:sp>
            <p:nvSpPr>
              <p:cNvPr id="41" name="Freeform 8"/>
              <p:cNvSpPr>
                <a:spLocks noEditPoints="1"/>
              </p:cNvSpPr>
              <p:nvPr/>
            </p:nvSpPr>
            <p:spPr bwMode="auto">
              <a:xfrm>
                <a:off x="1334092" y="2350503"/>
                <a:ext cx="460030" cy="685006"/>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noFill/>
              <a:ln>
                <a:solidFill>
                  <a:schemeClr val="bg1"/>
                </a:solidFill>
              </a:ln>
            </p:spPr>
            <p:txBody>
              <a:bodyPr vert="horz" wrap="square" lIns="91435" tIns="45717" rIns="91435" bIns="45717" numCol="1" anchor="t" anchorCtr="0" compatLnSpc="1"/>
              <a:lstStyle/>
              <a:p>
                <a:endParaRPr lang="en-US" sz="960"/>
              </a:p>
            </p:txBody>
          </p:sp>
        </p:grpSp>
        <p:grpSp>
          <p:nvGrpSpPr>
            <p:cNvPr id="2" name="Group 1"/>
            <p:cNvGrpSpPr/>
            <p:nvPr/>
          </p:nvGrpSpPr>
          <p:grpSpPr>
            <a:xfrm>
              <a:off x="6248400" y="1944143"/>
              <a:ext cx="1772728" cy="1528214"/>
              <a:chOff x="6248400" y="1944143"/>
              <a:chExt cx="1772728" cy="1528214"/>
            </a:xfrm>
          </p:grpSpPr>
          <p:sp>
            <p:nvSpPr>
              <p:cNvPr id="61" name="Hexagon 60"/>
              <p:cNvSpPr/>
              <p:nvPr/>
            </p:nvSpPr>
            <p:spPr>
              <a:xfrm>
                <a:off x="6248400" y="1944143"/>
                <a:ext cx="1772728" cy="1528214"/>
              </a:xfrm>
              <a:prstGeom prst="hexagon">
                <a:avLst/>
              </a:prstGeom>
              <a:blipFill dpi="0" rotWithShape="1">
                <a:blip r:embed="rId5"/>
                <a:srcRect/>
                <a:stretch>
                  <a:fillRect/>
                </a:stretch>
              </a:bli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60"/>
              </a:p>
            </p:txBody>
          </p:sp>
          <p:grpSp>
            <p:nvGrpSpPr>
              <p:cNvPr id="42" name="Group 41"/>
              <p:cNvGrpSpPr/>
              <p:nvPr/>
            </p:nvGrpSpPr>
            <p:grpSpPr>
              <a:xfrm>
                <a:off x="6533681" y="2232981"/>
                <a:ext cx="1154071" cy="796257"/>
                <a:chOff x="5984875" y="1473993"/>
                <a:chExt cx="363538" cy="250825"/>
              </a:xfrm>
              <a:noFill/>
            </p:grpSpPr>
            <p:sp>
              <p:nvSpPr>
                <p:cNvPr id="43" name="Freeform 143"/>
                <p:cNvSpPr>
                  <a:spLocks noEditPoints="1"/>
                </p:cNvSpPr>
                <p:nvPr/>
              </p:nvSpPr>
              <p:spPr bwMode="auto">
                <a:xfrm>
                  <a:off x="6083300" y="1473993"/>
                  <a:ext cx="166688" cy="166688"/>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solidFill>
                    <a:schemeClr val="bg1"/>
                  </a:solidFill>
                  <a:round/>
                </a:ln>
              </p:spPr>
              <p:txBody>
                <a:bodyPr vert="horz" wrap="square" lIns="91435" tIns="45717" rIns="91435" bIns="45717" numCol="1" anchor="t" anchorCtr="0" compatLnSpc="1"/>
                <a:lstStyle/>
                <a:p>
                  <a:endParaRPr lang="en-US" sz="960"/>
                </a:p>
              </p:txBody>
            </p:sp>
            <p:sp>
              <p:nvSpPr>
                <p:cNvPr id="44" name="Freeform 144"/>
                <p:cNvSpPr/>
                <p:nvPr/>
              </p:nvSpPr>
              <p:spPr bwMode="auto">
                <a:xfrm>
                  <a:off x="6005513" y="1521618"/>
                  <a:ext cx="74613" cy="88900"/>
                </a:xfrm>
                <a:custGeom>
                  <a:avLst/>
                  <a:gdLst>
                    <a:gd name="T0" fmla="*/ 66 w 70"/>
                    <a:gd name="T1" fmla="*/ 64 h 83"/>
                    <a:gd name="T2" fmla="*/ 44 w 70"/>
                    <a:gd name="T3" fmla="*/ 75 h 83"/>
                    <a:gd name="T4" fmla="*/ 14 w 70"/>
                    <a:gd name="T5" fmla="*/ 54 h 83"/>
                    <a:gd name="T6" fmla="*/ 63 w 70"/>
                    <a:gd name="T7" fmla="*/ 54 h 83"/>
                    <a:gd name="T8" fmla="*/ 61 w 70"/>
                    <a:gd name="T9" fmla="*/ 34 h 83"/>
                    <a:gd name="T10" fmla="*/ 65 w 70"/>
                    <a:gd name="T11" fmla="*/ 7 h 83"/>
                    <a:gd name="T12" fmla="*/ 42 w 70"/>
                    <a:gd name="T13" fmla="*/ 0 h 83"/>
                    <a:gd name="T14" fmla="*/ 0 w 70"/>
                    <a:gd name="T15" fmla="*/ 42 h 83"/>
                    <a:gd name="T16" fmla="*/ 42 w 70"/>
                    <a:gd name="T17" fmla="*/ 83 h 83"/>
                    <a:gd name="T18" fmla="*/ 70 w 70"/>
                    <a:gd name="T19" fmla="*/ 73 h 83"/>
                    <a:gd name="T20" fmla="*/ 66 w 70"/>
                    <a:gd name="T21"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3">
                      <a:moveTo>
                        <a:pt x="66" y="64"/>
                      </a:moveTo>
                      <a:cubicBezTo>
                        <a:pt x="60" y="71"/>
                        <a:pt x="52" y="75"/>
                        <a:pt x="44" y="75"/>
                      </a:cubicBezTo>
                      <a:cubicBezTo>
                        <a:pt x="31" y="75"/>
                        <a:pt x="21" y="67"/>
                        <a:pt x="14" y="54"/>
                      </a:cubicBezTo>
                      <a:cubicBezTo>
                        <a:pt x="63" y="54"/>
                        <a:pt x="63" y="54"/>
                        <a:pt x="63" y="54"/>
                      </a:cubicBezTo>
                      <a:cubicBezTo>
                        <a:pt x="62" y="48"/>
                        <a:pt x="61" y="41"/>
                        <a:pt x="61" y="34"/>
                      </a:cubicBezTo>
                      <a:cubicBezTo>
                        <a:pt x="61" y="25"/>
                        <a:pt x="62" y="16"/>
                        <a:pt x="65" y="7"/>
                      </a:cubicBezTo>
                      <a:cubicBezTo>
                        <a:pt x="58" y="3"/>
                        <a:pt x="50" y="0"/>
                        <a:pt x="42" y="0"/>
                      </a:cubicBezTo>
                      <a:cubicBezTo>
                        <a:pt x="19" y="0"/>
                        <a:pt x="0" y="19"/>
                        <a:pt x="0" y="42"/>
                      </a:cubicBezTo>
                      <a:cubicBezTo>
                        <a:pt x="0" y="65"/>
                        <a:pt x="19" y="83"/>
                        <a:pt x="42" y="83"/>
                      </a:cubicBezTo>
                      <a:cubicBezTo>
                        <a:pt x="53" y="83"/>
                        <a:pt x="62" y="79"/>
                        <a:pt x="70" y="73"/>
                      </a:cubicBezTo>
                      <a:cubicBezTo>
                        <a:pt x="68" y="70"/>
                        <a:pt x="67" y="67"/>
                        <a:pt x="66" y="64"/>
                      </a:cubicBezTo>
                      <a:close/>
                    </a:path>
                  </a:pathLst>
                </a:custGeom>
                <a:grpFill/>
                <a:ln w="9525">
                  <a:solidFill>
                    <a:schemeClr val="bg1"/>
                  </a:solidFill>
                  <a:round/>
                </a:ln>
              </p:spPr>
              <p:txBody>
                <a:bodyPr vert="horz" wrap="square" lIns="91435" tIns="45717" rIns="91435" bIns="45717" numCol="1" anchor="t" anchorCtr="0" compatLnSpc="1"/>
                <a:lstStyle/>
                <a:p>
                  <a:endParaRPr lang="en-US" sz="960"/>
                </a:p>
              </p:txBody>
            </p:sp>
            <p:sp>
              <p:nvSpPr>
                <p:cNvPr id="45" name="Freeform 145"/>
                <p:cNvSpPr/>
                <p:nvPr/>
              </p:nvSpPr>
              <p:spPr bwMode="auto">
                <a:xfrm>
                  <a:off x="6253163" y="1521618"/>
                  <a:ext cx="76200" cy="88900"/>
                </a:xfrm>
                <a:custGeom>
                  <a:avLst/>
                  <a:gdLst>
                    <a:gd name="T0" fmla="*/ 28 w 70"/>
                    <a:gd name="T1" fmla="*/ 0 h 83"/>
                    <a:gd name="T2" fmla="*/ 5 w 70"/>
                    <a:gd name="T3" fmla="*/ 7 h 83"/>
                    <a:gd name="T4" fmla="*/ 9 w 70"/>
                    <a:gd name="T5" fmla="*/ 34 h 83"/>
                    <a:gd name="T6" fmla="*/ 7 w 70"/>
                    <a:gd name="T7" fmla="*/ 54 h 83"/>
                    <a:gd name="T8" fmla="*/ 60 w 70"/>
                    <a:gd name="T9" fmla="*/ 54 h 83"/>
                    <a:gd name="T10" fmla="*/ 30 w 70"/>
                    <a:gd name="T11" fmla="*/ 75 h 83"/>
                    <a:gd name="T12" fmla="*/ 5 w 70"/>
                    <a:gd name="T13" fmla="*/ 61 h 83"/>
                    <a:gd name="T14" fmla="*/ 0 w 70"/>
                    <a:gd name="T15" fmla="*/ 72 h 83"/>
                    <a:gd name="T16" fmla="*/ 28 w 70"/>
                    <a:gd name="T17" fmla="*/ 83 h 83"/>
                    <a:gd name="T18" fmla="*/ 70 w 70"/>
                    <a:gd name="T19" fmla="*/ 42 h 83"/>
                    <a:gd name="T20" fmla="*/ 28 w 70"/>
                    <a:gd name="T21"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3">
                      <a:moveTo>
                        <a:pt x="28" y="0"/>
                      </a:moveTo>
                      <a:cubicBezTo>
                        <a:pt x="20" y="0"/>
                        <a:pt x="12" y="3"/>
                        <a:pt x="5" y="7"/>
                      </a:cubicBezTo>
                      <a:cubicBezTo>
                        <a:pt x="8" y="16"/>
                        <a:pt x="9" y="25"/>
                        <a:pt x="9" y="34"/>
                      </a:cubicBezTo>
                      <a:cubicBezTo>
                        <a:pt x="9" y="41"/>
                        <a:pt x="8" y="48"/>
                        <a:pt x="7" y="54"/>
                      </a:cubicBezTo>
                      <a:cubicBezTo>
                        <a:pt x="60" y="54"/>
                        <a:pt x="60" y="54"/>
                        <a:pt x="60" y="54"/>
                      </a:cubicBezTo>
                      <a:cubicBezTo>
                        <a:pt x="54" y="67"/>
                        <a:pt x="43" y="75"/>
                        <a:pt x="30" y="75"/>
                      </a:cubicBezTo>
                      <a:cubicBezTo>
                        <a:pt x="20" y="75"/>
                        <a:pt x="11" y="69"/>
                        <a:pt x="5" y="61"/>
                      </a:cubicBezTo>
                      <a:cubicBezTo>
                        <a:pt x="4" y="65"/>
                        <a:pt x="2" y="69"/>
                        <a:pt x="0" y="72"/>
                      </a:cubicBezTo>
                      <a:cubicBezTo>
                        <a:pt x="8" y="79"/>
                        <a:pt x="17" y="83"/>
                        <a:pt x="28" y="83"/>
                      </a:cubicBezTo>
                      <a:cubicBezTo>
                        <a:pt x="51" y="83"/>
                        <a:pt x="70" y="65"/>
                        <a:pt x="70" y="42"/>
                      </a:cubicBezTo>
                      <a:cubicBezTo>
                        <a:pt x="70" y="19"/>
                        <a:pt x="51" y="0"/>
                        <a:pt x="28" y="0"/>
                      </a:cubicBezTo>
                      <a:close/>
                    </a:path>
                  </a:pathLst>
                </a:custGeom>
                <a:grpFill/>
                <a:ln w="9525">
                  <a:solidFill>
                    <a:schemeClr val="bg1"/>
                  </a:solidFill>
                  <a:round/>
                </a:ln>
              </p:spPr>
              <p:txBody>
                <a:bodyPr vert="horz" wrap="square" lIns="91435" tIns="45717" rIns="91435" bIns="45717" numCol="1" anchor="t" anchorCtr="0" compatLnSpc="1"/>
                <a:lstStyle/>
                <a:p>
                  <a:endParaRPr lang="en-US" sz="960"/>
                </a:p>
              </p:txBody>
            </p:sp>
            <p:sp>
              <p:nvSpPr>
                <p:cNvPr id="46" name="Freeform 146"/>
                <p:cNvSpPr/>
                <p:nvPr/>
              </p:nvSpPr>
              <p:spPr bwMode="auto">
                <a:xfrm>
                  <a:off x="6046788" y="1651793"/>
                  <a:ext cx="239713" cy="73025"/>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solidFill>
                    <a:schemeClr val="bg1"/>
                  </a:solidFill>
                  <a:round/>
                </a:ln>
              </p:spPr>
              <p:txBody>
                <a:bodyPr vert="horz" wrap="square" lIns="91435" tIns="45717" rIns="91435" bIns="45717" numCol="1" anchor="t" anchorCtr="0" compatLnSpc="1"/>
                <a:lstStyle/>
                <a:p>
                  <a:endParaRPr lang="en-US" sz="960"/>
                </a:p>
              </p:txBody>
            </p:sp>
            <p:sp>
              <p:nvSpPr>
                <p:cNvPr id="47" name="Freeform 147"/>
                <p:cNvSpPr/>
                <p:nvPr/>
              </p:nvSpPr>
              <p:spPr bwMode="auto">
                <a:xfrm>
                  <a:off x="5984875" y="1616868"/>
                  <a:ext cx="119063" cy="39688"/>
                </a:xfrm>
                <a:custGeom>
                  <a:avLst/>
                  <a:gdLst>
                    <a:gd name="T0" fmla="*/ 109 w 109"/>
                    <a:gd name="T1" fmla="*/ 15 h 36"/>
                    <a:gd name="T2" fmla="*/ 85 w 109"/>
                    <a:gd name="T3" fmla="*/ 0 h 36"/>
                    <a:gd name="T4" fmla="*/ 60 w 109"/>
                    <a:gd name="T5" fmla="*/ 6 h 36"/>
                    <a:gd name="T6" fmla="*/ 35 w 109"/>
                    <a:gd name="T7" fmla="*/ 0 h 36"/>
                    <a:gd name="T8" fmla="*/ 0 w 109"/>
                    <a:gd name="T9" fmla="*/ 36 h 36"/>
                    <a:gd name="T10" fmla="*/ 72 w 109"/>
                    <a:gd name="T11" fmla="*/ 36 h 36"/>
                    <a:gd name="T12" fmla="*/ 109 w 109"/>
                    <a:gd name="T13" fmla="*/ 15 h 36"/>
                  </a:gdLst>
                  <a:ahLst/>
                  <a:cxnLst>
                    <a:cxn ang="0">
                      <a:pos x="T0" y="T1"/>
                    </a:cxn>
                    <a:cxn ang="0">
                      <a:pos x="T2" y="T3"/>
                    </a:cxn>
                    <a:cxn ang="0">
                      <a:pos x="T4" y="T5"/>
                    </a:cxn>
                    <a:cxn ang="0">
                      <a:pos x="T6" y="T7"/>
                    </a:cxn>
                    <a:cxn ang="0">
                      <a:pos x="T8" y="T9"/>
                    </a:cxn>
                    <a:cxn ang="0">
                      <a:pos x="T10" y="T11"/>
                    </a:cxn>
                    <a:cxn ang="0">
                      <a:pos x="T12" y="T13"/>
                    </a:cxn>
                  </a:cxnLst>
                  <a:rect l="0" t="0" r="r" b="b"/>
                  <a:pathLst>
                    <a:path w="109" h="36">
                      <a:moveTo>
                        <a:pt x="109" y="15"/>
                      </a:moveTo>
                      <a:cubicBezTo>
                        <a:pt x="103" y="7"/>
                        <a:pt x="94" y="2"/>
                        <a:pt x="85" y="0"/>
                      </a:cubicBezTo>
                      <a:cubicBezTo>
                        <a:pt x="77" y="4"/>
                        <a:pt x="69" y="6"/>
                        <a:pt x="60" y="6"/>
                      </a:cubicBezTo>
                      <a:cubicBezTo>
                        <a:pt x="51" y="6"/>
                        <a:pt x="42" y="4"/>
                        <a:pt x="35" y="0"/>
                      </a:cubicBezTo>
                      <a:cubicBezTo>
                        <a:pt x="19" y="4"/>
                        <a:pt x="6" y="14"/>
                        <a:pt x="0" y="36"/>
                      </a:cubicBezTo>
                      <a:cubicBezTo>
                        <a:pt x="72" y="36"/>
                        <a:pt x="72" y="36"/>
                        <a:pt x="72" y="36"/>
                      </a:cubicBezTo>
                      <a:cubicBezTo>
                        <a:pt x="82" y="26"/>
                        <a:pt x="95" y="19"/>
                        <a:pt x="109" y="15"/>
                      </a:cubicBezTo>
                      <a:close/>
                    </a:path>
                  </a:pathLst>
                </a:custGeom>
                <a:grpFill/>
                <a:ln w="9525">
                  <a:solidFill>
                    <a:schemeClr val="bg1"/>
                  </a:solidFill>
                  <a:round/>
                </a:ln>
              </p:spPr>
              <p:txBody>
                <a:bodyPr vert="horz" wrap="square" lIns="91435" tIns="45717" rIns="91435" bIns="45717" numCol="1" anchor="t" anchorCtr="0" compatLnSpc="1"/>
                <a:lstStyle/>
                <a:p>
                  <a:endParaRPr lang="en-US" sz="960"/>
                </a:p>
              </p:txBody>
            </p:sp>
            <p:sp>
              <p:nvSpPr>
                <p:cNvPr id="48" name="Freeform 148"/>
                <p:cNvSpPr/>
                <p:nvPr/>
              </p:nvSpPr>
              <p:spPr bwMode="auto">
                <a:xfrm>
                  <a:off x="6230938" y="1616868"/>
                  <a:ext cx="117475" cy="39688"/>
                </a:xfrm>
                <a:custGeom>
                  <a:avLst/>
                  <a:gdLst>
                    <a:gd name="T0" fmla="*/ 37 w 109"/>
                    <a:gd name="T1" fmla="*/ 36 h 36"/>
                    <a:gd name="T2" fmla="*/ 109 w 109"/>
                    <a:gd name="T3" fmla="*/ 36 h 36"/>
                    <a:gd name="T4" fmla="*/ 74 w 109"/>
                    <a:gd name="T5" fmla="*/ 0 h 36"/>
                    <a:gd name="T6" fmla="*/ 49 w 109"/>
                    <a:gd name="T7" fmla="*/ 6 h 36"/>
                    <a:gd name="T8" fmla="*/ 24 w 109"/>
                    <a:gd name="T9" fmla="*/ 0 h 36"/>
                    <a:gd name="T10" fmla="*/ 0 w 109"/>
                    <a:gd name="T11" fmla="*/ 15 h 36"/>
                    <a:gd name="T12" fmla="*/ 37 w 109"/>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09" h="36">
                      <a:moveTo>
                        <a:pt x="37" y="36"/>
                      </a:moveTo>
                      <a:cubicBezTo>
                        <a:pt x="109" y="36"/>
                        <a:pt x="109" y="36"/>
                        <a:pt x="109" y="36"/>
                      </a:cubicBezTo>
                      <a:cubicBezTo>
                        <a:pt x="103" y="14"/>
                        <a:pt x="90" y="4"/>
                        <a:pt x="74" y="0"/>
                      </a:cubicBezTo>
                      <a:cubicBezTo>
                        <a:pt x="67" y="4"/>
                        <a:pt x="58" y="6"/>
                        <a:pt x="49" y="6"/>
                      </a:cubicBezTo>
                      <a:cubicBezTo>
                        <a:pt x="40" y="6"/>
                        <a:pt x="32" y="4"/>
                        <a:pt x="24" y="0"/>
                      </a:cubicBezTo>
                      <a:cubicBezTo>
                        <a:pt x="15" y="2"/>
                        <a:pt x="6" y="7"/>
                        <a:pt x="0" y="15"/>
                      </a:cubicBezTo>
                      <a:cubicBezTo>
                        <a:pt x="14" y="19"/>
                        <a:pt x="27" y="26"/>
                        <a:pt x="37" y="36"/>
                      </a:cubicBezTo>
                      <a:close/>
                    </a:path>
                  </a:pathLst>
                </a:custGeom>
                <a:grpFill/>
                <a:ln w="9525">
                  <a:solidFill>
                    <a:schemeClr val="bg1"/>
                  </a:solidFill>
                  <a:round/>
                </a:ln>
              </p:spPr>
              <p:txBody>
                <a:bodyPr vert="horz" wrap="square" lIns="91435" tIns="45717" rIns="91435" bIns="45717" numCol="1" anchor="t" anchorCtr="0" compatLnSpc="1"/>
                <a:lstStyle/>
                <a:p>
                  <a:endParaRPr lang="en-US" sz="960"/>
                </a:p>
              </p:txBody>
            </p:sp>
          </p:grpSp>
        </p:grpSp>
      </p:grpSp>
      <p:cxnSp>
        <p:nvCxnSpPr>
          <p:cNvPr id="38" name="直接连接符 37"/>
          <p:cNvCxnSpPr/>
          <p:nvPr/>
        </p:nvCxnSpPr>
        <p:spPr>
          <a:xfrm>
            <a:off x="323761" y="504704"/>
            <a:ext cx="7488421" cy="0"/>
          </a:xfrm>
          <a:prstGeom prst="line">
            <a:avLst/>
          </a:prstGeom>
          <a:ln w="95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9" name="Content Placeholder 2"/>
          <p:cNvSpPr txBox="1"/>
          <p:nvPr/>
        </p:nvSpPr>
        <p:spPr>
          <a:xfrm>
            <a:off x="257387" y="191849"/>
            <a:ext cx="2181013" cy="268879"/>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22"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49" name="组合 48"/>
          <p:cNvGrpSpPr/>
          <p:nvPr/>
        </p:nvGrpSpPr>
        <p:grpSpPr>
          <a:xfrm>
            <a:off x="7911253" y="141"/>
            <a:ext cx="1232747" cy="504563"/>
            <a:chOff x="11125200" y="0"/>
            <a:chExt cx="1733550" cy="709542"/>
          </a:xfrm>
        </p:grpSpPr>
        <p:sp>
          <p:nvSpPr>
            <p:cNvPr id="50" name="矩形 49"/>
            <p:cNvSpPr/>
            <p:nvPr/>
          </p:nvSpPr>
          <p:spPr>
            <a:xfrm>
              <a:off x="11125200" y="0"/>
              <a:ext cx="1733550" cy="709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51" name="Content Placeholder 2"/>
            <p:cNvSpPr txBox="1"/>
            <p:nvPr/>
          </p:nvSpPr>
          <p:spPr>
            <a:xfrm>
              <a:off x="11579981" y="64770"/>
              <a:ext cx="931937" cy="52736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en-US" sz="2276" dirty="0">
                  <a:solidFill>
                    <a:schemeClr val="bg1"/>
                  </a:solidFill>
                  <a:latin typeface="Agency FB" panose="020B0503020202020204" pitchFamily="34" charset="0"/>
                  <a:ea typeface="微软雅黑" panose="020B0503020204020204" pitchFamily="34" charset="-122"/>
                  <a:cs typeface="+mn-ea"/>
                  <a:sym typeface="+mn-lt"/>
                </a:rPr>
                <a:t>LOGO</a:t>
              </a:r>
            </a:p>
          </p:txBody>
        </p:sp>
      </p:grpSp>
    </p:spTree>
    <p:extLst>
      <p:ext uri="{BB962C8B-B14F-4D97-AF65-F5344CB8AC3E}">
        <p14:creationId xmlns:p14="http://schemas.microsoft.com/office/powerpoint/2010/main" val="35664642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750"/>
                                        <p:tgtEl>
                                          <p:spTgt spid="39"/>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500" fill="hold"/>
                                        <p:tgtEl>
                                          <p:spTgt spid="35"/>
                                        </p:tgtEl>
                                        <p:attrNameLst>
                                          <p:attrName>ppt_w</p:attrName>
                                        </p:attrNameLst>
                                      </p:cBhvr>
                                      <p:tavLst>
                                        <p:tav tm="0">
                                          <p:val>
                                            <p:fltVal val="0"/>
                                          </p:val>
                                        </p:tav>
                                        <p:tav tm="100000">
                                          <p:val>
                                            <p:strVal val="#ppt_w"/>
                                          </p:val>
                                        </p:tav>
                                      </p:tavLst>
                                    </p:anim>
                                    <p:anim calcmode="lin" valueType="num">
                                      <p:cBhvr>
                                        <p:cTn id="48" dur="500" fill="hold"/>
                                        <p:tgtEl>
                                          <p:spTgt spid="35"/>
                                        </p:tgtEl>
                                        <p:attrNameLst>
                                          <p:attrName>ppt_h</p:attrName>
                                        </p:attrNameLst>
                                      </p:cBhvr>
                                      <p:tavLst>
                                        <p:tav tm="0">
                                          <p:val>
                                            <p:fltVal val="0"/>
                                          </p:val>
                                        </p:tav>
                                        <p:tav tm="100000">
                                          <p:val>
                                            <p:strVal val="#ppt_h"/>
                                          </p:val>
                                        </p:tav>
                                      </p:tavLst>
                                    </p:anim>
                                    <p:animEffect transition="in" filter="fade">
                                      <p:cBhvr>
                                        <p:cTn id="49" dur="500"/>
                                        <p:tgtEl>
                                          <p:spTgt spid="35"/>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500"/>
                                        <p:tgtEl>
                                          <p:spTgt spid="30"/>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animBg="1"/>
      <p:bldP spid="34" grpId="0" animBg="1"/>
      <p:bldP spid="35" grpId="0" animBg="1"/>
      <p:bldP spid="37" grpId="0" animBg="1"/>
      <p:bldP spid="27" grpId="0"/>
      <p:bldP spid="29" grpId="0"/>
      <p:bldP spid="30" grpId="0"/>
      <p:bldP spid="31" grpId="0"/>
      <p:bldP spid="32" grpId="0"/>
      <p:bldP spid="36"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92510" cy="5273107"/>
            <a:chOff x="4744507" y="-8583561"/>
            <a:chExt cx="9192510" cy="5273107"/>
          </a:xfrm>
        </p:grpSpPr>
        <p:pic>
          <p:nvPicPr>
            <p:cNvPr id="13" name="图片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44507" y="-8583561"/>
              <a:ext cx="9181372" cy="5243966"/>
            </a:xfrm>
            <a:prstGeom prst="rect">
              <a:avLst/>
            </a:prstGeom>
          </p:spPr>
        </p:pic>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44507" y="-8539646"/>
              <a:ext cx="9192510" cy="5229192"/>
            </a:xfrm>
            <a:prstGeom prst="rect">
              <a:avLst/>
            </a:prstGeom>
          </p:spPr>
        </p:pic>
      </p:grpSp>
      <p:sp>
        <p:nvSpPr>
          <p:cNvPr id="7" name="文本框 6"/>
          <p:cNvSpPr txBox="1"/>
          <p:nvPr/>
        </p:nvSpPr>
        <p:spPr>
          <a:xfrm>
            <a:off x="2631883" y="1605098"/>
            <a:ext cx="4514762"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感谢观看 </a:t>
            </a:r>
            <a:r>
              <a:rPr lang="en-US" altLang="zh-CN" sz="3200" b="1" dirty="0" smtClean="0">
                <a:solidFill>
                  <a:schemeClr val="bg1"/>
                </a:solidFill>
                <a:latin typeface="微软雅黑" panose="020B0503020204020204" pitchFamily="34" charset="-122"/>
                <a:ea typeface="微软雅黑" panose="020B0503020204020204" pitchFamily="34" charset="-122"/>
              </a:rPr>
              <a:t>THANK YOU</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397510" y="1107180"/>
            <a:ext cx="2983509"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rPr>
              <a:t>2019POWERPOINT</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379657" y="2243219"/>
            <a:ext cx="800219" cy="338554"/>
          </a:xfrm>
          <a:prstGeom prst="rect">
            <a:avLst/>
          </a:prstGeom>
          <a:noFill/>
        </p:spPr>
        <p:txBody>
          <a:bodyPr wrap="none" rtlCol="0">
            <a:spAutoFit/>
          </a:bodyPr>
          <a:lstStyle/>
          <a:p>
            <a:pPr algn="ctr"/>
            <a:r>
              <a:rPr lang="zh-CN" altLang="en-US" sz="1600">
                <a:solidFill>
                  <a:schemeClr val="bg1"/>
                </a:solidFill>
                <a:latin typeface="微软雅黑" panose="020B0503020204020204" pitchFamily="34" charset="-122"/>
                <a:ea typeface="微软雅黑" panose="020B0503020204020204" pitchFamily="34" charset="-122"/>
              </a:rPr>
              <a:t>汇报</a:t>
            </a:r>
            <a:r>
              <a:rPr lang="zh-CN" altLang="en-US" sz="160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6031934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500"/>
                            </p:stCondLst>
                            <p:childTnLst>
                              <p:par>
                                <p:cTn id="13" presetID="52" presetClass="entr" presetSubtype="0" fill="hold" grpId="0" nodeType="afterEffect">
                                  <p:stCondLst>
                                    <p:cond delay="0"/>
                                  </p:stCondLst>
                                  <p:iterate type="lt">
                                    <p:tmPct val="14000"/>
                                  </p:iterate>
                                  <p:childTnLst>
                                    <p:set>
                                      <p:cBhvr>
                                        <p:cTn id="14" dur="1" fill="hold">
                                          <p:stCondLst>
                                            <p:cond delay="0"/>
                                          </p:stCondLst>
                                        </p:cTn>
                                        <p:tgtEl>
                                          <p:spTgt spid="7"/>
                                        </p:tgtEl>
                                        <p:attrNameLst>
                                          <p:attrName>style.visibility</p:attrName>
                                        </p:attrNameLst>
                                      </p:cBhvr>
                                      <p:to>
                                        <p:strVal val="visible"/>
                                      </p:to>
                                    </p:set>
                                    <p:animScale>
                                      <p:cBhvr>
                                        <p:cTn id="1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7"/>
                                        </p:tgtEl>
                                        <p:attrNameLst>
                                          <p:attrName>ppt_x</p:attrName>
                                          <p:attrName>ppt_y</p:attrName>
                                        </p:attrNameLst>
                                      </p:cBhvr>
                                    </p:animMotion>
                                    <p:animEffect transition="in" filter="fade">
                                      <p:cBhvr>
                                        <p:cTn id="17" dur="1000"/>
                                        <p:tgtEl>
                                          <p:spTgt spid="7"/>
                                        </p:tgtEl>
                                      </p:cBhvr>
                                    </p:animEffect>
                                  </p:childTnLst>
                                </p:cTn>
                              </p:par>
                            </p:childTnLst>
                          </p:cTn>
                        </p:par>
                        <p:par>
                          <p:cTn id="18" fill="hold">
                            <p:stCondLst>
                              <p:cond delay="404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e87964f56b6cf8181996f7596d60ecb8a373"/>
</p:tagLst>
</file>

<file path=ppt/theme/theme1.xml><?xml version="1.0" encoding="utf-8"?>
<a:theme xmlns:a="http://schemas.openxmlformats.org/drawingml/2006/main" name="Office 主题​​">
  <a:themeElements>
    <a:clrScheme name="自定义 233">
      <a:dk1>
        <a:sysClr val="windowText" lastClr="000000"/>
      </a:dk1>
      <a:lt1>
        <a:sysClr val="window" lastClr="FFFFFF"/>
      </a:lt1>
      <a:dk2>
        <a:srgbClr val="44546A"/>
      </a:dk2>
      <a:lt2>
        <a:srgbClr val="E7E6E6"/>
      </a:lt2>
      <a:accent1>
        <a:srgbClr val="D03E20"/>
      </a:accent1>
      <a:accent2>
        <a:srgbClr val="0B122C"/>
      </a:accent2>
      <a:accent3>
        <a:srgbClr val="D03E20"/>
      </a:accent3>
      <a:accent4>
        <a:srgbClr val="0B122C"/>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TotalTime>
  <Words>2256</Words>
  <Application>Microsoft Office PowerPoint</Application>
  <PresentationFormat>全屏显示(16:9)</PresentationFormat>
  <Paragraphs>197</Paragraphs>
  <Slides>25</Slides>
  <Notes>17</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27</cp:revision>
  <dcterms:created xsi:type="dcterms:W3CDTF">2017-03-04T06:55:50Z</dcterms:created>
  <dcterms:modified xsi:type="dcterms:W3CDTF">2018-04-14T05:18:11Z</dcterms:modified>
</cp:coreProperties>
</file>