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27"/>
  </p:notesMasterIdLst>
  <p:sldIdLst>
    <p:sldId id="292" r:id="rId2"/>
    <p:sldId id="291" r:id="rId3"/>
    <p:sldId id="273" r:id="rId4"/>
    <p:sldId id="277" r:id="rId5"/>
    <p:sldId id="286" r:id="rId6"/>
    <p:sldId id="284" r:id="rId7"/>
    <p:sldId id="285" r:id="rId8"/>
    <p:sldId id="278" r:id="rId9"/>
    <p:sldId id="279" r:id="rId10"/>
    <p:sldId id="274" r:id="rId11"/>
    <p:sldId id="267" r:id="rId12"/>
    <p:sldId id="268" r:id="rId13"/>
    <p:sldId id="269" r:id="rId14"/>
    <p:sldId id="270" r:id="rId15"/>
    <p:sldId id="275" r:id="rId16"/>
    <p:sldId id="272" r:id="rId17"/>
    <p:sldId id="280" r:id="rId18"/>
    <p:sldId id="281" r:id="rId19"/>
    <p:sldId id="282" r:id="rId20"/>
    <p:sldId id="283" r:id="rId21"/>
    <p:sldId id="276" r:id="rId22"/>
    <p:sldId id="287" r:id="rId23"/>
    <p:sldId id="271" r:id="rId24"/>
    <p:sldId id="288" r:id="rId25"/>
    <p:sldId id="289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2E3F"/>
    <a:srgbClr val="659DB3"/>
    <a:srgbClr val="054A67"/>
    <a:srgbClr val="477B90"/>
    <a:srgbClr val="033245"/>
    <a:srgbClr val="C9D8DF"/>
    <a:srgbClr val="010B0F"/>
    <a:srgbClr val="054864"/>
    <a:srgbClr val="FAFC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6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5F86E2-E9E7-4DD9-92D8-60DDBA524C8E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1C4B0-969B-4384-8AFC-FA49B338AF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23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1C4B0-969B-4384-8AFC-FA49B338AF0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519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1C4B0-969B-4384-8AFC-FA49B338AF0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886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1C4B0-969B-4384-8AFC-FA49B338AF0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84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2EAE7-DAAA-4DA1-B9DA-EEDE662E34D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750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1C4B0-969B-4384-8AFC-FA49B338AF0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843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2EAE7-DAAA-4DA1-B9DA-EEDE662E34D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328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1C4B0-969B-4384-8AFC-FA49B338AF0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526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1C4B0-969B-4384-8AFC-FA49B338AF0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046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1C4B0-969B-4384-8AFC-FA49B338AF0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287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8BA3E8-04D0-482A-842B-D2E551459F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5365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8BA3E8-04D0-482A-842B-D2E551459F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95711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8BA3E8-04D0-482A-842B-D2E551459F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64221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8BA3E8-04D0-482A-842B-D2E551459F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47588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1C4B0-969B-4384-8AFC-FA49B338AF0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3128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8BA3E8-04D0-482A-842B-D2E551459F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00008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8BA3E8-04D0-482A-842B-D2E551459F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3983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8BA3E8-04D0-482A-842B-D2E551459F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91687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8BA3E8-04D0-482A-842B-D2E551459F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27101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8BA3E8-04D0-482A-842B-D2E551459F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5789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1C4B0-969B-4384-8AFC-FA49B338AF0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9408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8BA3E8-04D0-482A-842B-D2E551459F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16869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8BA3E8-04D0-482A-842B-D2E551459F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4302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1C4B0-969B-4384-8AFC-FA49B338AF0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52542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1C4B0-969B-4384-8AFC-FA49B338AF0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555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10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504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51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72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76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79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940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019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06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428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46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33000">
              <a:schemeClr val="tx1">
                <a:lumMod val="65000"/>
                <a:lumOff val="35000"/>
              </a:schemeClr>
            </a:gs>
            <a:gs pos="100000">
              <a:schemeClr val="tx1">
                <a:lumMod val="95000"/>
                <a:lumOff val="5000"/>
              </a:schemeClr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subTitle" idx="13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29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33000">
              <a:schemeClr val="tx1">
                <a:lumMod val="65000"/>
                <a:lumOff val="35000"/>
              </a:schemeClr>
            </a:gs>
            <a:gs pos="100000">
              <a:schemeClr val="tx1">
                <a:lumMod val="95000"/>
                <a:lumOff val="5000"/>
              </a:schemeClr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18"/>
          <a:stretch/>
        </p:blipFill>
        <p:spPr>
          <a:xfrm>
            <a:off x="-6350" y="-1"/>
            <a:ext cx="12198350" cy="685800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subTitle" idx="13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65139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18"/>
          <a:stretch/>
        </p:blipFill>
        <p:spPr>
          <a:xfrm>
            <a:off x="-6350" y="-1"/>
            <a:ext cx="12198350" cy="6858001"/>
          </a:xfrm>
          <a:prstGeom prst="rect">
            <a:avLst/>
          </a:prstGeom>
        </p:spPr>
      </p:pic>
      <p:sp>
        <p:nvSpPr>
          <p:cNvPr id="19" name="矩形 18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390525" y="376459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01 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请您插入您标题内容</a:t>
            </a:r>
          </a:p>
        </p:txBody>
      </p:sp>
      <p:sp>
        <p:nvSpPr>
          <p:cNvPr id="13" name="椭圆 12"/>
          <p:cNvSpPr/>
          <p:nvPr userDrawn="1"/>
        </p:nvSpPr>
        <p:spPr>
          <a:xfrm>
            <a:off x="5072743" y="6580502"/>
            <a:ext cx="228600" cy="2286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5522925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5973107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642328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687346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62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18"/>
          <a:stretch/>
        </p:blipFill>
        <p:spPr>
          <a:xfrm>
            <a:off x="-6350" y="-1"/>
            <a:ext cx="12198350" cy="6858001"/>
          </a:xfrm>
          <a:prstGeom prst="rect">
            <a:avLst/>
          </a:prstGeom>
        </p:spPr>
      </p:pic>
      <p:sp>
        <p:nvSpPr>
          <p:cNvPr id="19" name="矩形 18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390525" y="376459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01 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请您插入您标题内容</a:t>
            </a:r>
          </a:p>
        </p:txBody>
      </p:sp>
      <p:sp>
        <p:nvSpPr>
          <p:cNvPr id="13" name="椭圆 12"/>
          <p:cNvSpPr/>
          <p:nvPr userDrawn="1"/>
        </p:nvSpPr>
        <p:spPr>
          <a:xfrm>
            <a:off x="5072743" y="6580502"/>
            <a:ext cx="228600" cy="2286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5522925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5973107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642328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687346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79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18"/>
          <a:stretch/>
        </p:blipFill>
        <p:spPr>
          <a:xfrm>
            <a:off x="-6350" y="-1"/>
            <a:ext cx="12198350" cy="6858001"/>
          </a:xfrm>
          <a:prstGeom prst="rect">
            <a:avLst/>
          </a:prstGeom>
        </p:spPr>
      </p:pic>
      <p:sp>
        <p:nvSpPr>
          <p:cNvPr id="19" name="矩形 18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390525" y="376459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01 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请您插入您标题内容</a:t>
            </a:r>
          </a:p>
        </p:txBody>
      </p:sp>
      <p:sp>
        <p:nvSpPr>
          <p:cNvPr id="13" name="椭圆 12"/>
          <p:cNvSpPr/>
          <p:nvPr userDrawn="1"/>
        </p:nvSpPr>
        <p:spPr>
          <a:xfrm>
            <a:off x="5072743" y="6580502"/>
            <a:ext cx="228600" cy="2286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5522925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5973107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642328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687346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53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18"/>
          <a:stretch/>
        </p:blipFill>
        <p:spPr>
          <a:xfrm>
            <a:off x="-6350" y="-1"/>
            <a:ext cx="12198350" cy="6858001"/>
          </a:xfrm>
          <a:prstGeom prst="rect">
            <a:avLst/>
          </a:prstGeom>
        </p:spPr>
      </p:pic>
      <p:sp>
        <p:nvSpPr>
          <p:cNvPr id="19" name="矩形 18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390525" y="376459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01 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请您插入您标题内容</a:t>
            </a:r>
          </a:p>
        </p:txBody>
      </p:sp>
      <p:sp>
        <p:nvSpPr>
          <p:cNvPr id="13" name="椭圆 12"/>
          <p:cNvSpPr/>
          <p:nvPr userDrawn="1"/>
        </p:nvSpPr>
        <p:spPr>
          <a:xfrm>
            <a:off x="5072743" y="6580502"/>
            <a:ext cx="228600" cy="2286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5522925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5973107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642328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687346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37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8604"/>
          </a:xfrm>
          <a:prstGeom prst="rect">
            <a:avLst/>
          </a:prstGeom>
        </p:spPr>
      </p:pic>
      <p:sp>
        <p:nvSpPr>
          <p:cNvPr id="19" name="矩形 18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390525" y="376459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01 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请您插入您标题内容</a:t>
            </a:r>
          </a:p>
        </p:txBody>
      </p:sp>
      <p:sp>
        <p:nvSpPr>
          <p:cNvPr id="13" name="椭圆 12"/>
          <p:cNvSpPr/>
          <p:nvPr userDrawn="1"/>
        </p:nvSpPr>
        <p:spPr>
          <a:xfrm>
            <a:off x="5072743" y="6580502"/>
            <a:ext cx="228600" cy="2286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5522925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5973107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642328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687346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01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8604"/>
          </a:xfrm>
          <a:prstGeom prst="rect">
            <a:avLst/>
          </a:prstGeom>
        </p:spPr>
      </p:pic>
      <p:sp>
        <p:nvSpPr>
          <p:cNvPr id="19" name="矩形 18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390525" y="376459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01 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请您插入您标题内容</a:t>
            </a:r>
          </a:p>
        </p:txBody>
      </p:sp>
      <p:sp>
        <p:nvSpPr>
          <p:cNvPr id="13" name="椭圆 12"/>
          <p:cNvSpPr/>
          <p:nvPr userDrawn="1"/>
        </p:nvSpPr>
        <p:spPr>
          <a:xfrm>
            <a:off x="5072743" y="6580502"/>
            <a:ext cx="228600" cy="2286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5522925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5973107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642328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687346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74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节标题"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33000">
              <a:schemeClr val="tx1">
                <a:lumMod val="65000"/>
                <a:lumOff val="35000"/>
              </a:schemeClr>
            </a:gs>
            <a:gs pos="100000">
              <a:schemeClr val="tx1">
                <a:lumMod val="95000"/>
                <a:lumOff val="5000"/>
              </a:schemeClr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subTitle" idx="13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8604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43932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8604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390525" y="376459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02 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请您插入您标题内容</a:t>
            </a:r>
          </a:p>
        </p:txBody>
      </p:sp>
      <p:sp>
        <p:nvSpPr>
          <p:cNvPr id="13" name="椭圆 12"/>
          <p:cNvSpPr/>
          <p:nvPr userDrawn="1"/>
        </p:nvSpPr>
        <p:spPr>
          <a:xfrm>
            <a:off x="5072743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5522925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5973107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642328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687346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18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8604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390525" y="376459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02 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请您插入您标题内容</a:t>
            </a:r>
          </a:p>
        </p:txBody>
      </p:sp>
      <p:sp>
        <p:nvSpPr>
          <p:cNvPr id="13" name="椭圆 12"/>
          <p:cNvSpPr/>
          <p:nvPr userDrawn="1"/>
        </p:nvSpPr>
        <p:spPr>
          <a:xfrm>
            <a:off x="5072743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5522925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5973107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642328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687346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337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8604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390525" y="376459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02 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请您插入您标题内容</a:t>
            </a:r>
          </a:p>
        </p:txBody>
      </p:sp>
      <p:sp>
        <p:nvSpPr>
          <p:cNvPr id="13" name="椭圆 12"/>
          <p:cNvSpPr/>
          <p:nvPr userDrawn="1"/>
        </p:nvSpPr>
        <p:spPr>
          <a:xfrm>
            <a:off x="5072743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5522925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5973107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642328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687346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38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8604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390525" y="376459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02 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请您插入您标题内容</a:t>
            </a:r>
          </a:p>
        </p:txBody>
      </p:sp>
      <p:sp>
        <p:nvSpPr>
          <p:cNvPr id="13" name="椭圆 12"/>
          <p:cNvSpPr/>
          <p:nvPr userDrawn="1"/>
        </p:nvSpPr>
        <p:spPr>
          <a:xfrm>
            <a:off x="5072743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5522925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5973107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642328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687346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468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节标题"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33000">
              <a:schemeClr val="tx1">
                <a:lumMod val="65000"/>
                <a:lumOff val="35000"/>
              </a:schemeClr>
            </a:gs>
            <a:gs pos="100000">
              <a:schemeClr val="tx1">
                <a:lumMod val="95000"/>
                <a:lumOff val="5000"/>
              </a:schemeClr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subTitle" idx="13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8604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75867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节标题"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33000">
              <a:schemeClr val="tx1">
                <a:lumMod val="65000"/>
                <a:lumOff val="35000"/>
              </a:schemeClr>
            </a:gs>
            <a:gs pos="100000">
              <a:schemeClr val="tx1">
                <a:lumMod val="95000"/>
                <a:lumOff val="5000"/>
              </a:schemeClr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subTitle" idx="13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8604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70714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45000"/>
                  <a:lumOff val="55000"/>
                </a:schemeClr>
              </a:gs>
              <a:gs pos="100000">
                <a:schemeClr val="tx1">
                  <a:lumMod val="75000"/>
                  <a:lumOff val="25000"/>
                  <a:alpha val="0"/>
                </a:schemeClr>
              </a:gs>
            </a:gsLst>
            <a:lin ang="5400000" scaled="1"/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43330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8604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390525" y="376459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defRPr>
            </a:lvl1pPr>
          </a:lstStyle>
          <a:p>
            <a:pPr lvl="0"/>
            <a:r>
              <a:rPr lang="en-US" altLang="zh-CN" dirty="0"/>
              <a:t>03 </a:t>
            </a:r>
            <a:r>
              <a:rPr lang="zh-CN" altLang="en-US" dirty="0"/>
              <a:t>请您插入您标题内容</a:t>
            </a:r>
          </a:p>
        </p:txBody>
      </p:sp>
      <p:sp>
        <p:nvSpPr>
          <p:cNvPr id="13" name="椭圆 12"/>
          <p:cNvSpPr/>
          <p:nvPr userDrawn="1"/>
        </p:nvSpPr>
        <p:spPr>
          <a:xfrm>
            <a:off x="5072743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5522925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5973107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642328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687346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27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8604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390525" y="376459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defRPr>
            </a:lvl1pPr>
          </a:lstStyle>
          <a:p>
            <a:pPr lvl="0"/>
            <a:r>
              <a:rPr lang="en-US" altLang="zh-CN" dirty="0"/>
              <a:t>04 </a:t>
            </a:r>
            <a:r>
              <a:rPr lang="zh-CN" altLang="en-US" dirty="0"/>
              <a:t>请您插入您标题内容</a:t>
            </a:r>
          </a:p>
        </p:txBody>
      </p:sp>
      <p:sp>
        <p:nvSpPr>
          <p:cNvPr id="13" name="椭圆 12"/>
          <p:cNvSpPr/>
          <p:nvPr userDrawn="1"/>
        </p:nvSpPr>
        <p:spPr>
          <a:xfrm>
            <a:off x="5072743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5522925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5973107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6423289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687346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9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8604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390525" y="37645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defRPr>
            </a:lvl1pPr>
          </a:lstStyle>
          <a:p>
            <a:pPr lvl="0"/>
            <a:r>
              <a:rPr lang="zh-CN" altLang="en-US" dirty="0"/>
              <a:t>总结</a:t>
            </a:r>
          </a:p>
        </p:txBody>
      </p:sp>
      <p:sp>
        <p:nvSpPr>
          <p:cNvPr id="13" name="椭圆 12"/>
          <p:cNvSpPr/>
          <p:nvPr userDrawn="1"/>
        </p:nvSpPr>
        <p:spPr>
          <a:xfrm>
            <a:off x="5072743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5522925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5973107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642328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6873469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99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3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74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E9344-E7EB-4133-AE50-E94FECF58520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C2FB2-7019-465A-8E3B-CEB9DCAEE1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41000">
                <a:schemeClr val="tx1">
                  <a:lumMod val="65000"/>
                  <a:lumOff val="35000"/>
                </a:schemeClr>
              </a:gs>
              <a:gs pos="72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18"/>
          <a:stretch/>
        </p:blipFill>
        <p:spPr>
          <a:xfrm>
            <a:off x="-6350" y="-1"/>
            <a:ext cx="12198350" cy="6858001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341523" y="363557"/>
            <a:ext cx="11528280" cy="61515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33000">
                <a:schemeClr val="tx1">
                  <a:lumMod val="65000"/>
                  <a:lumOff val="35000"/>
                  <a:alpha val="70000"/>
                </a:schemeClr>
              </a:gs>
              <a:gs pos="100000">
                <a:schemeClr val="tx1">
                  <a:lumMod val="95000"/>
                  <a:lumOff val="5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846002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  <p:sldLayoutId id="2147483769" r:id="rId22"/>
    <p:sldLayoutId id="2147483770" r:id="rId23"/>
    <p:sldLayoutId id="2147483771" r:id="rId24"/>
    <p:sldLayoutId id="2147483772" r:id="rId25"/>
    <p:sldLayoutId id="2147483773" r:id="rId26"/>
    <p:sldLayoutId id="2147483650" r:id="rId27"/>
    <p:sldLayoutId id="2147483662" r:id="rId28"/>
    <p:sldLayoutId id="2147483663" r:id="rId29"/>
    <p:sldLayoutId id="2147483664" r:id="rId30"/>
    <p:sldLayoutId id="2147483665" r:id="rId3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4.png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12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矩形 3"/>
          <p:cNvSpPr/>
          <p:nvPr>
            <p:custDataLst>
              <p:tags r:id="rId1"/>
            </p:custDataLst>
          </p:nvPr>
        </p:nvSpPr>
        <p:spPr>
          <a:xfrm>
            <a:off x="3274103" y="2511334"/>
            <a:ext cx="5284360" cy="1864441"/>
          </a:xfrm>
          <a:prstGeom prst="rect">
            <a:avLst/>
          </a:prstGeom>
          <a:solidFill>
            <a:schemeClr val="tx1">
              <a:lumMod val="85000"/>
              <a:lumOff val="15000"/>
              <a:alpha val="58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文本框 1"/>
          <p:cNvSpPr txBox="1"/>
          <p:nvPr>
            <p:custDataLst>
              <p:tags r:id="rId2"/>
            </p:custDataLst>
          </p:nvPr>
        </p:nvSpPr>
        <p:spPr>
          <a:xfrm>
            <a:off x="3579763" y="2739901"/>
            <a:ext cx="5179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C000"/>
                </a:solidFill>
              </a:rPr>
              <a:t>2020</a:t>
            </a:r>
            <a:r>
              <a:rPr lang="zh-CN" altLang="en-US" sz="3600" dirty="0">
                <a:solidFill>
                  <a:schemeClr val="bg1"/>
                </a:solidFill>
              </a:rPr>
              <a:t>简约商务</a:t>
            </a:r>
            <a:r>
              <a:rPr lang="en-US" altLang="zh-CN" sz="3600" dirty="0">
                <a:solidFill>
                  <a:schemeClr val="bg1"/>
                </a:solidFill>
              </a:rPr>
              <a:t>PPT</a:t>
            </a:r>
            <a:r>
              <a:rPr lang="zh-CN" altLang="en-US" sz="3600" dirty="0">
                <a:solidFill>
                  <a:schemeClr val="bg1"/>
                </a:solidFill>
              </a:rPr>
              <a:t>模板</a:t>
            </a:r>
          </a:p>
        </p:txBody>
      </p:sp>
      <p:sp>
        <p:nvSpPr>
          <p:cNvPr id="9" name="PA_文本框 2"/>
          <p:cNvSpPr txBox="1"/>
          <p:nvPr>
            <p:custDataLst>
              <p:tags r:id="rId3"/>
            </p:custDataLst>
          </p:nvPr>
        </p:nvSpPr>
        <p:spPr>
          <a:xfrm>
            <a:off x="4891503" y="3443554"/>
            <a:ext cx="2262909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汇报人：</a:t>
            </a:r>
            <a:r>
              <a:rPr lang="en-US" altLang="zh-CN" dirty="0">
                <a:solidFill>
                  <a:schemeClr val="bg1"/>
                </a:solidFill>
              </a:rPr>
              <a:t>XXX</a:t>
            </a: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</a:rPr>
              <a:t>日　期：</a:t>
            </a:r>
            <a:r>
              <a:rPr lang="en-US" altLang="zh-CN" dirty="0">
                <a:solidFill>
                  <a:schemeClr val="bg1"/>
                </a:solidFill>
              </a:rPr>
              <a:t>2020.XX.XX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PA_文本框 7"/>
          <p:cNvSpPr txBox="1"/>
          <p:nvPr>
            <p:custDataLst>
              <p:tags r:id="rId4"/>
            </p:custDataLst>
          </p:nvPr>
        </p:nvSpPr>
        <p:spPr>
          <a:xfrm>
            <a:off x="4786575" y="6114990"/>
            <a:ext cx="261884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THINKING</a:t>
            </a:r>
            <a:endParaRPr lang="zh-CN" altLang="en-US" sz="20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PA_椭圆 8"/>
          <p:cNvSpPr/>
          <p:nvPr>
            <p:custDataLst>
              <p:tags r:id="rId5"/>
            </p:custDataLst>
          </p:nvPr>
        </p:nvSpPr>
        <p:spPr>
          <a:xfrm>
            <a:off x="5072743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PA_椭圆 9"/>
          <p:cNvSpPr/>
          <p:nvPr>
            <p:custDataLst>
              <p:tags r:id="rId6"/>
            </p:custDataLst>
          </p:nvPr>
        </p:nvSpPr>
        <p:spPr>
          <a:xfrm>
            <a:off x="5522925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椭圆 10"/>
          <p:cNvSpPr/>
          <p:nvPr>
            <p:custDataLst>
              <p:tags r:id="rId7"/>
            </p:custDataLst>
          </p:nvPr>
        </p:nvSpPr>
        <p:spPr>
          <a:xfrm>
            <a:off x="5973107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椭圆 11"/>
          <p:cNvSpPr/>
          <p:nvPr>
            <p:custDataLst>
              <p:tags r:id="rId8"/>
            </p:custDataLst>
          </p:nvPr>
        </p:nvSpPr>
        <p:spPr>
          <a:xfrm>
            <a:off x="6423289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PA_椭圆 12"/>
          <p:cNvSpPr/>
          <p:nvPr>
            <p:custDataLst>
              <p:tags r:id="rId9"/>
            </p:custDataLst>
          </p:nvPr>
        </p:nvSpPr>
        <p:spPr>
          <a:xfrm>
            <a:off x="6873469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86" y="1940401"/>
            <a:ext cx="2435374" cy="243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08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/>
          <p:nvPr/>
        </p:nvSpPr>
        <p:spPr>
          <a:xfrm>
            <a:off x="1700211" y="2793225"/>
            <a:ext cx="11490298" cy="1480829"/>
          </a:xfrm>
          <a:custGeom>
            <a:avLst/>
            <a:gdLst>
              <a:gd name="connsiteX0" fmla="*/ 0 w 11490298"/>
              <a:gd name="connsiteY0" fmla="*/ 205481 h 1480829"/>
              <a:gd name="connsiteX1" fmla="*/ 866273 w 11490298"/>
              <a:gd name="connsiteY1" fmla="*/ 25008 h 1480829"/>
              <a:gd name="connsiteX2" fmla="*/ 1900989 w 11490298"/>
              <a:gd name="connsiteY2" fmla="*/ 97197 h 1480829"/>
              <a:gd name="connsiteX3" fmla="*/ 3717757 w 11490298"/>
              <a:gd name="connsiteY3" fmla="*/ 891281 h 1480829"/>
              <a:gd name="connsiteX4" fmla="*/ 5907505 w 11490298"/>
              <a:gd name="connsiteY4" fmla="*/ 25008 h 1480829"/>
              <a:gd name="connsiteX5" fmla="*/ 8097252 w 11490298"/>
              <a:gd name="connsiteY5" fmla="*/ 795029 h 1480829"/>
              <a:gd name="connsiteX6" fmla="*/ 9288379 w 11490298"/>
              <a:gd name="connsiteY6" fmla="*/ 1288323 h 1480829"/>
              <a:gd name="connsiteX7" fmla="*/ 10154652 w 11490298"/>
              <a:gd name="connsiteY7" fmla="*/ 1408639 h 1480829"/>
              <a:gd name="connsiteX8" fmla="*/ 10154652 w 11490298"/>
              <a:gd name="connsiteY8" fmla="*/ 1408639 h 1480829"/>
              <a:gd name="connsiteX9" fmla="*/ 11417968 w 11490298"/>
              <a:gd name="connsiteY9" fmla="*/ 1143944 h 1480829"/>
              <a:gd name="connsiteX10" fmla="*/ 11225463 w 11490298"/>
              <a:gd name="connsiteY10" fmla="*/ 1480829 h 1480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490298" h="1480829">
                <a:moveTo>
                  <a:pt x="0" y="205481"/>
                </a:moveTo>
                <a:cubicBezTo>
                  <a:pt x="274721" y="124268"/>
                  <a:pt x="549442" y="43055"/>
                  <a:pt x="866273" y="25008"/>
                </a:cubicBezTo>
                <a:cubicBezTo>
                  <a:pt x="1183104" y="6961"/>
                  <a:pt x="1425742" y="-47182"/>
                  <a:pt x="1900989" y="97197"/>
                </a:cubicBezTo>
                <a:cubicBezTo>
                  <a:pt x="2376236" y="241576"/>
                  <a:pt x="3050004" y="903313"/>
                  <a:pt x="3717757" y="891281"/>
                </a:cubicBezTo>
                <a:cubicBezTo>
                  <a:pt x="4385510" y="879250"/>
                  <a:pt x="5177589" y="41050"/>
                  <a:pt x="5907505" y="25008"/>
                </a:cubicBezTo>
                <a:cubicBezTo>
                  <a:pt x="6637421" y="8966"/>
                  <a:pt x="7533773" y="584477"/>
                  <a:pt x="8097252" y="795029"/>
                </a:cubicBezTo>
                <a:cubicBezTo>
                  <a:pt x="8660731" y="1005582"/>
                  <a:pt x="8945479" y="1186055"/>
                  <a:pt x="9288379" y="1288323"/>
                </a:cubicBezTo>
                <a:cubicBezTo>
                  <a:pt x="9631279" y="1390591"/>
                  <a:pt x="10154652" y="1408639"/>
                  <a:pt x="10154652" y="1408639"/>
                </a:cubicBezTo>
                <a:lnTo>
                  <a:pt x="10154652" y="1408639"/>
                </a:lnTo>
                <a:cubicBezTo>
                  <a:pt x="10365205" y="1364523"/>
                  <a:pt x="11239500" y="1131912"/>
                  <a:pt x="11417968" y="1143944"/>
                </a:cubicBezTo>
                <a:cubicBezTo>
                  <a:pt x="11596437" y="1155976"/>
                  <a:pt x="11410950" y="1318402"/>
                  <a:pt x="11225463" y="1480829"/>
                </a:cubicBez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19"/>
          <p:cNvSpPr txBox="1"/>
          <p:nvPr/>
        </p:nvSpPr>
        <p:spPr>
          <a:xfrm flipH="1">
            <a:off x="4609282" y="4315106"/>
            <a:ext cx="2236485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bg1">
                    <a:alpha val="99000"/>
                  </a:schemeClr>
                </a:solidFill>
                <a:latin typeface="时尚中黑简体" pitchFamily="2" charset="-122"/>
                <a:ea typeface="时尚中黑简体" pitchFamily="2" charset="-122"/>
              </a:rPr>
              <a:t>工作完成情况</a:t>
            </a:r>
          </a:p>
        </p:txBody>
      </p:sp>
      <p:sp>
        <p:nvSpPr>
          <p:cNvPr id="11" name="文本框 28"/>
          <p:cNvSpPr txBox="1"/>
          <p:nvPr/>
        </p:nvSpPr>
        <p:spPr>
          <a:xfrm flipH="1">
            <a:off x="6815474" y="3594515"/>
            <a:ext cx="2236485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bg1">
                    <a:alpha val="99000"/>
                  </a:schemeClr>
                </a:solidFill>
                <a:latin typeface="时尚中黑简体" pitchFamily="2" charset="-122"/>
                <a:ea typeface="时尚中黑简体" pitchFamily="2" charset="-122"/>
              </a:rPr>
              <a:t>工作成果展示</a:t>
            </a:r>
          </a:p>
        </p:txBody>
      </p:sp>
      <p:sp>
        <p:nvSpPr>
          <p:cNvPr id="12" name="文本框 32"/>
          <p:cNvSpPr txBox="1"/>
          <p:nvPr/>
        </p:nvSpPr>
        <p:spPr>
          <a:xfrm flipH="1">
            <a:off x="8877932" y="4315106"/>
            <a:ext cx="2236485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bg1">
                    <a:alpha val="99000"/>
                  </a:schemeClr>
                </a:solidFill>
                <a:latin typeface="时尚中黑简体" pitchFamily="2" charset="-122"/>
                <a:ea typeface="时尚中黑简体" pitchFamily="2" charset="-122"/>
              </a:rPr>
              <a:t>明年工作计划</a:t>
            </a:r>
          </a:p>
        </p:txBody>
      </p:sp>
      <p:sp>
        <p:nvSpPr>
          <p:cNvPr id="13" name="文本框 15"/>
          <p:cNvSpPr txBox="1"/>
          <p:nvPr/>
        </p:nvSpPr>
        <p:spPr>
          <a:xfrm flipH="1">
            <a:off x="2474957" y="3592720"/>
            <a:ext cx="2236485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bg1">
                    <a:alpha val="99000"/>
                  </a:schemeClr>
                </a:solidFill>
                <a:latin typeface="时尚中黑简体" pitchFamily="2" charset="-122"/>
                <a:ea typeface="时尚中黑简体" pitchFamily="2" charset="-122"/>
              </a:rPr>
              <a:t>年度工作概述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121982" y="2340113"/>
            <a:ext cx="1193527" cy="1193527"/>
            <a:chOff x="1390898" y="1419622"/>
            <a:chExt cx="936104" cy="936104"/>
          </a:xfrm>
        </p:grpSpPr>
        <p:grpSp>
          <p:nvGrpSpPr>
            <p:cNvPr id="15" name="组合 14"/>
            <p:cNvGrpSpPr/>
            <p:nvPr/>
          </p:nvGrpSpPr>
          <p:grpSpPr>
            <a:xfrm>
              <a:off x="1390898" y="1419622"/>
              <a:ext cx="936104" cy="936104"/>
              <a:chOff x="1535154" y="1313269"/>
              <a:chExt cx="576064" cy="576064"/>
            </a:xfrm>
          </p:grpSpPr>
          <p:sp>
            <p:nvSpPr>
              <p:cNvPr id="17" name="椭圆 16"/>
              <p:cNvSpPr>
                <a:spLocks noChangeAspect="1"/>
              </p:cNvSpPr>
              <p:nvPr/>
            </p:nvSpPr>
            <p:spPr>
              <a:xfrm>
                <a:off x="1535154" y="1313269"/>
                <a:ext cx="576064" cy="576064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" name="椭圆 17"/>
              <p:cNvSpPr>
                <a:spLocks noChangeAspect="1"/>
              </p:cNvSpPr>
              <p:nvPr/>
            </p:nvSpPr>
            <p:spPr>
              <a:xfrm>
                <a:off x="1572696" y="1350811"/>
                <a:ext cx="500981" cy="50098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16" name="KSO_Shape"/>
            <p:cNvSpPr>
              <a:spLocks/>
            </p:cNvSpPr>
            <p:nvPr/>
          </p:nvSpPr>
          <p:spPr bwMode="auto">
            <a:xfrm>
              <a:off x="1666617" y="1633677"/>
              <a:ext cx="384666" cy="447287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367578" y="2325762"/>
            <a:ext cx="1193527" cy="1193527"/>
            <a:chOff x="5063306" y="1419622"/>
            <a:chExt cx="936104" cy="936104"/>
          </a:xfrm>
        </p:grpSpPr>
        <p:grpSp>
          <p:nvGrpSpPr>
            <p:cNvPr id="20" name="组合 19"/>
            <p:cNvGrpSpPr/>
            <p:nvPr/>
          </p:nvGrpSpPr>
          <p:grpSpPr>
            <a:xfrm>
              <a:off x="5063306" y="1419622"/>
              <a:ext cx="936104" cy="936104"/>
              <a:chOff x="1535154" y="1313269"/>
              <a:chExt cx="576064" cy="576064"/>
            </a:xfrm>
          </p:grpSpPr>
          <p:sp>
            <p:nvSpPr>
              <p:cNvPr id="22" name="椭圆 21"/>
              <p:cNvSpPr>
                <a:spLocks noChangeAspect="1"/>
              </p:cNvSpPr>
              <p:nvPr/>
            </p:nvSpPr>
            <p:spPr>
              <a:xfrm>
                <a:off x="1535154" y="1313269"/>
                <a:ext cx="576064" cy="576064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3" name="椭圆 22"/>
              <p:cNvSpPr>
                <a:spLocks noChangeAspect="1"/>
              </p:cNvSpPr>
              <p:nvPr/>
            </p:nvSpPr>
            <p:spPr>
              <a:xfrm>
                <a:off x="1572696" y="1350811"/>
                <a:ext cx="500981" cy="50098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gradFill flip="none" rotWithShape="1">
                  <a:gsLst>
                    <a:gs pos="0">
                      <a:srgbClr val="C9D8DF"/>
                    </a:gs>
                    <a:gs pos="100000">
                      <a:srgbClr val="659DB3"/>
                    </a:gs>
                  </a:gsLst>
                  <a:lin ang="2700000" scaled="1"/>
                  <a:tileRect/>
                </a:gra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21" name="KSO_Shape"/>
            <p:cNvSpPr>
              <a:spLocks/>
            </p:cNvSpPr>
            <p:nvPr/>
          </p:nvSpPr>
          <p:spPr bwMode="auto">
            <a:xfrm>
              <a:off x="5326648" y="1715034"/>
              <a:ext cx="409422" cy="345279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490377" y="3062499"/>
            <a:ext cx="1193527" cy="1193527"/>
            <a:chOff x="6833877" y="1419622"/>
            <a:chExt cx="936104" cy="936104"/>
          </a:xfrm>
        </p:grpSpPr>
        <p:grpSp>
          <p:nvGrpSpPr>
            <p:cNvPr id="25" name="组合 24"/>
            <p:cNvGrpSpPr/>
            <p:nvPr/>
          </p:nvGrpSpPr>
          <p:grpSpPr>
            <a:xfrm>
              <a:off x="6833877" y="1419622"/>
              <a:ext cx="936104" cy="936104"/>
              <a:chOff x="1535154" y="1313269"/>
              <a:chExt cx="576064" cy="576064"/>
            </a:xfrm>
          </p:grpSpPr>
          <p:sp>
            <p:nvSpPr>
              <p:cNvPr id="31" name="椭圆 30"/>
              <p:cNvSpPr>
                <a:spLocks noChangeAspect="1"/>
              </p:cNvSpPr>
              <p:nvPr/>
            </p:nvSpPr>
            <p:spPr>
              <a:xfrm>
                <a:off x="1535154" y="1313269"/>
                <a:ext cx="576064" cy="576064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2" name="椭圆 31"/>
              <p:cNvSpPr>
                <a:spLocks noChangeAspect="1"/>
              </p:cNvSpPr>
              <p:nvPr/>
            </p:nvSpPr>
            <p:spPr>
              <a:xfrm>
                <a:off x="1572696" y="1350811"/>
                <a:ext cx="500981" cy="50098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7156002" y="1670292"/>
              <a:ext cx="346160" cy="418309"/>
              <a:chOff x="603250" y="1588"/>
              <a:chExt cx="715963" cy="865188"/>
            </a:xfrm>
            <a:solidFill>
              <a:schemeClr val="bg1"/>
            </a:solidFill>
          </p:grpSpPr>
          <p:sp>
            <p:nvSpPr>
              <p:cNvPr id="27" name="Rectangle 5"/>
              <p:cNvSpPr>
                <a:spLocks noChangeArrowheads="1"/>
              </p:cNvSpPr>
              <p:nvPr/>
            </p:nvSpPr>
            <p:spPr bwMode="auto">
              <a:xfrm>
                <a:off x="695325" y="325438"/>
                <a:ext cx="138113" cy="5413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8" name="Rectangle 6"/>
              <p:cNvSpPr>
                <a:spLocks noChangeArrowheads="1"/>
              </p:cNvSpPr>
              <p:nvPr/>
            </p:nvSpPr>
            <p:spPr bwMode="auto">
              <a:xfrm>
                <a:off x="881063" y="439738"/>
                <a:ext cx="139700" cy="4270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9" name="Rectangle 7"/>
              <p:cNvSpPr>
                <a:spLocks noChangeArrowheads="1"/>
              </p:cNvSpPr>
              <p:nvPr/>
            </p:nvSpPr>
            <p:spPr bwMode="auto">
              <a:xfrm>
                <a:off x="1058863" y="609601"/>
                <a:ext cx="141288" cy="2571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" name="Freeform 8"/>
              <p:cNvSpPr>
                <a:spLocks/>
              </p:cNvSpPr>
              <p:nvPr/>
            </p:nvSpPr>
            <p:spPr bwMode="auto">
              <a:xfrm>
                <a:off x="603250" y="1588"/>
                <a:ext cx="715963" cy="584200"/>
              </a:xfrm>
              <a:custGeom>
                <a:avLst/>
                <a:gdLst>
                  <a:gd name="T0" fmla="*/ 64 w 319"/>
                  <a:gd name="T1" fmla="*/ 76 h 260"/>
                  <a:gd name="T2" fmla="*/ 109 w 319"/>
                  <a:gd name="T3" fmla="*/ 120 h 260"/>
                  <a:gd name="T4" fmla="*/ 169 w 319"/>
                  <a:gd name="T5" fmla="*/ 120 h 260"/>
                  <a:gd name="T6" fmla="*/ 268 w 319"/>
                  <a:gd name="T7" fmla="*/ 219 h 260"/>
                  <a:gd name="T8" fmla="*/ 265 w 319"/>
                  <a:gd name="T9" fmla="*/ 233 h 260"/>
                  <a:gd name="T10" fmla="*/ 292 w 319"/>
                  <a:gd name="T11" fmla="*/ 260 h 260"/>
                  <a:gd name="T12" fmla="*/ 319 w 319"/>
                  <a:gd name="T13" fmla="*/ 233 h 260"/>
                  <a:gd name="T14" fmla="*/ 292 w 319"/>
                  <a:gd name="T15" fmla="*/ 205 h 260"/>
                  <a:gd name="T16" fmla="*/ 282 w 319"/>
                  <a:gd name="T17" fmla="*/ 207 h 260"/>
                  <a:gd name="T18" fmla="*/ 177 w 319"/>
                  <a:gd name="T19" fmla="*/ 102 h 260"/>
                  <a:gd name="T20" fmla="*/ 117 w 319"/>
                  <a:gd name="T21" fmla="*/ 102 h 260"/>
                  <a:gd name="T22" fmla="*/ 77 w 319"/>
                  <a:gd name="T23" fmla="*/ 63 h 260"/>
                  <a:gd name="T24" fmla="*/ 110 w 319"/>
                  <a:gd name="T25" fmla="*/ 30 h 260"/>
                  <a:gd name="T26" fmla="*/ 0 w 319"/>
                  <a:gd name="T27" fmla="*/ 0 h 260"/>
                  <a:gd name="T28" fmla="*/ 30 w 319"/>
                  <a:gd name="T29" fmla="*/ 110 h 260"/>
                  <a:gd name="T30" fmla="*/ 64 w 319"/>
                  <a:gd name="T31" fmla="*/ 76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9" h="260">
                    <a:moveTo>
                      <a:pt x="64" y="76"/>
                    </a:moveTo>
                    <a:cubicBezTo>
                      <a:pt x="109" y="120"/>
                      <a:pt x="109" y="120"/>
                      <a:pt x="109" y="120"/>
                    </a:cubicBezTo>
                    <a:cubicBezTo>
                      <a:pt x="169" y="120"/>
                      <a:pt x="169" y="120"/>
                      <a:pt x="169" y="120"/>
                    </a:cubicBezTo>
                    <a:cubicBezTo>
                      <a:pt x="268" y="219"/>
                      <a:pt x="268" y="219"/>
                      <a:pt x="268" y="219"/>
                    </a:cubicBezTo>
                    <a:cubicBezTo>
                      <a:pt x="266" y="223"/>
                      <a:pt x="265" y="228"/>
                      <a:pt x="265" y="233"/>
                    </a:cubicBezTo>
                    <a:cubicBezTo>
                      <a:pt x="265" y="248"/>
                      <a:pt x="277" y="260"/>
                      <a:pt x="292" y="260"/>
                    </a:cubicBezTo>
                    <a:cubicBezTo>
                      <a:pt x="307" y="260"/>
                      <a:pt x="319" y="248"/>
                      <a:pt x="319" y="233"/>
                    </a:cubicBezTo>
                    <a:cubicBezTo>
                      <a:pt x="319" y="218"/>
                      <a:pt x="307" y="205"/>
                      <a:pt x="292" y="205"/>
                    </a:cubicBezTo>
                    <a:cubicBezTo>
                      <a:pt x="288" y="205"/>
                      <a:pt x="285" y="206"/>
                      <a:pt x="282" y="207"/>
                    </a:cubicBezTo>
                    <a:cubicBezTo>
                      <a:pt x="177" y="102"/>
                      <a:pt x="177" y="102"/>
                      <a:pt x="17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77" y="63"/>
                      <a:pt x="77" y="63"/>
                      <a:pt x="77" y="63"/>
                    </a:cubicBezTo>
                    <a:cubicBezTo>
                      <a:pt x="110" y="30"/>
                      <a:pt x="110" y="30"/>
                      <a:pt x="110" y="3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0" y="110"/>
                      <a:pt x="30" y="110"/>
                      <a:pt x="30" y="110"/>
                    </a:cubicBezTo>
                    <a:lnTo>
                      <a:pt x="64" y="7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5244780" y="3062499"/>
            <a:ext cx="1193527" cy="1193527"/>
            <a:chOff x="3191098" y="1419622"/>
            <a:chExt cx="936104" cy="936104"/>
          </a:xfrm>
        </p:grpSpPr>
        <p:grpSp>
          <p:nvGrpSpPr>
            <p:cNvPr id="34" name="组合 33"/>
            <p:cNvGrpSpPr/>
            <p:nvPr/>
          </p:nvGrpSpPr>
          <p:grpSpPr>
            <a:xfrm>
              <a:off x="3191098" y="1419622"/>
              <a:ext cx="936104" cy="936104"/>
              <a:chOff x="1535154" y="1313269"/>
              <a:chExt cx="576064" cy="576064"/>
            </a:xfrm>
          </p:grpSpPr>
          <p:sp>
            <p:nvSpPr>
              <p:cNvPr id="36" name="椭圆 35"/>
              <p:cNvSpPr>
                <a:spLocks noChangeAspect="1"/>
              </p:cNvSpPr>
              <p:nvPr/>
            </p:nvSpPr>
            <p:spPr>
              <a:xfrm>
                <a:off x="1535154" y="1313269"/>
                <a:ext cx="576064" cy="576064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7" name="椭圆 36"/>
              <p:cNvSpPr>
                <a:spLocks noChangeAspect="1"/>
              </p:cNvSpPr>
              <p:nvPr/>
            </p:nvSpPr>
            <p:spPr>
              <a:xfrm>
                <a:off x="1572696" y="1350811"/>
                <a:ext cx="500981" cy="50098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35" name="KSO_Shape"/>
            <p:cNvSpPr>
              <a:spLocks/>
            </p:cNvSpPr>
            <p:nvPr/>
          </p:nvSpPr>
          <p:spPr bwMode="auto">
            <a:xfrm>
              <a:off x="3400782" y="1706855"/>
              <a:ext cx="510130" cy="381746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10668000" y="449068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LOGO</a:t>
            </a:r>
            <a:endParaRPr lang="zh-CN" altLang="en-US" sz="2400" dirty="0">
              <a:solidFill>
                <a:schemeClr val="bg1"/>
              </a:solidFill>
              <a:effectLst/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90525" y="376459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CONTENTS PAGE</a:t>
            </a:r>
            <a:endParaRPr lang="zh-CN" altLang="en-US" sz="1800" dirty="0">
              <a:solidFill>
                <a:schemeClr val="bg1"/>
              </a:solidFill>
              <a:effectLst/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3" y="1965633"/>
            <a:ext cx="2435374" cy="243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142715" y="1906904"/>
            <a:ext cx="1889383" cy="1889383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786575" y="6114990"/>
            <a:ext cx="261884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THINKING</a:t>
            </a:r>
            <a:endParaRPr lang="zh-CN" altLang="en-US" sz="20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072743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522925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973107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42328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87346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339385" y="3972446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effectLst/>
                <a:latin typeface="方正粗圆_GBK" panose="03000509000000000000" pitchFamily="65" charset="-122"/>
                <a:ea typeface="方正粗圆_GBK" panose="03000509000000000000" pitchFamily="65" charset="-122"/>
              </a:rPr>
              <a:t>请您插入您标题内容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0668000" y="449068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LOGO</a:t>
            </a:r>
            <a:endParaRPr lang="zh-CN" altLang="en-US" sz="2400" dirty="0">
              <a:solidFill>
                <a:schemeClr val="bg1"/>
              </a:solidFill>
              <a:effectLst/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625" y="1443212"/>
            <a:ext cx="2435374" cy="243537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301343" y="2066765"/>
            <a:ext cx="17179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Algerian" panose="04020705040A02060702" pitchFamily="82" charset="0"/>
              </a:rPr>
              <a:t>01</a:t>
            </a:r>
            <a:endParaRPr lang="zh-CN" altLang="en-US" sz="96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0525" y="376459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TRANSTION PAGE</a:t>
            </a:r>
            <a:endParaRPr lang="zh-CN" altLang="en-US" sz="1800" dirty="0">
              <a:solidFill>
                <a:schemeClr val="bg1"/>
              </a:solidFill>
              <a:effectLst/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654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19231" y="4987992"/>
            <a:ext cx="99535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>
                <a:gradFill>
                  <a:gsLst>
                    <a:gs pos="95327">
                      <a:srgbClr val="C9D8DF"/>
                    </a:gs>
                    <a:gs pos="51000">
                      <a:schemeClr val="accent1">
                        <a:lumMod val="5000"/>
                        <a:lumOff val="95000"/>
                      </a:schemeClr>
                    </a:gs>
                    <a:gs pos="0">
                      <a:srgbClr val="C9D8DF"/>
                    </a:gs>
                  </a:gsLst>
                  <a:lin ang="0" scaled="0"/>
                </a:gra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defRPr>
            </a:lvl1pPr>
          </a:lstStyle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 的文本内容，可以在此替换成您所需要的文本内容，与题 目相一致。请插入您 的文本内容，可以在此替换成您所需要的文本内容，与题 目相一致。请插入您 的文本内容，可以在此替换成您所需要的文本内容，与题 目相一致。</a:t>
            </a:r>
          </a:p>
          <a:p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886" y="1632331"/>
            <a:ext cx="11419115" cy="2960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399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689106" y="5920595"/>
            <a:ext cx="8702565" cy="658974"/>
            <a:chOff x="1646242" y="5920595"/>
            <a:chExt cx="8702565" cy="658974"/>
          </a:xfrm>
        </p:grpSpPr>
        <p:sp>
          <p:nvSpPr>
            <p:cNvPr id="10" name="矩形 9"/>
            <p:cNvSpPr/>
            <p:nvPr/>
          </p:nvSpPr>
          <p:spPr>
            <a:xfrm>
              <a:off x="1646242" y="5920595"/>
              <a:ext cx="2900855" cy="45719"/>
            </a:xfrm>
            <a:prstGeom prst="rect">
              <a:avLst/>
            </a:prstGeom>
            <a:solidFill>
              <a:srgbClr val="C0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矩形 10"/>
            <p:cNvSpPr/>
            <p:nvPr/>
          </p:nvSpPr>
          <p:spPr>
            <a:xfrm>
              <a:off x="4547097" y="5920595"/>
              <a:ext cx="2900855" cy="45719"/>
            </a:xfrm>
            <a:prstGeom prst="rect">
              <a:avLst/>
            </a:prstGeom>
            <a:solidFill>
              <a:srgbClr val="FEA93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7447952" y="5920595"/>
              <a:ext cx="290085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074640" y="6210237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4452918" y="1529710"/>
            <a:ext cx="3314700" cy="3314700"/>
          </a:xfrm>
          <a:prstGeom prst="ellipse">
            <a:avLst/>
          </a:prstGeom>
          <a:noFill/>
          <a:ln w="38100">
            <a:solidFill>
              <a:srgbClr val="706F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5659392" y="3781586"/>
            <a:ext cx="876300" cy="1713927"/>
            <a:chOff x="5333569" y="2604866"/>
            <a:chExt cx="876300" cy="1713927"/>
          </a:xfrm>
        </p:grpSpPr>
        <p:grpSp>
          <p:nvGrpSpPr>
            <p:cNvPr id="21" name="组合 20"/>
            <p:cNvGrpSpPr/>
            <p:nvPr/>
          </p:nvGrpSpPr>
          <p:grpSpPr>
            <a:xfrm>
              <a:off x="5333569" y="2604866"/>
              <a:ext cx="876300" cy="1713927"/>
              <a:chOff x="2621412" y="1588866"/>
              <a:chExt cx="876300" cy="1713927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2621412" y="1588866"/>
                <a:ext cx="876300" cy="1713927"/>
                <a:chOff x="2621412" y="1588866"/>
                <a:chExt cx="876300" cy="1713927"/>
              </a:xfrm>
            </p:grpSpPr>
            <p:sp>
              <p:nvSpPr>
                <p:cNvPr id="24" name="任意多边形 23"/>
                <p:cNvSpPr/>
                <p:nvPr/>
              </p:nvSpPr>
              <p:spPr>
                <a:xfrm>
                  <a:off x="2621412" y="1588866"/>
                  <a:ext cx="876300" cy="1713927"/>
                </a:xfrm>
                <a:custGeom>
                  <a:avLst/>
                  <a:gdLst>
                    <a:gd name="connsiteX0" fmla="*/ 57150 w 876300"/>
                    <a:gd name="connsiteY0" fmla="*/ 285702 h 1713927"/>
                    <a:gd name="connsiteX1" fmla="*/ 57150 w 876300"/>
                    <a:gd name="connsiteY1" fmla="*/ 1409652 h 1713927"/>
                    <a:gd name="connsiteX2" fmla="*/ 819150 w 876300"/>
                    <a:gd name="connsiteY2" fmla="*/ 1409652 h 1713927"/>
                    <a:gd name="connsiteX3" fmla="*/ 819150 w 876300"/>
                    <a:gd name="connsiteY3" fmla="*/ 285702 h 1713927"/>
                    <a:gd name="connsiteX4" fmla="*/ 119378 w 876300"/>
                    <a:gd name="connsiteY4" fmla="*/ 0 h 1713927"/>
                    <a:gd name="connsiteX5" fmla="*/ 756922 w 876300"/>
                    <a:gd name="connsiteY5" fmla="*/ 0 h 1713927"/>
                    <a:gd name="connsiteX6" fmla="*/ 876300 w 876300"/>
                    <a:gd name="connsiteY6" fmla="*/ 119378 h 1713927"/>
                    <a:gd name="connsiteX7" fmla="*/ 876300 w 876300"/>
                    <a:gd name="connsiteY7" fmla="*/ 1594549 h 1713927"/>
                    <a:gd name="connsiteX8" fmla="*/ 756922 w 876300"/>
                    <a:gd name="connsiteY8" fmla="*/ 1713927 h 1713927"/>
                    <a:gd name="connsiteX9" fmla="*/ 119378 w 876300"/>
                    <a:gd name="connsiteY9" fmla="*/ 1713927 h 1713927"/>
                    <a:gd name="connsiteX10" fmla="*/ 0 w 876300"/>
                    <a:gd name="connsiteY10" fmla="*/ 1594549 h 1713927"/>
                    <a:gd name="connsiteX11" fmla="*/ 0 w 876300"/>
                    <a:gd name="connsiteY11" fmla="*/ 119378 h 1713927"/>
                    <a:gd name="connsiteX12" fmla="*/ 119378 w 876300"/>
                    <a:gd name="connsiteY12" fmla="*/ 0 h 1713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76300" h="1713927">
                      <a:moveTo>
                        <a:pt x="57150" y="285702"/>
                      </a:moveTo>
                      <a:lnTo>
                        <a:pt x="57150" y="1409652"/>
                      </a:lnTo>
                      <a:lnTo>
                        <a:pt x="819150" y="1409652"/>
                      </a:lnTo>
                      <a:lnTo>
                        <a:pt x="819150" y="285702"/>
                      </a:lnTo>
                      <a:close/>
                      <a:moveTo>
                        <a:pt x="119378" y="0"/>
                      </a:moveTo>
                      <a:lnTo>
                        <a:pt x="756922" y="0"/>
                      </a:lnTo>
                      <a:cubicBezTo>
                        <a:pt x="822853" y="0"/>
                        <a:pt x="876300" y="53447"/>
                        <a:pt x="876300" y="119378"/>
                      </a:cubicBezTo>
                      <a:lnTo>
                        <a:pt x="876300" y="1594549"/>
                      </a:lnTo>
                      <a:cubicBezTo>
                        <a:pt x="876300" y="1660480"/>
                        <a:pt x="822853" y="1713927"/>
                        <a:pt x="756922" y="1713927"/>
                      </a:cubicBezTo>
                      <a:lnTo>
                        <a:pt x="119378" y="1713927"/>
                      </a:lnTo>
                      <a:cubicBezTo>
                        <a:pt x="53447" y="1713927"/>
                        <a:pt x="0" y="1660480"/>
                        <a:pt x="0" y="1594549"/>
                      </a:cubicBezTo>
                      <a:lnTo>
                        <a:pt x="0" y="119378"/>
                      </a:lnTo>
                      <a:cubicBezTo>
                        <a:pt x="0" y="53447"/>
                        <a:pt x="53447" y="0"/>
                        <a:pt x="119378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" name="椭圆 6"/>
                <p:cNvSpPr/>
                <p:nvPr/>
              </p:nvSpPr>
              <p:spPr>
                <a:xfrm flipV="1">
                  <a:off x="2885983" y="1681942"/>
                  <a:ext cx="61918" cy="61916"/>
                </a:xfrm>
                <a:prstGeom prst="ellipse">
                  <a:avLst/>
                </a:prstGeom>
                <a:gradFill>
                  <a:gsLst>
                    <a:gs pos="31000">
                      <a:srgbClr val="666666"/>
                    </a:gs>
                    <a:gs pos="0">
                      <a:srgbClr val="666666"/>
                    </a:gs>
                    <a:gs pos="82750">
                      <a:srgbClr val="B1B2B2"/>
                    </a:gs>
                    <a:gs pos="18000">
                      <a:srgbClr val="7C7C7C"/>
                    </a:gs>
                    <a:gs pos="50000">
                      <a:srgbClr val="666666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 flipH="1" flipV="1">
                  <a:off x="2894083" y="1686744"/>
                  <a:ext cx="45719" cy="45719"/>
                </a:xfrm>
                <a:prstGeom prst="ellipse">
                  <a:avLst/>
                </a:prstGeom>
                <a:gradFill>
                  <a:gsLst>
                    <a:gs pos="69000">
                      <a:srgbClr val="132134"/>
                    </a:gs>
                    <a:gs pos="26000">
                      <a:srgbClr val="3F5E80"/>
                    </a:gs>
                    <a:gs pos="0">
                      <a:schemeClr val="tx1">
                        <a:lumMod val="65000"/>
                        <a:lumOff val="35000"/>
                      </a:schemeClr>
                    </a:gs>
                    <a:gs pos="79000">
                      <a:srgbClr val="5D646D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0" name="任意多边形 29"/>
              <p:cNvSpPr/>
              <p:nvPr/>
            </p:nvSpPr>
            <p:spPr>
              <a:xfrm>
                <a:off x="2973551" y="1681941"/>
                <a:ext cx="172021" cy="55324"/>
              </a:xfrm>
              <a:custGeom>
                <a:avLst/>
                <a:gdLst>
                  <a:gd name="connsiteX0" fmla="*/ 22860 w 172021"/>
                  <a:gd name="connsiteY0" fmla="*/ 0 h 45720"/>
                  <a:gd name="connsiteX1" fmla="*/ 27743 w 172021"/>
                  <a:gd name="connsiteY1" fmla="*/ 2023 h 45720"/>
                  <a:gd name="connsiteX2" fmla="*/ 27743 w 172021"/>
                  <a:gd name="connsiteY2" fmla="*/ 1 h 45720"/>
                  <a:gd name="connsiteX3" fmla="*/ 149159 w 172021"/>
                  <a:gd name="connsiteY3" fmla="*/ 1 h 45720"/>
                  <a:gd name="connsiteX4" fmla="*/ 149161 w 172021"/>
                  <a:gd name="connsiteY4" fmla="*/ 0 h 45720"/>
                  <a:gd name="connsiteX5" fmla="*/ 149164 w 172021"/>
                  <a:gd name="connsiteY5" fmla="*/ 1 h 45720"/>
                  <a:gd name="connsiteX6" fmla="*/ 155286 w 172021"/>
                  <a:gd name="connsiteY6" fmla="*/ 1 h 45720"/>
                  <a:gd name="connsiteX7" fmla="*/ 155286 w 172021"/>
                  <a:gd name="connsiteY7" fmla="*/ 2537 h 45720"/>
                  <a:gd name="connsiteX8" fmla="*/ 165326 w 172021"/>
                  <a:gd name="connsiteY8" fmla="*/ 6696 h 45720"/>
                  <a:gd name="connsiteX9" fmla="*/ 172021 w 172021"/>
                  <a:gd name="connsiteY9" fmla="*/ 22860 h 45720"/>
                  <a:gd name="connsiteX10" fmla="*/ 165326 w 172021"/>
                  <a:gd name="connsiteY10" fmla="*/ 39024 h 45720"/>
                  <a:gd name="connsiteX11" fmla="*/ 155286 w 172021"/>
                  <a:gd name="connsiteY11" fmla="*/ 43183 h 45720"/>
                  <a:gd name="connsiteX12" fmla="*/ 155286 w 172021"/>
                  <a:gd name="connsiteY12" fmla="*/ 45720 h 45720"/>
                  <a:gd name="connsiteX13" fmla="*/ 149161 w 172021"/>
                  <a:gd name="connsiteY13" fmla="*/ 45720 h 45720"/>
                  <a:gd name="connsiteX14" fmla="*/ 27743 w 172021"/>
                  <a:gd name="connsiteY14" fmla="*/ 45720 h 45720"/>
                  <a:gd name="connsiteX15" fmla="*/ 27743 w 172021"/>
                  <a:gd name="connsiteY15" fmla="*/ 43697 h 45720"/>
                  <a:gd name="connsiteX16" fmla="*/ 22860 w 172021"/>
                  <a:gd name="connsiteY16" fmla="*/ 45720 h 45720"/>
                  <a:gd name="connsiteX17" fmla="*/ 0 w 172021"/>
                  <a:gd name="connsiteY17" fmla="*/ 22860 h 45720"/>
                  <a:gd name="connsiteX18" fmla="*/ 22860 w 172021"/>
                  <a:gd name="connsiteY18" fmla="*/ 0 h 45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2021" h="45720">
                    <a:moveTo>
                      <a:pt x="22860" y="0"/>
                    </a:moveTo>
                    <a:lnTo>
                      <a:pt x="27743" y="2023"/>
                    </a:lnTo>
                    <a:lnTo>
                      <a:pt x="27743" y="1"/>
                    </a:lnTo>
                    <a:lnTo>
                      <a:pt x="149159" y="1"/>
                    </a:lnTo>
                    <a:lnTo>
                      <a:pt x="149161" y="0"/>
                    </a:lnTo>
                    <a:lnTo>
                      <a:pt x="149164" y="1"/>
                    </a:lnTo>
                    <a:lnTo>
                      <a:pt x="155286" y="1"/>
                    </a:lnTo>
                    <a:lnTo>
                      <a:pt x="155286" y="2537"/>
                    </a:lnTo>
                    <a:lnTo>
                      <a:pt x="165326" y="6696"/>
                    </a:lnTo>
                    <a:cubicBezTo>
                      <a:pt x="169462" y="10833"/>
                      <a:pt x="172021" y="16548"/>
                      <a:pt x="172021" y="22860"/>
                    </a:cubicBezTo>
                    <a:cubicBezTo>
                      <a:pt x="172021" y="29173"/>
                      <a:pt x="169462" y="34888"/>
                      <a:pt x="165326" y="39024"/>
                    </a:cubicBezTo>
                    <a:lnTo>
                      <a:pt x="155286" y="43183"/>
                    </a:lnTo>
                    <a:lnTo>
                      <a:pt x="155286" y="45720"/>
                    </a:lnTo>
                    <a:lnTo>
                      <a:pt x="149161" y="45720"/>
                    </a:lnTo>
                    <a:lnTo>
                      <a:pt x="27743" y="45720"/>
                    </a:lnTo>
                    <a:lnTo>
                      <a:pt x="27743" y="43697"/>
                    </a:lnTo>
                    <a:lnTo>
                      <a:pt x="22860" y="45720"/>
                    </a:lnTo>
                    <a:cubicBezTo>
                      <a:pt x="10235" y="45720"/>
                      <a:pt x="0" y="35485"/>
                      <a:pt x="0" y="22860"/>
                    </a:cubicBezTo>
                    <a:cubicBezTo>
                      <a:pt x="0" y="10235"/>
                      <a:pt x="10235" y="0"/>
                      <a:pt x="2286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2322"/>
                  </a:gs>
                  <a:gs pos="62000">
                    <a:srgbClr val="706F6F"/>
                  </a:gs>
                  <a:gs pos="24000">
                    <a:srgbClr val="4C4B4B"/>
                  </a:gs>
                  <a:gs pos="100000">
                    <a:srgbClr val="30302F"/>
                  </a:gs>
                </a:gsLst>
                <a:lin ang="5400000" scaled="1"/>
              </a:gradFill>
              <a:ln>
                <a:noFill/>
              </a:ln>
              <a:effectLst>
                <a:innerShdw blurRad="63500" dir="19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2967071" y="3076575"/>
                <a:ext cx="154782" cy="154782"/>
              </a:xfrm>
              <a:prstGeom prst="ellipse">
                <a:avLst/>
              </a:prstGeom>
              <a:gradFill>
                <a:gsLst>
                  <a:gs pos="0">
                    <a:srgbClr val="38373C"/>
                  </a:gs>
                  <a:gs pos="100000">
                    <a:srgbClr val="0A0C0B"/>
                  </a:gs>
                </a:gsLst>
                <a:lin ang="240000" scaled="0"/>
              </a:gradFill>
              <a:ln>
                <a:noFill/>
              </a:ln>
              <a:effectLst>
                <a:outerShdw blurRad="50800" dist="38100" dir="2700000" sx="98000" sy="98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3026569" y="3136106"/>
                <a:ext cx="45719" cy="45719"/>
              </a:xfrm>
              <a:prstGeom prst="roundRect">
                <a:avLst/>
              </a:prstGeom>
              <a:solidFill>
                <a:srgbClr val="19191B"/>
              </a:solidFill>
              <a:ln w="3175">
                <a:solidFill>
                  <a:srgbClr val="292B2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5384799" y="2882899"/>
              <a:ext cx="774701" cy="113823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  <p:sp>
        <p:nvSpPr>
          <p:cNvPr id="39" name="椭圆 38"/>
          <p:cNvSpPr/>
          <p:nvPr/>
        </p:nvSpPr>
        <p:spPr>
          <a:xfrm>
            <a:off x="4623295" y="1517012"/>
            <a:ext cx="866738" cy="866738"/>
          </a:xfrm>
          <a:prstGeom prst="ellipse">
            <a:avLst/>
          </a:prstGeom>
          <a:solidFill>
            <a:srgbClr val="FFC000"/>
          </a:solidFill>
          <a:ln>
            <a:gradFill flip="none" rotWithShape="1">
              <a:gsLst>
                <a:gs pos="0">
                  <a:srgbClr val="C9D8DF"/>
                </a:gs>
                <a:gs pos="100000">
                  <a:srgbClr val="659DB3"/>
                </a:gs>
              </a:gsLst>
              <a:lin ang="2700000" scaled="1"/>
              <a:tileRect/>
            </a:gradFill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6580181" y="1529710"/>
            <a:ext cx="866738" cy="86673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7178076" y="3801251"/>
            <a:ext cx="866738" cy="866738"/>
          </a:xfrm>
          <a:prstGeom prst="ellipse">
            <a:avLst/>
          </a:prstGeom>
          <a:solidFill>
            <a:srgbClr val="FFC000"/>
          </a:solidFill>
          <a:ln>
            <a:gradFill flip="none" rotWithShape="1">
              <a:gsLst>
                <a:gs pos="0">
                  <a:srgbClr val="C9D8DF"/>
                </a:gs>
                <a:gs pos="100000">
                  <a:srgbClr val="659DB3"/>
                </a:gs>
              </a:gsLst>
              <a:lin ang="2700000" scaled="1"/>
              <a:tileRect/>
            </a:gradFill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4097340" y="3773678"/>
            <a:ext cx="866738" cy="86673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4215645" y="3845843"/>
            <a:ext cx="635096" cy="614978"/>
            <a:chOff x="9225367" y="3687752"/>
            <a:chExt cx="927100" cy="897732"/>
          </a:xfrm>
          <a:solidFill>
            <a:schemeClr val="bg1"/>
          </a:solidFill>
        </p:grpSpPr>
        <p:sp>
          <p:nvSpPr>
            <p:cNvPr id="46" name="Freeform 5"/>
            <p:cNvSpPr>
              <a:spLocks noEditPoints="1"/>
            </p:cNvSpPr>
            <p:nvPr/>
          </p:nvSpPr>
          <p:spPr bwMode="auto">
            <a:xfrm>
              <a:off x="9225367" y="3687752"/>
              <a:ext cx="927100" cy="896938"/>
            </a:xfrm>
            <a:custGeom>
              <a:avLst/>
              <a:gdLst>
                <a:gd name="T0" fmla="*/ 240 w 244"/>
                <a:gd name="T1" fmla="*/ 61 h 238"/>
                <a:gd name="T2" fmla="*/ 193 w 244"/>
                <a:gd name="T3" fmla="*/ 61 h 238"/>
                <a:gd name="T4" fmla="*/ 193 w 244"/>
                <a:gd name="T5" fmla="*/ 51 h 238"/>
                <a:gd name="T6" fmla="*/ 189 w 244"/>
                <a:gd name="T7" fmla="*/ 16 h 238"/>
                <a:gd name="T8" fmla="*/ 172 w 244"/>
                <a:gd name="T9" fmla="*/ 0 h 238"/>
                <a:gd name="T10" fmla="*/ 154 w 244"/>
                <a:gd name="T11" fmla="*/ 16 h 238"/>
                <a:gd name="T12" fmla="*/ 150 w 244"/>
                <a:gd name="T13" fmla="*/ 51 h 238"/>
                <a:gd name="T14" fmla="*/ 151 w 244"/>
                <a:gd name="T15" fmla="*/ 61 h 238"/>
                <a:gd name="T16" fmla="*/ 96 w 244"/>
                <a:gd name="T17" fmla="*/ 61 h 238"/>
                <a:gd name="T18" fmla="*/ 97 w 244"/>
                <a:gd name="T19" fmla="*/ 51 h 238"/>
                <a:gd name="T20" fmla="*/ 92 w 244"/>
                <a:gd name="T21" fmla="*/ 16 h 238"/>
                <a:gd name="T22" fmla="*/ 75 w 244"/>
                <a:gd name="T23" fmla="*/ 0 h 238"/>
                <a:gd name="T24" fmla="*/ 58 w 244"/>
                <a:gd name="T25" fmla="*/ 16 h 238"/>
                <a:gd name="T26" fmla="*/ 54 w 244"/>
                <a:gd name="T27" fmla="*/ 51 h 238"/>
                <a:gd name="T28" fmla="*/ 54 w 244"/>
                <a:gd name="T29" fmla="*/ 61 h 238"/>
                <a:gd name="T30" fmla="*/ 5 w 244"/>
                <a:gd name="T31" fmla="*/ 61 h 238"/>
                <a:gd name="T32" fmla="*/ 0 w 244"/>
                <a:gd name="T33" fmla="*/ 66 h 238"/>
                <a:gd name="T34" fmla="*/ 0 w 244"/>
                <a:gd name="T35" fmla="*/ 233 h 238"/>
                <a:gd name="T36" fmla="*/ 5 w 244"/>
                <a:gd name="T37" fmla="*/ 238 h 238"/>
                <a:gd name="T38" fmla="*/ 240 w 244"/>
                <a:gd name="T39" fmla="*/ 238 h 238"/>
                <a:gd name="T40" fmla="*/ 244 w 244"/>
                <a:gd name="T41" fmla="*/ 233 h 238"/>
                <a:gd name="T42" fmla="*/ 244 w 244"/>
                <a:gd name="T43" fmla="*/ 66 h 238"/>
                <a:gd name="T44" fmla="*/ 240 w 244"/>
                <a:gd name="T45" fmla="*/ 61 h 238"/>
                <a:gd name="T46" fmla="*/ 157 w 244"/>
                <a:gd name="T47" fmla="*/ 51 h 238"/>
                <a:gd name="T48" fmla="*/ 161 w 244"/>
                <a:gd name="T49" fmla="*/ 19 h 238"/>
                <a:gd name="T50" fmla="*/ 172 w 244"/>
                <a:gd name="T51" fmla="*/ 7 h 238"/>
                <a:gd name="T52" fmla="*/ 183 w 244"/>
                <a:gd name="T53" fmla="*/ 19 h 238"/>
                <a:gd name="T54" fmla="*/ 187 w 244"/>
                <a:gd name="T55" fmla="*/ 51 h 238"/>
                <a:gd name="T56" fmla="*/ 187 w 244"/>
                <a:gd name="T57" fmla="*/ 61 h 238"/>
                <a:gd name="T58" fmla="*/ 157 w 244"/>
                <a:gd name="T59" fmla="*/ 61 h 238"/>
                <a:gd name="T60" fmla="*/ 157 w 244"/>
                <a:gd name="T61" fmla="*/ 51 h 238"/>
                <a:gd name="T62" fmla="*/ 60 w 244"/>
                <a:gd name="T63" fmla="*/ 51 h 238"/>
                <a:gd name="T64" fmla="*/ 64 w 244"/>
                <a:gd name="T65" fmla="*/ 19 h 238"/>
                <a:gd name="T66" fmla="*/ 75 w 244"/>
                <a:gd name="T67" fmla="*/ 7 h 238"/>
                <a:gd name="T68" fmla="*/ 86 w 244"/>
                <a:gd name="T69" fmla="*/ 19 h 238"/>
                <a:gd name="T70" fmla="*/ 90 w 244"/>
                <a:gd name="T71" fmla="*/ 51 h 238"/>
                <a:gd name="T72" fmla="*/ 90 w 244"/>
                <a:gd name="T73" fmla="*/ 61 h 238"/>
                <a:gd name="T74" fmla="*/ 60 w 244"/>
                <a:gd name="T75" fmla="*/ 61 h 238"/>
                <a:gd name="T76" fmla="*/ 60 w 244"/>
                <a:gd name="T77" fmla="*/ 51 h 238"/>
                <a:gd name="T78" fmla="*/ 229 w 244"/>
                <a:gd name="T79" fmla="*/ 223 h 238"/>
                <a:gd name="T80" fmla="*/ 223 w 244"/>
                <a:gd name="T81" fmla="*/ 227 h 238"/>
                <a:gd name="T82" fmla="*/ 21 w 244"/>
                <a:gd name="T83" fmla="*/ 227 h 238"/>
                <a:gd name="T84" fmla="*/ 15 w 244"/>
                <a:gd name="T85" fmla="*/ 223 h 238"/>
                <a:gd name="T86" fmla="*/ 15 w 244"/>
                <a:gd name="T87" fmla="*/ 113 h 238"/>
                <a:gd name="T88" fmla="*/ 21 w 244"/>
                <a:gd name="T89" fmla="*/ 108 h 238"/>
                <a:gd name="T90" fmla="*/ 223 w 244"/>
                <a:gd name="T91" fmla="*/ 108 h 238"/>
                <a:gd name="T92" fmla="*/ 229 w 244"/>
                <a:gd name="T93" fmla="*/ 113 h 238"/>
                <a:gd name="T94" fmla="*/ 229 w 244"/>
                <a:gd name="T95" fmla="*/ 223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238">
                  <a:moveTo>
                    <a:pt x="240" y="61"/>
                  </a:moveTo>
                  <a:cubicBezTo>
                    <a:pt x="193" y="61"/>
                    <a:pt x="193" y="61"/>
                    <a:pt x="193" y="61"/>
                  </a:cubicBezTo>
                  <a:cubicBezTo>
                    <a:pt x="193" y="58"/>
                    <a:pt x="193" y="54"/>
                    <a:pt x="193" y="51"/>
                  </a:cubicBezTo>
                  <a:cubicBezTo>
                    <a:pt x="193" y="38"/>
                    <a:pt x="192" y="26"/>
                    <a:pt x="189" y="16"/>
                  </a:cubicBezTo>
                  <a:cubicBezTo>
                    <a:pt x="186" y="8"/>
                    <a:pt x="181" y="0"/>
                    <a:pt x="172" y="0"/>
                  </a:cubicBezTo>
                  <a:cubicBezTo>
                    <a:pt x="163" y="0"/>
                    <a:pt x="157" y="8"/>
                    <a:pt x="154" y="16"/>
                  </a:cubicBezTo>
                  <a:cubicBezTo>
                    <a:pt x="151" y="26"/>
                    <a:pt x="150" y="38"/>
                    <a:pt x="150" y="51"/>
                  </a:cubicBezTo>
                  <a:cubicBezTo>
                    <a:pt x="150" y="54"/>
                    <a:pt x="150" y="58"/>
                    <a:pt x="151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58"/>
                    <a:pt x="97" y="54"/>
                    <a:pt x="97" y="51"/>
                  </a:cubicBezTo>
                  <a:cubicBezTo>
                    <a:pt x="97" y="38"/>
                    <a:pt x="95" y="26"/>
                    <a:pt x="92" y="16"/>
                  </a:cubicBezTo>
                  <a:cubicBezTo>
                    <a:pt x="89" y="8"/>
                    <a:pt x="84" y="0"/>
                    <a:pt x="75" y="0"/>
                  </a:cubicBezTo>
                  <a:cubicBezTo>
                    <a:pt x="66" y="0"/>
                    <a:pt x="61" y="8"/>
                    <a:pt x="58" y="16"/>
                  </a:cubicBezTo>
                  <a:cubicBezTo>
                    <a:pt x="55" y="26"/>
                    <a:pt x="54" y="38"/>
                    <a:pt x="54" y="51"/>
                  </a:cubicBezTo>
                  <a:cubicBezTo>
                    <a:pt x="54" y="54"/>
                    <a:pt x="54" y="58"/>
                    <a:pt x="54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2" y="61"/>
                    <a:pt x="0" y="63"/>
                    <a:pt x="0" y="66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0" y="236"/>
                    <a:pt x="2" y="238"/>
                    <a:pt x="5" y="238"/>
                  </a:cubicBezTo>
                  <a:cubicBezTo>
                    <a:pt x="240" y="238"/>
                    <a:pt x="240" y="238"/>
                    <a:pt x="240" y="238"/>
                  </a:cubicBezTo>
                  <a:cubicBezTo>
                    <a:pt x="242" y="238"/>
                    <a:pt x="244" y="236"/>
                    <a:pt x="244" y="233"/>
                  </a:cubicBezTo>
                  <a:cubicBezTo>
                    <a:pt x="244" y="66"/>
                    <a:pt x="244" y="66"/>
                    <a:pt x="244" y="66"/>
                  </a:cubicBezTo>
                  <a:cubicBezTo>
                    <a:pt x="244" y="63"/>
                    <a:pt x="242" y="61"/>
                    <a:pt x="240" y="61"/>
                  </a:cubicBezTo>
                  <a:close/>
                  <a:moveTo>
                    <a:pt x="157" y="51"/>
                  </a:moveTo>
                  <a:cubicBezTo>
                    <a:pt x="157" y="38"/>
                    <a:pt x="158" y="26"/>
                    <a:pt x="161" y="19"/>
                  </a:cubicBezTo>
                  <a:cubicBezTo>
                    <a:pt x="163" y="10"/>
                    <a:pt x="167" y="7"/>
                    <a:pt x="172" y="7"/>
                  </a:cubicBezTo>
                  <a:cubicBezTo>
                    <a:pt x="177" y="7"/>
                    <a:pt x="180" y="10"/>
                    <a:pt x="183" y="19"/>
                  </a:cubicBezTo>
                  <a:cubicBezTo>
                    <a:pt x="186" y="26"/>
                    <a:pt x="187" y="38"/>
                    <a:pt x="187" y="51"/>
                  </a:cubicBezTo>
                  <a:cubicBezTo>
                    <a:pt x="187" y="54"/>
                    <a:pt x="187" y="58"/>
                    <a:pt x="187" y="61"/>
                  </a:cubicBezTo>
                  <a:cubicBezTo>
                    <a:pt x="157" y="61"/>
                    <a:pt x="157" y="61"/>
                    <a:pt x="157" y="61"/>
                  </a:cubicBezTo>
                  <a:cubicBezTo>
                    <a:pt x="157" y="58"/>
                    <a:pt x="157" y="54"/>
                    <a:pt x="157" y="51"/>
                  </a:cubicBezTo>
                  <a:close/>
                  <a:moveTo>
                    <a:pt x="60" y="51"/>
                  </a:moveTo>
                  <a:cubicBezTo>
                    <a:pt x="60" y="38"/>
                    <a:pt x="61" y="26"/>
                    <a:pt x="64" y="19"/>
                  </a:cubicBezTo>
                  <a:cubicBezTo>
                    <a:pt x="67" y="10"/>
                    <a:pt x="70" y="7"/>
                    <a:pt x="75" y="7"/>
                  </a:cubicBezTo>
                  <a:cubicBezTo>
                    <a:pt x="80" y="7"/>
                    <a:pt x="83" y="10"/>
                    <a:pt x="86" y="19"/>
                  </a:cubicBezTo>
                  <a:cubicBezTo>
                    <a:pt x="89" y="26"/>
                    <a:pt x="90" y="38"/>
                    <a:pt x="90" y="51"/>
                  </a:cubicBezTo>
                  <a:cubicBezTo>
                    <a:pt x="90" y="54"/>
                    <a:pt x="90" y="58"/>
                    <a:pt x="90" y="61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60" y="58"/>
                    <a:pt x="60" y="54"/>
                    <a:pt x="60" y="51"/>
                  </a:cubicBezTo>
                  <a:close/>
                  <a:moveTo>
                    <a:pt x="229" y="223"/>
                  </a:moveTo>
                  <a:cubicBezTo>
                    <a:pt x="229" y="226"/>
                    <a:pt x="226" y="227"/>
                    <a:pt x="223" y="227"/>
                  </a:cubicBezTo>
                  <a:cubicBezTo>
                    <a:pt x="21" y="227"/>
                    <a:pt x="21" y="227"/>
                    <a:pt x="21" y="227"/>
                  </a:cubicBezTo>
                  <a:cubicBezTo>
                    <a:pt x="18" y="227"/>
                    <a:pt x="15" y="226"/>
                    <a:pt x="15" y="223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15" y="110"/>
                    <a:pt x="18" y="108"/>
                    <a:pt x="21" y="108"/>
                  </a:cubicBezTo>
                  <a:cubicBezTo>
                    <a:pt x="223" y="108"/>
                    <a:pt x="223" y="108"/>
                    <a:pt x="223" y="108"/>
                  </a:cubicBezTo>
                  <a:cubicBezTo>
                    <a:pt x="226" y="108"/>
                    <a:pt x="229" y="110"/>
                    <a:pt x="229" y="113"/>
                  </a:cubicBezTo>
                  <a:lnTo>
                    <a:pt x="229" y="2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6"/>
            <p:cNvSpPr>
              <a:spLocks noEditPoints="1"/>
            </p:cNvSpPr>
            <p:nvPr/>
          </p:nvSpPr>
          <p:spPr bwMode="auto">
            <a:xfrm>
              <a:off x="9325246" y="4136221"/>
              <a:ext cx="812800" cy="449263"/>
            </a:xfrm>
            <a:custGeom>
              <a:avLst/>
              <a:gdLst>
                <a:gd name="T0" fmla="*/ 208 w 214"/>
                <a:gd name="T1" fmla="*/ 0 h 119"/>
                <a:gd name="T2" fmla="*/ 6 w 214"/>
                <a:gd name="T3" fmla="*/ 0 h 119"/>
                <a:gd name="T4" fmla="*/ 0 w 214"/>
                <a:gd name="T5" fmla="*/ 5 h 119"/>
                <a:gd name="T6" fmla="*/ 0 w 214"/>
                <a:gd name="T7" fmla="*/ 115 h 119"/>
                <a:gd name="T8" fmla="*/ 6 w 214"/>
                <a:gd name="T9" fmla="*/ 119 h 119"/>
                <a:gd name="T10" fmla="*/ 208 w 214"/>
                <a:gd name="T11" fmla="*/ 119 h 119"/>
                <a:gd name="T12" fmla="*/ 214 w 214"/>
                <a:gd name="T13" fmla="*/ 115 h 119"/>
                <a:gd name="T14" fmla="*/ 214 w 214"/>
                <a:gd name="T15" fmla="*/ 5 h 119"/>
                <a:gd name="T16" fmla="*/ 208 w 214"/>
                <a:gd name="T17" fmla="*/ 0 h 119"/>
                <a:gd name="T18" fmla="*/ 213 w 214"/>
                <a:gd name="T19" fmla="*/ 115 h 119"/>
                <a:gd name="T20" fmla="*/ 208 w 214"/>
                <a:gd name="T21" fmla="*/ 118 h 119"/>
                <a:gd name="T22" fmla="*/ 6 w 214"/>
                <a:gd name="T23" fmla="*/ 118 h 119"/>
                <a:gd name="T24" fmla="*/ 2 w 214"/>
                <a:gd name="T25" fmla="*/ 115 h 119"/>
                <a:gd name="T26" fmla="*/ 2 w 214"/>
                <a:gd name="T27" fmla="*/ 5 h 119"/>
                <a:gd name="T28" fmla="*/ 6 w 214"/>
                <a:gd name="T29" fmla="*/ 2 h 119"/>
                <a:gd name="T30" fmla="*/ 208 w 214"/>
                <a:gd name="T31" fmla="*/ 2 h 119"/>
                <a:gd name="T32" fmla="*/ 213 w 214"/>
                <a:gd name="T33" fmla="*/ 5 h 119"/>
                <a:gd name="T34" fmla="*/ 213 w 214"/>
                <a:gd name="T35" fmla="*/ 11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4" h="119">
                  <a:moveTo>
                    <a:pt x="20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8"/>
                    <a:pt x="3" y="119"/>
                    <a:pt x="6" y="119"/>
                  </a:cubicBezTo>
                  <a:cubicBezTo>
                    <a:pt x="208" y="119"/>
                    <a:pt x="208" y="119"/>
                    <a:pt x="208" y="119"/>
                  </a:cubicBezTo>
                  <a:cubicBezTo>
                    <a:pt x="211" y="119"/>
                    <a:pt x="214" y="118"/>
                    <a:pt x="214" y="115"/>
                  </a:cubicBezTo>
                  <a:cubicBezTo>
                    <a:pt x="214" y="5"/>
                    <a:pt x="214" y="5"/>
                    <a:pt x="214" y="5"/>
                  </a:cubicBezTo>
                  <a:cubicBezTo>
                    <a:pt x="214" y="2"/>
                    <a:pt x="211" y="0"/>
                    <a:pt x="208" y="0"/>
                  </a:cubicBezTo>
                  <a:close/>
                  <a:moveTo>
                    <a:pt x="213" y="115"/>
                  </a:moveTo>
                  <a:cubicBezTo>
                    <a:pt x="213" y="116"/>
                    <a:pt x="211" y="118"/>
                    <a:pt x="208" y="118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4" y="118"/>
                    <a:pt x="2" y="116"/>
                    <a:pt x="2" y="1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4" y="2"/>
                    <a:pt x="6" y="2"/>
                  </a:cubicBezTo>
                  <a:cubicBezTo>
                    <a:pt x="208" y="2"/>
                    <a:pt x="208" y="2"/>
                    <a:pt x="208" y="2"/>
                  </a:cubicBezTo>
                  <a:cubicBezTo>
                    <a:pt x="211" y="2"/>
                    <a:pt x="213" y="3"/>
                    <a:pt x="213" y="5"/>
                  </a:cubicBezTo>
                  <a:lnTo>
                    <a:pt x="213" y="1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9474471" y="4193371"/>
              <a:ext cx="246063" cy="338138"/>
            </a:xfrm>
            <a:custGeom>
              <a:avLst/>
              <a:gdLst>
                <a:gd name="T0" fmla="*/ 35 w 65"/>
                <a:gd name="T1" fmla="*/ 67 h 90"/>
                <a:gd name="T2" fmla="*/ 45 w 65"/>
                <a:gd name="T3" fmla="*/ 58 h 90"/>
                <a:gd name="T4" fmla="*/ 57 w 65"/>
                <a:gd name="T5" fmla="*/ 42 h 90"/>
                <a:gd name="T6" fmla="*/ 61 w 65"/>
                <a:gd name="T7" fmla="*/ 27 h 90"/>
                <a:gd name="T8" fmla="*/ 53 w 65"/>
                <a:gd name="T9" fmla="*/ 7 h 90"/>
                <a:gd name="T10" fmla="*/ 29 w 65"/>
                <a:gd name="T11" fmla="*/ 0 h 90"/>
                <a:gd name="T12" fmla="*/ 14 w 65"/>
                <a:gd name="T13" fmla="*/ 2 h 90"/>
                <a:gd name="T14" fmla="*/ 3 w 65"/>
                <a:gd name="T15" fmla="*/ 6 h 90"/>
                <a:gd name="T16" fmla="*/ 3 w 65"/>
                <a:gd name="T17" fmla="*/ 25 h 90"/>
                <a:gd name="T18" fmla="*/ 4 w 65"/>
                <a:gd name="T19" fmla="*/ 25 h 90"/>
                <a:gd name="T20" fmla="*/ 7 w 65"/>
                <a:gd name="T21" fmla="*/ 23 h 90"/>
                <a:gd name="T22" fmla="*/ 13 w 65"/>
                <a:gd name="T23" fmla="*/ 20 h 90"/>
                <a:gd name="T24" fmla="*/ 19 w 65"/>
                <a:gd name="T25" fmla="*/ 18 h 90"/>
                <a:gd name="T26" fmla="*/ 25 w 65"/>
                <a:gd name="T27" fmla="*/ 17 h 90"/>
                <a:gd name="T28" fmla="*/ 35 w 65"/>
                <a:gd name="T29" fmla="*/ 20 h 90"/>
                <a:gd name="T30" fmla="*/ 39 w 65"/>
                <a:gd name="T31" fmla="*/ 30 h 90"/>
                <a:gd name="T32" fmla="*/ 36 w 65"/>
                <a:gd name="T33" fmla="*/ 40 h 90"/>
                <a:gd name="T34" fmla="*/ 27 w 65"/>
                <a:gd name="T35" fmla="*/ 52 h 90"/>
                <a:gd name="T36" fmla="*/ 15 w 65"/>
                <a:gd name="T37" fmla="*/ 63 h 90"/>
                <a:gd name="T38" fmla="*/ 0 w 65"/>
                <a:gd name="T39" fmla="*/ 75 h 90"/>
                <a:gd name="T40" fmla="*/ 0 w 65"/>
                <a:gd name="T41" fmla="*/ 90 h 90"/>
                <a:gd name="T42" fmla="*/ 65 w 65"/>
                <a:gd name="T43" fmla="*/ 90 h 90"/>
                <a:gd name="T44" fmla="*/ 65 w 65"/>
                <a:gd name="T45" fmla="*/ 73 h 90"/>
                <a:gd name="T46" fmla="*/ 28 w 65"/>
                <a:gd name="T47" fmla="*/ 73 h 90"/>
                <a:gd name="T48" fmla="*/ 35 w 65"/>
                <a:gd name="T49" fmla="*/ 6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" h="90">
                  <a:moveTo>
                    <a:pt x="35" y="67"/>
                  </a:moveTo>
                  <a:cubicBezTo>
                    <a:pt x="38" y="65"/>
                    <a:pt x="42" y="61"/>
                    <a:pt x="45" y="58"/>
                  </a:cubicBezTo>
                  <a:cubicBezTo>
                    <a:pt x="51" y="52"/>
                    <a:pt x="55" y="47"/>
                    <a:pt x="57" y="42"/>
                  </a:cubicBezTo>
                  <a:cubicBezTo>
                    <a:pt x="60" y="37"/>
                    <a:pt x="61" y="32"/>
                    <a:pt x="61" y="27"/>
                  </a:cubicBezTo>
                  <a:cubicBezTo>
                    <a:pt x="61" y="18"/>
                    <a:pt x="58" y="12"/>
                    <a:pt x="53" y="7"/>
                  </a:cubicBezTo>
                  <a:cubicBezTo>
                    <a:pt x="48" y="3"/>
                    <a:pt x="40" y="0"/>
                    <a:pt x="29" y="0"/>
                  </a:cubicBezTo>
                  <a:cubicBezTo>
                    <a:pt x="24" y="0"/>
                    <a:pt x="19" y="1"/>
                    <a:pt x="14" y="2"/>
                  </a:cubicBezTo>
                  <a:cubicBezTo>
                    <a:pt x="9" y="3"/>
                    <a:pt x="5" y="5"/>
                    <a:pt x="3" y="6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4"/>
                    <a:pt x="6" y="24"/>
                    <a:pt x="7" y="23"/>
                  </a:cubicBezTo>
                  <a:cubicBezTo>
                    <a:pt x="9" y="22"/>
                    <a:pt x="11" y="21"/>
                    <a:pt x="13" y="20"/>
                  </a:cubicBezTo>
                  <a:cubicBezTo>
                    <a:pt x="15" y="19"/>
                    <a:pt x="17" y="18"/>
                    <a:pt x="19" y="18"/>
                  </a:cubicBezTo>
                  <a:cubicBezTo>
                    <a:pt x="21" y="17"/>
                    <a:pt x="23" y="17"/>
                    <a:pt x="25" y="17"/>
                  </a:cubicBezTo>
                  <a:cubicBezTo>
                    <a:pt x="29" y="17"/>
                    <a:pt x="33" y="18"/>
                    <a:pt x="35" y="20"/>
                  </a:cubicBezTo>
                  <a:cubicBezTo>
                    <a:pt x="37" y="23"/>
                    <a:pt x="39" y="26"/>
                    <a:pt x="39" y="30"/>
                  </a:cubicBezTo>
                  <a:cubicBezTo>
                    <a:pt x="39" y="33"/>
                    <a:pt x="38" y="37"/>
                    <a:pt x="36" y="40"/>
                  </a:cubicBezTo>
                  <a:cubicBezTo>
                    <a:pt x="34" y="44"/>
                    <a:pt x="31" y="48"/>
                    <a:pt x="27" y="52"/>
                  </a:cubicBezTo>
                  <a:cubicBezTo>
                    <a:pt x="23" y="56"/>
                    <a:pt x="19" y="59"/>
                    <a:pt x="15" y="63"/>
                  </a:cubicBezTo>
                  <a:cubicBezTo>
                    <a:pt x="11" y="67"/>
                    <a:pt x="6" y="71"/>
                    <a:pt x="0" y="75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29" y="72"/>
                    <a:pt x="32" y="70"/>
                    <a:pt x="35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8"/>
            <p:cNvSpPr>
              <a:spLocks/>
            </p:cNvSpPr>
            <p:nvPr/>
          </p:nvSpPr>
          <p:spPr bwMode="auto">
            <a:xfrm>
              <a:off x="9777684" y="4201308"/>
              <a:ext cx="220663" cy="330200"/>
            </a:xfrm>
            <a:custGeom>
              <a:avLst/>
              <a:gdLst>
                <a:gd name="T0" fmla="*/ 40 w 58"/>
                <a:gd name="T1" fmla="*/ 0 h 88"/>
                <a:gd name="T2" fmla="*/ 20 w 58"/>
                <a:gd name="T3" fmla="*/ 0 h 88"/>
                <a:gd name="T4" fmla="*/ 19 w 58"/>
                <a:gd name="T5" fmla="*/ 6 h 88"/>
                <a:gd name="T6" fmla="*/ 14 w 58"/>
                <a:gd name="T7" fmla="*/ 9 h 88"/>
                <a:gd name="T8" fmla="*/ 8 w 58"/>
                <a:gd name="T9" fmla="*/ 11 h 88"/>
                <a:gd name="T10" fmla="*/ 0 w 58"/>
                <a:gd name="T11" fmla="*/ 12 h 88"/>
                <a:gd name="T12" fmla="*/ 0 w 58"/>
                <a:gd name="T13" fmla="*/ 26 h 88"/>
                <a:gd name="T14" fmla="*/ 18 w 58"/>
                <a:gd name="T15" fmla="*/ 26 h 88"/>
                <a:gd name="T16" fmla="*/ 18 w 58"/>
                <a:gd name="T17" fmla="*/ 72 h 88"/>
                <a:gd name="T18" fmla="*/ 0 w 58"/>
                <a:gd name="T19" fmla="*/ 72 h 88"/>
                <a:gd name="T20" fmla="*/ 0 w 58"/>
                <a:gd name="T21" fmla="*/ 88 h 88"/>
                <a:gd name="T22" fmla="*/ 58 w 58"/>
                <a:gd name="T23" fmla="*/ 88 h 88"/>
                <a:gd name="T24" fmla="*/ 58 w 58"/>
                <a:gd name="T25" fmla="*/ 72 h 88"/>
                <a:gd name="T26" fmla="*/ 40 w 58"/>
                <a:gd name="T27" fmla="*/ 72 h 88"/>
                <a:gd name="T28" fmla="*/ 40 w 58"/>
                <a:gd name="T2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88">
                  <a:moveTo>
                    <a:pt x="4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0" y="4"/>
                    <a:pt x="19" y="6"/>
                  </a:cubicBezTo>
                  <a:cubicBezTo>
                    <a:pt x="18" y="7"/>
                    <a:pt x="16" y="9"/>
                    <a:pt x="14" y="9"/>
                  </a:cubicBezTo>
                  <a:cubicBezTo>
                    <a:pt x="13" y="10"/>
                    <a:pt x="10" y="11"/>
                    <a:pt x="8" y="11"/>
                  </a:cubicBezTo>
                  <a:cubicBezTo>
                    <a:pt x="5" y="12"/>
                    <a:pt x="2" y="12"/>
                    <a:pt x="0" y="1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40" y="72"/>
                    <a:pt x="40" y="72"/>
                    <a:pt x="40" y="72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323144" y="4043744"/>
            <a:ext cx="660348" cy="492126"/>
            <a:chOff x="9242696" y="3056721"/>
            <a:chExt cx="914400" cy="601663"/>
          </a:xfrm>
        </p:grpSpPr>
        <p:sp>
          <p:nvSpPr>
            <p:cNvPr id="50" name="Freeform 9"/>
            <p:cNvSpPr>
              <a:spLocks noEditPoints="1"/>
            </p:cNvSpPr>
            <p:nvPr/>
          </p:nvSpPr>
          <p:spPr bwMode="auto">
            <a:xfrm>
              <a:off x="9242696" y="3056721"/>
              <a:ext cx="914400" cy="601663"/>
            </a:xfrm>
            <a:custGeom>
              <a:avLst/>
              <a:gdLst>
                <a:gd name="T0" fmla="*/ 18 w 241"/>
                <a:gd name="T1" fmla="*/ 160 h 160"/>
                <a:gd name="T2" fmla="*/ 0 w 241"/>
                <a:gd name="T3" fmla="*/ 142 h 160"/>
                <a:gd name="T4" fmla="*/ 0 w 241"/>
                <a:gd name="T5" fmla="*/ 18 h 160"/>
                <a:gd name="T6" fmla="*/ 18 w 241"/>
                <a:gd name="T7" fmla="*/ 0 h 160"/>
                <a:gd name="T8" fmla="*/ 223 w 241"/>
                <a:gd name="T9" fmla="*/ 0 h 160"/>
                <a:gd name="T10" fmla="*/ 241 w 241"/>
                <a:gd name="T11" fmla="*/ 18 h 160"/>
                <a:gd name="T12" fmla="*/ 241 w 241"/>
                <a:gd name="T13" fmla="*/ 142 h 160"/>
                <a:gd name="T14" fmla="*/ 223 w 241"/>
                <a:gd name="T15" fmla="*/ 160 h 160"/>
                <a:gd name="T16" fmla="*/ 18 w 241"/>
                <a:gd name="T17" fmla="*/ 160 h 160"/>
                <a:gd name="T18" fmla="*/ 5 w 241"/>
                <a:gd name="T19" fmla="*/ 18 h 160"/>
                <a:gd name="T20" fmla="*/ 5 w 241"/>
                <a:gd name="T21" fmla="*/ 142 h 160"/>
                <a:gd name="T22" fmla="*/ 18 w 241"/>
                <a:gd name="T23" fmla="*/ 154 h 160"/>
                <a:gd name="T24" fmla="*/ 223 w 241"/>
                <a:gd name="T25" fmla="*/ 154 h 160"/>
                <a:gd name="T26" fmla="*/ 236 w 241"/>
                <a:gd name="T27" fmla="*/ 142 h 160"/>
                <a:gd name="T28" fmla="*/ 236 w 241"/>
                <a:gd name="T29" fmla="*/ 18 h 160"/>
                <a:gd name="T30" fmla="*/ 223 w 241"/>
                <a:gd name="T31" fmla="*/ 5 h 160"/>
                <a:gd name="T32" fmla="*/ 18 w 241"/>
                <a:gd name="T33" fmla="*/ 5 h 160"/>
                <a:gd name="T34" fmla="*/ 5 w 241"/>
                <a:gd name="T35" fmla="*/ 1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1" h="160">
                  <a:moveTo>
                    <a:pt x="18" y="160"/>
                  </a:moveTo>
                  <a:cubicBezTo>
                    <a:pt x="8" y="160"/>
                    <a:pt x="0" y="152"/>
                    <a:pt x="0" y="14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23" y="0"/>
                    <a:pt x="223" y="0"/>
                    <a:pt x="223" y="0"/>
                  </a:cubicBezTo>
                  <a:cubicBezTo>
                    <a:pt x="233" y="0"/>
                    <a:pt x="241" y="8"/>
                    <a:pt x="241" y="18"/>
                  </a:cubicBezTo>
                  <a:cubicBezTo>
                    <a:pt x="241" y="142"/>
                    <a:pt x="241" y="142"/>
                    <a:pt x="241" y="142"/>
                  </a:cubicBezTo>
                  <a:cubicBezTo>
                    <a:pt x="241" y="152"/>
                    <a:pt x="233" y="160"/>
                    <a:pt x="223" y="160"/>
                  </a:cubicBezTo>
                  <a:lnTo>
                    <a:pt x="18" y="160"/>
                  </a:lnTo>
                  <a:close/>
                  <a:moveTo>
                    <a:pt x="5" y="18"/>
                  </a:moveTo>
                  <a:cubicBezTo>
                    <a:pt x="5" y="142"/>
                    <a:pt x="5" y="142"/>
                    <a:pt x="5" y="142"/>
                  </a:cubicBezTo>
                  <a:cubicBezTo>
                    <a:pt x="5" y="149"/>
                    <a:pt x="11" y="154"/>
                    <a:pt x="18" y="154"/>
                  </a:cubicBezTo>
                  <a:cubicBezTo>
                    <a:pt x="223" y="154"/>
                    <a:pt x="223" y="154"/>
                    <a:pt x="223" y="154"/>
                  </a:cubicBezTo>
                  <a:cubicBezTo>
                    <a:pt x="230" y="154"/>
                    <a:pt x="236" y="149"/>
                    <a:pt x="236" y="142"/>
                  </a:cubicBezTo>
                  <a:cubicBezTo>
                    <a:pt x="236" y="18"/>
                    <a:pt x="236" y="18"/>
                    <a:pt x="236" y="18"/>
                  </a:cubicBezTo>
                  <a:cubicBezTo>
                    <a:pt x="236" y="11"/>
                    <a:pt x="230" y="5"/>
                    <a:pt x="223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1" y="5"/>
                    <a:pt x="5" y="11"/>
                    <a:pt x="5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0"/>
            <p:cNvSpPr>
              <a:spLocks/>
            </p:cNvSpPr>
            <p:nvPr/>
          </p:nvSpPr>
          <p:spPr bwMode="auto">
            <a:xfrm>
              <a:off x="9287146" y="3334533"/>
              <a:ext cx="296863" cy="207963"/>
            </a:xfrm>
            <a:custGeom>
              <a:avLst/>
              <a:gdLst>
                <a:gd name="T0" fmla="*/ 63 w 78"/>
                <a:gd name="T1" fmla="*/ 1 h 55"/>
                <a:gd name="T2" fmla="*/ 56 w 78"/>
                <a:gd name="T3" fmla="*/ 16 h 55"/>
                <a:gd name="T4" fmla="*/ 40 w 78"/>
                <a:gd name="T5" fmla="*/ 53 h 55"/>
                <a:gd name="T6" fmla="*/ 23 w 78"/>
                <a:gd name="T7" fmla="*/ 16 h 55"/>
                <a:gd name="T8" fmla="*/ 16 w 78"/>
                <a:gd name="T9" fmla="*/ 0 h 55"/>
                <a:gd name="T10" fmla="*/ 0 w 78"/>
                <a:gd name="T11" fmla="*/ 31 h 55"/>
                <a:gd name="T12" fmla="*/ 0 w 78"/>
                <a:gd name="T13" fmla="*/ 40 h 55"/>
                <a:gd name="T14" fmla="*/ 39 w 78"/>
                <a:gd name="T15" fmla="*/ 55 h 55"/>
                <a:gd name="T16" fmla="*/ 78 w 78"/>
                <a:gd name="T17" fmla="*/ 40 h 55"/>
                <a:gd name="T18" fmla="*/ 78 w 78"/>
                <a:gd name="T19" fmla="*/ 31 h 55"/>
                <a:gd name="T20" fmla="*/ 63 w 7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55">
                  <a:moveTo>
                    <a:pt x="63" y="1"/>
                  </a:moveTo>
                  <a:cubicBezTo>
                    <a:pt x="56" y="16"/>
                    <a:pt x="56" y="16"/>
                    <a:pt x="56" y="16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7"/>
                    <a:pt x="0" y="18"/>
                    <a:pt x="0" y="3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1" y="49"/>
                    <a:pt x="24" y="55"/>
                    <a:pt x="39" y="55"/>
                  </a:cubicBezTo>
                  <a:cubicBezTo>
                    <a:pt x="54" y="55"/>
                    <a:pt x="68" y="49"/>
                    <a:pt x="78" y="40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19"/>
                    <a:pt x="72" y="8"/>
                    <a:pt x="63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1"/>
            <p:cNvSpPr>
              <a:spLocks/>
            </p:cNvSpPr>
            <p:nvPr/>
          </p:nvSpPr>
          <p:spPr bwMode="auto">
            <a:xfrm>
              <a:off x="9412559" y="3383746"/>
              <a:ext cx="46038" cy="112713"/>
            </a:xfrm>
            <a:custGeom>
              <a:avLst/>
              <a:gdLst>
                <a:gd name="T0" fmla="*/ 6 w 12"/>
                <a:gd name="T1" fmla="*/ 1 h 30"/>
                <a:gd name="T2" fmla="*/ 3 w 12"/>
                <a:gd name="T3" fmla="*/ 0 h 30"/>
                <a:gd name="T4" fmla="*/ 0 w 12"/>
                <a:gd name="T5" fmla="*/ 23 h 30"/>
                <a:gd name="T6" fmla="*/ 6 w 12"/>
                <a:gd name="T7" fmla="*/ 30 h 30"/>
                <a:gd name="T8" fmla="*/ 12 w 12"/>
                <a:gd name="T9" fmla="*/ 23 h 30"/>
                <a:gd name="T10" fmla="*/ 10 w 12"/>
                <a:gd name="T11" fmla="*/ 0 h 30"/>
                <a:gd name="T12" fmla="*/ 6 w 12"/>
                <a:gd name="T13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0">
                  <a:moveTo>
                    <a:pt x="6" y="1"/>
                  </a:moveTo>
                  <a:cubicBezTo>
                    <a:pt x="5" y="1"/>
                    <a:pt x="4" y="1"/>
                    <a:pt x="3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1"/>
                    <a:pt x="8" y="1"/>
                    <a:pt x="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9344296" y="3150383"/>
              <a:ext cx="182563" cy="217488"/>
            </a:xfrm>
            <a:custGeom>
              <a:avLst/>
              <a:gdLst>
                <a:gd name="T0" fmla="*/ 48 w 48"/>
                <a:gd name="T1" fmla="*/ 36 h 58"/>
                <a:gd name="T2" fmla="*/ 24 w 48"/>
                <a:gd name="T3" fmla="*/ 58 h 58"/>
                <a:gd name="T4" fmla="*/ 0 w 48"/>
                <a:gd name="T5" fmla="*/ 36 h 58"/>
                <a:gd name="T6" fmla="*/ 0 w 48"/>
                <a:gd name="T7" fmla="*/ 22 h 58"/>
                <a:gd name="T8" fmla="*/ 24 w 48"/>
                <a:gd name="T9" fmla="*/ 0 h 58"/>
                <a:gd name="T10" fmla="*/ 48 w 48"/>
                <a:gd name="T11" fmla="*/ 22 h 58"/>
                <a:gd name="T12" fmla="*/ 48 w 48"/>
                <a:gd name="T13" fmla="*/ 3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58">
                  <a:moveTo>
                    <a:pt x="48" y="36"/>
                  </a:moveTo>
                  <a:cubicBezTo>
                    <a:pt x="48" y="48"/>
                    <a:pt x="37" y="58"/>
                    <a:pt x="24" y="58"/>
                  </a:cubicBezTo>
                  <a:cubicBezTo>
                    <a:pt x="11" y="58"/>
                    <a:pt x="0" y="48"/>
                    <a:pt x="0" y="36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1" y="0"/>
                    <a:pt x="24" y="0"/>
                  </a:cubicBezTo>
                  <a:cubicBezTo>
                    <a:pt x="37" y="0"/>
                    <a:pt x="48" y="10"/>
                    <a:pt x="48" y="22"/>
                  </a:cubicBezTo>
                  <a:lnTo>
                    <a:pt x="48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13"/>
            <p:cNvSpPr>
              <a:spLocks noChangeArrowheads="1"/>
            </p:cNvSpPr>
            <p:nvPr/>
          </p:nvSpPr>
          <p:spPr bwMode="auto">
            <a:xfrm>
              <a:off x="9693546" y="3236108"/>
              <a:ext cx="342900" cy="53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Rectangle 14"/>
            <p:cNvSpPr>
              <a:spLocks noChangeArrowheads="1"/>
            </p:cNvSpPr>
            <p:nvPr/>
          </p:nvSpPr>
          <p:spPr bwMode="auto">
            <a:xfrm>
              <a:off x="9693546" y="3345646"/>
              <a:ext cx="342900" cy="523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765464" y="1755191"/>
            <a:ext cx="626944" cy="451262"/>
            <a:chOff x="9295084" y="2389971"/>
            <a:chExt cx="866775" cy="623888"/>
          </a:xfrm>
          <a:solidFill>
            <a:schemeClr val="bg1"/>
          </a:solidFill>
        </p:grpSpPr>
        <p:sp>
          <p:nvSpPr>
            <p:cNvPr id="56" name="Freeform 15"/>
            <p:cNvSpPr>
              <a:spLocks/>
            </p:cNvSpPr>
            <p:nvPr/>
          </p:nvSpPr>
          <p:spPr bwMode="auto">
            <a:xfrm>
              <a:off x="9488759" y="2486808"/>
              <a:ext cx="23813" cy="49213"/>
            </a:xfrm>
            <a:custGeom>
              <a:avLst/>
              <a:gdLst>
                <a:gd name="T0" fmla="*/ 7 w 15"/>
                <a:gd name="T1" fmla="*/ 7 h 31"/>
                <a:gd name="T2" fmla="*/ 7 w 15"/>
                <a:gd name="T3" fmla="*/ 7 h 31"/>
                <a:gd name="T4" fmla="*/ 0 w 15"/>
                <a:gd name="T5" fmla="*/ 10 h 31"/>
                <a:gd name="T6" fmla="*/ 0 w 15"/>
                <a:gd name="T7" fmla="*/ 3 h 31"/>
                <a:gd name="T8" fmla="*/ 7 w 15"/>
                <a:gd name="T9" fmla="*/ 0 h 31"/>
                <a:gd name="T10" fmla="*/ 15 w 15"/>
                <a:gd name="T11" fmla="*/ 0 h 31"/>
                <a:gd name="T12" fmla="*/ 15 w 15"/>
                <a:gd name="T13" fmla="*/ 31 h 31"/>
                <a:gd name="T14" fmla="*/ 7 w 15"/>
                <a:gd name="T15" fmla="*/ 31 h 31"/>
                <a:gd name="T16" fmla="*/ 7 w 15"/>
                <a:gd name="T17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31">
                  <a:moveTo>
                    <a:pt x="7" y="7"/>
                  </a:moveTo>
                  <a:lnTo>
                    <a:pt x="7" y="7"/>
                  </a:lnTo>
                  <a:lnTo>
                    <a:pt x="0" y="10"/>
                  </a:lnTo>
                  <a:lnTo>
                    <a:pt x="0" y="3"/>
                  </a:lnTo>
                  <a:lnTo>
                    <a:pt x="7" y="0"/>
                  </a:lnTo>
                  <a:lnTo>
                    <a:pt x="15" y="0"/>
                  </a:lnTo>
                  <a:lnTo>
                    <a:pt x="15" y="31"/>
                  </a:lnTo>
                  <a:lnTo>
                    <a:pt x="7" y="31"/>
                  </a:lnTo>
                  <a:lnTo>
                    <a:pt x="7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6"/>
            <p:cNvSpPr>
              <a:spLocks noEditPoints="1"/>
            </p:cNvSpPr>
            <p:nvPr/>
          </p:nvSpPr>
          <p:spPr bwMode="auto">
            <a:xfrm>
              <a:off x="9526859" y="2483633"/>
              <a:ext cx="38100" cy="52388"/>
            </a:xfrm>
            <a:custGeom>
              <a:avLst/>
              <a:gdLst>
                <a:gd name="T0" fmla="*/ 10 w 10"/>
                <a:gd name="T1" fmla="*/ 7 h 14"/>
                <a:gd name="T2" fmla="*/ 5 w 10"/>
                <a:gd name="T3" fmla="*/ 14 h 14"/>
                <a:gd name="T4" fmla="*/ 0 w 10"/>
                <a:gd name="T5" fmla="*/ 8 h 14"/>
                <a:gd name="T6" fmla="*/ 5 w 10"/>
                <a:gd name="T7" fmla="*/ 0 h 14"/>
                <a:gd name="T8" fmla="*/ 10 w 10"/>
                <a:gd name="T9" fmla="*/ 7 h 14"/>
                <a:gd name="T10" fmla="*/ 3 w 10"/>
                <a:gd name="T11" fmla="*/ 8 h 14"/>
                <a:gd name="T12" fmla="*/ 5 w 10"/>
                <a:gd name="T13" fmla="*/ 12 h 14"/>
                <a:gd name="T14" fmla="*/ 7 w 10"/>
                <a:gd name="T15" fmla="*/ 7 h 14"/>
                <a:gd name="T16" fmla="*/ 5 w 10"/>
                <a:gd name="T17" fmla="*/ 3 h 14"/>
                <a:gd name="T18" fmla="*/ 3 w 10"/>
                <a:gd name="T1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4">
                  <a:moveTo>
                    <a:pt x="10" y="7"/>
                  </a:moveTo>
                  <a:cubicBezTo>
                    <a:pt x="10" y="12"/>
                    <a:pt x="9" y="14"/>
                    <a:pt x="5" y="14"/>
                  </a:cubicBezTo>
                  <a:cubicBezTo>
                    <a:pt x="2" y="14"/>
                    <a:pt x="0" y="11"/>
                    <a:pt x="0" y="8"/>
                  </a:cubicBezTo>
                  <a:cubicBezTo>
                    <a:pt x="0" y="4"/>
                    <a:pt x="2" y="0"/>
                    <a:pt x="5" y="0"/>
                  </a:cubicBezTo>
                  <a:cubicBezTo>
                    <a:pt x="9" y="0"/>
                    <a:pt x="10" y="4"/>
                    <a:pt x="10" y="7"/>
                  </a:cubicBezTo>
                  <a:close/>
                  <a:moveTo>
                    <a:pt x="3" y="8"/>
                  </a:moveTo>
                  <a:cubicBezTo>
                    <a:pt x="3" y="11"/>
                    <a:pt x="4" y="12"/>
                    <a:pt x="5" y="12"/>
                  </a:cubicBezTo>
                  <a:cubicBezTo>
                    <a:pt x="7" y="12"/>
                    <a:pt x="7" y="11"/>
                    <a:pt x="7" y="7"/>
                  </a:cubicBezTo>
                  <a:cubicBezTo>
                    <a:pt x="7" y="4"/>
                    <a:pt x="7" y="3"/>
                    <a:pt x="5" y="3"/>
                  </a:cubicBezTo>
                  <a:cubicBezTo>
                    <a:pt x="4" y="3"/>
                    <a:pt x="3" y="4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7"/>
            <p:cNvSpPr>
              <a:spLocks noEditPoints="1"/>
            </p:cNvSpPr>
            <p:nvPr/>
          </p:nvSpPr>
          <p:spPr bwMode="auto">
            <a:xfrm>
              <a:off x="9572896" y="2483633"/>
              <a:ext cx="38100" cy="52388"/>
            </a:xfrm>
            <a:custGeom>
              <a:avLst/>
              <a:gdLst>
                <a:gd name="T0" fmla="*/ 10 w 10"/>
                <a:gd name="T1" fmla="*/ 7 h 14"/>
                <a:gd name="T2" fmla="*/ 5 w 10"/>
                <a:gd name="T3" fmla="*/ 14 h 14"/>
                <a:gd name="T4" fmla="*/ 0 w 10"/>
                <a:gd name="T5" fmla="*/ 8 h 14"/>
                <a:gd name="T6" fmla="*/ 5 w 10"/>
                <a:gd name="T7" fmla="*/ 0 h 14"/>
                <a:gd name="T8" fmla="*/ 10 w 10"/>
                <a:gd name="T9" fmla="*/ 7 h 14"/>
                <a:gd name="T10" fmla="*/ 3 w 10"/>
                <a:gd name="T11" fmla="*/ 8 h 14"/>
                <a:gd name="T12" fmla="*/ 5 w 10"/>
                <a:gd name="T13" fmla="*/ 12 h 14"/>
                <a:gd name="T14" fmla="*/ 7 w 10"/>
                <a:gd name="T15" fmla="*/ 7 h 14"/>
                <a:gd name="T16" fmla="*/ 5 w 10"/>
                <a:gd name="T17" fmla="*/ 3 h 14"/>
                <a:gd name="T18" fmla="*/ 3 w 10"/>
                <a:gd name="T1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4">
                  <a:moveTo>
                    <a:pt x="10" y="7"/>
                  </a:moveTo>
                  <a:cubicBezTo>
                    <a:pt x="10" y="12"/>
                    <a:pt x="8" y="14"/>
                    <a:pt x="5" y="14"/>
                  </a:cubicBezTo>
                  <a:cubicBezTo>
                    <a:pt x="1" y="14"/>
                    <a:pt x="0" y="11"/>
                    <a:pt x="0" y="8"/>
                  </a:cubicBezTo>
                  <a:cubicBezTo>
                    <a:pt x="0" y="4"/>
                    <a:pt x="2" y="0"/>
                    <a:pt x="5" y="0"/>
                  </a:cubicBezTo>
                  <a:cubicBezTo>
                    <a:pt x="9" y="0"/>
                    <a:pt x="10" y="4"/>
                    <a:pt x="10" y="7"/>
                  </a:cubicBezTo>
                  <a:close/>
                  <a:moveTo>
                    <a:pt x="3" y="8"/>
                  </a:moveTo>
                  <a:cubicBezTo>
                    <a:pt x="3" y="11"/>
                    <a:pt x="4" y="12"/>
                    <a:pt x="5" y="12"/>
                  </a:cubicBezTo>
                  <a:cubicBezTo>
                    <a:pt x="6" y="12"/>
                    <a:pt x="7" y="11"/>
                    <a:pt x="7" y="7"/>
                  </a:cubicBezTo>
                  <a:cubicBezTo>
                    <a:pt x="7" y="4"/>
                    <a:pt x="6" y="3"/>
                    <a:pt x="5" y="3"/>
                  </a:cubicBezTo>
                  <a:cubicBezTo>
                    <a:pt x="4" y="3"/>
                    <a:pt x="3" y="4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8"/>
            <p:cNvSpPr>
              <a:spLocks noEditPoints="1"/>
            </p:cNvSpPr>
            <p:nvPr/>
          </p:nvSpPr>
          <p:spPr bwMode="auto">
            <a:xfrm>
              <a:off x="9295084" y="2393146"/>
              <a:ext cx="373063" cy="620713"/>
            </a:xfrm>
            <a:custGeom>
              <a:avLst/>
              <a:gdLst>
                <a:gd name="T0" fmla="*/ 17 w 98"/>
                <a:gd name="T1" fmla="*/ 0 h 165"/>
                <a:gd name="T2" fmla="*/ 0 w 98"/>
                <a:gd name="T3" fmla="*/ 148 h 165"/>
                <a:gd name="T4" fmla="*/ 81 w 98"/>
                <a:gd name="T5" fmla="*/ 165 h 165"/>
                <a:gd name="T6" fmla="*/ 98 w 98"/>
                <a:gd name="T7" fmla="*/ 17 h 165"/>
                <a:gd name="T8" fmla="*/ 25 w 98"/>
                <a:gd name="T9" fmla="*/ 145 h 165"/>
                <a:gd name="T10" fmla="*/ 25 w 98"/>
                <a:gd name="T11" fmla="*/ 126 h 165"/>
                <a:gd name="T12" fmla="*/ 25 w 98"/>
                <a:gd name="T13" fmla="*/ 145 h 165"/>
                <a:gd name="T14" fmla="*/ 15 w 98"/>
                <a:gd name="T15" fmla="*/ 110 h 165"/>
                <a:gd name="T16" fmla="*/ 34 w 98"/>
                <a:gd name="T17" fmla="*/ 110 h 165"/>
                <a:gd name="T18" fmla="*/ 25 w 98"/>
                <a:gd name="T19" fmla="*/ 97 h 165"/>
                <a:gd name="T20" fmla="*/ 25 w 98"/>
                <a:gd name="T21" fmla="*/ 77 h 165"/>
                <a:gd name="T22" fmla="*/ 25 w 98"/>
                <a:gd name="T23" fmla="*/ 97 h 165"/>
                <a:gd name="T24" fmla="*/ 17 w 98"/>
                <a:gd name="T25" fmla="*/ 60 h 165"/>
                <a:gd name="T26" fmla="*/ 41 w 98"/>
                <a:gd name="T27" fmla="*/ 56 h 165"/>
                <a:gd name="T28" fmla="*/ 45 w 98"/>
                <a:gd name="T29" fmla="*/ 65 h 165"/>
                <a:gd name="T30" fmla="*/ 20 w 98"/>
                <a:gd name="T31" fmla="*/ 69 h 165"/>
                <a:gd name="T32" fmla="*/ 49 w 98"/>
                <a:gd name="T33" fmla="*/ 145 h 165"/>
                <a:gd name="T34" fmla="*/ 49 w 98"/>
                <a:gd name="T35" fmla="*/ 126 h 165"/>
                <a:gd name="T36" fmla="*/ 49 w 98"/>
                <a:gd name="T37" fmla="*/ 145 h 165"/>
                <a:gd name="T38" fmla="*/ 39 w 98"/>
                <a:gd name="T39" fmla="*/ 110 h 165"/>
                <a:gd name="T40" fmla="*/ 59 w 98"/>
                <a:gd name="T41" fmla="*/ 110 h 165"/>
                <a:gd name="T42" fmla="*/ 49 w 98"/>
                <a:gd name="T43" fmla="*/ 97 h 165"/>
                <a:gd name="T44" fmla="*/ 49 w 98"/>
                <a:gd name="T45" fmla="*/ 77 h 165"/>
                <a:gd name="T46" fmla="*/ 49 w 98"/>
                <a:gd name="T47" fmla="*/ 97 h 165"/>
                <a:gd name="T48" fmla="*/ 55 w 98"/>
                <a:gd name="T49" fmla="*/ 60 h 165"/>
                <a:gd name="T50" fmla="*/ 78 w 98"/>
                <a:gd name="T51" fmla="*/ 56 h 165"/>
                <a:gd name="T52" fmla="*/ 82 w 98"/>
                <a:gd name="T53" fmla="*/ 65 h 165"/>
                <a:gd name="T54" fmla="*/ 58 w 98"/>
                <a:gd name="T55" fmla="*/ 69 h 165"/>
                <a:gd name="T56" fmla="*/ 73 w 98"/>
                <a:gd name="T57" fmla="*/ 145 h 165"/>
                <a:gd name="T58" fmla="*/ 73 w 98"/>
                <a:gd name="T59" fmla="*/ 126 h 165"/>
                <a:gd name="T60" fmla="*/ 73 w 98"/>
                <a:gd name="T61" fmla="*/ 145 h 165"/>
                <a:gd name="T62" fmla="*/ 63 w 98"/>
                <a:gd name="T63" fmla="*/ 110 h 165"/>
                <a:gd name="T64" fmla="*/ 83 w 98"/>
                <a:gd name="T65" fmla="*/ 110 h 165"/>
                <a:gd name="T66" fmla="*/ 73 w 98"/>
                <a:gd name="T67" fmla="*/ 97 h 165"/>
                <a:gd name="T68" fmla="*/ 73 w 98"/>
                <a:gd name="T69" fmla="*/ 77 h 165"/>
                <a:gd name="T70" fmla="*/ 73 w 98"/>
                <a:gd name="T71" fmla="*/ 97 h 165"/>
                <a:gd name="T72" fmla="*/ 78 w 98"/>
                <a:gd name="T73" fmla="*/ 45 h 165"/>
                <a:gd name="T74" fmla="*/ 8 w 98"/>
                <a:gd name="T75" fmla="*/ 33 h 165"/>
                <a:gd name="T76" fmla="*/ 20 w 98"/>
                <a:gd name="T77" fmla="*/ 12 h 165"/>
                <a:gd name="T78" fmla="*/ 90 w 98"/>
                <a:gd name="T79" fmla="*/ 2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8" h="165">
                  <a:moveTo>
                    <a:pt x="81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7"/>
                    <a:pt x="7" y="165"/>
                    <a:pt x="17" y="165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90" y="165"/>
                    <a:pt x="98" y="157"/>
                    <a:pt x="98" y="148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8" y="8"/>
                    <a:pt x="90" y="0"/>
                    <a:pt x="81" y="0"/>
                  </a:cubicBezTo>
                  <a:close/>
                  <a:moveTo>
                    <a:pt x="25" y="145"/>
                  </a:moveTo>
                  <a:cubicBezTo>
                    <a:pt x="19" y="145"/>
                    <a:pt x="15" y="141"/>
                    <a:pt x="15" y="135"/>
                  </a:cubicBezTo>
                  <a:cubicBezTo>
                    <a:pt x="15" y="130"/>
                    <a:pt x="19" y="126"/>
                    <a:pt x="25" y="126"/>
                  </a:cubicBezTo>
                  <a:cubicBezTo>
                    <a:pt x="30" y="126"/>
                    <a:pt x="34" y="130"/>
                    <a:pt x="34" y="135"/>
                  </a:cubicBezTo>
                  <a:cubicBezTo>
                    <a:pt x="34" y="141"/>
                    <a:pt x="30" y="145"/>
                    <a:pt x="25" y="145"/>
                  </a:cubicBezTo>
                  <a:close/>
                  <a:moveTo>
                    <a:pt x="25" y="120"/>
                  </a:moveTo>
                  <a:cubicBezTo>
                    <a:pt x="19" y="120"/>
                    <a:pt x="15" y="115"/>
                    <a:pt x="15" y="110"/>
                  </a:cubicBezTo>
                  <a:cubicBezTo>
                    <a:pt x="15" y="104"/>
                    <a:pt x="19" y="100"/>
                    <a:pt x="25" y="100"/>
                  </a:cubicBezTo>
                  <a:cubicBezTo>
                    <a:pt x="30" y="100"/>
                    <a:pt x="34" y="104"/>
                    <a:pt x="34" y="110"/>
                  </a:cubicBezTo>
                  <a:cubicBezTo>
                    <a:pt x="34" y="115"/>
                    <a:pt x="30" y="120"/>
                    <a:pt x="25" y="120"/>
                  </a:cubicBezTo>
                  <a:close/>
                  <a:moveTo>
                    <a:pt x="25" y="97"/>
                  </a:moveTo>
                  <a:cubicBezTo>
                    <a:pt x="19" y="97"/>
                    <a:pt x="15" y="92"/>
                    <a:pt x="15" y="87"/>
                  </a:cubicBezTo>
                  <a:cubicBezTo>
                    <a:pt x="15" y="82"/>
                    <a:pt x="19" y="77"/>
                    <a:pt x="25" y="77"/>
                  </a:cubicBezTo>
                  <a:cubicBezTo>
                    <a:pt x="30" y="77"/>
                    <a:pt x="34" y="82"/>
                    <a:pt x="34" y="87"/>
                  </a:cubicBezTo>
                  <a:cubicBezTo>
                    <a:pt x="34" y="92"/>
                    <a:pt x="30" y="97"/>
                    <a:pt x="25" y="97"/>
                  </a:cubicBezTo>
                  <a:close/>
                  <a:moveTo>
                    <a:pt x="17" y="65"/>
                  </a:moveTo>
                  <a:cubicBezTo>
                    <a:pt x="17" y="60"/>
                    <a:pt x="17" y="60"/>
                    <a:pt x="17" y="60"/>
                  </a:cubicBezTo>
                  <a:cubicBezTo>
                    <a:pt x="17" y="57"/>
                    <a:pt x="18" y="56"/>
                    <a:pt x="20" y="56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3" y="56"/>
                    <a:pt x="45" y="57"/>
                    <a:pt x="45" y="60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67"/>
                    <a:pt x="43" y="69"/>
                    <a:pt x="41" y="69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18" y="69"/>
                    <a:pt x="17" y="67"/>
                    <a:pt x="17" y="65"/>
                  </a:cubicBezTo>
                  <a:close/>
                  <a:moveTo>
                    <a:pt x="49" y="145"/>
                  </a:moveTo>
                  <a:cubicBezTo>
                    <a:pt x="43" y="145"/>
                    <a:pt x="39" y="141"/>
                    <a:pt x="39" y="135"/>
                  </a:cubicBezTo>
                  <a:cubicBezTo>
                    <a:pt x="39" y="130"/>
                    <a:pt x="43" y="126"/>
                    <a:pt x="49" y="126"/>
                  </a:cubicBezTo>
                  <a:cubicBezTo>
                    <a:pt x="54" y="126"/>
                    <a:pt x="59" y="130"/>
                    <a:pt x="59" y="135"/>
                  </a:cubicBezTo>
                  <a:cubicBezTo>
                    <a:pt x="59" y="141"/>
                    <a:pt x="54" y="145"/>
                    <a:pt x="49" y="145"/>
                  </a:cubicBezTo>
                  <a:close/>
                  <a:moveTo>
                    <a:pt x="49" y="120"/>
                  </a:moveTo>
                  <a:cubicBezTo>
                    <a:pt x="43" y="120"/>
                    <a:pt x="39" y="115"/>
                    <a:pt x="39" y="110"/>
                  </a:cubicBezTo>
                  <a:cubicBezTo>
                    <a:pt x="39" y="104"/>
                    <a:pt x="43" y="100"/>
                    <a:pt x="49" y="100"/>
                  </a:cubicBezTo>
                  <a:cubicBezTo>
                    <a:pt x="54" y="100"/>
                    <a:pt x="59" y="104"/>
                    <a:pt x="59" y="110"/>
                  </a:cubicBezTo>
                  <a:cubicBezTo>
                    <a:pt x="59" y="115"/>
                    <a:pt x="54" y="120"/>
                    <a:pt x="49" y="120"/>
                  </a:cubicBezTo>
                  <a:close/>
                  <a:moveTo>
                    <a:pt x="49" y="97"/>
                  </a:moveTo>
                  <a:cubicBezTo>
                    <a:pt x="43" y="97"/>
                    <a:pt x="39" y="92"/>
                    <a:pt x="39" y="87"/>
                  </a:cubicBezTo>
                  <a:cubicBezTo>
                    <a:pt x="39" y="82"/>
                    <a:pt x="43" y="77"/>
                    <a:pt x="49" y="77"/>
                  </a:cubicBezTo>
                  <a:cubicBezTo>
                    <a:pt x="54" y="77"/>
                    <a:pt x="59" y="82"/>
                    <a:pt x="59" y="87"/>
                  </a:cubicBezTo>
                  <a:cubicBezTo>
                    <a:pt x="59" y="92"/>
                    <a:pt x="54" y="97"/>
                    <a:pt x="49" y="97"/>
                  </a:cubicBezTo>
                  <a:close/>
                  <a:moveTo>
                    <a:pt x="55" y="65"/>
                  </a:moveTo>
                  <a:cubicBezTo>
                    <a:pt x="55" y="60"/>
                    <a:pt x="55" y="60"/>
                    <a:pt x="55" y="60"/>
                  </a:cubicBezTo>
                  <a:cubicBezTo>
                    <a:pt x="55" y="57"/>
                    <a:pt x="56" y="56"/>
                    <a:pt x="58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80" y="56"/>
                    <a:pt x="82" y="57"/>
                    <a:pt x="82" y="60"/>
                  </a:cubicBezTo>
                  <a:cubicBezTo>
                    <a:pt x="82" y="65"/>
                    <a:pt x="82" y="65"/>
                    <a:pt x="82" y="65"/>
                  </a:cubicBezTo>
                  <a:cubicBezTo>
                    <a:pt x="82" y="67"/>
                    <a:pt x="80" y="69"/>
                    <a:pt x="78" y="69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6" y="69"/>
                    <a:pt x="55" y="67"/>
                    <a:pt x="55" y="65"/>
                  </a:cubicBezTo>
                  <a:close/>
                  <a:moveTo>
                    <a:pt x="73" y="145"/>
                  </a:moveTo>
                  <a:cubicBezTo>
                    <a:pt x="68" y="145"/>
                    <a:pt x="63" y="141"/>
                    <a:pt x="63" y="135"/>
                  </a:cubicBezTo>
                  <a:cubicBezTo>
                    <a:pt x="63" y="130"/>
                    <a:pt x="68" y="126"/>
                    <a:pt x="73" y="126"/>
                  </a:cubicBezTo>
                  <a:cubicBezTo>
                    <a:pt x="78" y="126"/>
                    <a:pt x="83" y="130"/>
                    <a:pt x="83" y="135"/>
                  </a:cubicBezTo>
                  <a:cubicBezTo>
                    <a:pt x="83" y="141"/>
                    <a:pt x="78" y="145"/>
                    <a:pt x="73" y="145"/>
                  </a:cubicBezTo>
                  <a:close/>
                  <a:moveTo>
                    <a:pt x="73" y="120"/>
                  </a:moveTo>
                  <a:cubicBezTo>
                    <a:pt x="68" y="120"/>
                    <a:pt x="63" y="115"/>
                    <a:pt x="63" y="110"/>
                  </a:cubicBezTo>
                  <a:cubicBezTo>
                    <a:pt x="63" y="104"/>
                    <a:pt x="68" y="100"/>
                    <a:pt x="73" y="100"/>
                  </a:cubicBezTo>
                  <a:cubicBezTo>
                    <a:pt x="78" y="100"/>
                    <a:pt x="83" y="104"/>
                    <a:pt x="83" y="110"/>
                  </a:cubicBezTo>
                  <a:cubicBezTo>
                    <a:pt x="83" y="115"/>
                    <a:pt x="78" y="120"/>
                    <a:pt x="73" y="120"/>
                  </a:cubicBezTo>
                  <a:close/>
                  <a:moveTo>
                    <a:pt x="73" y="97"/>
                  </a:moveTo>
                  <a:cubicBezTo>
                    <a:pt x="68" y="97"/>
                    <a:pt x="63" y="92"/>
                    <a:pt x="63" y="87"/>
                  </a:cubicBezTo>
                  <a:cubicBezTo>
                    <a:pt x="63" y="82"/>
                    <a:pt x="68" y="77"/>
                    <a:pt x="73" y="77"/>
                  </a:cubicBezTo>
                  <a:cubicBezTo>
                    <a:pt x="78" y="77"/>
                    <a:pt x="83" y="82"/>
                    <a:pt x="83" y="87"/>
                  </a:cubicBezTo>
                  <a:cubicBezTo>
                    <a:pt x="83" y="92"/>
                    <a:pt x="78" y="97"/>
                    <a:pt x="73" y="97"/>
                  </a:cubicBezTo>
                  <a:close/>
                  <a:moveTo>
                    <a:pt x="90" y="33"/>
                  </a:moveTo>
                  <a:cubicBezTo>
                    <a:pt x="90" y="40"/>
                    <a:pt x="84" y="45"/>
                    <a:pt x="78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3" y="45"/>
                    <a:pt x="8" y="40"/>
                    <a:pt x="8" y="33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17"/>
                    <a:pt x="13" y="12"/>
                    <a:pt x="20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84" y="12"/>
                    <a:pt x="90" y="17"/>
                    <a:pt x="90" y="24"/>
                  </a:cubicBezTo>
                  <a:lnTo>
                    <a:pt x="90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9"/>
            <p:cNvSpPr>
              <a:spLocks/>
            </p:cNvSpPr>
            <p:nvPr/>
          </p:nvSpPr>
          <p:spPr bwMode="auto">
            <a:xfrm>
              <a:off x="9717359" y="2389971"/>
              <a:ext cx="444500" cy="455613"/>
            </a:xfrm>
            <a:custGeom>
              <a:avLst/>
              <a:gdLst>
                <a:gd name="T0" fmla="*/ 111 w 117"/>
                <a:gd name="T1" fmla="*/ 69 h 121"/>
                <a:gd name="T2" fmla="*/ 72 w 117"/>
                <a:gd name="T3" fmla="*/ 11 h 121"/>
                <a:gd name="T4" fmla="*/ 48 w 117"/>
                <a:gd name="T5" fmla="*/ 10 h 121"/>
                <a:gd name="T6" fmla="*/ 7 w 117"/>
                <a:gd name="T7" fmla="*/ 70 h 121"/>
                <a:gd name="T8" fmla="*/ 16 w 117"/>
                <a:gd name="T9" fmla="*/ 87 h 121"/>
                <a:gd name="T10" fmla="*/ 32 w 117"/>
                <a:gd name="T11" fmla="*/ 87 h 121"/>
                <a:gd name="T12" fmla="*/ 32 w 117"/>
                <a:gd name="T13" fmla="*/ 121 h 121"/>
                <a:gd name="T14" fmla="*/ 84 w 117"/>
                <a:gd name="T15" fmla="*/ 121 h 121"/>
                <a:gd name="T16" fmla="*/ 84 w 117"/>
                <a:gd name="T17" fmla="*/ 87 h 121"/>
                <a:gd name="T18" fmla="*/ 101 w 117"/>
                <a:gd name="T19" fmla="*/ 87 h 121"/>
                <a:gd name="T20" fmla="*/ 111 w 117"/>
                <a:gd name="T21" fmla="*/ 6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" h="121">
                  <a:moveTo>
                    <a:pt x="111" y="69"/>
                  </a:moveTo>
                  <a:cubicBezTo>
                    <a:pt x="72" y="11"/>
                    <a:pt x="72" y="11"/>
                    <a:pt x="72" y="11"/>
                  </a:cubicBezTo>
                  <a:cubicBezTo>
                    <a:pt x="66" y="1"/>
                    <a:pt x="55" y="0"/>
                    <a:pt x="48" y="1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0" y="79"/>
                    <a:pt x="4" y="87"/>
                    <a:pt x="16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121"/>
                    <a:pt x="32" y="121"/>
                    <a:pt x="32" y="121"/>
                  </a:cubicBezTo>
                  <a:cubicBezTo>
                    <a:pt x="84" y="121"/>
                    <a:pt x="84" y="121"/>
                    <a:pt x="84" y="121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101" y="87"/>
                    <a:pt x="101" y="87"/>
                    <a:pt x="101" y="87"/>
                  </a:cubicBezTo>
                  <a:cubicBezTo>
                    <a:pt x="113" y="87"/>
                    <a:pt x="117" y="79"/>
                    <a:pt x="111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0"/>
            <p:cNvSpPr>
              <a:spLocks/>
            </p:cNvSpPr>
            <p:nvPr/>
          </p:nvSpPr>
          <p:spPr bwMode="auto">
            <a:xfrm>
              <a:off x="9838009" y="2870983"/>
              <a:ext cx="198438" cy="34925"/>
            </a:xfrm>
            <a:custGeom>
              <a:avLst/>
              <a:gdLst>
                <a:gd name="T0" fmla="*/ 125 w 125"/>
                <a:gd name="T1" fmla="*/ 0 h 22"/>
                <a:gd name="T2" fmla="*/ 0 w 125"/>
                <a:gd name="T3" fmla="*/ 0 h 22"/>
                <a:gd name="T4" fmla="*/ 3 w 125"/>
                <a:gd name="T5" fmla="*/ 22 h 22"/>
                <a:gd name="T6" fmla="*/ 125 w 125"/>
                <a:gd name="T7" fmla="*/ 22 h 22"/>
                <a:gd name="T8" fmla="*/ 125 w 125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22">
                  <a:moveTo>
                    <a:pt x="125" y="0"/>
                  </a:moveTo>
                  <a:lnTo>
                    <a:pt x="0" y="0"/>
                  </a:lnTo>
                  <a:lnTo>
                    <a:pt x="3" y="22"/>
                  </a:lnTo>
                  <a:lnTo>
                    <a:pt x="125" y="22"/>
                  </a:lnTo>
                  <a:lnTo>
                    <a:pt x="1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1"/>
            <p:cNvSpPr>
              <a:spLocks/>
            </p:cNvSpPr>
            <p:nvPr/>
          </p:nvSpPr>
          <p:spPr bwMode="auto">
            <a:xfrm>
              <a:off x="9842771" y="2961471"/>
              <a:ext cx="196850" cy="34925"/>
            </a:xfrm>
            <a:custGeom>
              <a:avLst/>
              <a:gdLst>
                <a:gd name="T0" fmla="*/ 9 w 52"/>
                <a:gd name="T1" fmla="*/ 9 h 9"/>
                <a:gd name="T2" fmla="*/ 42 w 52"/>
                <a:gd name="T3" fmla="*/ 9 h 9"/>
                <a:gd name="T4" fmla="*/ 52 w 52"/>
                <a:gd name="T5" fmla="*/ 0 h 9"/>
                <a:gd name="T6" fmla="*/ 0 w 52"/>
                <a:gd name="T7" fmla="*/ 0 h 9"/>
                <a:gd name="T8" fmla="*/ 9 w 52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9">
                  <a:moveTo>
                    <a:pt x="9" y="9"/>
                  </a:moveTo>
                  <a:cubicBezTo>
                    <a:pt x="42" y="9"/>
                    <a:pt x="42" y="9"/>
                    <a:pt x="42" y="9"/>
                  </a:cubicBezTo>
                  <a:cubicBezTo>
                    <a:pt x="47" y="9"/>
                    <a:pt x="51" y="5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4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2"/>
            <p:cNvSpPr>
              <a:spLocks/>
            </p:cNvSpPr>
            <p:nvPr/>
          </p:nvSpPr>
          <p:spPr bwMode="auto">
            <a:xfrm>
              <a:off x="9842771" y="2924958"/>
              <a:ext cx="196850" cy="22225"/>
            </a:xfrm>
            <a:custGeom>
              <a:avLst/>
              <a:gdLst>
                <a:gd name="T0" fmla="*/ 0 w 124"/>
                <a:gd name="T1" fmla="*/ 0 h 14"/>
                <a:gd name="T2" fmla="*/ 0 w 124"/>
                <a:gd name="T3" fmla="*/ 14 h 14"/>
                <a:gd name="T4" fmla="*/ 124 w 124"/>
                <a:gd name="T5" fmla="*/ 14 h 14"/>
                <a:gd name="T6" fmla="*/ 122 w 124"/>
                <a:gd name="T7" fmla="*/ 0 h 14"/>
                <a:gd name="T8" fmla="*/ 0 w 124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4">
                  <a:moveTo>
                    <a:pt x="0" y="0"/>
                  </a:moveTo>
                  <a:lnTo>
                    <a:pt x="0" y="14"/>
                  </a:lnTo>
                  <a:lnTo>
                    <a:pt x="124" y="14"/>
                  </a:lnTo>
                  <a:lnTo>
                    <a:pt x="1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 flipH="1">
            <a:off x="4785686" y="1765735"/>
            <a:ext cx="568906" cy="418344"/>
            <a:chOff x="9310959" y="1718458"/>
            <a:chExt cx="839788" cy="617538"/>
          </a:xfrm>
        </p:grpSpPr>
        <p:sp>
          <p:nvSpPr>
            <p:cNvPr id="64" name="Freeform 23"/>
            <p:cNvSpPr>
              <a:spLocks noEditPoints="1"/>
            </p:cNvSpPr>
            <p:nvPr/>
          </p:nvSpPr>
          <p:spPr bwMode="auto">
            <a:xfrm>
              <a:off x="9310959" y="1718458"/>
              <a:ext cx="839788" cy="617538"/>
            </a:xfrm>
            <a:custGeom>
              <a:avLst/>
              <a:gdLst>
                <a:gd name="T0" fmla="*/ 215 w 221"/>
                <a:gd name="T1" fmla="*/ 0 h 164"/>
                <a:gd name="T2" fmla="*/ 108 w 221"/>
                <a:gd name="T3" fmla="*/ 0 h 164"/>
                <a:gd name="T4" fmla="*/ 3 w 221"/>
                <a:gd name="T5" fmla="*/ 0 h 164"/>
                <a:gd name="T6" fmla="*/ 0 w 221"/>
                <a:gd name="T7" fmla="*/ 4 h 164"/>
                <a:gd name="T8" fmla="*/ 0 w 221"/>
                <a:gd name="T9" fmla="*/ 22 h 164"/>
                <a:gd name="T10" fmla="*/ 0 w 221"/>
                <a:gd name="T11" fmla="*/ 155 h 164"/>
                <a:gd name="T12" fmla="*/ 2 w 221"/>
                <a:gd name="T13" fmla="*/ 162 h 164"/>
                <a:gd name="T14" fmla="*/ 108 w 221"/>
                <a:gd name="T15" fmla="*/ 164 h 164"/>
                <a:gd name="T16" fmla="*/ 215 w 221"/>
                <a:gd name="T17" fmla="*/ 164 h 164"/>
                <a:gd name="T18" fmla="*/ 219 w 221"/>
                <a:gd name="T19" fmla="*/ 162 h 164"/>
                <a:gd name="T20" fmla="*/ 221 w 221"/>
                <a:gd name="T21" fmla="*/ 155 h 164"/>
                <a:gd name="T22" fmla="*/ 221 w 221"/>
                <a:gd name="T23" fmla="*/ 22 h 164"/>
                <a:gd name="T24" fmla="*/ 221 w 221"/>
                <a:gd name="T25" fmla="*/ 4 h 164"/>
                <a:gd name="T26" fmla="*/ 106 w 221"/>
                <a:gd name="T27" fmla="*/ 141 h 164"/>
                <a:gd name="T28" fmla="*/ 106 w 221"/>
                <a:gd name="T29" fmla="*/ 155 h 164"/>
                <a:gd name="T30" fmla="*/ 8 w 221"/>
                <a:gd name="T31" fmla="*/ 155 h 164"/>
                <a:gd name="T32" fmla="*/ 8 w 221"/>
                <a:gd name="T33" fmla="*/ 22 h 164"/>
                <a:gd name="T34" fmla="*/ 8 w 221"/>
                <a:gd name="T35" fmla="*/ 8 h 164"/>
                <a:gd name="T36" fmla="*/ 106 w 221"/>
                <a:gd name="T37" fmla="*/ 9 h 164"/>
                <a:gd name="T38" fmla="*/ 106 w 221"/>
                <a:gd name="T39" fmla="*/ 48 h 164"/>
                <a:gd name="T40" fmla="*/ 92 w 221"/>
                <a:gd name="T41" fmla="*/ 56 h 164"/>
                <a:gd name="T42" fmla="*/ 106 w 221"/>
                <a:gd name="T43" fmla="*/ 65 h 164"/>
                <a:gd name="T44" fmla="*/ 100 w 221"/>
                <a:gd name="T45" fmla="*/ 92 h 164"/>
                <a:gd name="T46" fmla="*/ 100 w 221"/>
                <a:gd name="T47" fmla="*/ 108 h 164"/>
                <a:gd name="T48" fmla="*/ 106 w 221"/>
                <a:gd name="T49" fmla="*/ 141 h 164"/>
                <a:gd name="T50" fmla="*/ 213 w 221"/>
                <a:gd name="T51" fmla="*/ 22 h 164"/>
                <a:gd name="T52" fmla="*/ 213 w 221"/>
                <a:gd name="T53" fmla="*/ 155 h 164"/>
                <a:gd name="T54" fmla="*/ 115 w 221"/>
                <a:gd name="T55" fmla="*/ 155 h 164"/>
                <a:gd name="T56" fmla="*/ 115 w 221"/>
                <a:gd name="T57" fmla="*/ 141 h 164"/>
                <a:gd name="T58" fmla="*/ 119 w 221"/>
                <a:gd name="T59" fmla="*/ 108 h 164"/>
                <a:gd name="T60" fmla="*/ 119 w 221"/>
                <a:gd name="T61" fmla="*/ 92 h 164"/>
                <a:gd name="T62" fmla="*/ 115 w 221"/>
                <a:gd name="T63" fmla="*/ 65 h 164"/>
                <a:gd name="T64" fmla="*/ 127 w 221"/>
                <a:gd name="T65" fmla="*/ 56 h 164"/>
                <a:gd name="T66" fmla="*/ 115 w 221"/>
                <a:gd name="T67" fmla="*/ 48 h 164"/>
                <a:gd name="T68" fmla="*/ 115 w 221"/>
                <a:gd name="T69" fmla="*/ 9 h 164"/>
                <a:gd name="T70" fmla="*/ 213 w 221"/>
                <a:gd name="T71" fmla="*/ 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1" h="164">
                  <a:moveTo>
                    <a:pt x="219" y="1"/>
                  </a:moveTo>
                  <a:cubicBezTo>
                    <a:pt x="217" y="0"/>
                    <a:pt x="216" y="0"/>
                    <a:pt x="215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2" y="0"/>
                    <a:pt x="109" y="0"/>
                    <a:pt x="10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61"/>
                    <a:pt x="1" y="162"/>
                    <a:pt x="2" y="162"/>
                  </a:cubicBezTo>
                  <a:cubicBezTo>
                    <a:pt x="4" y="164"/>
                    <a:pt x="5" y="164"/>
                    <a:pt x="6" y="164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109" y="164"/>
                    <a:pt x="112" y="164"/>
                    <a:pt x="113" y="164"/>
                  </a:cubicBezTo>
                  <a:cubicBezTo>
                    <a:pt x="215" y="164"/>
                    <a:pt x="215" y="164"/>
                    <a:pt x="215" y="164"/>
                  </a:cubicBezTo>
                  <a:cubicBezTo>
                    <a:pt x="216" y="164"/>
                    <a:pt x="217" y="164"/>
                    <a:pt x="218" y="163"/>
                  </a:cubicBezTo>
                  <a:cubicBezTo>
                    <a:pt x="218" y="163"/>
                    <a:pt x="219" y="163"/>
                    <a:pt x="219" y="162"/>
                  </a:cubicBezTo>
                  <a:cubicBezTo>
                    <a:pt x="220" y="162"/>
                    <a:pt x="221" y="161"/>
                    <a:pt x="221" y="159"/>
                  </a:cubicBezTo>
                  <a:cubicBezTo>
                    <a:pt x="221" y="155"/>
                    <a:pt x="221" y="155"/>
                    <a:pt x="221" y="155"/>
                  </a:cubicBezTo>
                  <a:cubicBezTo>
                    <a:pt x="221" y="141"/>
                    <a:pt x="221" y="141"/>
                    <a:pt x="221" y="141"/>
                  </a:cubicBezTo>
                  <a:cubicBezTo>
                    <a:pt x="221" y="22"/>
                    <a:pt x="221" y="22"/>
                    <a:pt x="221" y="22"/>
                  </a:cubicBezTo>
                  <a:cubicBezTo>
                    <a:pt x="221" y="9"/>
                    <a:pt x="221" y="9"/>
                    <a:pt x="221" y="9"/>
                  </a:cubicBezTo>
                  <a:cubicBezTo>
                    <a:pt x="221" y="4"/>
                    <a:pt x="221" y="4"/>
                    <a:pt x="221" y="4"/>
                  </a:cubicBezTo>
                  <a:cubicBezTo>
                    <a:pt x="221" y="2"/>
                    <a:pt x="220" y="1"/>
                    <a:pt x="219" y="1"/>
                  </a:cubicBezTo>
                  <a:close/>
                  <a:moveTo>
                    <a:pt x="106" y="141"/>
                  </a:moveTo>
                  <a:cubicBezTo>
                    <a:pt x="106" y="155"/>
                    <a:pt x="106" y="155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8" y="155"/>
                    <a:pt x="8" y="155"/>
                    <a:pt x="8" y="155"/>
                  </a:cubicBezTo>
                  <a:cubicBezTo>
                    <a:pt x="8" y="155"/>
                    <a:pt x="8" y="155"/>
                    <a:pt x="8" y="155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95" y="48"/>
                    <a:pt x="92" y="52"/>
                    <a:pt x="92" y="56"/>
                  </a:cubicBezTo>
                  <a:cubicBezTo>
                    <a:pt x="92" y="61"/>
                    <a:pt x="95" y="65"/>
                    <a:pt x="100" y="65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00" y="92"/>
                    <a:pt x="100" y="92"/>
                    <a:pt x="100" y="92"/>
                  </a:cubicBezTo>
                  <a:cubicBezTo>
                    <a:pt x="95" y="92"/>
                    <a:pt x="92" y="96"/>
                    <a:pt x="92" y="100"/>
                  </a:cubicBezTo>
                  <a:cubicBezTo>
                    <a:pt x="92" y="105"/>
                    <a:pt x="95" y="108"/>
                    <a:pt x="100" y="108"/>
                  </a:cubicBezTo>
                  <a:cubicBezTo>
                    <a:pt x="106" y="108"/>
                    <a:pt x="106" y="108"/>
                    <a:pt x="106" y="108"/>
                  </a:cubicBezTo>
                  <a:lnTo>
                    <a:pt x="106" y="141"/>
                  </a:lnTo>
                  <a:close/>
                  <a:moveTo>
                    <a:pt x="213" y="9"/>
                  </a:moveTo>
                  <a:cubicBezTo>
                    <a:pt x="213" y="22"/>
                    <a:pt x="213" y="22"/>
                    <a:pt x="213" y="22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55"/>
                    <a:pt x="213" y="155"/>
                    <a:pt x="213" y="155"/>
                  </a:cubicBezTo>
                  <a:cubicBezTo>
                    <a:pt x="213" y="155"/>
                    <a:pt x="213" y="155"/>
                    <a:pt x="213" y="155"/>
                  </a:cubicBezTo>
                  <a:cubicBezTo>
                    <a:pt x="115" y="155"/>
                    <a:pt x="115" y="155"/>
                    <a:pt x="115" y="155"/>
                  </a:cubicBezTo>
                  <a:cubicBezTo>
                    <a:pt x="115" y="155"/>
                    <a:pt x="115" y="155"/>
                    <a:pt x="115" y="155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9" y="108"/>
                    <a:pt x="119" y="108"/>
                    <a:pt x="119" y="108"/>
                  </a:cubicBezTo>
                  <a:cubicBezTo>
                    <a:pt x="123" y="108"/>
                    <a:pt x="127" y="105"/>
                    <a:pt x="127" y="100"/>
                  </a:cubicBezTo>
                  <a:cubicBezTo>
                    <a:pt x="127" y="96"/>
                    <a:pt x="123" y="92"/>
                    <a:pt x="119" y="9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5" y="65"/>
                    <a:pt x="115" y="65"/>
                    <a:pt x="115" y="65"/>
                  </a:cubicBezTo>
                  <a:cubicBezTo>
                    <a:pt x="119" y="65"/>
                    <a:pt x="119" y="65"/>
                    <a:pt x="119" y="65"/>
                  </a:cubicBezTo>
                  <a:cubicBezTo>
                    <a:pt x="123" y="65"/>
                    <a:pt x="127" y="61"/>
                    <a:pt x="127" y="56"/>
                  </a:cubicBezTo>
                  <a:cubicBezTo>
                    <a:pt x="127" y="52"/>
                    <a:pt x="123" y="48"/>
                    <a:pt x="119" y="48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213" y="8"/>
                    <a:pt x="213" y="8"/>
                    <a:pt x="213" y="8"/>
                  </a:cubicBezTo>
                  <a:lnTo>
                    <a:pt x="213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4"/>
            <p:cNvSpPr>
              <a:spLocks/>
            </p:cNvSpPr>
            <p:nvPr/>
          </p:nvSpPr>
          <p:spPr bwMode="auto">
            <a:xfrm>
              <a:off x="9834834" y="1986746"/>
              <a:ext cx="196850" cy="19050"/>
            </a:xfrm>
            <a:custGeom>
              <a:avLst/>
              <a:gdLst>
                <a:gd name="T0" fmla="*/ 3 w 52"/>
                <a:gd name="T1" fmla="*/ 5 h 5"/>
                <a:gd name="T2" fmla="*/ 0 w 52"/>
                <a:gd name="T3" fmla="*/ 3 h 5"/>
                <a:gd name="T4" fmla="*/ 3 w 52"/>
                <a:gd name="T5" fmla="*/ 0 h 5"/>
                <a:gd name="T6" fmla="*/ 49 w 52"/>
                <a:gd name="T7" fmla="*/ 0 h 5"/>
                <a:gd name="T8" fmla="*/ 52 w 52"/>
                <a:gd name="T9" fmla="*/ 3 h 5"/>
                <a:gd name="T10" fmla="*/ 49 w 52"/>
                <a:gd name="T11" fmla="*/ 5 h 5"/>
                <a:gd name="T12" fmla="*/ 3 w 52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">
                  <a:moveTo>
                    <a:pt x="3" y="5"/>
                  </a:moveTo>
                  <a:cubicBezTo>
                    <a:pt x="2" y="5"/>
                    <a:pt x="0" y="4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1" y="0"/>
                    <a:pt x="52" y="1"/>
                    <a:pt x="52" y="3"/>
                  </a:cubicBezTo>
                  <a:cubicBezTo>
                    <a:pt x="52" y="4"/>
                    <a:pt x="51" y="5"/>
                    <a:pt x="49" y="5"/>
                  </a:cubicBezTo>
                  <a:lnTo>
                    <a:pt x="3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5"/>
            <p:cNvSpPr>
              <a:spLocks/>
            </p:cNvSpPr>
            <p:nvPr/>
          </p:nvSpPr>
          <p:spPr bwMode="auto">
            <a:xfrm>
              <a:off x="9834834" y="2024846"/>
              <a:ext cx="196850" cy="22225"/>
            </a:xfrm>
            <a:custGeom>
              <a:avLst/>
              <a:gdLst>
                <a:gd name="T0" fmla="*/ 3 w 52"/>
                <a:gd name="T1" fmla="*/ 6 h 6"/>
                <a:gd name="T2" fmla="*/ 0 w 52"/>
                <a:gd name="T3" fmla="*/ 3 h 6"/>
                <a:gd name="T4" fmla="*/ 3 w 52"/>
                <a:gd name="T5" fmla="*/ 0 h 6"/>
                <a:gd name="T6" fmla="*/ 49 w 52"/>
                <a:gd name="T7" fmla="*/ 0 h 6"/>
                <a:gd name="T8" fmla="*/ 52 w 52"/>
                <a:gd name="T9" fmla="*/ 3 h 6"/>
                <a:gd name="T10" fmla="*/ 49 w 52"/>
                <a:gd name="T11" fmla="*/ 6 h 6"/>
                <a:gd name="T12" fmla="*/ 3 w 5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6">
                  <a:moveTo>
                    <a:pt x="3" y="6"/>
                  </a:moveTo>
                  <a:cubicBezTo>
                    <a:pt x="2" y="6"/>
                    <a:pt x="0" y="4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1" y="0"/>
                    <a:pt x="52" y="1"/>
                    <a:pt x="52" y="3"/>
                  </a:cubicBezTo>
                  <a:cubicBezTo>
                    <a:pt x="52" y="4"/>
                    <a:pt x="51" y="6"/>
                    <a:pt x="49" y="6"/>
                  </a:cubicBezTo>
                  <a:lnTo>
                    <a:pt x="3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6"/>
            <p:cNvSpPr>
              <a:spLocks/>
            </p:cNvSpPr>
            <p:nvPr/>
          </p:nvSpPr>
          <p:spPr bwMode="auto">
            <a:xfrm>
              <a:off x="9834834" y="2072471"/>
              <a:ext cx="196850" cy="23813"/>
            </a:xfrm>
            <a:custGeom>
              <a:avLst/>
              <a:gdLst>
                <a:gd name="T0" fmla="*/ 3 w 52"/>
                <a:gd name="T1" fmla="*/ 6 h 6"/>
                <a:gd name="T2" fmla="*/ 0 w 52"/>
                <a:gd name="T3" fmla="*/ 3 h 6"/>
                <a:gd name="T4" fmla="*/ 3 w 52"/>
                <a:gd name="T5" fmla="*/ 0 h 6"/>
                <a:gd name="T6" fmla="*/ 49 w 52"/>
                <a:gd name="T7" fmla="*/ 0 h 6"/>
                <a:gd name="T8" fmla="*/ 52 w 52"/>
                <a:gd name="T9" fmla="*/ 3 h 6"/>
                <a:gd name="T10" fmla="*/ 49 w 52"/>
                <a:gd name="T11" fmla="*/ 6 h 6"/>
                <a:gd name="T12" fmla="*/ 3 w 5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6">
                  <a:moveTo>
                    <a:pt x="3" y="6"/>
                  </a:move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1" y="0"/>
                    <a:pt x="52" y="2"/>
                    <a:pt x="52" y="3"/>
                  </a:cubicBezTo>
                  <a:cubicBezTo>
                    <a:pt x="52" y="5"/>
                    <a:pt x="51" y="6"/>
                    <a:pt x="49" y="6"/>
                  </a:cubicBezTo>
                  <a:lnTo>
                    <a:pt x="3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7"/>
            <p:cNvSpPr>
              <a:spLocks/>
            </p:cNvSpPr>
            <p:nvPr/>
          </p:nvSpPr>
          <p:spPr bwMode="auto">
            <a:xfrm>
              <a:off x="9834834" y="2115333"/>
              <a:ext cx="196850" cy="17463"/>
            </a:xfrm>
            <a:custGeom>
              <a:avLst/>
              <a:gdLst>
                <a:gd name="T0" fmla="*/ 3 w 52"/>
                <a:gd name="T1" fmla="*/ 5 h 5"/>
                <a:gd name="T2" fmla="*/ 0 w 52"/>
                <a:gd name="T3" fmla="*/ 2 h 5"/>
                <a:gd name="T4" fmla="*/ 3 w 52"/>
                <a:gd name="T5" fmla="*/ 0 h 5"/>
                <a:gd name="T6" fmla="*/ 49 w 52"/>
                <a:gd name="T7" fmla="*/ 0 h 5"/>
                <a:gd name="T8" fmla="*/ 52 w 52"/>
                <a:gd name="T9" fmla="*/ 2 h 5"/>
                <a:gd name="T10" fmla="*/ 49 w 52"/>
                <a:gd name="T11" fmla="*/ 5 h 5"/>
                <a:gd name="T12" fmla="*/ 3 w 52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">
                  <a:moveTo>
                    <a:pt x="3" y="5"/>
                  </a:move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1" y="0"/>
                    <a:pt x="52" y="1"/>
                    <a:pt x="52" y="2"/>
                  </a:cubicBezTo>
                  <a:cubicBezTo>
                    <a:pt x="52" y="4"/>
                    <a:pt x="51" y="5"/>
                    <a:pt x="49" y="5"/>
                  </a:cubicBezTo>
                  <a:lnTo>
                    <a:pt x="3" y="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8" name="文本框 87"/>
          <p:cNvSpPr txBox="1"/>
          <p:nvPr/>
        </p:nvSpPr>
        <p:spPr>
          <a:xfrm>
            <a:off x="2358232" y="2053769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请插入您的文本内容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7515270" y="2021689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请插入您的文本内容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8207744" y="4267576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请插入您的文本内容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1860168" y="4267576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请插入您的文本内容</a:t>
            </a:r>
          </a:p>
        </p:txBody>
      </p:sp>
      <p:sp>
        <p:nvSpPr>
          <p:cNvPr id="93" name="文本框 92"/>
          <p:cNvSpPr txBox="1"/>
          <p:nvPr/>
        </p:nvSpPr>
        <p:spPr>
          <a:xfrm>
            <a:off x="3411298" y="1592104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优点一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7490816" y="1534878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优点二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2968708" y="3772955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优点四</a:t>
            </a:r>
          </a:p>
        </p:txBody>
      </p:sp>
      <p:sp>
        <p:nvSpPr>
          <p:cNvPr id="96" name="文本框 95"/>
          <p:cNvSpPr txBox="1"/>
          <p:nvPr/>
        </p:nvSpPr>
        <p:spPr>
          <a:xfrm>
            <a:off x="8207744" y="3836582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优点三</a:t>
            </a:r>
          </a:p>
        </p:txBody>
      </p:sp>
    </p:spTree>
    <p:extLst>
      <p:ext uri="{BB962C8B-B14F-4D97-AF65-F5344CB8AC3E}">
        <p14:creationId xmlns:p14="http://schemas.microsoft.com/office/powerpoint/2010/main" val="335372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9" grpId="0" animBg="1"/>
      <p:bldP spid="40" grpId="0" animBg="1"/>
      <p:bldP spid="41" grpId="0" animBg="1"/>
      <p:bldP spid="88" grpId="0"/>
      <p:bldP spid="90" grpId="0"/>
      <p:bldP spid="91" grpId="0"/>
      <p:bldP spid="92" grpId="0"/>
      <p:bldP spid="93" grpId="0"/>
      <p:bldP spid="94" grpId="0"/>
      <p:bldP spid="95" grpId="0"/>
      <p:bldP spid="9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890248" y="1448212"/>
            <a:ext cx="7280438" cy="3587484"/>
            <a:chOff x="1423" y="971"/>
            <a:chExt cx="4832" cy="2381"/>
          </a:xfrm>
          <a:solidFill>
            <a:schemeClr val="bg1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428" y="1049"/>
              <a:ext cx="35" cy="19"/>
            </a:xfrm>
            <a:custGeom>
              <a:avLst/>
              <a:gdLst>
                <a:gd name="T0" fmla="*/ 8 w 15"/>
                <a:gd name="T1" fmla="*/ 0 h 8"/>
                <a:gd name="T2" fmla="*/ 9 w 15"/>
                <a:gd name="T3" fmla="*/ 1 h 8"/>
                <a:gd name="T4" fmla="*/ 12 w 15"/>
                <a:gd name="T5" fmla="*/ 7 h 8"/>
                <a:gd name="T6" fmla="*/ 5 w 15"/>
                <a:gd name="T7" fmla="*/ 4 h 8"/>
                <a:gd name="T8" fmla="*/ 8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8" y="0"/>
                  </a:moveTo>
                  <a:cubicBezTo>
                    <a:pt x="9" y="0"/>
                    <a:pt x="9" y="0"/>
                    <a:pt x="9" y="1"/>
                  </a:cubicBezTo>
                  <a:cubicBezTo>
                    <a:pt x="10" y="4"/>
                    <a:pt x="15" y="4"/>
                    <a:pt x="12" y="7"/>
                  </a:cubicBezTo>
                  <a:cubicBezTo>
                    <a:pt x="8" y="8"/>
                    <a:pt x="10" y="2"/>
                    <a:pt x="5" y="4"/>
                  </a:cubicBezTo>
                  <a:cubicBezTo>
                    <a:pt x="0" y="2"/>
                    <a:pt x="11" y="4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934" y="1049"/>
              <a:ext cx="69" cy="35"/>
            </a:xfrm>
            <a:custGeom>
              <a:avLst/>
              <a:gdLst>
                <a:gd name="T0" fmla="*/ 28 w 29"/>
                <a:gd name="T1" fmla="*/ 11 h 15"/>
                <a:gd name="T2" fmla="*/ 17 w 29"/>
                <a:gd name="T3" fmla="*/ 14 h 15"/>
                <a:gd name="T4" fmla="*/ 3 w 29"/>
                <a:gd name="T5" fmla="*/ 14 h 15"/>
                <a:gd name="T6" fmla="*/ 0 w 29"/>
                <a:gd name="T7" fmla="*/ 11 h 15"/>
                <a:gd name="T8" fmla="*/ 22 w 29"/>
                <a:gd name="T9" fmla="*/ 0 h 15"/>
                <a:gd name="T10" fmla="*/ 27 w 29"/>
                <a:gd name="T11" fmla="*/ 3 h 15"/>
                <a:gd name="T12" fmla="*/ 24 w 29"/>
                <a:gd name="T13" fmla="*/ 4 h 15"/>
                <a:gd name="T14" fmla="*/ 28 w 29"/>
                <a:gd name="T1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5">
                  <a:moveTo>
                    <a:pt x="28" y="11"/>
                  </a:moveTo>
                  <a:cubicBezTo>
                    <a:pt x="24" y="11"/>
                    <a:pt x="17" y="9"/>
                    <a:pt x="17" y="14"/>
                  </a:cubicBezTo>
                  <a:cubicBezTo>
                    <a:pt x="14" y="12"/>
                    <a:pt x="9" y="15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3" y="3"/>
                    <a:pt x="11" y="0"/>
                    <a:pt x="22" y="0"/>
                  </a:cubicBezTo>
                  <a:cubicBezTo>
                    <a:pt x="21" y="4"/>
                    <a:pt x="26" y="1"/>
                    <a:pt x="27" y="3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3" y="6"/>
                    <a:pt x="29" y="5"/>
                    <a:pt x="2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37" y="1051"/>
              <a:ext cx="35" cy="21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1 w 15"/>
                <a:gd name="T7" fmla="*/ 4 h 9"/>
                <a:gd name="T8" fmla="*/ 9 w 15"/>
                <a:gd name="T9" fmla="*/ 4 h 9"/>
                <a:gd name="T10" fmla="*/ 15 w 15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15" y="2"/>
                  </a:moveTo>
                  <a:cubicBezTo>
                    <a:pt x="14" y="3"/>
                    <a:pt x="13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6" y="7"/>
                    <a:pt x="0" y="9"/>
                    <a:pt x="1" y="4"/>
                  </a:cubicBezTo>
                  <a:cubicBezTo>
                    <a:pt x="5" y="5"/>
                    <a:pt x="6" y="1"/>
                    <a:pt x="9" y="4"/>
                  </a:cubicBezTo>
                  <a:cubicBezTo>
                    <a:pt x="12" y="4"/>
                    <a:pt x="11" y="0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4324" y="1061"/>
              <a:ext cx="45" cy="23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5 h 10"/>
                <a:gd name="T4" fmla="*/ 11 w 19"/>
                <a:gd name="T5" fmla="*/ 9 h 10"/>
                <a:gd name="T6" fmla="*/ 8 w 19"/>
                <a:gd name="T7" fmla="*/ 6 h 10"/>
                <a:gd name="T8" fmla="*/ 4 w 19"/>
                <a:gd name="T9" fmla="*/ 7 h 10"/>
                <a:gd name="T10" fmla="*/ 1 w 19"/>
                <a:gd name="T11" fmla="*/ 5 h 10"/>
                <a:gd name="T12" fmla="*/ 8 w 19"/>
                <a:gd name="T13" fmla="*/ 3 h 10"/>
                <a:gd name="T14" fmla="*/ 8 w 19"/>
                <a:gd name="T15" fmla="*/ 2 h 10"/>
                <a:gd name="T16" fmla="*/ 18 w 1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8" y="0"/>
                  </a:moveTo>
                  <a:cubicBezTo>
                    <a:pt x="19" y="4"/>
                    <a:pt x="15" y="2"/>
                    <a:pt x="15" y="5"/>
                  </a:cubicBezTo>
                  <a:cubicBezTo>
                    <a:pt x="15" y="5"/>
                    <a:pt x="13" y="8"/>
                    <a:pt x="11" y="9"/>
                  </a:cubicBezTo>
                  <a:cubicBezTo>
                    <a:pt x="8" y="10"/>
                    <a:pt x="9" y="6"/>
                    <a:pt x="8" y="6"/>
                  </a:cubicBezTo>
                  <a:cubicBezTo>
                    <a:pt x="8" y="6"/>
                    <a:pt x="6" y="8"/>
                    <a:pt x="4" y="7"/>
                  </a:cubicBezTo>
                  <a:cubicBezTo>
                    <a:pt x="3" y="7"/>
                    <a:pt x="3" y="4"/>
                    <a:pt x="1" y="5"/>
                  </a:cubicBezTo>
                  <a:cubicBezTo>
                    <a:pt x="0" y="1"/>
                    <a:pt x="7" y="5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12" y="1"/>
                    <a:pt x="13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497" y="1061"/>
              <a:ext cx="35" cy="11"/>
            </a:xfrm>
            <a:custGeom>
              <a:avLst/>
              <a:gdLst>
                <a:gd name="T0" fmla="*/ 14 w 15"/>
                <a:gd name="T1" fmla="*/ 5 h 5"/>
                <a:gd name="T2" fmla="*/ 3 w 15"/>
                <a:gd name="T3" fmla="*/ 5 h 5"/>
                <a:gd name="T4" fmla="*/ 7 w 15"/>
                <a:gd name="T5" fmla="*/ 0 h 5"/>
                <a:gd name="T6" fmla="*/ 14 w 1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4" y="5"/>
                  </a:moveTo>
                  <a:cubicBezTo>
                    <a:pt x="10" y="5"/>
                    <a:pt x="6" y="5"/>
                    <a:pt x="3" y="5"/>
                  </a:cubicBezTo>
                  <a:cubicBezTo>
                    <a:pt x="0" y="0"/>
                    <a:pt x="7" y="4"/>
                    <a:pt x="7" y="0"/>
                  </a:cubicBezTo>
                  <a:cubicBezTo>
                    <a:pt x="8" y="3"/>
                    <a:pt x="15" y="0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447" y="1075"/>
              <a:ext cx="42" cy="16"/>
            </a:xfrm>
            <a:custGeom>
              <a:avLst/>
              <a:gdLst>
                <a:gd name="T0" fmla="*/ 12 w 18"/>
                <a:gd name="T1" fmla="*/ 0 h 7"/>
                <a:gd name="T2" fmla="*/ 12 w 18"/>
                <a:gd name="T3" fmla="*/ 6 h 7"/>
                <a:gd name="T4" fmla="*/ 0 w 18"/>
                <a:gd name="T5" fmla="*/ 4 h 7"/>
                <a:gd name="T6" fmla="*/ 12 w 1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18" y="2"/>
                    <a:pt x="12" y="2"/>
                    <a:pt x="12" y="6"/>
                  </a:cubicBezTo>
                  <a:cubicBezTo>
                    <a:pt x="8" y="5"/>
                    <a:pt x="2" y="7"/>
                    <a:pt x="0" y="4"/>
                  </a:cubicBezTo>
                  <a:cubicBezTo>
                    <a:pt x="2" y="1"/>
                    <a:pt x="10" y="3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2334" y="1089"/>
              <a:ext cx="19" cy="12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5 h 5"/>
                <a:gd name="T4" fmla="*/ 0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5" y="0"/>
                    <a:pt x="8" y="0"/>
                    <a:pt x="8" y="5"/>
                  </a:cubicBezTo>
                  <a:cubicBezTo>
                    <a:pt x="5" y="3"/>
                    <a:pt x="0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4958" y="1087"/>
              <a:ext cx="78" cy="38"/>
            </a:xfrm>
            <a:custGeom>
              <a:avLst/>
              <a:gdLst>
                <a:gd name="T0" fmla="*/ 29 w 33"/>
                <a:gd name="T1" fmla="*/ 3 h 16"/>
                <a:gd name="T2" fmla="*/ 32 w 33"/>
                <a:gd name="T3" fmla="*/ 10 h 16"/>
                <a:gd name="T4" fmla="*/ 18 w 33"/>
                <a:gd name="T5" fmla="*/ 15 h 16"/>
                <a:gd name="T6" fmla="*/ 15 w 33"/>
                <a:gd name="T7" fmla="*/ 13 h 16"/>
                <a:gd name="T8" fmla="*/ 10 w 33"/>
                <a:gd name="T9" fmla="*/ 13 h 16"/>
                <a:gd name="T10" fmla="*/ 10 w 33"/>
                <a:gd name="T11" fmla="*/ 10 h 16"/>
                <a:gd name="T12" fmla="*/ 5 w 33"/>
                <a:gd name="T13" fmla="*/ 12 h 16"/>
                <a:gd name="T14" fmla="*/ 7 w 33"/>
                <a:gd name="T15" fmla="*/ 9 h 16"/>
                <a:gd name="T16" fmla="*/ 1 w 33"/>
                <a:gd name="T17" fmla="*/ 8 h 16"/>
                <a:gd name="T18" fmla="*/ 4 w 33"/>
                <a:gd name="T19" fmla="*/ 5 h 16"/>
                <a:gd name="T20" fmla="*/ 8 w 33"/>
                <a:gd name="T21" fmla="*/ 2 h 16"/>
                <a:gd name="T22" fmla="*/ 21 w 33"/>
                <a:gd name="T23" fmla="*/ 1 h 16"/>
                <a:gd name="T24" fmla="*/ 21 w 33"/>
                <a:gd name="T25" fmla="*/ 3 h 16"/>
                <a:gd name="T26" fmla="*/ 29 w 33"/>
                <a:gd name="T27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6">
                  <a:moveTo>
                    <a:pt x="29" y="3"/>
                  </a:moveTo>
                  <a:cubicBezTo>
                    <a:pt x="28" y="8"/>
                    <a:pt x="24" y="11"/>
                    <a:pt x="32" y="10"/>
                  </a:cubicBezTo>
                  <a:cubicBezTo>
                    <a:pt x="33" y="16"/>
                    <a:pt x="23" y="15"/>
                    <a:pt x="18" y="15"/>
                  </a:cubicBezTo>
                  <a:cubicBezTo>
                    <a:pt x="16" y="14"/>
                    <a:pt x="16" y="14"/>
                    <a:pt x="15" y="13"/>
                  </a:cubicBezTo>
                  <a:cubicBezTo>
                    <a:pt x="12" y="11"/>
                    <a:pt x="13" y="15"/>
                    <a:pt x="10" y="13"/>
                  </a:cubicBezTo>
                  <a:cubicBezTo>
                    <a:pt x="9" y="13"/>
                    <a:pt x="10" y="11"/>
                    <a:pt x="10" y="10"/>
                  </a:cubicBezTo>
                  <a:cubicBezTo>
                    <a:pt x="9" y="10"/>
                    <a:pt x="7" y="13"/>
                    <a:pt x="5" y="12"/>
                  </a:cubicBezTo>
                  <a:cubicBezTo>
                    <a:pt x="5" y="12"/>
                    <a:pt x="7" y="10"/>
                    <a:pt x="7" y="9"/>
                  </a:cubicBezTo>
                  <a:cubicBezTo>
                    <a:pt x="6" y="8"/>
                    <a:pt x="0" y="11"/>
                    <a:pt x="1" y="8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3"/>
                    <a:pt x="5" y="3"/>
                    <a:pt x="8" y="2"/>
                  </a:cubicBezTo>
                  <a:cubicBezTo>
                    <a:pt x="9" y="2"/>
                    <a:pt x="15" y="0"/>
                    <a:pt x="21" y="1"/>
                  </a:cubicBezTo>
                  <a:cubicBezTo>
                    <a:pt x="21" y="1"/>
                    <a:pt x="21" y="3"/>
                    <a:pt x="21" y="3"/>
                  </a:cubicBezTo>
                  <a:cubicBezTo>
                    <a:pt x="23" y="5"/>
                    <a:pt x="28" y="2"/>
                    <a:pt x="2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927" y="1087"/>
              <a:ext cx="31" cy="21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3" y="0"/>
                    <a:pt x="9" y="3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2265" y="1110"/>
              <a:ext cx="78" cy="43"/>
            </a:xfrm>
            <a:custGeom>
              <a:avLst/>
              <a:gdLst>
                <a:gd name="T0" fmla="*/ 24 w 33"/>
                <a:gd name="T1" fmla="*/ 5 h 18"/>
                <a:gd name="T2" fmla="*/ 28 w 33"/>
                <a:gd name="T3" fmla="*/ 10 h 18"/>
                <a:gd name="T4" fmla="*/ 32 w 33"/>
                <a:gd name="T5" fmla="*/ 17 h 18"/>
                <a:gd name="T6" fmla="*/ 28 w 33"/>
                <a:gd name="T7" fmla="*/ 17 h 18"/>
                <a:gd name="T8" fmla="*/ 28 w 33"/>
                <a:gd name="T9" fmla="*/ 15 h 18"/>
                <a:gd name="T10" fmla="*/ 25 w 33"/>
                <a:gd name="T11" fmla="*/ 13 h 18"/>
                <a:gd name="T12" fmla="*/ 7 w 33"/>
                <a:gd name="T13" fmla="*/ 12 h 18"/>
                <a:gd name="T14" fmla="*/ 11 w 33"/>
                <a:gd name="T15" fmla="*/ 9 h 18"/>
                <a:gd name="T16" fmla="*/ 8 w 33"/>
                <a:gd name="T17" fmla="*/ 6 h 18"/>
                <a:gd name="T18" fmla="*/ 0 w 33"/>
                <a:gd name="T19" fmla="*/ 2 h 18"/>
                <a:gd name="T20" fmla="*/ 11 w 33"/>
                <a:gd name="T21" fmla="*/ 2 h 18"/>
                <a:gd name="T22" fmla="*/ 14 w 33"/>
                <a:gd name="T23" fmla="*/ 5 h 18"/>
                <a:gd name="T24" fmla="*/ 20 w 33"/>
                <a:gd name="T25" fmla="*/ 5 h 18"/>
                <a:gd name="T26" fmla="*/ 24 w 33"/>
                <a:gd name="T2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8">
                  <a:moveTo>
                    <a:pt x="24" y="5"/>
                  </a:moveTo>
                  <a:cubicBezTo>
                    <a:pt x="26" y="6"/>
                    <a:pt x="27" y="8"/>
                    <a:pt x="28" y="10"/>
                  </a:cubicBezTo>
                  <a:cubicBezTo>
                    <a:pt x="30" y="12"/>
                    <a:pt x="33" y="14"/>
                    <a:pt x="32" y="17"/>
                  </a:cubicBezTo>
                  <a:cubicBezTo>
                    <a:pt x="32" y="17"/>
                    <a:pt x="29" y="18"/>
                    <a:pt x="28" y="17"/>
                  </a:cubicBezTo>
                  <a:cubicBezTo>
                    <a:pt x="28" y="17"/>
                    <a:pt x="29" y="15"/>
                    <a:pt x="28" y="15"/>
                  </a:cubicBezTo>
                  <a:cubicBezTo>
                    <a:pt x="28" y="14"/>
                    <a:pt x="24" y="17"/>
                    <a:pt x="25" y="13"/>
                  </a:cubicBezTo>
                  <a:cubicBezTo>
                    <a:pt x="17" y="13"/>
                    <a:pt x="12" y="13"/>
                    <a:pt x="7" y="12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1" y="7"/>
                    <a:pt x="8" y="8"/>
                    <a:pt x="8" y="6"/>
                  </a:cubicBezTo>
                  <a:cubicBezTo>
                    <a:pt x="3" y="4"/>
                    <a:pt x="1" y="8"/>
                    <a:pt x="0" y="2"/>
                  </a:cubicBezTo>
                  <a:cubicBezTo>
                    <a:pt x="3" y="0"/>
                    <a:pt x="8" y="1"/>
                    <a:pt x="11" y="2"/>
                  </a:cubicBezTo>
                  <a:cubicBezTo>
                    <a:pt x="13" y="2"/>
                    <a:pt x="14" y="2"/>
                    <a:pt x="14" y="5"/>
                  </a:cubicBezTo>
                  <a:cubicBezTo>
                    <a:pt x="16" y="6"/>
                    <a:pt x="20" y="0"/>
                    <a:pt x="20" y="5"/>
                  </a:cubicBezTo>
                  <a:cubicBezTo>
                    <a:pt x="20" y="6"/>
                    <a:pt x="24" y="7"/>
                    <a:pt x="2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038" y="1110"/>
              <a:ext cx="79" cy="41"/>
            </a:xfrm>
            <a:custGeom>
              <a:avLst/>
              <a:gdLst>
                <a:gd name="T0" fmla="*/ 13 w 33"/>
                <a:gd name="T1" fmla="*/ 0 h 17"/>
                <a:gd name="T2" fmla="*/ 19 w 33"/>
                <a:gd name="T3" fmla="*/ 5 h 17"/>
                <a:gd name="T4" fmla="*/ 20 w 33"/>
                <a:gd name="T5" fmla="*/ 2 h 17"/>
                <a:gd name="T6" fmla="*/ 23 w 33"/>
                <a:gd name="T7" fmla="*/ 5 h 17"/>
                <a:gd name="T8" fmla="*/ 26 w 33"/>
                <a:gd name="T9" fmla="*/ 5 h 17"/>
                <a:gd name="T10" fmla="*/ 26 w 33"/>
                <a:gd name="T11" fmla="*/ 6 h 17"/>
                <a:gd name="T12" fmla="*/ 32 w 33"/>
                <a:gd name="T13" fmla="*/ 7 h 17"/>
                <a:gd name="T14" fmla="*/ 22 w 33"/>
                <a:gd name="T15" fmla="*/ 10 h 17"/>
                <a:gd name="T16" fmla="*/ 20 w 33"/>
                <a:gd name="T17" fmla="*/ 13 h 17"/>
                <a:gd name="T18" fmla="*/ 8 w 33"/>
                <a:gd name="T19" fmla="*/ 13 h 17"/>
                <a:gd name="T20" fmla="*/ 6 w 33"/>
                <a:gd name="T21" fmla="*/ 16 h 17"/>
                <a:gd name="T22" fmla="*/ 1 w 33"/>
                <a:gd name="T23" fmla="*/ 15 h 17"/>
                <a:gd name="T24" fmla="*/ 1 w 33"/>
                <a:gd name="T25" fmla="*/ 10 h 17"/>
                <a:gd name="T26" fmla="*/ 4 w 33"/>
                <a:gd name="T27" fmla="*/ 10 h 17"/>
                <a:gd name="T28" fmla="*/ 5 w 33"/>
                <a:gd name="T29" fmla="*/ 6 h 17"/>
                <a:gd name="T30" fmla="*/ 8 w 33"/>
                <a:gd name="T31" fmla="*/ 6 h 17"/>
                <a:gd name="T32" fmla="*/ 13 w 33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7">
                  <a:moveTo>
                    <a:pt x="13" y="0"/>
                  </a:moveTo>
                  <a:cubicBezTo>
                    <a:pt x="14" y="3"/>
                    <a:pt x="20" y="0"/>
                    <a:pt x="19" y="5"/>
                  </a:cubicBezTo>
                  <a:cubicBezTo>
                    <a:pt x="20" y="6"/>
                    <a:pt x="20" y="2"/>
                    <a:pt x="20" y="2"/>
                  </a:cubicBezTo>
                  <a:cubicBezTo>
                    <a:pt x="22" y="2"/>
                    <a:pt x="22" y="4"/>
                    <a:pt x="23" y="5"/>
                  </a:cubicBezTo>
                  <a:cubicBezTo>
                    <a:pt x="24" y="5"/>
                    <a:pt x="26" y="4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8" y="7"/>
                    <a:pt x="32" y="5"/>
                    <a:pt x="32" y="7"/>
                  </a:cubicBezTo>
                  <a:cubicBezTo>
                    <a:pt x="33" y="13"/>
                    <a:pt x="25" y="9"/>
                    <a:pt x="22" y="10"/>
                  </a:cubicBezTo>
                  <a:cubicBezTo>
                    <a:pt x="20" y="10"/>
                    <a:pt x="21" y="13"/>
                    <a:pt x="20" y="13"/>
                  </a:cubicBezTo>
                  <a:cubicBezTo>
                    <a:pt x="17" y="15"/>
                    <a:pt x="9" y="14"/>
                    <a:pt x="8" y="13"/>
                  </a:cubicBezTo>
                  <a:cubicBezTo>
                    <a:pt x="6" y="13"/>
                    <a:pt x="7" y="15"/>
                    <a:pt x="6" y="16"/>
                  </a:cubicBezTo>
                  <a:cubicBezTo>
                    <a:pt x="4" y="13"/>
                    <a:pt x="4" y="17"/>
                    <a:pt x="1" y="15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1" y="10"/>
                    <a:pt x="3" y="11"/>
                    <a:pt x="4" y="10"/>
                  </a:cubicBezTo>
                  <a:cubicBezTo>
                    <a:pt x="5" y="9"/>
                    <a:pt x="4" y="7"/>
                    <a:pt x="5" y="6"/>
                  </a:cubicBezTo>
                  <a:cubicBezTo>
                    <a:pt x="5" y="6"/>
                    <a:pt x="7" y="7"/>
                    <a:pt x="8" y="6"/>
                  </a:cubicBezTo>
                  <a:cubicBezTo>
                    <a:pt x="9" y="4"/>
                    <a:pt x="12" y="3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2128" y="1139"/>
              <a:ext cx="14" cy="23"/>
            </a:xfrm>
            <a:custGeom>
              <a:avLst/>
              <a:gdLst>
                <a:gd name="T0" fmla="*/ 6 w 6"/>
                <a:gd name="T1" fmla="*/ 5 h 10"/>
                <a:gd name="T2" fmla="*/ 6 w 6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10"/>
                    <a:pt x="0" y="0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2159" y="1144"/>
              <a:ext cx="42" cy="26"/>
            </a:xfrm>
            <a:custGeom>
              <a:avLst/>
              <a:gdLst>
                <a:gd name="T0" fmla="*/ 17 w 18"/>
                <a:gd name="T1" fmla="*/ 3 h 11"/>
                <a:gd name="T2" fmla="*/ 4 w 18"/>
                <a:gd name="T3" fmla="*/ 10 h 11"/>
                <a:gd name="T4" fmla="*/ 0 w 18"/>
                <a:gd name="T5" fmla="*/ 6 h 11"/>
                <a:gd name="T6" fmla="*/ 9 w 18"/>
                <a:gd name="T7" fmla="*/ 3 h 11"/>
                <a:gd name="T8" fmla="*/ 17 w 18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7" y="3"/>
                  </a:moveTo>
                  <a:cubicBezTo>
                    <a:pt x="18" y="11"/>
                    <a:pt x="8" y="7"/>
                    <a:pt x="4" y="10"/>
                  </a:cubicBezTo>
                  <a:cubicBezTo>
                    <a:pt x="2" y="10"/>
                    <a:pt x="3" y="6"/>
                    <a:pt x="0" y="6"/>
                  </a:cubicBezTo>
                  <a:cubicBezTo>
                    <a:pt x="1" y="2"/>
                    <a:pt x="8" y="7"/>
                    <a:pt x="9" y="3"/>
                  </a:cubicBezTo>
                  <a:cubicBezTo>
                    <a:pt x="9" y="0"/>
                    <a:pt x="12" y="5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2395" y="1148"/>
              <a:ext cx="38" cy="19"/>
            </a:xfrm>
            <a:custGeom>
              <a:avLst/>
              <a:gdLst>
                <a:gd name="T0" fmla="*/ 14 w 16"/>
                <a:gd name="T1" fmla="*/ 3 h 8"/>
                <a:gd name="T2" fmla="*/ 14 w 16"/>
                <a:gd name="T3" fmla="*/ 5 h 8"/>
                <a:gd name="T4" fmla="*/ 10 w 16"/>
                <a:gd name="T5" fmla="*/ 7 h 8"/>
                <a:gd name="T6" fmla="*/ 8 w 16"/>
                <a:gd name="T7" fmla="*/ 8 h 8"/>
                <a:gd name="T8" fmla="*/ 4 w 16"/>
                <a:gd name="T9" fmla="*/ 7 h 8"/>
                <a:gd name="T10" fmla="*/ 3 w 16"/>
                <a:gd name="T11" fmla="*/ 8 h 8"/>
                <a:gd name="T12" fmla="*/ 1 w 16"/>
                <a:gd name="T13" fmla="*/ 7 h 8"/>
                <a:gd name="T14" fmla="*/ 14 w 16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">
                  <a:moveTo>
                    <a:pt x="14" y="3"/>
                  </a:moveTo>
                  <a:cubicBezTo>
                    <a:pt x="16" y="4"/>
                    <a:pt x="15" y="5"/>
                    <a:pt x="14" y="5"/>
                  </a:cubicBezTo>
                  <a:cubicBezTo>
                    <a:pt x="13" y="7"/>
                    <a:pt x="12" y="6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8"/>
                    <a:pt x="6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0" y="0"/>
                    <a:pt x="13" y="7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2256" y="1158"/>
              <a:ext cx="21" cy="12"/>
            </a:xfrm>
            <a:custGeom>
              <a:avLst/>
              <a:gdLst>
                <a:gd name="T0" fmla="*/ 0 w 9"/>
                <a:gd name="T1" fmla="*/ 3 h 5"/>
                <a:gd name="T2" fmla="*/ 7 w 9"/>
                <a:gd name="T3" fmla="*/ 4 h 5"/>
                <a:gd name="T4" fmla="*/ 0 w 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1"/>
                    <a:pt x="9" y="0"/>
                    <a:pt x="7" y="4"/>
                  </a:cubicBezTo>
                  <a:cubicBezTo>
                    <a:pt x="4" y="3"/>
                    <a:pt x="4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2464" y="1160"/>
              <a:ext cx="12" cy="12"/>
            </a:xfrm>
            <a:custGeom>
              <a:avLst/>
              <a:gdLst>
                <a:gd name="T0" fmla="*/ 0 w 5"/>
                <a:gd name="T1" fmla="*/ 0 h 5"/>
                <a:gd name="T2" fmla="*/ 4 w 5"/>
                <a:gd name="T3" fmla="*/ 5 h 5"/>
                <a:gd name="T4" fmla="*/ 0 w 5"/>
                <a:gd name="T5" fmla="*/ 5 h 5"/>
                <a:gd name="T6" fmla="*/ 0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3" y="0"/>
                    <a:pt x="5" y="2"/>
                    <a:pt x="4" y="5"/>
                  </a:cubicBezTo>
                  <a:cubicBezTo>
                    <a:pt x="3" y="5"/>
                    <a:pt x="2" y="5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2374" y="1179"/>
              <a:ext cx="237" cy="71"/>
            </a:xfrm>
            <a:custGeom>
              <a:avLst/>
              <a:gdLst>
                <a:gd name="T0" fmla="*/ 100 w 100"/>
                <a:gd name="T1" fmla="*/ 16 h 30"/>
                <a:gd name="T2" fmla="*/ 100 w 100"/>
                <a:gd name="T3" fmla="*/ 23 h 30"/>
                <a:gd name="T4" fmla="*/ 96 w 100"/>
                <a:gd name="T5" fmla="*/ 26 h 30"/>
                <a:gd name="T6" fmla="*/ 79 w 100"/>
                <a:gd name="T7" fmla="*/ 26 h 30"/>
                <a:gd name="T8" fmla="*/ 73 w 100"/>
                <a:gd name="T9" fmla="*/ 29 h 30"/>
                <a:gd name="T10" fmla="*/ 69 w 100"/>
                <a:gd name="T11" fmla="*/ 28 h 30"/>
                <a:gd name="T12" fmla="*/ 68 w 100"/>
                <a:gd name="T13" fmla="*/ 29 h 30"/>
                <a:gd name="T14" fmla="*/ 62 w 100"/>
                <a:gd name="T15" fmla="*/ 29 h 30"/>
                <a:gd name="T16" fmla="*/ 62 w 100"/>
                <a:gd name="T17" fmla="*/ 28 h 30"/>
                <a:gd name="T18" fmla="*/ 59 w 100"/>
                <a:gd name="T19" fmla="*/ 29 h 30"/>
                <a:gd name="T20" fmla="*/ 54 w 100"/>
                <a:gd name="T21" fmla="*/ 26 h 30"/>
                <a:gd name="T22" fmla="*/ 33 w 100"/>
                <a:gd name="T23" fmla="*/ 26 h 30"/>
                <a:gd name="T24" fmla="*/ 34 w 100"/>
                <a:gd name="T25" fmla="*/ 23 h 30"/>
                <a:gd name="T26" fmla="*/ 31 w 100"/>
                <a:gd name="T27" fmla="*/ 22 h 30"/>
                <a:gd name="T28" fmla="*/ 28 w 100"/>
                <a:gd name="T29" fmla="*/ 16 h 30"/>
                <a:gd name="T30" fmla="*/ 31 w 100"/>
                <a:gd name="T31" fmla="*/ 14 h 30"/>
                <a:gd name="T32" fmla="*/ 28 w 100"/>
                <a:gd name="T33" fmla="*/ 8 h 30"/>
                <a:gd name="T34" fmla="*/ 16 w 100"/>
                <a:gd name="T35" fmla="*/ 9 h 30"/>
                <a:gd name="T36" fmla="*/ 13 w 100"/>
                <a:gd name="T37" fmla="*/ 7 h 30"/>
                <a:gd name="T38" fmla="*/ 10 w 100"/>
                <a:gd name="T39" fmla="*/ 5 h 30"/>
                <a:gd name="T40" fmla="*/ 5 w 100"/>
                <a:gd name="T41" fmla="*/ 7 h 30"/>
                <a:gd name="T42" fmla="*/ 2 w 100"/>
                <a:gd name="T43" fmla="*/ 1 h 30"/>
                <a:gd name="T44" fmla="*/ 17 w 100"/>
                <a:gd name="T45" fmla="*/ 0 h 30"/>
                <a:gd name="T46" fmla="*/ 20 w 100"/>
                <a:gd name="T47" fmla="*/ 1 h 30"/>
                <a:gd name="T48" fmla="*/ 20 w 100"/>
                <a:gd name="T49" fmla="*/ 4 h 30"/>
                <a:gd name="T50" fmla="*/ 24 w 100"/>
                <a:gd name="T51" fmla="*/ 7 h 30"/>
                <a:gd name="T52" fmla="*/ 37 w 100"/>
                <a:gd name="T53" fmla="*/ 7 h 30"/>
                <a:gd name="T54" fmla="*/ 37 w 100"/>
                <a:gd name="T55" fmla="*/ 14 h 30"/>
                <a:gd name="T56" fmla="*/ 47 w 100"/>
                <a:gd name="T57" fmla="*/ 15 h 30"/>
                <a:gd name="T58" fmla="*/ 47 w 100"/>
                <a:gd name="T59" fmla="*/ 18 h 30"/>
                <a:gd name="T60" fmla="*/ 49 w 100"/>
                <a:gd name="T61" fmla="*/ 16 h 30"/>
                <a:gd name="T62" fmla="*/ 66 w 100"/>
                <a:gd name="T63" fmla="*/ 16 h 30"/>
                <a:gd name="T64" fmla="*/ 69 w 100"/>
                <a:gd name="T65" fmla="*/ 18 h 30"/>
                <a:gd name="T66" fmla="*/ 73 w 100"/>
                <a:gd name="T67" fmla="*/ 15 h 30"/>
                <a:gd name="T68" fmla="*/ 77 w 100"/>
                <a:gd name="T69" fmla="*/ 15 h 30"/>
                <a:gd name="T70" fmla="*/ 100 w 100"/>
                <a:gd name="T71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30">
                  <a:moveTo>
                    <a:pt x="100" y="16"/>
                  </a:moveTo>
                  <a:cubicBezTo>
                    <a:pt x="100" y="19"/>
                    <a:pt x="100" y="21"/>
                    <a:pt x="100" y="23"/>
                  </a:cubicBezTo>
                  <a:cubicBezTo>
                    <a:pt x="98" y="23"/>
                    <a:pt x="96" y="24"/>
                    <a:pt x="96" y="26"/>
                  </a:cubicBezTo>
                  <a:cubicBezTo>
                    <a:pt x="89" y="27"/>
                    <a:pt x="84" y="26"/>
                    <a:pt x="79" y="26"/>
                  </a:cubicBezTo>
                  <a:cubicBezTo>
                    <a:pt x="77" y="26"/>
                    <a:pt x="75" y="29"/>
                    <a:pt x="73" y="29"/>
                  </a:cubicBezTo>
                  <a:cubicBezTo>
                    <a:pt x="71" y="29"/>
                    <a:pt x="71" y="28"/>
                    <a:pt x="69" y="28"/>
                  </a:cubicBezTo>
                  <a:cubicBezTo>
                    <a:pt x="70" y="28"/>
                    <a:pt x="68" y="29"/>
                    <a:pt x="68" y="29"/>
                  </a:cubicBezTo>
                  <a:cubicBezTo>
                    <a:pt x="67" y="29"/>
                    <a:pt x="62" y="29"/>
                    <a:pt x="62" y="29"/>
                  </a:cubicBezTo>
                  <a:cubicBezTo>
                    <a:pt x="62" y="29"/>
                    <a:pt x="62" y="28"/>
                    <a:pt x="62" y="28"/>
                  </a:cubicBezTo>
                  <a:cubicBezTo>
                    <a:pt x="61" y="27"/>
                    <a:pt x="59" y="29"/>
                    <a:pt x="59" y="29"/>
                  </a:cubicBezTo>
                  <a:cubicBezTo>
                    <a:pt x="56" y="28"/>
                    <a:pt x="56" y="26"/>
                    <a:pt x="54" y="26"/>
                  </a:cubicBezTo>
                  <a:cubicBezTo>
                    <a:pt x="48" y="26"/>
                    <a:pt x="41" y="30"/>
                    <a:pt x="33" y="26"/>
                  </a:cubicBezTo>
                  <a:cubicBezTo>
                    <a:pt x="33" y="25"/>
                    <a:pt x="34" y="25"/>
                    <a:pt x="34" y="23"/>
                  </a:cubicBezTo>
                  <a:cubicBezTo>
                    <a:pt x="34" y="21"/>
                    <a:pt x="32" y="23"/>
                    <a:pt x="31" y="22"/>
                  </a:cubicBezTo>
                  <a:cubicBezTo>
                    <a:pt x="30" y="20"/>
                    <a:pt x="31" y="17"/>
                    <a:pt x="28" y="16"/>
                  </a:cubicBezTo>
                  <a:cubicBezTo>
                    <a:pt x="29" y="15"/>
                    <a:pt x="31" y="15"/>
                    <a:pt x="31" y="14"/>
                  </a:cubicBezTo>
                  <a:cubicBezTo>
                    <a:pt x="31" y="11"/>
                    <a:pt x="27" y="12"/>
                    <a:pt x="28" y="8"/>
                  </a:cubicBezTo>
                  <a:cubicBezTo>
                    <a:pt x="26" y="10"/>
                    <a:pt x="20" y="9"/>
                    <a:pt x="16" y="9"/>
                  </a:cubicBezTo>
                  <a:cubicBezTo>
                    <a:pt x="13" y="11"/>
                    <a:pt x="14" y="7"/>
                    <a:pt x="13" y="7"/>
                  </a:cubicBezTo>
                  <a:cubicBezTo>
                    <a:pt x="12" y="6"/>
                    <a:pt x="10" y="7"/>
                    <a:pt x="10" y="5"/>
                  </a:cubicBezTo>
                  <a:cubicBezTo>
                    <a:pt x="9" y="6"/>
                    <a:pt x="7" y="7"/>
                    <a:pt x="5" y="7"/>
                  </a:cubicBezTo>
                  <a:cubicBezTo>
                    <a:pt x="9" y="2"/>
                    <a:pt x="0" y="6"/>
                    <a:pt x="2" y="1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0" y="1"/>
                    <a:pt x="20" y="3"/>
                    <a:pt x="20" y="4"/>
                  </a:cubicBezTo>
                  <a:cubicBezTo>
                    <a:pt x="21" y="5"/>
                    <a:pt x="25" y="3"/>
                    <a:pt x="24" y="7"/>
                  </a:cubicBezTo>
                  <a:cubicBezTo>
                    <a:pt x="28" y="3"/>
                    <a:pt x="32" y="7"/>
                    <a:pt x="37" y="7"/>
                  </a:cubicBezTo>
                  <a:cubicBezTo>
                    <a:pt x="36" y="11"/>
                    <a:pt x="39" y="11"/>
                    <a:pt x="37" y="14"/>
                  </a:cubicBezTo>
                  <a:cubicBezTo>
                    <a:pt x="39" y="14"/>
                    <a:pt x="43" y="13"/>
                    <a:pt x="47" y="15"/>
                  </a:cubicBezTo>
                  <a:cubicBezTo>
                    <a:pt x="48" y="15"/>
                    <a:pt x="40" y="18"/>
                    <a:pt x="47" y="18"/>
                  </a:cubicBezTo>
                  <a:cubicBezTo>
                    <a:pt x="48" y="18"/>
                    <a:pt x="48" y="16"/>
                    <a:pt x="49" y="16"/>
                  </a:cubicBezTo>
                  <a:cubicBezTo>
                    <a:pt x="54" y="16"/>
                    <a:pt x="60" y="16"/>
                    <a:pt x="66" y="16"/>
                  </a:cubicBezTo>
                  <a:cubicBezTo>
                    <a:pt x="67" y="16"/>
                    <a:pt x="69" y="18"/>
                    <a:pt x="69" y="18"/>
                  </a:cubicBezTo>
                  <a:cubicBezTo>
                    <a:pt x="72" y="17"/>
                    <a:pt x="66" y="15"/>
                    <a:pt x="73" y="15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83" y="14"/>
                    <a:pt x="92" y="14"/>
                    <a:pt x="10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388" y="1177"/>
              <a:ext cx="236" cy="170"/>
            </a:xfrm>
            <a:custGeom>
              <a:avLst/>
              <a:gdLst>
                <a:gd name="T0" fmla="*/ 82 w 100"/>
                <a:gd name="T1" fmla="*/ 2 h 72"/>
                <a:gd name="T2" fmla="*/ 99 w 100"/>
                <a:gd name="T3" fmla="*/ 1 h 72"/>
                <a:gd name="T4" fmla="*/ 98 w 100"/>
                <a:gd name="T5" fmla="*/ 8 h 72"/>
                <a:gd name="T6" fmla="*/ 79 w 100"/>
                <a:gd name="T7" fmla="*/ 10 h 72"/>
                <a:gd name="T8" fmla="*/ 77 w 100"/>
                <a:gd name="T9" fmla="*/ 13 h 72"/>
                <a:gd name="T10" fmla="*/ 74 w 100"/>
                <a:gd name="T11" fmla="*/ 13 h 72"/>
                <a:gd name="T12" fmla="*/ 71 w 100"/>
                <a:gd name="T13" fmla="*/ 16 h 72"/>
                <a:gd name="T14" fmla="*/ 68 w 100"/>
                <a:gd name="T15" fmla="*/ 15 h 72"/>
                <a:gd name="T16" fmla="*/ 63 w 100"/>
                <a:gd name="T17" fmla="*/ 16 h 72"/>
                <a:gd name="T18" fmla="*/ 57 w 100"/>
                <a:gd name="T19" fmla="*/ 17 h 72"/>
                <a:gd name="T20" fmla="*/ 56 w 100"/>
                <a:gd name="T21" fmla="*/ 20 h 72"/>
                <a:gd name="T22" fmla="*/ 49 w 100"/>
                <a:gd name="T23" fmla="*/ 24 h 72"/>
                <a:gd name="T24" fmla="*/ 44 w 100"/>
                <a:gd name="T25" fmla="*/ 27 h 72"/>
                <a:gd name="T26" fmla="*/ 42 w 100"/>
                <a:gd name="T27" fmla="*/ 30 h 72"/>
                <a:gd name="T28" fmla="*/ 40 w 100"/>
                <a:gd name="T29" fmla="*/ 33 h 72"/>
                <a:gd name="T30" fmla="*/ 33 w 100"/>
                <a:gd name="T31" fmla="*/ 36 h 72"/>
                <a:gd name="T32" fmla="*/ 32 w 100"/>
                <a:gd name="T33" fmla="*/ 37 h 72"/>
                <a:gd name="T34" fmla="*/ 26 w 100"/>
                <a:gd name="T35" fmla="*/ 40 h 72"/>
                <a:gd name="T36" fmla="*/ 23 w 100"/>
                <a:gd name="T37" fmla="*/ 45 h 72"/>
                <a:gd name="T38" fmla="*/ 25 w 100"/>
                <a:gd name="T39" fmla="*/ 54 h 72"/>
                <a:gd name="T40" fmla="*/ 20 w 100"/>
                <a:gd name="T41" fmla="*/ 57 h 72"/>
                <a:gd name="T42" fmla="*/ 23 w 100"/>
                <a:gd name="T43" fmla="*/ 62 h 72"/>
                <a:gd name="T44" fmla="*/ 22 w 100"/>
                <a:gd name="T45" fmla="*/ 64 h 72"/>
                <a:gd name="T46" fmla="*/ 23 w 100"/>
                <a:gd name="T47" fmla="*/ 65 h 72"/>
                <a:gd name="T48" fmla="*/ 25 w 100"/>
                <a:gd name="T49" fmla="*/ 64 h 72"/>
                <a:gd name="T50" fmla="*/ 29 w 100"/>
                <a:gd name="T51" fmla="*/ 66 h 72"/>
                <a:gd name="T52" fmla="*/ 27 w 100"/>
                <a:gd name="T53" fmla="*/ 72 h 72"/>
                <a:gd name="T54" fmla="*/ 15 w 100"/>
                <a:gd name="T55" fmla="*/ 72 h 72"/>
                <a:gd name="T56" fmla="*/ 16 w 100"/>
                <a:gd name="T57" fmla="*/ 69 h 72"/>
                <a:gd name="T58" fmla="*/ 12 w 100"/>
                <a:gd name="T59" fmla="*/ 68 h 72"/>
                <a:gd name="T60" fmla="*/ 9 w 100"/>
                <a:gd name="T61" fmla="*/ 65 h 72"/>
                <a:gd name="T62" fmla="*/ 6 w 100"/>
                <a:gd name="T63" fmla="*/ 65 h 72"/>
                <a:gd name="T64" fmla="*/ 2 w 100"/>
                <a:gd name="T65" fmla="*/ 65 h 72"/>
                <a:gd name="T66" fmla="*/ 1 w 100"/>
                <a:gd name="T67" fmla="*/ 55 h 72"/>
                <a:gd name="T68" fmla="*/ 8 w 100"/>
                <a:gd name="T69" fmla="*/ 52 h 72"/>
                <a:gd name="T70" fmla="*/ 6 w 100"/>
                <a:gd name="T71" fmla="*/ 51 h 72"/>
                <a:gd name="T72" fmla="*/ 8 w 100"/>
                <a:gd name="T73" fmla="*/ 48 h 72"/>
                <a:gd name="T74" fmla="*/ 15 w 100"/>
                <a:gd name="T75" fmla="*/ 45 h 72"/>
                <a:gd name="T76" fmla="*/ 15 w 100"/>
                <a:gd name="T77" fmla="*/ 40 h 72"/>
                <a:gd name="T78" fmla="*/ 19 w 100"/>
                <a:gd name="T79" fmla="*/ 38 h 72"/>
                <a:gd name="T80" fmla="*/ 22 w 100"/>
                <a:gd name="T81" fmla="*/ 34 h 72"/>
                <a:gd name="T82" fmla="*/ 22 w 100"/>
                <a:gd name="T83" fmla="*/ 27 h 72"/>
                <a:gd name="T84" fmla="*/ 33 w 100"/>
                <a:gd name="T85" fmla="*/ 23 h 72"/>
                <a:gd name="T86" fmla="*/ 35 w 100"/>
                <a:gd name="T87" fmla="*/ 20 h 72"/>
                <a:gd name="T88" fmla="*/ 36 w 100"/>
                <a:gd name="T89" fmla="*/ 22 h 72"/>
                <a:gd name="T90" fmla="*/ 39 w 100"/>
                <a:gd name="T91" fmla="*/ 19 h 72"/>
                <a:gd name="T92" fmla="*/ 40 w 100"/>
                <a:gd name="T93" fmla="*/ 16 h 72"/>
                <a:gd name="T94" fmla="*/ 47 w 100"/>
                <a:gd name="T95" fmla="*/ 15 h 72"/>
                <a:gd name="T96" fmla="*/ 56 w 100"/>
                <a:gd name="T97" fmla="*/ 13 h 72"/>
                <a:gd name="T98" fmla="*/ 57 w 100"/>
                <a:gd name="T99" fmla="*/ 12 h 72"/>
                <a:gd name="T100" fmla="*/ 60 w 100"/>
                <a:gd name="T101" fmla="*/ 13 h 72"/>
                <a:gd name="T102" fmla="*/ 61 w 100"/>
                <a:gd name="T103" fmla="*/ 10 h 72"/>
                <a:gd name="T104" fmla="*/ 63 w 100"/>
                <a:gd name="T105" fmla="*/ 10 h 72"/>
                <a:gd name="T106" fmla="*/ 72 w 100"/>
                <a:gd name="T107" fmla="*/ 9 h 72"/>
                <a:gd name="T108" fmla="*/ 75 w 100"/>
                <a:gd name="T109" fmla="*/ 8 h 72"/>
                <a:gd name="T110" fmla="*/ 77 w 100"/>
                <a:gd name="T111" fmla="*/ 6 h 72"/>
                <a:gd name="T112" fmla="*/ 82 w 100"/>
                <a:gd name="T113" fmla="*/ 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72">
                  <a:moveTo>
                    <a:pt x="82" y="2"/>
                  </a:moveTo>
                  <a:cubicBezTo>
                    <a:pt x="87" y="5"/>
                    <a:pt x="93" y="0"/>
                    <a:pt x="99" y="1"/>
                  </a:cubicBezTo>
                  <a:cubicBezTo>
                    <a:pt x="100" y="4"/>
                    <a:pt x="97" y="4"/>
                    <a:pt x="98" y="8"/>
                  </a:cubicBezTo>
                  <a:cubicBezTo>
                    <a:pt x="93" y="5"/>
                    <a:pt x="86" y="10"/>
                    <a:pt x="79" y="10"/>
                  </a:cubicBezTo>
                  <a:cubicBezTo>
                    <a:pt x="78" y="10"/>
                    <a:pt x="78" y="13"/>
                    <a:pt x="77" y="13"/>
                  </a:cubicBezTo>
                  <a:cubicBezTo>
                    <a:pt x="76" y="14"/>
                    <a:pt x="74" y="13"/>
                    <a:pt x="74" y="13"/>
                  </a:cubicBezTo>
                  <a:cubicBezTo>
                    <a:pt x="74" y="13"/>
                    <a:pt x="71" y="16"/>
                    <a:pt x="71" y="16"/>
                  </a:cubicBezTo>
                  <a:cubicBezTo>
                    <a:pt x="70" y="16"/>
                    <a:pt x="70" y="14"/>
                    <a:pt x="68" y="15"/>
                  </a:cubicBezTo>
                  <a:cubicBezTo>
                    <a:pt x="67" y="15"/>
                    <a:pt x="65" y="15"/>
                    <a:pt x="63" y="16"/>
                  </a:cubicBezTo>
                  <a:cubicBezTo>
                    <a:pt x="62" y="16"/>
                    <a:pt x="59" y="17"/>
                    <a:pt x="57" y="17"/>
                  </a:cubicBezTo>
                  <a:cubicBezTo>
                    <a:pt x="55" y="18"/>
                    <a:pt x="57" y="19"/>
                    <a:pt x="56" y="20"/>
                  </a:cubicBezTo>
                  <a:cubicBezTo>
                    <a:pt x="55" y="21"/>
                    <a:pt x="49" y="20"/>
                    <a:pt x="49" y="24"/>
                  </a:cubicBezTo>
                  <a:cubicBezTo>
                    <a:pt x="48" y="26"/>
                    <a:pt x="45" y="27"/>
                    <a:pt x="44" y="27"/>
                  </a:cubicBezTo>
                  <a:cubicBezTo>
                    <a:pt x="44" y="28"/>
                    <a:pt x="42" y="29"/>
                    <a:pt x="42" y="30"/>
                  </a:cubicBezTo>
                  <a:cubicBezTo>
                    <a:pt x="41" y="31"/>
                    <a:pt x="40" y="31"/>
                    <a:pt x="40" y="33"/>
                  </a:cubicBezTo>
                  <a:cubicBezTo>
                    <a:pt x="35" y="34"/>
                    <a:pt x="36" y="32"/>
                    <a:pt x="33" y="36"/>
                  </a:cubicBezTo>
                  <a:cubicBezTo>
                    <a:pt x="33" y="36"/>
                    <a:pt x="32" y="35"/>
                    <a:pt x="32" y="37"/>
                  </a:cubicBezTo>
                  <a:cubicBezTo>
                    <a:pt x="32" y="39"/>
                    <a:pt x="28" y="38"/>
                    <a:pt x="26" y="40"/>
                  </a:cubicBezTo>
                  <a:cubicBezTo>
                    <a:pt x="26" y="42"/>
                    <a:pt x="28" y="47"/>
                    <a:pt x="23" y="45"/>
                  </a:cubicBezTo>
                  <a:cubicBezTo>
                    <a:pt x="24" y="48"/>
                    <a:pt x="22" y="54"/>
                    <a:pt x="25" y="54"/>
                  </a:cubicBezTo>
                  <a:cubicBezTo>
                    <a:pt x="24" y="55"/>
                    <a:pt x="22" y="56"/>
                    <a:pt x="20" y="57"/>
                  </a:cubicBezTo>
                  <a:cubicBezTo>
                    <a:pt x="19" y="60"/>
                    <a:pt x="24" y="59"/>
                    <a:pt x="23" y="62"/>
                  </a:cubicBezTo>
                  <a:cubicBezTo>
                    <a:pt x="23" y="62"/>
                    <a:pt x="21" y="63"/>
                    <a:pt x="22" y="64"/>
                  </a:cubicBezTo>
                  <a:cubicBezTo>
                    <a:pt x="22" y="63"/>
                    <a:pt x="24" y="65"/>
                    <a:pt x="23" y="65"/>
                  </a:cubicBezTo>
                  <a:cubicBezTo>
                    <a:pt x="24" y="65"/>
                    <a:pt x="25" y="64"/>
                    <a:pt x="25" y="64"/>
                  </a:cubicBezTo>
                  <a:cubicBezTo>
                    <a:pt x="26" y="64"/>
                    <a:pt x="26" y="67"/>
                    <a:pt x="29" y="66"/>
                  </a:cubicBezTo>
                  <a:cubicBezTo>
                    <a:pt x="29" y="69"/>
                    <a:pt x="27" y="69"/>
                    <a:pt x="27" y="72"/>
                  </a:cubicBezTo>
                  <a:cubicBezTo>
                    <a:pt x="23" y="72"/>
                    <a:pt x="19" y="72"/>
                    <a:pt x="15" y="72"/>
                  </a:cubicBezTo>
                  <a:cubicBezTo>
                    <a:pt x="15" y="71"/>
                    <a:pt x="17" y="70"/>
                    <a:pt x="16" y="69"/>
                  </a:cubicBezTo>
                  <a:cubicBezTo>
                    <a:pt x="15" y="68"/>
                    <a:pt x="14" y="69"/>
                    <a:pt x="12" y="68"/>
                  </a:cubicBezTo>
                  <a:cubicBezTo>
                    <a:pt x="11" y="67"/>
                    <a:pt x="10" y="65"/>
                    <a:pt x="9" y="65"/>
                  </a:cubicBezTo>
                  <a:cubicBezTo>
                    <a:pt x="9" y="65"/>
                    <a:pt x="7" y="65"/>
                    <a:pt x="6" y="65"/>
                  </a:cubicBezTo>
                  <a:cubicBezTo>
                    <a:pt x="5" y="64"/>
                    <a:pt x="5" y="65"/>
                    <a:pt x="2" y="65"/>
                  </a:cubicBezTo>
                  <a:cubicBezTo>
                    <a:pt x="2" y="62"/>
                    <a:pt x="0" y="60"/>
                    <a:pt x="1" y="55"/>
                  </a:cubicBezTo>
                  <a:cubicBezTo>
                    <a:pt x="5" y="60"/>
                    <a:pt x="1" y="50"/>
                    <a:pt x="8" y="52"/>
                  </a:cubicBezTo>
                  <a:cubicBezTo>
                    <a:pt x="9" y="51"/>
                    <a:pt x="6" y="51"/>
                    <a:pt x="6" y="51"/>
                  </a:cubicBezTo>
                  <a:cubicBezTo>
                    <a:pt x="7" y="50"/>
                    <a:pt x="11" y="49"/>
                    <a:pt x="8" y="48"/>
                  </a:cubicBezTo>
                  <a:cubicBezTo>
                    <a:pt x="9" y="46"/>
                    <a:pt x="12" y="46"/>
                    <a:pt x="15" y="45"/>
                  </a:cubicBezTo>
                  <a:cubicBezTo>
                    <a:pt x="14" y="43"/>
                    <a:pt x="19" y="41"/>
                    <a:pt x="15" y="40"/>
                  </a:cubicBezTo>
                  <a:cubicBezTo>
                    <a:pt x="15" y="38"/>
                    <a:pt x="17" y="39"/>
                    <a:pt x="19" y="38"/>
                  </a:cubicBezTo>
                  <a:cubicBezTo>
                    <a:pt x="19" y="36"/>
                    <a:pt x="20" y="35"/>
                    <a:pt x="22" y="34"/>
                  </a:cubicBezTo>
                  <a:cubicBezTo>
                    <a:pt x="19" y="32"/>
                    <a:pt x="23" y="32"/>
                    <a:pt x="22" y="27"/>
                  </a:cubicBezTo>
                  <a:cubicBezTo>
                    <a:pt x="27" y="27"/>
                    <a:pt x="29" y="24"/>
                    <a:pt x="33" y="23"/>
                  </a:cubicBezTo>
                  <a:cubicBezTo>
                    <a:pt x="35" y="24"/>
                    <a:pt x="34" y="21"/>
                    <a:pt x="35" y="20"/>
                  </a:cubicBezTo>
                  <a:cubicBezTo>
                    <a:pt x="35" y="20"/>
                    <a:pt x="36" y="21"/>
                    <a:pt x="36" y="22"/>
                  </a:cubicBezTo>
                  <a:cubicBezTo>
                    <a:pt x="37" y="21"/>
                    <a:pt x="38" y="20"/>
                    <a:pt x="39" y="19"/>
                  </a:cubicBezTo>
                  <a:cubicBezTo>
                    <a:pt x="39" y="18"/>
                    <a:pt x="40" y="18"/>
                    <a:pt x="40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49" y="13"/>
                    <a:pt x="51" y="14"/>
                    <a:pt x="56" y="13"/>
                  </a:cubicBezTo>
                  <a:cubicBezTo>
                    <a:pt x="57" y="13"/>
                    <a:pt x="56" y="12"/>
                    <a:pt x="57" y="12"/>
                  </a:cubicBezTo>
                  <a:cubicBezTo>
                    <a:pt x="59" y="11"/>
                    <a:pt x="60" y="13"/>
                    <a:pt x="60" y="13"/>
                  </a:cubicBezTo>
                  <a:cubicBezTo>
                    <a:pt x="62" y="13"/>
                    <a:pt x="59" y="10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4" y="10"/>
                    <a:pt x="68" y="10"/>
                    <a:pt x="72" y="9"/>
                  </a:cubicBezTo>
                  <a:cubicBezTo>
                    <a:pt x="75" y="8"/>
                    <a:pt x="74" y="9"/>
                    <a:pt x="75" y="8"/>
                  </a:cubicBezTo>
                  <a:cubicBezTo>
                    <a:pt x="75" y="8"/>
                    <a:pt x="77" y="6"/>
                    <a:pt x="77" y="6"/>
                  </a:cubicBezTo>
                  <a:cubicBezTo>
                    <a:pt x="81" y="4"/>
                    <a:pt x="82" y="9"/>
                    <a:pt x="8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2313" y="1186"/>
              <a:ext cx="26" cy="12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1"/>
                  </a:moveTo>
                  <a:cubicBezTo>
                    <a:pt x="9" y="1"/>
                    <a:pt x="10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5545" y="1200"/>
              <a:ext cx="73" cy="57"/>
            </a:xfrm>
            <a:custGeom>
              <a:avLst/>
              <a:gdLst>
                <a:gd name="T0" fmla="*/ 8 w 31"/>
                <a:gd name="T1" fmla="*/ 0 h 24"/>
                <a:gd name="T2" fmla="*/ 10 w 31"/>
                <a:gd name="T3" fmla="*/ 2 h 24"/>
                <a:gd name="T4" fmla="*/ 18 w 31"/>
                <a:gd name="T5" fmla="*/ 6 h 24"/>
                <a:gd name="T6" fmla="*/ 22 w 31"/>
                <a:gd name="T7" fmla="*/ 3 h 24"/>
                <a:gd name="T8" fmla="*/ 31 w 31"/>
                <a:gd name="T9" fmla="*/ 5 h 24"/>
                <a:gd name="T10" fmla="*/ 28 w 31"/>
                <a:gd name="T11" fmla="*/ 12 h 24"/>
                <a:gd name="T12" fmla="*/ 17 w 31"/>
                <a:gd name="T13" fmla="*/ 14 h 24"/>
                <a:gd name="T14" fmla="*/ 17 w 31"/>
                <a:gd name="T15" fmla="*/ 16 h 24"/>
                <a:gd name="T16" fmla="*/ 14 w 31"/>
                <a:gd name="T17" fmla="*/ 19 h 24"/>
                <a:gd name="T18" fmla="*/ 10 w 31"/>
                <a:gd name="T19" fmla="*/ 20 h 24"/>
                <a:gd name="T20" fmla="*/ 4 w 31"/>
                <a:gd name="T21" fmla="*/ 17 h 24"/>
                <a:gd name="T22" fmla="*/ 0 w 31"/>
                <a:gd name="T23" fmla="*/ 6 h 24"/>
                <a:gd name="T24" fmla="*/ 8 w 31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4">
                  <a:moveTo>
                    <a:pt x="8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1" y="5"/>
                    <a:pt x="16" y="4"/>
                    <a:pt x="18" y="6"/>
                  </a:cubicBezTo>
                  <a:cubicBezTo>
                    <a:pt x="21" y="7"/>
                    <a:pt x="22" y="3"/>
                    <a:pt x="22" y="3"/>
                  </a:cubicBezTo>
                  <a:cubicBezTo>
                    <a:pt x="24" y="3"/>
                    <a:pt x="26" y="6"/>
                    <a:pt x="31" y="5"/>
                  </a:cubicBezTo>
                  <a:cubicBezTo>
                    <a:pt x="30" y="6"/>
                    <a:pt x="23" y="9"/>
                    <a:pt x="28" y="12"/>
                  </a:cubicBezTo>
                  <a:cubicBezTo>
                    <a:pt x="27" y="15"/>
                    <a:pt x="22" y="14"/>
                    <a:pt x="17" y="14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8"/>
                    <a:pt x="9" y="17"/>
                    <a:pt x="14" y="19"/>
                  </a:cubicBezTo>
                  <a:cubicBezTo>
                    <a:pt x="14" y="24"/>
                    <a:pt x="9" y="16"/>
                    <a:pt x="10" y="20"/>
                  </a:cubicBezTo>
                  <a:cubicBezTo>
                    <a:pt x="8" y="19"/>
                    <a:pt x="9" y="16"/>
                    <a:pt x="4" y="17"/>
                  </a:cubicBezTo>
                  <a:cubicBezTo>
                    <a:pt x="3" y="13"/>
                    <a:pt x="4" y="7"/>
                    <a:pt x="0" y="6"/>
                  </a:cubicBezTo>
                  <a:cubicBezTo>
                    <a:pt x="1" y="3"/>
                    <a:pt x="9" y="6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2074" y="1207"/>
              <a:ext cx="19" cy="15"/>
            </a:xfrm>
            <a:custGeom>
              <a:avLst/>
              <a:gdLst>
                <a:gd name="T0" fmla="*/ 4 w 8"/>
                <a:gd name="T1" fmla="*/ 0 h 6"/>
                <a:gd name="T2" fmla="*/ 5 w 8"/>
                <a:gd name="T3" fmla="*/ 6 h 6"/>
                <a:gd name="T4" fmla="*/ 0 w 8"/>
                <a:gd name="T5" fmla="*/ 4 h 6"/>
                <a:gd name="T6" fmla="*/ 4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8" y="1"/>
                    <a:pt x="5" y="2"/>
                    <a:pt x="5" y="6"/>
                  </a:cubicBezTo>
                  <a:cubicBezTo>
                    <a:pt x="4" y="5"/>
                    <a:pt x="2" y="4"/>
                    <a:pt x="0" y="4"/>
                  </a:cubicBezTo>
                  <a:cubicBezTo>
                    <a:pt x="0" y="2"/>
                    <a:pt x="4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625" y="1207"/>
              <a:ext cx="33" cy="31"/>
            </a:xfrm>
            <a:custGeom>
              <a:avLst/>
              <a:gdLst>
                <a:gd name="T0" fmla="*/ 0 w 14"/>
                <a:gd name="T1" fmla="*/ 4 h 13"/>
                <a:gd name="T2" fmla="*/ 14 w 14"/>
                <a:gd name="T3" fmla="*/ 7 h 13"/>
                <a:gd name="T4" fmla="*/ 8 w 14"/>
                <a:gd name="T5" fmla="*/ 13 h 13"/>
                <a:gd name="T6" fmla="*/ 5 w 14"/>
                <a:gd name="T7" fmla="*/ 10 h 13"/>
                <a:gd name="T8" fmla="*/ 3 w 14"/>
                <a:gd name="T9" fmla="*/ 10 h 13"/>
                <a:gd name="T10" fmla="*/ 0 w 14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0" y="4"/>
                  </a:moveTo>
                  <a:cubicBezTo>
                    <a:pt x="4" y="0"/>
                    <a:pt x="12" y="4"/>
                    <a:pt x="14" y="7"/>
                  </a:cubicBezTo>
                  <a:cubicBezTo>
                    <a:pt x="13" y="10"/>
                    <a:pt x="7" y="8"/>
                    <a:pt x="8" y="13"/>
                  </a:cubicBezTo>
                  <a:cubicBezTo>
                    <a:pt x="6" y="13"/>
                    <a:pt x="6" y="10"/>
                    <a:pt x="5" y="10"/>
                  </a:cubicBezTo>
                  <a:cubicBezTo>
                    <a:pt x="5" y="10"/>
                    <a:pt x="3" y="10"/>
                    <a:pt x="3" y="10"/>
                  </a:cubicBezTo>
                  <a:cubicBezTo>
                    <a:pt x="1" y="8"/>
                    <a:pt x="3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668" y="1217"/>
              <a:ext cx="50" cy="28"/>
            </a:xfrm>
            <a:custGeom>
              <a:avLst/>
              <a:gdLst>
                <a:gd name="T0" fmla="*/ 1 w 21"/>
                <a:gd name="T1" fmla="*/ 2 h 12"/>
                <a:gd name="T2" fmla="*/ 4 w 21"/>
                <a:gd name="T3" fmla="*/ 2 h 12"/>
                <a:gd name="T4" fmla="*/ 11 w 21"/>
                <a:gd name="T5" fmla="*/ 5 h 12"/>
                <a:gd name="T6" fmla="*/ 18 w 21"/>
                <a:gd name="T7" fmla="*/ 7 h 12"/>
                <a:gd name="T8" fmla="*/ 21 w 21"/>
                <a:gd name="T9" fmla="*/ 10 h 12"/>
                <a:gd name="T10" fmla="*/ 4 w 21"/>
                <a:gd name="T11" fmla="*/ 7 h 12"/>
                <a:gd name="T12" fmla="*/ 1 w 21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2">
                  <a:moveTo>
                    <a:pt x="1" y="2"/>
                  </a:moveTo>
                  <a:cubicBezTo>
                    <a:pt x="2" y="2"/>
                    <a:pt x="3" y="2"/>
                    <a:pt x="4" y="2"/>
                  </a:cubicBezTo>
                  <a:cubicBezTo>
                    <a:pt x="8" y="0"/>
                    <a:pt x="8" y="4"/>
                    <a:pt x="11" y="5"/>
                  </a:cubicBezTo>
                  <a:cubicBezTo>
                    <a:pt x="14" y="5"/>
                    <a:pt x="16" y="6"/>
                    <a:pt x="18" y="7"/>
                  </a:cubicBezTo>
                  <a:cubicBezTo>
                    <a:pt x="20" y="8"/>
                    <a:pt x="21" y="7"/>
                    <a:pt x="21" y="10"/>
                  </a:cubicBezTo>
                  <a:cubicBezTo>
                    <a:pt x="13" y="12"/>
                    <a:pt x="10" y="8"/>
                    <a:pt x="4" y="7"/>
                  </a:cubicBezTo>
                  <a:cubicBezTo>
                    <a:pt x="6" y="3"/>
                    <a:pt x="0" y="6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2298" y="1262"/>
              <a:ext cx="83" cy="69"/>
            </a:xfrm>
            <a:custGeom>
              <a:avLst/>
              <a:gdLst>
                <a:gd name="T0" fmla="*/ 11 w 35"/>
                <a:gd name="T1" fmla="*/ 5 h 29"/>
                <a:gd name="T2" fmla="*/ 11 w 35"/>
                <a:gd name="T3" fmla="*/ 4 h 29"/>
                <a:gd name="T4" fmla="*/ 27 w 35"/>
                <a:gd name="T5" fmla="*/ 0 h 29"/>
                <a:gd name="T6" fmla="*/ 30 w 35"/>
                <a:gd name="T7" fmla="*/ 5 h 29"/>
                <a:gd name="T8" fmla="*/ 27 w 35"/>
                <a:gd name="T9" fmla="*/ 9 h 29"/>
                <a:gd name="T10" fmla="*/ 34 w 35"/>
                <a:gd name="T11" fmla="*/ 11 h 29"/>
                <a:gd name="T12" fmla="*/ 35 w 35"/>
                <a:gd name="T13" fmla="*/ 22 h 29"/>
                <a:gd name="T14" fmla="*/ 31 w 35"/>
                <a:gd name="T15" fmla="*/ 22 h 29"/>
                <a:gd name="T16" fmla="*/ 31 w 35"/>
                <a:gd name="T17" fmla="*/ 25 h 29"/>
                <a:gd name="T18" fmla="*/ 27 w 35"/>
                <a:gd name="T19" fmla="*/ 25 h 29"/>
                <a:gd name="T20" fmla="*/ 23 w 35"/>
                <a:gd name="T21" fmla="*/ 28 h 29"/>
                <a:gd name="T22" fmla="*/ 18 w 35"/>
                <a:gd name="T23" fmla="*/ 23 h 29"/>
                <a:gd name="T24" fmla="*/ 14 w 35"/>
                <a:gd name="T25" fmla="*/ 19 h 29"/>
                <a:gd name="T26" fmla="*/ 11 w 35"/>
                <a:gd name="T27" fmla="*/ 16 h 29"/>
                <a:gd name="T28" fmla="*/ 4 w 35"/>
                <a:gd name="T29" fmla="*/ 15 h 29"/>
                <a:gd name="T30" fmla="*/ 0 w 35"/>
                <a:gd name="T31" fmla="*/ 12 h 29"/>
                <a:gd name="T32" fmla="*/ 14 w 35"/>
                <a:gd name="T33" fmla="*/ 14 h 29"/>
                <a:gd name="T34" fmla="*/ 15 w 35"/>
                <a:gd name="T35" fmla="*/ 8 h 29"/>
                <a:gd name="T36" fmla="*/ 10 w 35"/>
                <a:gd name="T37" fmla="*/ 4 h 29"/>
                <a:gd name="T38" fmla="*/ 11 w 35"/>
                <a:gd name="T3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9">
                  <a:moveTo>
                    <a:pt x="11" y="5"/>
                  </a:moveTo>
                  <a:cubicBezTo>
                    <a:pt x="13" y="5"/>
                    <a:pt x="12" y="4"/>
                    <a:pt x="11" y="4"/>
                  </a:cubicBezTo>
                  <a:cubicBezTo>
                    <a:pt x="15" y="1"/>
                    <a:pt x="25" y="4"/>
                    <a:pt x="27" y="0"/>
                  </a:cubicBezTo>
                  <a:cubicBezTo>
                    <a:pt x="29" y="1"/>
                    <a:pt x="29" y="3"/>
                    <a:pt x="30" y="5"/>
                  </a:cubicBezTo>
                  <a:cubicBezTo>
                    <a:pt x="30" y="8"/>
                    <a:pt x="27" y="7"/>
                    <a:pt x="27" y="9"/>
                  </a:cubicBezTo>
                  <a:cubicBezTo>
                    <a:pt x="28" y="14"/>
                    <a:pt x="30" y="11"/>
                    <a:pt x="34" y="11"/>
                  </a:cubicBezTo>
                  <a:cubicBezTo>
                    <a:pt x="35" y="16"/>
                    <a:pt x="34" y="16"/>
                    <a:pt x="35" y="22"/>
                  </a:cubicBezTo>
                  <a:cubicBezTo>
                    <a:pt x="34" y="23"/>
                    <a:pt x="32" y="21"/>
                    <a:pt x="31" y="22"/>
                  </a:cubicBezTo>
                  <a:cubicBezTo>
                    <a:pt x="31" y="22"/>
                    <a:pt x="31" y="25"/>
                    <a:pt x="31" y="25"/>
                  </a:cubicBezTo>
                  <a:cubicBezTo>
                    <a:pt x="30" y="25"/>
                    <a:pt x="28" y="25"/>
                    <a:pt x="27" y="25"/>
                  </a:cubicBezTo>
                  <a:cubicBezTo>
                    <a:pt x="25" y="25"/>
                    <a:pt x="25" y="27"/>
                    <a:pt x="23" y="28"/>
                  </a:cubicBezTo>
                  <a:cubicBezTo>
                    <a:pt x="19" y="29"/>
                    <a:pt x="19" y="25"/>
                    <a:pt x="18" y="23"/>
                  </a:cubicBezTo>
                  <a:cubicBezTo>
                    <a:pt x="17" y="22"/>
                    <a:pt x="13" y="22"/>
                    <a:pt x="14" y="19"/>
                  </a:cubicBezTo>
                  <a:cubicBezTo>
                    <a:pt x="12" y="20"/>
                    <a:pt x="11" y="18"/>
                    <a:pt x="11" y="16"/>
                  </a:cubicBezTo>
                  <a:cubicBezTo>
                    <a:pt x="9" y="17"/>
                    <a:pt x="7" y="16"/>
                    <a:pt x="4" y="15"/>
                  </a:cubicBezTo>
                  <a:cubicBezTo>
                    <a:pt x="2" y="14"/>
                    <a:pt x="0" y="16"/>
                    <a:pt x="0" y="12"/>
                  </a:cubicBezTo>
                  <a:cubicBezTo>
                    <a:pt x="6" y="11"/>
                    <a:pt x="8" y="15"/>
                    <a:pt x="14" y="14"/>
                  </a:cubicBezTo>
                  <a:cubicBezTo>
                    <a:pt x="16" y="13"/>
                    <a:pt x="15" y="10"/>
                    <a:pt x="15" y="8"/>
                  </a:cubicBezTo>
                  <a:cubicBezTo>
                    <a:pt x="16" y="4"/>
                    <a:pt x="8" y="9"/>
                    <a:pt x="10" y="4"/>
                  </a:cubicBezTo>
                  <a:cubicBezTo>
                    <a:pt x="11" y="4"/>
                    <a:pt x="11" y="4"/>
                    <a:pt x="1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2597" y="1267"/>
              <a:ext cx="52" cy="23"/>
            </a:xfrm>
            <a:custGeom>
              <a:avLst/>
              <a:gdLst>
                <a:gd name="T0" fmla="*/ 0 w 22"/>
                <a:gd name="T1" fmla="*/ 2 h 10"/>
                <a:gd name="T2" fmla="*/ 6 w 22"/>
                <a:gd name="T3" fmla="*/ 0 h 10"/>
                <a:gd name="T4" fmla="*/ 21 w 22"/>
                <a:gd name="T5" fmla="*/ 5 h 10"/>
                <a:gd name="T6" fmla="*/ 20 w 22"/>
                <a:gd name="T7" fmla="*/ 10 h 10"/>
                <a:gd name="T8" fmla="*/ 5 w 22"/>
                <a:gd name="T9" fmla="*/ 5 h 10"/>
                <a:gd name="T10" fmla="*/ 0 w 22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0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1" y="1"/>
                    <a:pt x="17" y="4"/>
                    <a:pt x="21" y="5"/>
                  </a:cubicBezTo>
                  <a:cubicBezTo>
                    <a:pt x="22" y="7"/>
                    <a:pt x="20" y="8"/>
                    <a:pt x="20" y="10"/>
                  </a:cubicBezTo>
                  <a:cubicBezTo>
                    <a:pt x="12" y="10"/>
                    <a:pt x="9" y="9"/>
                    <a:pt x="5" y="5"/>
                  </a:cubicBezTo>
                  <a:cubicBezTo>
                    <a:pt x="3" y="4"/>
                    <a:pt x="3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592" y="1267"/>
              <a:ext cx="33" cy="14"/>
            </a:xfrm>
            <a:custGeom>
              <a:avLst/>
              <a:gdLst>
                <a:gd name="T0" fmla="*/ 14 w 14"/>
                <a:gd name="T1" fmla="*/ 5 h 6"/>
                <a:gd name="T2" fmla="*/ 0 w 14"/>
                <a:gd name="T3" fmla="*/ 3 h 6"/>
                <a:gd name="T4" fmla="*/ 4 w 14"/>
                <a:gd name="T5" fmla="*/ 0 h 6"/>
                <a:gd name="T6" fmla="*/ 14 w 14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4" y="5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0" y="1"/>
                    <a:pt x="4" y="3"/>
                    <a:pt x="4" y="0"/>
                  </a:cubicBezTo>
                  <a:cubicBezTo>
                    <a:pt x="7" y="2"/>
                    <a:pt x="14" y="0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2963" y="1340"/>
              <a:ext cx="26" cy="19"/>
            </a:xfrm>
            <a:custGeom>
              <a:avLst/>
              <a:gdLst>
                <a:gd name="T0" fmla="*/ 11 w 11"/>
                <a:gd name="T1" fmla="*/ 6 h 8"/>
                <a:gd name="T2" fmla="*/ 0 w 11"/>
                <a:gd name="T3" fmla="*/ 3 h 8"/>
                <a:gd name="T4" fmla="*/ 11 w 11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6"/>
                  </a:moveTo>
                  <a:cubicBezTo>
                    <a:pt x="4" y="8"/>
                    <a:pt x="5" y="2"/>
                    <a:pt x="0" y="3"/>
                  </a:cubicBezTo>
                  <a:cubicBezTo>
                    <a:pt x="2" y="0"/>
                    <a:pt x="11" y="2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2944" y="1359"/>
              <a:ext cx="38" cy="21"/>
            </a:xfrm>
            <a:custGeom>
              <a:avLst/>
              <a:gdLst>
                <a:gd name="T0" fmla="*/ 16 w 16"/>
                <a:gd name="T1" fmla="*/ 5 h 9"/>
                <a:gd name="T2" fmla="*/ 2 w 16"/>
                <a:gd name="T3" fmla="*/ 5 h 9"/>
                <a:gd name="T4" fmla="*/ 6 w 16"/>
                <a:gd name="T5" fmla="*/ 1 h 9"/>
                <a:gd name="T6" fmla="*/ 16 w 16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16" y="5"/>
                  </a:moveTo>
                  <a:cubicBezTo>
                    <a:pt x="14" y="9"/>
                    <a:pt x="4" y="9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9" y="3"/>
                    <a:pt x="12" y="4"/>
                    <a:pt x="1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340" y="1373"/>
              <a:ext cx="24" cy="22"/>
            </a:xfrm>
            <a:custGeom>
              <a:avLst/>
              <a:gdLst>
                <a:gd name="T0" fmla="*/ 4 w 10"/>
                <a:gd name="T1" fmla="*/ 0 h 9"/>
                <a:gd name="T2" fmla="*/ 10 w 10"/>
                <a:gd name="T3" fmla="*/ 6 h 9"/>
                <a:gd name="T4" fmla="*/ 3 w 10"/>
                <a:gd name="T5" fmla="*/ 9 h 9"/>
                <a:gd name="T6" fmla="*/ 1 w 10"/>
                <a:gd name="T7" fmla="*/ 2 h 9"/>
                <a:gd name="T8" fmla="*/ 4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8" y="0"/>
                    <a:pt x="9" y="2"/>
                    <a:pt x="10" y="6"/>
                  </a:cubicBezTo>
                  <a:cubicBezTo>
                    <a:pt x="6" y="6"/>
                    <a:pt x="3" y="6"/>
                    <a:pt x="3" y="9"/>
                  </a:cubicBezTo>
                  <a:cubicBezTo>
                    <a:pt x="0" y="9"/>
                    <a:pt x="2" y="4"/>
                    <a:pt x="1" y="2"/>
                  </a:cubicBezTo>
                  <a:cubicBezTo>
                    <a:pt x="3" y="2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2223" y="1388"/>
              <a:ext cx="23" cy="16"/>
            </a:xfrm>
            <a:custGeom>
              <a:avLst/>
              <a:gdLst>
                <a:gd name="T0" fmla="*/ 10 w 10"/>
                <a:gd name="T1" fmla="*/ 6 h 7"/>
                <a:gd name="T2" fmla="*/ 0 w 10"/>
                <a:gd name="T3" fmla="*/ 7 h 7"/>
                <a:gd name="T4" fmla="*/ 10 w 10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6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4"/>
                    <a:pt x="10" y="0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2639" y="1399"/>
              <a:ext cx="43" cy="26"/>
            </a:xfrm>
            <a:custGeom>
              <a:avLst/>
              <a:gdLst>
                <a:gd name="T0" fmla="*/ 15 w 18"/>
                <a:gd name="T1" fmla="*/ 2 h 11"/>
                <a:gd name="T2" fmla="*/ 16 w 18"/>
                <a:gd name="T3" fmla="*/ 10 h 11"/>
                <a:gd name="T4" fmla="*/ 2 w 18"/>
                <a:gd name="T5" fmla="*/ 8 h 11"/>
                <a:gd name="T6" fmla="*/ 5 w 18"/>
                <a:gd name="T7" fmla="*/ 2 h 11"/>
                <a:gd name="T8" fmla="*/ 15 w 18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5" y="2"/>
                  </a:moveTo>
                  <a:cubicBezTo>
                    <a:pt x="16" y="4"/>
                    <a:pt x="18" y="9"/>
                    <a:pt x="16" y="10"/>
                  </a:cubicBezTo>
                  <a:cubicBezTo>
                    <a:pt x="11" y="10"/>
                    <a:pt x="4" y="11"/>
                    <a:pt x="2" y="8"/>
                  </a:cubicBezTo>
                  <a:cubicBezTo>
                    <a:pt x="0" y="3"/>
                    <a:pt x="6" y="6"/>
                    <a:pt x="5" y="2"/>
                  </a:cubicBezTo>
                  <a:cubicBezTo>
                    <a:pt x="9" y="0"/>
                    <a:pt x="14" y="4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2625" y="1470"/>
              <a:ext cx="50" cy="24"/>
            </a:xfrm>
            <a:custGeom>
              <a:avLst/>
              <a:gdLst>
                <a:gd name="T0" fmla="*/ 19 w 21"/>
                <a:gd name="T1" fmla="*/ 4 h 10"/>
                <a:gd name="T2" fmla="*/ 14 w 21"/>
                <a:gd name="T3" fmla="*/ 7 h 10"/>
                <a:gd name="T4" fmla="*/ 8 w 21"/>
                <a:gd name="T5" fmla="*/ 8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19 w 21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19" y="4"/>
                  </a:moveTo>
                  <a:cubicBezTo>
                    <a:pt x="21" y="8"/>
                    <a:pt x="16" y="7"/>
                    <a:pt x="14" y="7"/>
                  </a:cubicBezTo>
                  <a:cubicBezTo>
                    <a:pt x="13" y="7"/>
                    <a:pt x="9" y="10"/>
                    <a:pt x="8" y="8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1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2625" y="1506"/>
              <a:ext cx="24" cy="12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2552" y="1523"/>
              <a:ext cx="26" cy="14"/>
            </a:xfrm>
            <a:custGeom>
              <a:avLst/>
              <a:gdLst>
                <a:gd name="T0" fmla="*/ 9 w 11"/>
                <a:gd name="T1" fmla="*/ 0 h 6"/>
                <a:gd name="T2" fmla="*/ 11 w 11"/>
                <a:gd name="T3" fmla="*/ 3 h 6"/>
                <a:gd name="T4" fmla="*/ 5 w 11"/>
                <a:gd name="T5" fmla="*/ 5 h 6"/>
                <a:gd name="T6" fmla="*/ 0 w 11"/>
                <a:gd name="T7" fmla="*/ 5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9" y="2"/>
                    <a:pt x="10" y="3"/>
                    <a:pt x="11" y="3"/>
                  </a:cubicBezTo>
                  <a:cubicBezTo>
                    <a:pt x="11" y="6"/>
                    <a:pt x="6" y="3"/>
                    <a:pt x="5" y="5"/>
                  </a:cubicBezTo>
                  <a:cubicBezTo>
                    <a:pt x="4" y="6"/>
                    <a:pt x="5" y="5"/>
                    <a:pt x="0" y="5"/>
                  </a:cubicBezTo>
                  <a:cubicBezTo>
                    <a:pt x="2" y="2"/>
                    <a:pt x="4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2601" y="1537"/>
              <a:ext cx="10" cy="16"/>
            </a:xfrm>
            <a:custGeom>
              <a:avLst/>
              <a:gdLst>
                <a:gd name="T0" fmla="*/ 1 w 4"/>
                <a:gd name="T1" fmla="*/ 0 h 7"/>
                <a:gd name="T2" fmla="*/ 4 w 4"/>
                <a:gd name="T3" fmla="*/ 6 h 7"/>
                <a:gd name="T4" fmla="*/ 1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0" y="7"/>
                    <a:pt x="1" y="2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3550" y="1677"/>
              <a:ext cx="59" cy="68"/>
            </a:xfrm>
            <a:custGeom>
              <a:avLst/>
              <a:gdLst>
                <a:gd name="T0" fmla="*/ 10 w 25"/>
                <a:gd name="T1" fmla="*/ 0 h 29"/>
                <a:gd name="T2" fmla="*/ 11 w 25"/>
                <a:gd name="T3" fmla="*/ 1 h 29"/>
                <a:gd name="T4" fmla="*/ 21 w 25"/>
                <a:gd name="T5" fmla="*/ 1 h 29"/>
                <a:gd name="T6" fmla="*/ 25 w 25"/>
                <a:gd name="T7" fmla="*/ 4 h 29"/>
                <a:gd name="T8" fmla="*/ 24 w 25"/>
                <a:gd name="T9" fmla="*/ 7 h 29"/>
                <a:gd name="T10" fmla="*/ 21 w 25"/>
                <a:gd name="T11" fmla="*/ 8 h 29"/>
                <a:gd name="T12" fmla="*/ 24 w 25"/>
                <a:gd name="T13" fmla="*/ 15 h 29"/>
                <a:gd name="T14" fmla="*/ 22 w 25"/>
                <a:gd name="T15" fmla="*/ 22 h 29"/>
                <a:gd name="T16" fmla="*/ 15 w 25"/>
                <a:gd name="T17" fmla="*/ 22 h 29"/>
                <a:gd name="T18" fmla="*/ 14 w 25"/>
                <a:gd name="T19" fmla="*/ 27 h 29"/>
                <a:gd name="T20" fmla="*/ 11 w 25"/>
                <a:gd name="T21" fmla="*/ 29 h 29"/>
                <a:gd name="T22" fmla="*/ 3 w 25"/>
                <a:gd name="T23" fmla="*/ 29 h 29"/>
                <a:gd name="T24" fmla="*/ 6 w 25"/>
                <a:gd name="T25" fmla="*/ 21 h 29"/>
                <a:gd name="T26" fmla="*/ 6 w 25"/>
                <a:gd name="T27" fmla="*/ 15 h 29"/>
                <a:gd name="T28" fmla="*/ 3 w 25"/>
                <a:gd name="T29" fmla="*/ 8 h 29"/>
                <a:gd name="T30" fmla="*/ 8 w 25"/>
                <a:gd name="T31" fmla="*/ 10 h 29"/>
                <a:gd name="T32" fmla="*/ 10 w 25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9">
                  <a:moveTo>
                    <a:pt x="10" y="0"/>
                  </a:moveTo>
                  <a:cubicBezTo>
                    <a:pt x="11" y="0"/>
                    <a:pt x="11" y="1"/>
                    <a:pt x="11" y="1"/>
                  </a:cubicBezTo>
                  <a:cubicBezTo>
                    <a:pt x="11" y="4"/>
                    <a:pt x="17" y="0"/>
                    <a:pt x="21" y="1"/>
                  </a:cubicBezTo>
                  <a:cubicBezTo>
                    <a:pt x="22" y="3"/>
                    <a:pt x="23" y="4"/>
                    <a:pt x="25" y="4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4" y="8"/>
                    <a:pt x="22" y="8"/>
                    <a:pt x="21" y="8"/>
                  </a:cubicBezTo>
                  <a:cubicBezTo>
                    <a:pt x="21" y="12"/>
                    <a:pt x="24" y="12"/>
                    <a:pt x="24" y="15"/>
                  </a:cubicBezTo>
                  <a:cubicBezTo>
                    <a:pt x="24" y="17"/>
                    <a:pt x="22" y="19"/>
                    <a:pt x="22" y="22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3" y="22"/>
                    <a:pt x="15" y="25"/>
                    <a:pt x="14" y="27"/>
                  </a:cubicBezTo>
                  <a:cubicBezTo>
                    <a:pt x="14" y="27"/>
                    <a:pt x="10" y="27"/>
                    <a:pt x="11" y="29"/>
                  </a:cubicBezTo>
                  <a:cubicBezTo>
                    <a:pt x="8" y="29"/>
                    <a:pt x="6" y="29"/>
                    <a:pt x="3" y="29"/>
                  </a:cubicBezTo>
                  <a:cubicBezTo>
                    <a:pt x="4" y="27"/>
                    <a:pt x="0" y="20"/>
                    <a:pt x="6" y="21"/>
                  </a:cubicBezTo>
                  <a:cubicBezTo>
                    <a:pt x="6" y="17"/>
                    <a:pt x="3" y="18"/>
                    <a:pt x="6" y="15"/>
                  </a:cubicBezTo>
                  <a:cubicBezTo>
                    <a:pt x="7" y="11"/>
                    <a:pt x="2" y="13"/>
                    <a:pt x="3" y="8"/>
                  </a:cubicBezTo>
                  <a:cubicBezTo>
                    <a:pt x="6" y="8"/>
                    <a:pt x="6" y="9"/>
                    <a:pt x="8" y="10"/>
                  </a:cubicBezTo>
                  <a:cubicBezTo>
                    <a:pt x="11" y="9"/>
                    <a:pt x="9" y="3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1458" y="1679"/>
              <a:ext cx="19" cy="17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1891" y="1693"/>
              <a:ext cx="22" cy="33"/>
            </a:xfrm>
            <a:custGeom>
              <a:avLst/>
              <a:gdLst>
                <a:gd name="T0" fmla="*/ 2 w 9"/>
                <a:gd name="T1" fmla="*/ 0 h 14"/>
                <a:gd name="T2" fmla="*/ 9 w 9"/>
                <a:gd name="T3" fmla="*/ 10 h 14"/>
                <a:gd name="T4" fmla="*/ 4 w 9"/>
                <a:gd name="T5" fmla="*/ 7 h 14"/>
                <a:gd name="T6" fmla="*/ 2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2" y="0"/>
                  </a:moveTo>
                  <a:cubicBezTo>
                    <a:pt x="5" y="3"/>
                    <a:pt x="5" y="8"/>
                    <a:pt x="9" y="10"/>
                  </a:cubicBezTo>
                  <a:cubicBezTo>
                    <a:pt x="8" y="14"/>
                    <a:pt x="4" y="9"/>
                    <a:pt x="4" y="7"/>
                  </a:cubicBezTo>
                  <a:cubicBezTo>
                    <a:pt x="0" y="7"/>
                    <a:pt x="0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5606" y="1679"/>
              <a:ext cx="36" cy="154"/>
            </a:xfrm>
            <a:custGeom>
              <a:avLst/>
              <a:gdLst>
                <a:gd name="T0" fmla="*/ 5 w 15"/>
                <a:gd name="T1" fmla="*/ 7 h 65"/>
                <a:gd name="T2" fmla="*/ 8 w 15"/>
                <a:gd name="T3" fmla="*/ 17 h 65"/>
                <a:gd name="T4" fmla="*/ 9 w 15"/>
                <a:gd name="T5" fmla="*/ 23 h 65"/>
                <a:gd name="T6" fmla="*/ 9 w 15"/>
                <a:gd name="T7" fmla="*/ 27 h 65"/>
                <a:gd name="T8" fmla="*/ 11 w 15"/>
                <a:gd name="T9" fmla="*/ 38 h 65"/>
                <a:gd name="T10" fmla="*/ 15 w 15"/>
                <a:gd name="T11" fmla="*/ 44 h 65"/>
                <a:gd name="T12" fmla="*/ 9 w 15"/>
                <a:gd name="T13" fmla="*/ 45 h 65"/>
                <a:gd name="T14" fmla="*/ 9 w 15"/>
                <a:gd name="T15" fmla="*/ 55 h 65"/>
                <a:gd name="T16" fmla="*/ 6 w 15"/>
                <a:gd name="T17" fmla="*/ 55 h 65"/>
                <a:gd name="T18" fmla="*/ 9 w 15"/>
                <a:gd name="T19" fmla="*/ 65 h 65"/>
                <a:gd name="T20" fmla="*/ 2 w 15"/>
                <a:gd name="T21" fmla="*/ 63 h 65"/>
                <a:gd name="T22" fmla="*/ 4 w 15"/>
                <a:gd name="T23" fmla="*/ 55 h 65"/>
                <a:gd name="T24" fmla="*/ 1 w 15"/>
                <a:gd name="T25" fmla="*/ 51 h 65"/>
                <a:gd name="T26" fmla="*/ 4 w 15"/>
                <a:gd name="T27" fmla="*/ 34 h 65"/>
                <a:gd name="T28" fmla="*/ 1 w 15"/>
                <a:gd name="T29" fmla="*/ 27 h 65"/>
                <a:gd name="T30" fmla="*/ 1 w 15"/>
                <a:gd name="T31" fmla="*/ 17 h 65"/>
                <a:gd name="T32" fmla="*/ 5 w 15"/>
                <a:gd name="T33" fmla="*/ 13 h 65"/>
                <a:gd name="T34" fmla="*/ 6 w 15"/>
                <a:gd name="T35" fmla="*/ 9 h 65"/>
                <a:gd name="T36" fmla="*/ 5 w 15"/>
                <a:gd name="T37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65">
                  <a:moveTo>
                    <a:pt x="5" y="7"/>
                  </a:moveTo>
                  <a:cubicBezTo>
                    <a:pt x="11" y="0"/>
                    <a:pt x="5" y="15"/>
                    <a:pt x="8" y="17"/>
                  </a:cubicBezTo>
                  <a:cubicBezTo>
                    <a:pt x="10" y="19"/>
                    <a:pt x="6" y="20"/>
                    <a:pt x="9" y="23"/>
                  </a:cubicBezTo>
                  <a:cubicBezTo>
                    <a:pt x="11" y="25"/>
                    <a:pt x="9" y="25"/>
                    <a:pt x="9" y="27"/>
                  </a:cubicBezTo>
                  <a:cubicBezTo>
                    <a:pt x="9" y="28"/>
                    <a:pt x="12" y="33"/>
                    <a:pt x="11" y="38"/>
                  </a:cubicBezTo>
                  <a:cubicBezTo>
                    <a:pt x="10" y="42"/>
                    <a:pt x="13" y="43"/>
                    <a:pt x="15" y="44"/>
                  </a:cubicBezTo>
                  <a:cubicBezTo>
                    <a:pt x="14" y="47"/>
                    <a:pt x="11" y="47"/>
                    <a:pt x="9" y="45"/>
                  </a:cubicBezTo>
                  <a:cubicBezTo>
                    <a:pt x="8" y="49"/>
                    <a:pt x="9" y="55"/>
                    <a:pt x="9" y="55"/>
                  </a:cubicBezTo>
                  <a:cubicBezTo>
                    <a:pt x="9" y="55"/>
                    <a:pt x="6" y="55"/>
                    <a:pt x="6" y="55"/>
                  </a:cubicBezTo>
                  <a:cubicBezTo>
                    <a:pt x="6" y="58"/>
                    <a:pt x="10" y="59"/>
                    <a:pt x="9" y="65"/>
                  </a:cubicBezTo>
                  <a:cubicBezTo>
                    <a:pt x="5" y="63"/>
                    <a:pt x="5" y="65"/>
                    <a:pt x="2" y="63"/>
                  </a:cubicBezTo>
                  <a:cubicBezTo>
                    <a:pt x="5" y="60"/>
                    <a:pt x="1" y="59"/>
                    <a:pt x="4" y="55"/>
                  </a:cubicBezTo>
                  <a:cubicBezTo>
                    <a:pt x="4" y="53"/>
                    <a:pt x="2" y="51"/>
                    <a:pt x="1" y="51"/>
                  </a:cubicBezTo>
                  <a:cubicBezTo>
                    <a:pt x="2" y="47"/>
                    <a:pt x="5" y="41"/>
                    <a:pt x="4" y="34"/>
                  </a:cubicBezTo>
                  <a:cubicBezTo>
                    <a:pt x="3" y="31"/>
                    <a:pt x="1" y="29"/>
                    <a:pt x="1" y="27"/>
                  </a:cubicBezTo>
                  <a:cubicBezTo>
                    <a:pt x="0" y="23"/>
                    <a:pt x="4" y="20"/>
                    <a:pt x="1" y="17"/>
                  </a:cubicBezTo>
                  <a:cubicBezTo>
                    <a:pt x="1" y="15"/>
                    <a:pt x="3" y="14"/>
                    <a:pt x="5" y="13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7" y="8"/>
                    <a:pt x="6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432" y="1696"/>
              <a:ext cx="10" cy="16"/>
            </a:xfrm>
            <a:custGeom>
              <a:avLst/>
              <a:gdLst>
                <a:gd name="T0" fmla="*/ 1 w 4"/>
                <a:gd name="T1" fmla="*/ 0 h 7"/>
                <a:gd name="T2" fmla="*/ 0 w 4"/>
                <a:gd name="T3" fmla="*/ 5 h 7"/>
                <a:gd name="T4" fmla="*/ 0 w 4"/>
                <a:gd name="T5" fmla="*/ 2 h 7"/>
                <a:gd name="T6" fmla="*/ 1 w 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3" y="7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2883" y="1750"/>
              <a:ext cx="99" cy="83"/>
            </a:xfrm>
            <a:custGeom>
              <a:avLst/>
              <a:gdLst>
                <a:gd name="T0" fmla="*/ 18 w 42"/>
                <a:gd name="T1" fmla="*/ 0 h 35"/>
                <a:gd name="T2" fmla="*/ 22 w 42"/>
                <a:gd name="T3" fmla="*/ 3 h 35"/>
                <a:gd name="T4" fmla="*/ 21 w 42"/>
                <a:gd name="T5" fmla="*/ 8 h 35"/>
                <a:gd name="T6" fmla="*/ 27 w 42"/>
                <a:gd name="T7" fmla="*/ 11 h 35"/>
                <a:gd name="T8" fmla="*/ 35 w 42"/>
                <a:gd name="T9" fmla="*/ 14 h 35"/>
                <a:gd name="T10" fmla="*/ 34 w 42"/>
                <a:gd name="T11" fmla="*/ 19 h 35"/>
                <a:gd name="T12" fmla="*/ 38 w 42"/>
                <a:gd name="T13" fmla="*/ 21 h 35"/>
                <a:gd name="T14" fmla="*/ 41 w 42"/>
                <a:gd name="T15" fmla="*/ 25 h 35"/>
                <a:gd name="T16" fmla="*/ 38 w 42"/>
                <a:gd name="T17" fmla="*/ 32 h 35"/>
                <a:gd name="T18" fmla="*/ 36 w 42"/>
                <a:gd name="T19" fmla="*/ 29 h 35"/>
                <a:gd name="T20" fmla="*/ 28 w 42"/>
                <a:gd name="T21" fmla="*/ 29 h 35"/>
                <a:gd name="T22" fmla="*/ 22 w 42"/>
                <a:gd name="T23" fmla="*/ 35 h 35"/>
                <a:gd name="T24" fmla="*/ 20 w 42"/>
                <a:gd name="T25" fmla="*/ 31 h 35"/>
                <a:gd name="T26" fmla="*/ 15 w 42"/>
                <a:gd name="T27" fmla="*/ 29 h 35"/>
                <a:gd name="T28" fmla="*/ 10 w 42"/>
                <a:gd name="T29" fmla="*/ 25 h 35"/>
                <a:gd name="T30" fmla="*/ 0 w 42"/>
                <a:gd name="T31" fmla="*/ 26 h 35"/>
                <a:gd name="T32" fmla="*/ 1 w 42"/>
                <a:gd name="T33" fmla="*/ 21 h 35"/>
                <a:gd name="T34" fmla="*/ 7 w 42"/>
                <a:gd name="T35" fmla="*/ 18 h 35"/>
                <a:gd name="T36" fmla="*/ 10 w 42"/>
                <a:gd name="T37" fmla="*/ 12 h 35"/>
                <a:gd name="T38" fmla="*/ 11 w 42"/>
                <a:gd name="T39" fmla="*/ 5 h 35"/>
                <a:gd name="T40" fmla="*/ 14 w 42"/>
                <a:gd name="T41" fmla="*/ 5 h 35"/>
                <a:gd name="T42" fmla="*/ 14 w 42"/>
                <a:gd name="T43" fmla="*/ 3 h 35"/>
                <a:gd name="T44" fmla="*/ 18 w 42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35">
                  <a:moveTo>
                    <a:pt x="18" y="0"/>
                  </a:moveTo>
                  <a:cubicBezTo>
                    <a:pt x="20" y="0"/>
                    <a:pt x="20" y="2"/>
                    <a:pt x="22" y="3"/>
                  </a:cubicBezTo>
                  <a:cubicBezTo>
                    <a:pt x="22" y="5"/>
                    <a:pt x="18" y="5"/>
                    <a:pt x="21" y="8"/>
                  </a:cubicBezTo>
                  <a:cubicBezTo>
                    <a:pt x="20" y="12"/>
                    <a:pt x="25" y="10"/>
                    <a:pt x="27" y="11"/>
                  </a:cubicBezTo>
                  <a:cubicBezTo>
                    <a:pt x="28" y="12"/>
                    <a:pt x="30" y="16"/>
                    <a:pt x="35" y="14"/>
                  </a:cubicBezTo>
                  <a:cubicBezTo>
                    <a:pt x="35" y="17"/>
                    <a:pt x="38" y="18"/>
                    <a:pt x="34" y="19"/>
                  </a:cubicBezTo>
                  <a:cubicBezTo>
                    <a:pt x="33" y="22"/>
                    <a:pt x="37" y="20"/>
                    <a:pt x="38" y="21"/>
                  </a:cubicBezTo>
                  <a:cubicBezTo>
                    <a:pt x="39" y="22"/>
                    <a:pt x="37" y="27"/>
                    <a:pt x="41" y="25"/>
                  </a:cubicBezTo>
                  <a:cubicBezTo>
                    <a:pt x="42" y="29"/>
                    <a:pt x="37" y="28"/>
                    <a:pt x="38" y="32"/>
                  </a:cubicBezTo>
                  <a:cubicBezTo>
                    <a:pt x="36" y="32"/>
                    <a:pt x="37" y="30"/>
                    <a:pt x="36" y="29"/>
                  </a:cubicBezTo>
                  <a:cubicBezTo>
                    <a:pt x="31" y="29"/>
                    <a:pt x="32" y="31"/>
                    <a:pt x="28" y="29"/>
                  </a:cubicBezTo>
                  <a:cubicBezTo>
                    <a:pt x="26" y="31"/>
                    <a:pt x="22" y="31"/>
                    <a:pt x="22" y="35"/>
                  </a:cubicBezTo>
                  <a:cubicBezTo>
                    <a:pt x="20" y="35"/>
                    <a:pt x="21" y="32"/>
                    <a:pt x="20" y="31"/>
                  </a:cubicBezTo>
                  <a:cubicBezTo>
                    <a:pt x="19" y="30"/>
                    <a:pt x="16" y="30"/>
                    <a:pt x="15" y="29"/>
                  </a:cubicBezTo>
                  <a:cubicBezTo>
                    <a:pt x="14" y="28"/>
                    <a:pt x="13" y="26"/>
                    <a:pt x="10" y="25"/>
                  </a:cubicBezTo>
                  <a:cubicBezTo>
                    <a:pt x="5" y="24"/>
                    <a:pt x="5" y="28"/>
                    <a:pt x="0" y="26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6" y="23"/>
                    <a:pt x="2" y="16"/>
                    <a:pt x="7" y="18"/>
                  </a:cubicBezTo>
                  <a:cubicBezTo>
                    <a:pt x="5" y="15"/>
                    <a:pt x="9" y="14"/>
                    <a:pt x="10" y="12"/>
                  </a:cubicBezTo>
                  <a:cubicBezTo>
                    <a:pt x="11" y="11"/>
                    <a:pt x="9" y="8"/>
                    <a:pt x="11" y="5"/>
                  </a:cubicBezTo>
                  <a:cubicBezTo>
                    <a:pt x="12" y="5"/>
                    <a:pt x="14" y="6"/>
                    <a:pt x="14" y="5"/>
                  </a:cubicBezTo>
                  <a:cubicBezTo>
                    <a:pt x="14" y="5"/>
                    <a:pt x="14" y="3"/>
                    <a:pt x="14" y="3"/>
                  </a:cubicBezTo>
                  <a:cubicBezTo>
                    <a:pt x="15" y="1"/>
                    <a:pt x="18" y="2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2831" y="1776"/>
              <a:ext cx="21" cy="21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4 h 9"/>
                <a:gd name="T4" fmla="*/ 0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9"/>
                    <a:pt x="0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5594" y="1859"/>
              <a:ext cx="71" cy="50"/>
            </a:xfrm>
            <a:custGeom>
              <a:avLst/>
              <a:gdLst>
                <a:gd name="T0" fmla="*/ 9 w 30"/>
                <a:gd name="T1" fmla="*/ 0 h 21"/>
                <a:gd name="T2" fmla="*/ 10 w 30"/>
                <a:gd name="T3" fmla="*/ 2 h 21"/>
                <a:gd name="T4" fmla="*/ 16 w 30"/>
                <a:gd name="T5" fmla="*/ 7 h 21"/>
                <a:gd name="T6" fmla="*/ 30 w 30"/>
                <a:gd name="T7" fmla="*/ 6 h 21"/>
                <a:gd name="T8" fmla="*/ 24 w 30"/>
                <a:gd name="T9" fmla="*/ 14 h 21"/>
                <a:gd name="T10" fmla="*/ 20 w 30"/>
                <a:gd name="T11" fmla="*/ 13 h 21"/>
                <a:gd name="T12" fmla="*/ 14 w 30"/>
                <a:gd name="T13" fmla="*/ 16 h 21"/>
                <a:gd name="T14" fmla="*/ 13 w 30"/>
                <a:gd name="T15" fmla="*/ 20 h 21"/>
                <a:gd name="T16" fmla="*/ 6 w 30"/>
                <a:gd name="T17" fmla="*/ 17 h 21"/>
                <a:gd name="T18" fmla="*/ 9 w 30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1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5" y="4"/>
                    <a:pt x="16" y="7"/>
                  </a:cubicBezTo>
                  <a:cubicBezTo>
                    <a:pt x="20" y="5"/>
                    <a:pt x="24" y="8"/>
                    <a:pt x="30" y="6"/>
                  </a:cubicBezTo>
                  <a:cubicBezTo>
                    <a:pt x="29" y="10"/>
                    <a:pt x="24" y="10"/>
                    <a:pt x="24" y="14"/>
                  </a:cubicBezTo>
                  <a:cubicBezTo>
                    <a:pt x="22" y="15"/>
                    <a:pt x="22" y="13"/>
                    <a:pt x="20" y="13"/>
                  </a:cubicBezTo>
                  <a:cubicBezTo>
                    <a:pt x="17" y="12"/>
                    <a:pt x="15" y="19"/>
                    <a:pt x="14" y="16"/>
                  </a:cubicBezTo>
                  <a:cubicBezTo>
                    <a:pt x="12" y="16"/>
                    <a:pt x="13" y="18"/>
                    <a:pt x="13" y="20"/>
                  </a:cubicBezTo>
                  <a:cubicBezTo>
                    <a:pt x="9" y="21"/>
                    <a:pt x="9" y="12"/>
                    <a:pt x="6" y="17"/>
                  </a:cubicBezTo>
                  <a:cubicBezTo>
                    <a:pt x="0" y="13"/>
                    <a:pt x="4" y="3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5471" y="1918"/>
              <a:ext cx="135" cy="116"/>
            </a:xfrm>
            <a:custGeom>
              <a:avLst/>
              <a:gdLst>
                <a:gd name="T0" fmla="*/ 51 w 57"/>
                <a:gd name="T1" fmla="*/ 0 h 49"/>
                <a:gd name="T2" fmla="*/ 55 w 57"/>
                <a:gd name="T3" fmla="*/ 2 h 49"/>
                <a:gd name="T4" fmla="*/ 55 w 57"/>
                <a:gd name="T5" fmla="*/ 23 h 49"/>
                <a:gd name="T6" fmla="*/ 53 w 57"/>
                <a:gd name="T7" fmla="*/ 20 h 49"/>
                <a:gd name="T8" fmla="*/ 53 w 57"/>
                <a:gd name="T9" fmla="*/ 28 h 49"/>
                <a:gd name="T10" fmla="*/ 51 w 57"/>
                <a:gd name="T11" fmla="*/ 27 h 49"/>
                <a:gd name="T12" fmla="*/ 51 w 57"/>
                <a:gd name="T13" fmla="*/ 41 h 49"/>
                <a:gd name="T14" fmla="*/ 48 w 57"/>
                <a:gd name="T15" fmla="*/ 40 h 49"/>
                <a:gd name="T16" fmla="*/ 44 w 57"/>
                <a:gd name="T17" fmla="*/ 42 h 49"/>
                <a:gd name="T18" fmla="*/ 41 w 57"/>
                <a:gd name="T19" fmla="*/ 41 h 49"/>
                <a:gd name="T20" fmla="*/ 35 w 57"/>
                <a:gd name="T21" fmla="*/ 42 h 49"/>
                <a:gd name="T22" fmla="*/ 28 w 57"/>
                <a:gd name="T23" fmla="*/ 44 h 49"/>
                <a:gd name="T24" fmla="*/ 25 w 57"/>
                <a:gd name="T25" fmla="*/ 49 h 49"/>
                <a:gd name="T26" fmla="*/ 20 w 57"/>
                <a:gd name="T27" fmla="*/ 42 h 49"/>
                <a:gd name="T28" fmla="*/ 17 w 57"/>
                <a:gd name="T29" fmla="*/ 45 h 49"/>
                <a:gd name="T30" fmla="*/ 14 w 57"/>
                <a:gd name="T31" fmla="*/ 44 h 49"/>
                <a:gd name="T32" fmla="*/ 0 w 57"/>
                <a:gd name="T33" fmla="*/ 47 h 49"/>
                <a:gd name="T34" fmla="*/ 2 w 57"/>
                <a:gd name="T35" fmla="*/ 41 h 49"/>
                <a:gd name="T36" fmla="*/ 4 w 57"/>
                <a:gd name="T37" fmla="*/ 42 h 49"/>
                <a:gd name="T38" fmla="*/ 6 w 57"/>
                <a:gd name="T39" fmla="*/ 40 h 49"/>
                <a:gd name="T40" fmla="*/ 25 w 57"/>
                <a:gd name="T41" fmla="*/ 38 h 49"/>
                <a:gd name="T42" fmla="*/ 28 w 57"/>
                <a:gd name="T43" fmla="*/ 28 h 49"/>
                <a:gd name="T44" fmla="*/ 31 w 57"/>
                <a:gd name="T45" fmla="*/ 26 h 49"/>
                <a:gd name="T46" fmla="*/ 39 w 57"/>
                <a:gd name="T47" fmla="*/ 27 h 49"/>
                <a:gd name="T48" fmla="*/ 39 w 57"/>
                <a:gd name="T49" fmla="*/ 21 h 49"/>
                <a:gd name="T50" fmla="*/ 41 w 57"/>
                <a:gd name="T51" fmla="*/ 24 h 49"/>
                <a:gd name="T52" fmla="*/ 42 w 57"/>
                <a:gd name="T53" fmla="*/ 17 h 49"/>
                <a:gd name="T54" fmla="*/ 46 w 57"/>
                <a:gd name="T55" fmla="*/ 6 h 49"/>
                <a:gd name="T56" fmla="*/ 51 w 57"/>
                <a:gd name="T5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49">
                  <a:moveTo>
                    <a:pt x="51" y="0"/>
                  </a:moveTo>
                  <a:cubicBezTo>
                    <a:pt x="53" y="0"/>
                    <a:pt x="53" y="2"/>
                    <a:pt x="55" y="2"/>
                  </a:cubicBezTo>
                  <a:cubicBezTo>
                    <a:pt x="55" y="12"/>
                    <a:pt x="57" y="17"/>
                    <a:pt x="55" y="23"/>
                  </a:cubicBezTo>
                  <a:cubicBezTo>
                    <a:pt x="54" y="23"/>
                    <a:pt x="54" y="21"/>
                    <a:pt x="53" y="20"/>
                  </a:cubicBezTo>
                  <a:cubicBezTo>
                    <a:pt x="50" y="21"/>
                    <a:pt x="54" y="26"/>
                    <a:pt x="53" y="28"/>
                  </a:cubicBezTo>
                  <a:cubicBezTo>
                    <a:pt x="52" y="28"/>
                    <a:pt x="52" y="27"/>
                    <a:pt x="51" y="27"/>
                  </a:cubicBezTo>
                  <a:cubicBezTo>
                    <a:pt x="51" y="32"/>
                    <a:pt x="51" y="36"/>
                    <a:pt x="51" y="41"/>
                  </a:cubicBezTo>
                  <a:cubicBezTo>
                    <a:pt x="50" y="41"/>
                    <a:pt x="49" y="40"/>
                    <a:pt x="48" y="40"/>
                  </a:cubicBezTo>
                  <a:cubicBezTo>
                    <a:pt x="45" y="38"/>
                    <a:pt x="45" y="42"/>
                    <a:pt x="44" y="42"/>
                  </a:cubicBezTo>
                  <a:cubicBezTo>
                    <a:pt x="43" y="43"/>
                    <a:pt x="42" y="41"/>
                    <a:pt x="41" y="41"/>
                  </a:cubicBezTo>
                  <a:cubicBezTo>
                    <a:pt x="40" y="41"/>
                    <a:pt x="37" y="42"/>
                    <a:pt x="35" y="42"/>
                  </a:cubicBezTo>
                  <a:cubicBezTo>
                    <a:pt x="35" y="43"/>
                    <a:pt x="32" y="45"/>
                    <a:pt x="28" y="44"/>
                  </a:cubicBezTo>
                  <a:cubicBezTo>
                    <a:pt x="26" y="44"/>
                    <a:pt x="27" y="49"/>
                    <a:pt x="25" y="49"/>
                  </a:cubicBezTo>
                  <a:cubicBezTo>
                    <a:pt x="22" y="48"/>
                    <a:pt x="20" y="47"/>
                    <a:pt x="20" y="42"/>
                  </a:cubicBezTo>
                  <a:cubicBezTo>
                    <a:pt x="17" y="41"/>
                    <a:pt x="18" y="45"/>
                    <a:pt x="17" y="45"/>
                  </a:cubicBezTo>
                  <a:cubicBezTo>
                    <a:pt x="15" y="46"/>
                    <a:pt x="15" y="44"/>
                    <a:pt x="14" y="44"/>
                  </a:cubicBezTo>
                  <a:cubicBezTo>
                    <a:pt x="9" y="45"/>
                    <a:pt x="4" y="49"/>
                    <a:pt x="0" y="47"/>
                  </a:cubicBezTo>
                  <a:cubicBezTo>
                    <a:pt x="1" y="45"/>
                    <a:pt x="2" y="43"/>
                    <a:pt x="2" y="41"/>
                  </a:cubicBezTo>
                  <a:cubicBezTo>
                    <a:pt x="3" y="40"/>
                    <a:pt x="4" y="42"/>
                    <a:pt x="4" y="42"/>
                  </a:cubicBezTo>
                  <a:cubicBezTo>
                    <a:pt x="6" y="42"/>
                    <a:pt x="5" y="40"/>
                    <a:pt x="6" y="40"/>
                  </a:cubicBezTo>
                  <a:cubicBezTo>
                    <a:pt x="11" y="39"/>
                    <a:pt x="20" y="40"/>
                    <a:pt x="25" y="38"/>
                  </a:cubicBezTo>
                  <a:cubicBezTo>
                    <a:pt x="23" y="32"/>
                    <a:pt x="30" y="34"/>
                    <a:pt x="28" y="28"/>
                  </a:cubicBezTo>
                  <a:cubicBezTo>
                    <a:pt x="31" y="30"/>
                    <a:pt x="31" y="30"/>
                    <a:pt x="31" y="26"/>
                  </a:cubicBezTo>
                  <a:cubicBezTo>
                    <a:pt x="34" y="29"/>
                    <a:pt x="37" y="24"/>
                    <a:pt x="39" y="27"/>
                  </a:cubicBezTo>
                  <a:cubicBezTo>
                    <a:pt x="40" y="26"/>
                    <a:pt x="39" y="22"/>
                    <a:pt x="39" y="21"/>
                  </a:cubicBezTo>
                  <a:cubicBezTo>
                    <a:pt x="41" y="20"/>
                    <a:pt x="41" y="24"/>
                    <a:pt x="41" y="24"/>
                  </a:cubicBezTo>
                  <a:cubicBezTo>
                    <a:pt x="42" y="25"/>
                    <a:pt x="45" y="23"/>
                    <a:pt x="42" y="17"/>
                  </a:cubicBezTo>
                  <a:cubicBezTo>
                    <a:pt x="47" y="16"/>
                    <a:pt x="45" y="10"/>
                    <a:pt x="46" y="6"/>
                  </a:cubicBezTo>
                  <a:cubicBezTo>
                    <a:pt x="47" y="4"/>
                    <a:pt x="52" y="4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3803" y="1925"/>
              <a:ext cx="24" cy="26"/>
            </a:xfrm>
            <a:custGeom>
              <a:avLst/>
              <a:gdLst>
                <a:gd name="T0" fmla="*/ 4 w 10"/>
                <a:gd name="T1" fmla="*/ 0 h 11"/>
                <a:gd name="T2" fmla="*/ 1 w 10"/>
                <a:gd name="T3" fmla="*/ 10 h 11"/>
                <a:gd name="T4" fmla="*/ 4 w 10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10" y="0"/>
                    <a:pt x="8" y="11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3860" y="1963"/>
              <a:ext cx="36" cy="26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9 h 11"/>
                <a:gd name="T4" fmla="*/ 8 w 15"/>
                <a:gd name="T5" fmla="*/ 9 h 11"/>
                <a:gd name="T6" fmla="*/ 8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2" y="2"/>
                  </a:moveTo>
                  <a:cubicBezTo>
                    <a:pt x="14" y="4"/>
                    <a:pt x="15" y="6"/>
                    <a:pt x="15" y="9"/>
                  </a:cubicBezTo>
                  <a:cubicBezTo>
                    <a:pt x="14" y="9"/>
                    <a:pt x="9" y="11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6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4130" y="2011"/>
              <a:ext cx="26" cy="12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1 h 5"/>
                <a:gd name="T4" fmla="*/ 5 w 11"/>
                <a:gd name="T5" fmla="*/ 2 h 5"/>
                <a:gd name="T6" fmla="*/ 0 w 1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1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5483" y="2032"/>
              <a:ext cx="26" cy="14"/>
            </a:xfrm>
            <a:custGeom>
              <a:avLst/>
              <a:gdLst>
                <a:gd name="T0" fmla="*/ 9 w 11"/>
                <a:gd name="T1" fmla="*/ 0 h 6"/>
                <a:gd name="T2" fmla="*/ 6 w 11"/>
                <a:gd name="T3" fmla="*/ 6 h 6"/>
                <a:gd name="T4" fmla="*/ 1 w 11"/>
                <a:gd name="T5" fmla="*/ 1 h 6"/>
                <a:gd name="T6" fmla="*/ 9 w 1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11" y="5"/>
                    <a:pt x="5" y="1"/>
                    <a:pt x="6" y="6"/>
                  </a:cubicBezTo>
                  <a:cubicBezTo>
                    <a:pt x="3" y="6"/>
                    <a:pt x="0" y="5"/>
                    <a:pt x="1" y="1"/>
                  </a:cubicBezTo>
                  <a:cubicBezTo>
                    <a:pt x="4" y="5"/>
                    <a:pt x="5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5441" y="2032"/>
              <a:ext cx="35" cy="38"/>
            </a:xfrm>
            <a:custGeom>
              <a:avLst/>
              <a:gdLst>
                <a:gd name="T0" fmla="*/ 13 w 15"/>
                <a:gd name="T1" fmla="*/ 3 h 16"/>
                <a:gd name="T2" fmla="*/ 13 w 15"/>
                <a:gd name="T3" fmla="*/ 13 h 16"/>
                <a:gd name="T4" fmla="*/ 5 w 15"/>
                <a:gd name="T5" fmla="*/ 14 h 16"/>
                <a:gd name="T6" fmla="*/ 1 w 15"/>
                <a:gd name="T7" fmla="*/ 8 h 16"/>
                <a:gd name="T8" fmla="*/ 13 w 15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3" y="3"/>
                  </a:moveTo>
                  <a:cubicBezTo>
                    <a:pt x="15" y="7"/>
                    <a:pt x="9" y="11"/>
                    <a:pt x="13" y="13"/>
                  </a:cubicBezTo>
                  <a:cubicBezTo>
                    <a:pt x="13" y="16"/>
                    <a:pt x="7" y="13"/>
                    <a:pt x="5" y="14"/>
                  </a:cubicBezTo>
                  <a:cubicBezTo>
                    <a:pt x="5" y="9"/>
                    <a:pt x="6" y="6"/>
                    <a:pt x="1" y="8"/>
                  </a:cubicBezTo>
                  <a:cubicBezTo>
                    <a:pt x="0" y="2"/>
                    <a:pt x="8" y="0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5315" y="2165"/>
              <a:ext cx="22" cy="33"/>
            </a:xfrm>
            <a:custGeom>
              <a:avLst/>
              <a:gdLst>
                <a:gd name="T0" fmla="*/ 9 w 9"/>
                <a:gd name="T1" fmla="*/ 6 h 14"/>
                <a:gd name="T2" fmla="*/ 6 w 9"/>
                <a:gd name="T3" fmla="*/ 14 h 14"/>
                <a:gd name="T4" fmla="*/ 0 w 9"/>
                <a:gd name="T5" fmla="*/ 14 h 14"/>
                <a:gd name="T6" fmla="*/ 2 w 9"/>
                <a:gd name="T7" fmla="*/ 4 h 14"/>
                <a:gd name="T8" fmla="*/ 9 w 9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4">
                  <a:moveTo>
                    <a:pt x="9" y="6"/>
                  </a:moveTo>
                  <a:cubicBezTo>
                    <a:pt x="9" y="10"/>
                    <a:pt x="4" y="9"/>
                    <a:pt x="6" y="14"/>
                  </a:cubicBezTo>
                  <a:cubicBezTo>
                    <a:pt x="4" y="14"/>
                    <a:pt x="2" y="14"/>
                    <a:pt x="0" y="14"/>
                  </a:cubicBezTo>
                  <a:cubicBezTo>
                    <a:pt x="1" y="12"/>
                    <a:pt x="5" y="6"/>
                    <a:pt x="2" y="4"/>
                  </a:cubicBezTo>
                  <a:cubicBezTo>
                    <a:pt x="3" y="1"/>
                    <a:pt x="9" y="0"/>
                    <a:pt x="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2192" y="2181"/>
              <a:ext cx="14" cy="10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0 h 4"/>
                <a:gd name="T4" fmla="*/ 4 w 6"/>
                <a:gd name="T5" fmla="*/ 4 h 4"/>
                <a:gd name="T6" fmla="*/ 2 w 6"/>
                <a:gd name="T7" fmla="*/ 4 h 4"/>
                <a:gd name="T8" fmla="*/ 0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6" y="2"/>
                    <a:pt x="4" y="3"/>
                    <a:pt x="4" y="4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3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2545" y="2191"/>
              <a:ext cx="134" cy="54"/>
            </a:xfrm>
            <a:custGeom>
              <a:avLst/>
              <a:gdLst>
                <a:gd name="T0" fmla="*/ 56 w 57"/>
                <a:gd name="T1" fmla="*/ 16 h 23"/>
                <a:gd name="T2" fmla="*/ 43 w 57"/>
                <a:gd name="T3" fmla="*/ 20 h 23"/>
                <a:gd name="T4" fmla="*/ 41 w 57"/>
                <a:gd name="T5" fmla="*/ 13 h 23"/>
                <a:gd name="T6" fmla="*/ 25 w 57"/>
                <a:gd name="T7" fmla="*/ 10 h 23"/>
                <a:gd name="T8" fmla="*/ 24 w 57"/>
                <a:gd name="T9" fmla="*/ 6 h 23"/>
                <a:gd name="T10" fmla="*/ 10 w 57"/>
                <a:gd name="T11" fmla="*/ 6 h 23"/>
                <a:gd name="T12" fmla="*/ 0 w 57"/>
                <a:gd name="T13" fmla="*/ 9 h 23"/>
                <a:gd name="T14" fmla="*/ 5 w 57"/>
                <a:gd name="T15" fmla="*/ 2 h 23"/>
                <a:gd name="T16" fmla="*/ 18 w 57"/>
                <a:gd name="T17" fmla="*/ 0 h 23"/>
                <a:gd name="T18" fmla="*/ 22 w 57"/>
                <a:gd name="T19" fmla="*/ 3 h 23"/>
                <a:gd name="T20" fmla="*/ 27 w 57"/>
                <a:gd name="T21" fmla="*/ 5 h 23"/>
                <a:gd name="T22" fmla="*/ 38 w 57"/>
                <a:gd name="T23" fmla="*/ 6 h 23"/>
                <a:gd name="T24" fmla="*/ 42 w 57"/>
                <a:gd name="T25" fmla="*/ 13 h 23"/>
                <a:gd name="T26" fmla="*/ 46 w 57"/>
                <a:gd name="T27" fmla="*/ 14 h 23"/>
                <a:gd name="T28" fmla="*/ 56 w 57"/>
                <a:gd name="T2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23">
                  <a:moveTo>
                    <a:pt x="56" y="16"/>
                  </a:moveTo>
                  <a:cubicBezTo>
                    <a:pt x="57" y="23"/>
                    <a:pt x="44" y="15"/>
                    <a:pt x="43" y="20"/>
                  </a:cubicBezTo>
                  <a:cubicBezTo>
                    <a:pt x="40" y="20"/>
                    <a:pt x="43" y="14"/>
                    <a:pt x="41" y="13"/>
                  </a:cubicBezTo>
                  <a:cubicBezTo>
                    <a:pt x="36" y="12"/>
                    <a:pt x="30" y="11"/>
                    <a:pt x="25" y="10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18" y="6"/>
                    <a:pt x="14" y="5"/>
                    <a:pt x="10" y="6"/>
                  </a:cubicBezTo>
                  <a:cubicBezTo>
                    <a:pt x="6" y="7"/>
                    <a:pt x="4" y="10"/>
                    <a:pt x="0" y="9"/>
                  </a:cubicBezTo>
                  <a:cubicBezTo>
                    <a:pt x="0" y="5"/>
                    <a:pt x="6" y="6"/>
                    <a:pt x="5" y="2"/>
                  </a:cubicBezTo>
                  <a:cubicBezTo>
                    <a:pt x="9" y="1"/>
                    <a:pt x="17" y="4"/>
                    <a:pt x="18" y="0"/>
                  </a:cubicBezTo>
                  <a:cubicBezTo>
                    <a:pt x="24" y="1"/>
                    <a:pt x="16" y="2"/>
                    <a:pt x="22" y="3"/>
                  </a:cubicBezTo>
                  <a:cubicBezTo>
                    <a:pt x="22" y="3"/>
                    <a:pt x="26" y="4"/>
                    <a:pt x="27" y="5"/>
                  </a:cubicBezTo>
                  <a:cubicBezTo>
                    <a:pt x="28" y="6"/>
                    <a:pt x="32" y="6"/>
                    <a:pt x="38" y="6"/>
                  </a:cubicBezTo>
                  <a:cubicBezTo>
                    <a:pt x="36" y="11"/>
                    <a:pt x="45" y="7"/>
                    <a:pt x="42" y="13"/>
                  </a:cubicBezTo>
                  <a:cubicBezTo>
                    <a:pt x="44" y="11"/>
                    <a:pt x="45" y="12"/>
                    <a:pt x="46" y="14"/>
                  </a:cubicBezTo>
                  <a:cubicBezTo>
                    <a:pt x="49" y="15"/>
                    <a:pt x="55" y="13"/>
                    <a:pt x="5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2703" y="2238"/>
              <a:ext cx="57" cy="31"/>
            </a:xfrm>
            <a:custGeom>
              <a:avLst/>
              <a:gdLst>
                <a:gd name="T0" fmla="*/ 2 w 24"/>
                <a:gd name="T1" fmla="*/ 0 h 13"/>
                <a:gd name="T2" fmla="*/ 13 w 24"/>
                <a:gd name="T3" fmla="*/ 1 h 13"/>
                <a:gd name="T4" fmla="*/ 18 w 24"/>
                <a:gd name="T5" fmla="*/ 3 h 13"/>
                <a:gd name="T6" fmla="*/ 24 w 24"/>
                <a:gd name="T7" fmla="*/ 6 h 13"/>
                <a:gd name="T8" fmla="*/ 4 w 24"/>
                <a:gd name="T9" fmla="*/ 8 h 13"/>
                <a:gd name="T10" fmla="*/ 7 w 24"/>
                <a:gd name="T11" fmla="*/ 7 h 13"/>
                <a:gd name="T12" fmla="*/ 2 w 2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3">
                  <a:moveTo>
                    <a:pt x="2" y="0"/>
                  </a:moveTo>
                  <a:cubicBezTo>
                    <a:pt x="4" y="2"/>
                    <a:pt x="9" y="0"/>
                    <a:pt x="13" y="1"/>
                  </a:cubicBezTo>
                  <a:cubicBezTo>
                    <a:pt x="13" y="2"/>
                    <a:pt x="17" y="7"/>
                    <a:pt x="18" y="3"/>
                  </a:cubicBezTo>
                  <a:cubicBezTo>
                    <a:pt x="21" y="3"/>
                    <a:pt x="20" y="7"/>
                    <a:pt x="24" y="6"/>
                  </a:cubicBezTo>
                  <a:cubicBezTo>
                    <a:pt x="24" y="13"/>
                    <a:pt x="9" y="10"/>
                    <a:pt x="4" y="8"/>
                  </a:cubicBezTo>
                  <a:cubicBezTo>
                    <a:pt x="4" y="7"/>
                    <a:pt x="7" y="7"/>
                    <a:pt x="7" y="7"/>
                  </a:cubicBezTo>
                  <a:cubicBezTo>
                    <a:pt x="7" y="5"/>
                    <a:pt x="0" y="5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5159" y="2241"/>
              <a:ext cx="28" cy="21"/>
            </a:xfrm>
            <a:custGeom>
              <a:avLst/>
              <a:gdLst>
                <a:gd name="T0" fmla="*/ 10 w 12"/>
                <a:gd name="T1" fmla="*/ 0 h 9"/>
                <a:gd name="T2" fmla="*/ 7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0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12" y="6"/>
                    <a:pt x="7" y="4"/>
                    <a:pt x="7" y="9"/>
                  </a:cubicBezTo>
                  <a:cubicBezTo>
                    <a:pt x="4" y="8"/>
                    <a:pt x="0" y="8"/>
                    <a:pt x="0" y="3"/>
                  </a:cubicBezTo>
                  <a:cubicBezTo>
                    <a:pt x="3" y="4"/>
                    <a:pt x="3" y="2"/>
                    <a:pt x="3" y="0"/>
                  </a:cubicBezTo>
                  <a:cubicBezTo>
                    <a:pt x="5" y="0"/>
                    <a:pt x="8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2684" y="2248"/>
              <a:ext cx="21" cy="16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5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2627" y="2252"/>
              <a:ext cx="26" cy="19"/>
            </a:xfrm>
            <a:custGeom>
              <a:avLst/>
              <a:gdLst>
                <a:gd name="T0" fmla="*/ 1 w 11"/>
                <a:gd name="T1" fmla="*/ 2 h 8"/>
                <a:gd name="T2" fmla="*/ 10 w 11"/>
                <a:gd name="T3" fmla="*/ 5 h 8"/>
                <a:gd name="T4" fmla="*/ 1 w 11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8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5308" y="2262"/>
              <a:ext cx="38" cy="64"/>
            </a:xfrm>
            <a:custGeom>
              <a:avLst/>
              <a:gdLst>
                <a:gd name="T0" fmla="*/ 7 w 16"/>
                <a:gd name="T1" fmla="*/ 0 h 27"/>
                <a:gd name="T2" fmla="*/ 13 w 16"/>
                <a:gd name="T3" fmla="*/ 0 h 27"/>
                <a:gd name="T4" fmla="*/ 16 w 16"/>
                <a:gd name="T5" fmla="*/ 10 h 27"/>
                <a:gd name="T6" fmla="*/ 12 w 16"/>
                <a:gd name="T7" fmla="*/ 14 h 27"/>
                <a:gd name="T8" fmla="*/ 10 w 16"/>
                <a:gd name="T9" fmla="*/ 18 h 27"/>
                <a:gd name="T10" fmla="*/ 9 w 16"/>
                <a:gd name="T11" fmla="*/ 25 h 27"/>
                <a:gd name="T12" fmla="*/ 5 w 16"/>
                <a:gd name="T13" fmla="*/ 21 h 27"/>
                <a:gd name="T14" fmla="*/ 0 w 16"/>
                <a:gd name="T15" fmla="*/ 15 h 27"/>
                <a:gd name="T16" fmla="*/ 3 w 16"/>
                <a:gd name="T17" fmla="*/ 7 h 27"/>
                <a:gd name="T18" fmla="*/ 7 w 1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7">
                  <a:moveTo>
                    <a:pt x="7" y="0"/>
                  </a:moveTo>
                  <a:cubicBezTo>
                    <a:pt x="9" y="0"/>
                    <a:pt x="11" y="0"/>
                    <a:pt x="13" y="0"/>
                  </a:cubicBezTo>
                  <a:cubicBezTo>
                    <a:pt x="15" y="2"/>
                    <a:pt x="15" y="6"/>
                    <a:pt x="16" y="10"/>
                  </a:cubicBezTo>
                  <a:cubicBezTo>
                    <a:pt x="13" y="10"/>
                    <a:pt x="15" y="14"/>
                    <a:pt x="12" y="14"/>
                  </a:cubicBezTo>
                  <a:cubicBezTo>
                    <a:pt x="12" y="16"/>
                    <a:pt x="12" y="18"/>
                    <a:pt x="10" y="18"/>
                  </a:cubicBezTo>
                  <a:cubicBezTo>
                    <a:pt x="9" y="20"/>
                    <a:pt x="12" y="25"/>
                    <a:pt x="9" y="25"/>
                  </a:cubicBezTo>
                  <a:cubicBezTo>
                    <a:pt x="4" y="27"/>
                    <a:pt x="8" y="21"/>
                    <a:pt x="5" y="21"/>
                  </a:cubicBezTo>
                  <a:cubicBezTo>
                    <a:pt x="3" y="21"/>
                    <a:pt x="2" y="17"/>
                    <a:pt x="0" y="15"/>
                  </a:cubicBezTo>
                  <a:cubicBezTo>
                    <a:pt x="0" y="11"/>
                    <a:pt x="5" y="13"/>
                    <a:pt x="3" y="7"/>
                  </a:cubicBezTo>
                  <a:cubicBezTo>
                    <a:pt x="7" y="10"/>
                    <a:pt x="7" y="3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5346" y="2316"/>
              <a:ext cx="50" cy="52"/>
            </a:xfrm>
            <a:custGeom>
              <a:avLst/>
              <a:gdLst>
                <a:gd name="T0" fmla="*/ 11 w 21"/>
                <a:gd name="T1" fmla="*/ 2 h 22"/>
                <a:gd name="T2" fmla="*/ 15 w 21"/>
                <a:gd name="T3" fmla="*/ 6 h 22"/>
                <a:gd name="T4" fmla="*/ 14 w 21"/>
                <a:gd name="T5" fmla="*/ 8 h 22"/>
                <a:gd name="T6" fmla="*/ 15 w 21"/>
                <a:gd name="T7" fmla="*/ 11 h 22"/>
                <a:gd name="T8" fmla="*/ 21 w 21"/>
                <a:gd name="T9" fmla="*/ 18 h 22"/>
                <a:gd name="T10" fmla="*/ 18 w 21"/>
                <a:gd name="T11" fmla="*/ 22 h 22"/>
                <a:gd name="T12" fmla="*/ 14 w 21"/>
                <a:gd name="T13" fmla="*/ 22 h 22"/>
                <a:gd name="T14" fmla="*/ 7 w 21"/>
                <a:gd name="T15" fmla="*/ 15 h 22"/>
                <a:gd name="T16" fmla="*/ 10 w 21"/>
                <a:gd name="T17" fmla="*/ 12 h 22"/>
                <a:gd name="T18" fmla="*/ 0 w 21"/>
                <a:gd name="T19" fmla="*/ 4 h 22"/>
                <a:gd name="T20" fmla="*/ 11 w 21"/>
                <a:gd name="T21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2">
                  <a:moveTo>
                    <a:pt x="11" y="2"/>
                  </a:moveTo>
                  <a:cubicBezTo>
                    <a:pt x="7" y="7"/>
                    <a:pt x="14" y="5"/>
                    <a:pt x="15" y="6"/>
                  </a:cubicBezTo>
                  <a:cubicBezTo>
                    <a:pt x="16" y="8"/>
                    <a:pt x="14" y="7"/>
                    <a:pt x="14" y="8"/>
                  </a:cubicBezTo>
                  <a:cubicBezTo>
                    <a:pt x="14" y="8"/>
                    <a:pt x="15" y="10"/>
                    <a:pt x="15" y="11"/>
                  </a:cubicBezTo>
                  <a:cubicBezTo>
                    <a:pt x="17" y="13"/>
                    <a:pt x="21" y="13"/>
                    <a:pt x="21" y="18"/>
                  </a:cubicBezTo>
                  <a:cubicBezTo>
                    <a:pt x="18" y="17"/>
                    <a:pt x="18" y="20"/>
                    <a:pt x="18" y="22"/>
                  </a:cubicBezTo>
                  <a:cubicBezTo>
                    <a:pt x="17" y="21"/>
                    <a:pt x="14" y="20"/>
                    <a:pt x="14" y="22"/>
                  </a:cubicBezTo>
                  <a:cubicBezTo>
                    <a:pt x="10" y="21"/>
                    <a:pt x="11" y="15"/>
                    <a:pt x="7" y="15"/>
                  </a:cubicBezTo>
                  <a:cubicBezTo>
                    <a:pt x="7" y="13"/>
                    <a:pt x="10" y="14"/>
                    <a:pt x="10" y="12"/>
                  </a:cubicBezTo>
                  <a:cubicBezTo>
                    <a:pt x="6" y="9"/>
                    <a:pt x="4" y="5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5325" y="2338"/>
              <a:ext cx="12" cy="7"/>
            </a:xfrm>
            <a:custGeom>
              <a:avLst/>
              <a:gdLst>
                <a:gd name="T0" fmla="*/ 0 w 5"/>
                <a:gd name="T1" fmla="*/ 0 h 3"/>
                <a:gd name="T2" fmla="*/ 5 w 5"/>
                <a:gd name="T3" fmla="*/ 0 h 3"/>
                <a:gd name="T4" fmla="*/ 5 w 5"/>
                <a:gd name="T5" fmla="*/ 3 h 3"/>
                <a:gd name="T6" fmla="*/ 0 w 5"/>
                <a:gd name="T7" fmla="*/ 3 h 3"/>
                <a:gd name="T8" fmla="*/ 0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2" y="0"/>
                    <a:pt x="3" y="0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3" y="3"/>
                    <a:pt x="2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5341" y="2347"/>
              <a:ext cx="29" cy="40"/>
            </a:xfrm>
            <a:custGeom>
              <a:avLst/>
              <a:gdLst>
                <a:gd name="T0" fmla="*/ 12 w 12"/>
                <a:gd name="T1" fmla="*/ 14 h 17"/>
                <a:gd name="T2" fmla="*/ 5 w 12"/>
                <a:gd name="T3" fmla="*/ 16 h 17"/>
                <a:gd name="T4" fmla="*/ 0 w 12"/>
                <a:gd name="T5" fmla="*/ 9 h 17"/>
                <a:gd name="T6" fmla="*/ 12 w 12"/>
                <a:gd name="T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7">
                  <a:moveTo>
                    <a:pt x="12" y="14"/>
                  </a:moveTo>
                  <a:cubicBezTo>
                    <a:pt x="12" y="17"/>
                    <a:pt x="7" y="15"/>
                    <a:pt x="5" y="16"/>
                  </a:cubicBezTo>
                  <a:cubicBezTo>
                    <a:pt x="5" y="12"/>
                    <a:pt x="6" y="7"/>
                    <a:pt x="0" y="9"/>
                  </a:cubicBezTo>
                  <a:cubicBezTo>
                    <a:pt x="6" y="0"/>
                    <a:pt x="5" y="16"/>
                    <a:pt x="1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4769" y="2380"/>
              <a:ext cx="28" cy="50"/>
            </a:xfrm>
            <a:custGeom>
              <a:avLst/>
              <a:gdLst>
                <a:gd name="T0" fmla="*/ 3 w 12"/>
                <a:gd name="T1" fmla="*/ 2 h 21"/>
                <a:gd name="T2" fmla="*/ 7 w 12"/>
                <a:gd name="T3" fmla="*/ 6 h 21"/>
                <a:gd name="T4" fmla="*/ 8 w 12"/>
                <a:gd name="T5" fmla="*/ 7 h 21"/>
                <a:gd name="T6" fmla="*/ 11 w 12"/>
                <a:gd name="T7" fmla="*/ 10 h 21"/>
                <a:gd name="T8" fmla="*/ 10 w 12"/>
                <a:gd name="T9" fmla="*/ 12 h 21"/>
                <a:gd name="T10" fmla="*/ 11 w 12"/>
                <a:gd name="T11" fmla="*/ 19 h 21"/>
                <a:gd name="T12" fmla="*/ 8 w 12"/>
                <a:gd name="T13" fmla="*/ 21 h 21"/>
                <a:gd name="T14" fmla="*/ 3 w 12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1">
                  <a:moveTo>
                    <a:pt x="3" y="2"/>
                  </a:moveTo>
                  <a:cubicBezTo>
                    <a:pt x="5" y="0"/>
                    <a:pt x="6" y="5"/>
                    <a:pt x="7" y="6"/>
                  </a:cubicBezTo>
                  <a:cubicBezTo>
                    <a:pt x="7" y="7"/>
                    <a:pt x="8" y="6"/>
                    <a:pt x="8" y="7"/>
                  </a:cubicBezTo>
                  <a:cubicBezTo>
                    <a:pt x="8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9" y="13"/>
                    <a:pt x="12" y="15"/>
                    <a:pt x="11" y="19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0" y="19"/>
                    <a:pt x="1" y="11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5367" y="2383"/>
              <a:ext cx="36" cy="54"/>
            </a:xfrm>
            <a:custGeom>
              <a:avLst/>
              <a:gdLst>
                <a:gd name="T0" fmla="*/ 12 w 15"/>
                <a:gd name="T1" fmla="*/ 1 h 23"/>
                <a:gd name="T2" fmla="*/ 15 w 15"/>
                <a:gd name="T3" fmla="*/ 12 h 23"/>
                <a:gd name="T4" fmla="*/ 11 w 15"/>
                <a:gd name="T5" fmla="*/ 13 h 23"/>
                <a:gd name="T6" fmla="*/ 11 w 15"/>
                <a:gd name="T7" fmla="*/ 23 h 23"/>
                <a:gd name="T8" fmla="*/ 4 w 15"/>
                <a:gd name="T9" fmla="*/ 19 h 23"/>
                <a:gd name="T10" fmla="*/ 5 w 15"/>
                <a:gd name="T11" fmla="*/ 13 h 23"/>
                <a:gd name="T12" fmla="*/ 5 w 15"/>
                <a:gd name="T13" fmla="*/ 11 h 23"/>
                <a:gd name="T14" fmla="*/ 4 w 15"/>
                <a:gd name="T15" fmla="*/ 11 h 23"/>
                <a:gd name="T16" fmla="*/ 6 w 15"/>
                <a:gd name="T17" fmla="*/ 6 h 23"/>
                <a:gd name="T18" fmla="*/ 9 w 15"/>
                <a:gd name="T19" fmla="*/ 2 h 23"/>
                <a:gd name="T20" fmla="*/ 12 w 15"/>
                <a:gd name="T2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2" y="6"/>
                    <a:pt x="11" y="11"/>
                    <a:pt x="15" y="12"/>
                  </a:cubicBezTo>
                  <a:cubicBezTo>
                    <a:pt x="15" y="14"/>
                    <a:pt x="12" y="13"/>
                    <a:pt x="11" y="13"/>
                  </a:cubicBezTo>
                  <a:cubicBezTo>
                    <a:pt x="13" y="16"/>
                    <a:pt x="9" y="18"/>
                    <a:pt x="11" y="23"/>
                  </a:cubicBezTo>
                  <a:cubicBezTo>
                    <a:pt x="7" y="23"/>
                    <a:pt x="7" y="19"/>
                    <a:pt x="4" y="19"/>
                  </a:cubicBezTo>
                  <a:cubicBezTo>
                    <a:pt x="3" y="16"/>
                    <a:pt x="5" y="15"/>
                    <a:pt x="5" y="13"/>
                  </a:cubicBezTo>
                  <a:cubicBezTo>
                    <a:pt x="5" y="12"/>
                    <a:pt x="2" y="11"/>
                    <a:pt x="5" y="11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0" y="10"/>
                    <a:pt x="3" y="5"/>
                    <a:pt x="6" y="6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10" y="2"/>
                    <a:pt x="10" y="0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5341" y="2395"/>
              <a:ext cx="26" cy="23"/>
            </a:xfrm>
            <a:custGeom>
              <a:avLst/>
              <a:gdLst>
                <a:gd name="T0" fmla="*/ 6 w 11"/>
                <a:gd name="T1" fmla="*/ 0 h 10"/>
                <a:gd name="T2" fmla="*/ 10 w 11"/>
                <a:gd name="T3" fmla="*/ 4 h 10"/>
                <a:gd name="T4" fmla="*/ 9 w 11"/>
                <a:gd name="T5" fmla="*/ 6 h 10"/>
                <a:gd name="T6" fmla="*/ 0 w 11"/>
                <a:gd name="T7" fmla="*/ 10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9" y="0"/>
                    <a:pt x="11" y="1"/>
                    <a:pt x="10" y="4"/>
                  </a:cubicBezTo>
                  <a:cubicBezTo>
                    <a:pt x="8" y="4"/>
                    <a:pt x="7" y="5"/>
                    <a:pt x="9" y="6"/>
                  </a:cubicBezTo>
                  <a:cubicBezTo>
                    <a:pt x="8" y="7"/>
                    <a:pt x="4" y="9"/>
                    <a:pt x="0" y="10"/>
                  </a:cubicBezTo>
                  <a:cubicBezTo>
                    <a:pt x="0" y="4"/>
                    <a:pt x="6" y="5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5415" y="2480"/>
              <a:ext cx="16" cy="33"/>
            </a:xfrm>
            <a:custGeom>
              <a:avLst/>
              <a:gdLst>
                <a:gd name="T0" fmla="*/ 2 w 7"/>
                <a:gd name="T1" fmla="*/ 0 h 14"/>
                <a:gd name="T2" fmla="*/ 7 w 7"/>
                <a:gd name="T3" fmla="*/ 5 h 14"/>
                <a:gd name="T4" fmla="*/ 0 w 7"/>
                <a:gd name="T5" fmla="*/ 13 h 14"/>
                <a:gd name="T6" fmla="*/ 3 w 7"/>
                <a:gd name="T7" fmla="*/ 12 h 14"/>
                <a:gd name="T8" fmla="*/ 2 w 7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2" y="0"/>
                  </a:moveTo>
                  <a:cubicBezTo>
                    <a:pt x="5" y="0"/>
                    <a:pt x="3" y="6"/>
                    <a:pt x="7" y="5"/>
                  </a:cubicBezTo>
                  <a:cubicBezTo>
                    <a:pt x="6" y="8"/>
                    <a:pt x="7" y="14"/>
                    <a:pt x="0" y="13"/>
                  </a:cubicBezTo>
                  <a:cubicBezTo>
                    <a:pt x="0" y="12"/>
                    <a:pt x="2" y="12"/>
                    <a:pt x="3" y="12"/>
                  </a:cubicBezTo>
                  <a:cubicBezTo>
                    <a:pt x="1" y="6"/>
                    <a:pt x="1" y="7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5313" y="2489"/>
              <a:ext cx="66" cy="22"/>
            </a:xfrm>
            <a:custGeom>
              <a:avLst/>
              <a:gdLst>
                <a:gd name="T0" fmla="*/ 28 w 28"/>
                <a:gd name="T1" fmla="*/ 3 h 9"/>
                <a:gd name="T2" fmla="*/ 19 w 28"/>
                <a:gd name="T3" fmla="*/ 8 h 9"/>
                <a:gd name="T4" fmla="*/ 0 w 28"/>
                <a:gd name="T5" fmla="*/ 9 h 9"/>
                <a:gd name="T6" fmla="*/ 24 w 28"/>
                <a:gd name="T7" fmla="*/ 2 h 9"/>
                <a:gd name="T8" fmla="*/ 28 w 2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">
                  <a:moveTo>
                    <a:pt x="28" y="3"/>
                  </a:moveTo>
                  <a:cubicBezTo>
                    <a:pt x="28" y="7"/>
                    <a:pt x="23" y="7"/>
                    <a:pt x="19" y="8"/>
                  </a:cubicBezTo>
                  <a:cubicBezTo>
                    <a:pt x="13" y="8"/>
                    <a:pt x="5" y="7"/>
                    <a:pt x="0" y="9"/>
                  </a:cubicBezTo>
                  <a:cubicBezTo>
                    <a:pt x="1" y="0"/>
                    <a:pt x="20" y="9"/>
                    <a:pt x="24" y="2"/>
                  </a:cubicBezTo>
                  <a:cubicBezTo>
                    <a:pt x="25" y="3"/>
                    <a:pt x="26" y="4"/>
                    <a:pt x="2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5460" y="2515"/>
              <a:ext cx="42" cy="29"/>
            </a:xfrm>
            <a:custGeom>
              <a:avLst/>
              <a:gdLst>
                <a:gd name="T0" fmla="*/ 18 w 18"/>
                <a:gd name="T1" fmla="*/ 8 h 12"/>
                <a:gd name="T2" fmla="*/ 15 w 18"/>
                <a:gd name="T3" fmla="*/ 11 h 12"/>
                <a:gd name="T4" fmla="*/ 7 w 18"/>
                <a:gd name="T5" fmla="*/ 11 h 12"/>
                <a:gd name="T6" fmla="*/ 5 w 18"/>
                <a:gd name="T7" fmla="*/ 9 h 12"/>
                <a:gd name="T8" fmla="*/ 0 w 18"/>
                <a:gd name="T9" fmla="*/ 5 h 12"/>
                <a:gd name="T10" fmla="*/ 7 w 18"/>
                <a:gd name="T11" fmla="*/ 2 h 12"/>
                <a:gd name="T12" fmla="*/ 11 w 18"/>
                <a:gd name="T13" fmla="*/ 1 h 12"/>
                <a:gd name="T14" fmla="*/ 11 w 18"/>
                <a:gd name="T15" fmla="*/ 2 h 12"/>
                <a:gd name="T16" fmla="*/ 12 w 18"/>
                <a:gd name="T17" fmla="*/ 1 h 12"/>
                <a:gd name="T18" fmla="*/ 18 w 18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18" y="8"/>
                  </a:moveTo>
                  <a:cubicBezTo>
                    <a:pt x="17" y="9"/>
                    <a:pt x="15" y="9"/>
                    <a:pt x="15" y="11"/>
                  </a:cubicBezTo>
                  <a:cubicBezTo>
                    <a:pt x="12" y="9"/>
                    <a:pt x="9" y="12"/>
                    <a:pt x="7" y="11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0" y="3"/>
                    <a:pt x="4" y="4"/>
                    <a:pt x="7" y="2"/>
                  </a:cubicBezTo>
                  <a:cubicBezTo>
                    <a:pt x="7" y="2"/>
                    <a:pt x="10" y="0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2"/>
                    <a:pt x="13" y="1"/>
                    <a:pt x="12" y="1"/>
                  </a:cubicBezTo>
                  <a:cubicBezTo>
                    <a:pt x="15" y="2"/>
                    <a:pt x="17" y="4"/>
                    <a:pt x="1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5481" y="2530"/>
              <a:ext cx="244" cy="130"/>
            </a:xfrm>
            <a:custGeom>
              <a:avLst/>
              <a:gdLst>
                <a:gd name="T0" fmla="*/ 34 w 103"/>
                <a:gd name="T1" fmla="*/ 27 h 55"/>
                <a:gd name="T2" fmla="*/ 28 w 103"/>
                <a:gd name="T3" fmla="*/ 24 h 55"/>
                <a:gd name="T4" fmla="*/ 26 w 103"/>
                <a:gd name="T5" fmla="*/ 19 h 55"/>
                <a:gd name="T6" fmla="*/ 10 w 103"/>
                <a:gd name="T7" fmla="*/ 15 h 55"/>
                <a:gd name="T8" fmla="*/ 2 w 103"/>
                <a:gd name="T9" fmla="*/ 15 h 55"/>
                <a:gd name="T10" fmla="*/ 0 w 103"/>
                <a:gd name="T11" fmla="*/ 9 h 55"/>
                <a:gd name="T12" fmla="*/ 5 w 103"/>
                <a:gd name="T13" fmla="*/ 9 h 55"/>
                <a:gd name="T14" fmla="*/ 9 w 103"/>
                <a:gd name="T15" fmla="*/ 7 h 55"/>
                <a:gd name="T16" fmla="*/ 16 w 103"/>
                <a:gd name="T17" fmla="*/ 10 h 55"/>
                <a:gd name="T18" fmla="*/ 21 w 103"/>
                <a:gd name="T19" fmla="*/ 6 h 55"/>
                <a:gd name="T20" fmla="*/ 33 w 103"/>
                <a:gd name="T21" fmla="*/ 2 h 55"/>
                <a:gd name="T22" fmla="*/ 35 w 103"/>
                <a:gd name="T23" fmla="*/ 5 h 55"/>
                <a:gd name="T24" fmla="*/ 47 w 103"/>
                <a:gd name="T25" fmla="*/ 9 h 55"/>
                <a:gd name="T26" fmla="*/ 49 w 103"/>
                <a:gd name="T27" fmla="*/ 7 h 55"/>
                <a:gd name="T28" fmla="*/ 52 w 103"/>
                <a:gd name="T29" fmla="*/ 10 h 55"/>
                <a:gd name="T30" fmla="*/ 59 w 103"/>
                <a:gd name="T31" fmla="*/ 10 h 55"/>
                <a:gd name="T32" fmla="*/ 65 w 103"/>
                <a:gd name="T33" fmla="*/ 13 h 55"/>
                <a:gd name="T34" fmla="*/ 65 w 103"/>
                <a:gd name="T35" fmla="*/ 17 h 55"/>
                <a:gd name="T36" fmla="*/ 68 w 103"/>
                <a:gd name="T37" fmla="*/ 16 h 55"/>
                <a:gd name="T38" fmla="*/ 69 w 103"/>
                <a:gd name="T39" fmla="*/ 20 h 55"/>
                <a:gd name="T40" fmla="*/ 76 w 103"/>
                <a:gd name="T41" fmla="*/ 24 h 55"/>
                <a:gd name="T42" fmla="*/ 87 w 103"/>
                <a:gd name="T43" fmla="*/ 29 h 55"/>
                <a:gd name="T44" fmla="*/ 86 w 103"/>
                <a:gd name="T45" fmla="*/ 33 h 55"/>
                <a:gd name="T46" fmla="*/ 90 w 103"/>
                <a:gd name="T47" fmla="*/ 36 h 55"/>
                <a:gd name="T48" fmla="*/ 90 w 103"/>
                <a:gd name="T49" fmla="*/ 38 h 55"/>
                <a:gd name="T50" fmla="*/ 96 w 103"/>
                <a:gd name="T51" fmla="*/ 44 h 55"/>
                <a:gd name="T52" fmla="*/ 103 w 103"/>
                <a:gd name="T53" fmla="*/ 51 h 55"/>
                <a:gd name="T54" fmla="*/ 93 w 103"/>
                <a:gd name="T55" fmla="*/ 51 h 55"/>
                <a:gd name="T56" fmla="*/ 85 w 103"/>
                <a:gd name="T57" fmla="*/ 45 h 55"/>
                <a:gd name="T58" fmla="*/ 82 w 103"/>
                <a:gd name="T59" fmla="*/ 43 h 55"/>
                <a:gd name="T60" fmla="*/ 80 w 103"/>
                <a:gd name="T61" fmla="*/ 41 h 55"/>
                <a:gd name="T62" fmla="*/ 76 w 103"/>
                <a:gd name="T63" fmla="*/ 37 h 55"/>
                <a:gd name="T64" fmla="*/ 65 w 103"/>
                <a:gd name="T65" fmla="*/ 36 h 55"/>
                <a:gd name="T66" fmla="*/ 59 w 103"/>
                <a:gd name="T67" fmla="*/ 48 h 55"/>
                <a:gd name="T68" fmla="*/ 51 w 103"/>
                <a:gd name="T69" fmla="*/ 45 h 55"/>
                <a:gd name="T70" fmla="*/ 47 w 103"/>
                <a:gd name="T71" fmla="*/ 44 h 55"/>
                <a:gd name="T72" fmla="*/ 41 w 103"/>
                <a:gd name="T73" fmla="*/ 37 h 55"/>
                <a:gd name="T74" fmla="*/ 35 w 103"/>
                <a:gd name="T75" fmla="*/ 43 h 55"/>
                <a:gd name="T76" fmla="*/ 31 w 103"/>
                <a:gd name="T77" fmla="*/ 40 h 55"/>
                <a:gd name="T78" fmla="*/ 35 w 103"/>
                <a:gd name="T79" fmla="*/ 36 h 55"/>
                <a:gd name="T80" fmla="*/ 38 w 103"/>
                <a:gd name="T81" fmla="*/ 30 h 55"/>
                <a:gd name="T82" fmla="*/ 37 w 103"/>
                <a:gd name="T83" fmla="*/ 33 h 55"/>
                <a:gd name="T84" fmla="*/ 34 w 103"/>
                <a:gd name="T8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55">
                  <a:moveTo>
                    <a:pt x="34" y="27"/>
                  </a:moveTo>
                  <a:cubicBezTo>
                    <a:pt x="31" y="27"/>
                    <a:pt x="32" y="23"/>
                    <a:pt x="28" y="24"/>
                  </a:cubicBezTo>
                  <a:cubicBezTo>
                    <a:pt x="28" y="22"/>
                    <a:pt x="26" y="21"/>
                    <a:pt x="26" y="19"/>
                  </a:cubicBezTo>
                  <a:cubicBezTo>
                    <a:pt x="20" y="18"/>
                    <a:pt x="14" y="18"/>
                    <a:pt x="10" y="15"/>
                  </a:cubicBezTo>
                  <a:cubicBezTo>
                    <a:pt x="6" y="16"/>
                    <a:pt x="7" y="15"/>
                    <a:pt x="2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1" y="6"/>
                    <a:pt x="3" y="9"/>
                    <a:pt x="5" y="9"/>
                  </a:cubicBezTo>
                  <a:cubicBezTo>
                    <a:pt x="7" y="9"/>
                    <a:pt x="7" y="7"/>
                    <a:pt x="9" y="7"/>
                  </a:cubicBezTo>
                  <a:cubicBezTo>
                    <a:pt x="12" y="8"/>
                    <a:pt x="13" y="10"/>
                    <a:pt x="16" y="10"/>
                  </a:cubicBezTo>
                  <a:cubicBezTo>
                    <a:pt x="19" y="12"/>
                    <a:pt x="20" y="7"/>
                    <a:pt x="21" y="6"/>
                  </a:cubicBezTo>
                  <a:cubicBezTo>
                    <a:pt x="25" y="4"/>
                    <a:pt x="30" y="5"/>
                    <a:pt x="33" y="2"/>
                  </a:cubicBezTo>
                  <a:cubicBezTo>
                    <a:pt x="36" y="0"/>
                    <a:pt x="35" y="4"/>
                    <a:pt x="35" y="5"/>
                  </a:cubicBezTo>
                  <a:cubicBezTo>
                    <a:pt x="38" y="6"/>
                    <a:pt x="47" y="4"/>
                    <a:pt x="47" y="9"/>
                  </a:cubicBezTo>
                  <a:cubicBezTo>
                    <a:pt x="48" y="10"/>
                    <a:pt x="49" y="7"/>
                    <a:pt x="49" y="7"/>
                  </a:cubicBezTo>
                  <a:cubicBezTo>
                    <a:pt x="51" y="8"/>
                    <a:pt x="51" y="10"/>
                    <a:pt x="52" y="10"/>
                  </a:cubicBezTo>
                  <a:cubicBezTo>
                    <a:pt x="54" y="11"/>
                    <a:pt x="57" y="10"/>
                    <a:pt x="59" y="10"/>
                  </a:cubicBezTo>
                  <a:cubicBezTo>
                    <a:pt x="60" y="11"/>
                    <a:pt x="60" y="15"/>
                    <a:pt x="65" y="13"/>
                  </a:cubicBezTo>
                  <a:cubicBezTo>
                    <a:pt x="67" y="15"/>
                    <a:pt x="65" y="15"/>
                    <a:pt x="65" y="17"/>
                  </a:cubicBezTo>
                  <a:cubicBezTo>
                    <a:pt x="67" y="18"/>
                    <a:pt x="67" y="17"/>
                    <a:pt x="68" y="16"/>
                  </a:cubicBezTo>
                  <a:cubicBezTo>
                    <a:pt x="69" y="16"/>
                    <a:pt x="69" y="18"/>
                    <a:pt x="69" y="20"/>
                  </a:cubicBezTo>
                  <a:cubicBezTo>
                    <a:pt x="70" y="22"/>
                    <a:pt x="74" y="23"/>
                    <a:pt x="76" y="24"/>
                  </a:cubicBezTo>
                  <a:cubicBezTo>
                    <a:pt x="78" y="25"/>
                    <a:pt x="83" y="29"/>
                    <a:pt x="87" y="29"/>
                  </a:cubicBezTo>
                  <a:cubicBezTo>
                    <a:pt x="88" y="31"/>
                    <a:pt x="86" y="31"/>
                    <a:pt x="86" y="33"/>
                  </a:cubicBezTo>
                  <a:cubicBezTo>
                    <a:pt x="87" y="34"/>
                    <a:pt x="89" y="34"/>
                    <a:pt x="90" y="36"/>
                  </a:cubicBezTo>
                  <a:cubicBezTo>
                    <a:pt x="91" y="36"/>
                    <a:pt x="90" y="38"/>
                    <a:pt x="90" y="38"/>
                  </a:cubicBezTo>
                  <a:cubicBezTo>
                    <a:pt x="92" y="40"/>
                    <a:pt x="94" y="41"/>
                    <a:pt x="96" y="44"/>
                  </a:cubicBezTo>
                  <a:cubicBezTo>
                    <a:pt x="98" y="47"/>
                    <a:pt x="99" y="50"/>
                    <a:pt x="103" y="51"/>
                  </a:cubicBezTo>
                  <a:cubicBezTo>
                    <a:pt x="100" y="55"/>
                    <a:pt x="95" y="51"/>
                    <a:pt x="93" y="51"/>
                  </a:cubicBezTo>
                  <a:cubicBezTo>
                    <a:pt x="90" y="50"/>
                    <a:pt x="88" y="49"/>
                    <a:pt x="85" y="45"/>
                  </a:cubicBezTo>
                  <a:cubicBezTo>
                    <a:pt x="84" y="45"/>
                    <a:pt x="83" y="43"/>
                    <a:pt x="82" y="43"/>
                  </a:cubicBezTo>
                  <a:cubicBezTo>
                    <a:pt x="81" y="42"/>
                    <a:pt x="80" y="43"/>
                    <a:pt x="80" y="41"/>
                  </a:cubicBezTo>
                  <a:cubicBezTo>
                    <a:pt x="80" y="41"/>
                    <a:pt x="76" y="37"/>
                    <a:pt x="76" y="37"/>
                  </a:cubicBezTo>
                  <a:cubicBezTo>
                    <a:pt x="73" y="36"/>
                    <a:pt x="69" y="38"/>
                    <a:pt x="65" y="36"/>
                  </a:cubicBezTo>
                  <a:cubicBezTo>
                    <a:pt x="62" y="39"/>
                    <a:pt x="61" y="44"/>
                    <a:pt x="59" y="48"/>
                  </a:cubicBezTo>
                  <a:cubicBezTo>
                    <a:pt x="58" y="46"/>
                    <a:pt x="53" y="47"/>
                    <a:pt x="51" y="45"/>
                  </a:cubicBezTo>
                  <a:cubicBezTo>
                    <a:pt x="49" y="44"/>
                    <a:pt x="52" y="42"/>
                    <a:pt x="47" y="44"/>
                  </a:cubicBezTo>
                  <a:cubicBezTo>
                    <a:pt x="50" y="37"/>
                    <a:pt x="40" y="43"/>
                    <a:pt x="41" y="37"/>
                  </a:cubicBezTo>
                  <a:cubicBezTo>
                    <a:pt x="38" y="37"/>
                    <a:pt x="35" y="38"/>
                    <a:pt x="35" y="43"/>
                  </a:cubicBezTo>
                  <a:cubicBezTo>
                    <a:pt x="34" y="42"/>
                    <a:pt x="34" y="39"/>
                    <a:pt x="31" y="40"/>
                  </a:cubicBezTo>
                  <a:cubicBezTo>
                    <a:pt x="32" y="37"/>
                    <a:pt x="34" y="37"/>
                    <a:pt x="35" y="36"/>
                  </a:cubicBezTo>
                  <a:cubicBezTo>
                    <a:pt x="37" y="34"/>
                    <a:pt x="39" y="34"/>
                    <a:pt x="38" y="30"/>
                  </a:cubicBezTo>
                  <a:cubicBezTo>
                    <a:pt x="37" y="29"/>
                    <a:pt x="37" y="33"/>
                    <a:pt x="37" y="33"/>
                  </a:cubicBezTo>
                  <a:cubicBezTo>
                    <a:pt x="34" y="32"/>
                    <a:pt x="35" y="24"/>
                    <a:pt x="3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5426" y="2546"/>
              <a:ext cx="24" cy="22"/>
            </a:xfrm>
            <a:custGeom>
              <a:avLst/>
              <a:gdLst>
                <a:gd name="T0" fmla="*/ 9 w 10"/>
                <a:gd name="T1" fmla="*/ 3 h 9"/>
                <a:gd name="T2" fmla="*/ 0 w 10"/>
                <a:gd name="T3" fmla="*/ 5 h 9"/>
                <a:gd name="T4" fmla="*/ 9 w 1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9" y="3"/>
                  </a:moveTo>
                  <a:cubicBezTo>
                    <a:pt x="10" y="9"/>
                    <a:pt x="2" y="5"/>
                    <a:pt x="0" y="5"/>
                  </a:cubicBezTo>
                  <a:cubicBezTo>
                    <a:pt x="1" y="3"/>
                    <a:pt x="8" y="0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5393" y="2551"/>
              <a:ext cx="17" cy="9"/>
            </a:xfrm>
            <a:custGeom>
              <a:avLst/>
              <a:gdLst>
                <a:gd name="T0" fmla="*/ 1 w 7"/>
                <a:gd name="T1" fmla="*/ 3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4" y="4"/>
                    <a:pt x="3" y="4"/>
                    <a:pt x="2" y="4"/>
                  </a:cubicBezTo>
                  <a:cubicBezTo>
                    <a:pt x="3" y="3"/>
                    <a:pt x="2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5703" y="2570"/>
              <a:ext cx="50" cy="35"/>
            </a:xfrm>
            <a:custGeom>
              <a:avLst/>
              <a:gdLst>
                <a:gd name="T0" fmla="*/ 16 w 21"/>
                <a:gd name="T1" fmla="*/ 0 h 15"/>
                <a:gd name="T2" fmla="*/ 20 w 21"/>
                <a:gd name="T3" fmla="*/ 0 h 15"/>
                <a:gd name="T4" fmla="*/ 20 w 21"/>
                <a:gd name="T5" fmla="*/ 5 h 15"/>
                <a:gd name="T6" fmla="*/ 17 w 21"/>
                <a:gd name="T7" fmla="*/ 6 h 15"/>
                <a:gd name="T8" fmla="*/ 17 w 21"/>
                <a:gd name="T9" fmla="*/ 10 h 15"/>
                <a:gd name="T10" fmla="*/ 14 w 21"/>
                <a:gd name="T11" fmla="*/ 12 h 15"/>
                <a:gd name="T12" fmla="*/ 2 w 21"/>
                <a:gd name="T13" fmla="*/ 7 h 15"/>
                <a:gd name="T14" fmla="*/ 16 w 21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5">
                  <a:moveTo>
                    <a:pt x="16" y="0"/>
                  </a:moveTo>
                  <a:cubicBezTo>
                    <a:pt x="17" y="0"/>
                    <a:pt x="19" y="0"/>
                    <a:pt x="20" y="0"/>
                  </a:cubicBezTo>
                  <a:cubicBezTo>
                    <a:pt x="20" y="2"/>
                    <a:pt x="21" y="3"/>
                    <a:pt x="20" y="5"/>
                  </a:cubicBezTo>
                  <a:cubicBezTo>
                    <a:pt x="20" y="6"/>
                    <a:pt x="17" y="5"/>
                    <a:pt x="17" y="6"/>
                  </a:cubicBezTo>
                  <a:cubicBezTo>
                    <a:pt x="17" y="7"/>
                    <a:pt x="19" y="9"/>
                    <a:pt x="17" y="10"/>
                  </a:cubicBezTo>
                  <a:cubicBezTo>
                    <a:pt x="15" y="9"/>
                    <a:pt x="14" y="9"/>
                    <a:pt x="14" y="12"/>
                  </a:cubicBezTo>
                  <a:cubicBezTo>
                    <a:pt x="10" y="10"/>
                    <a:pt x="0" y="15"/>
                    <a:pt x="2" y="7"/>
                  </a:cubicBezTo>
                  <a:cubicBezTo>
                    <a:pt x="9" y="10"/>
                    <a:pt x="14" y="6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5273" y="2622"/>
              <a:ext cx="26" cy="14"/>
            </a:xfrm>
            <a:custGeom>
              <a:avLst/>
              <a:gdLst>
                <a:gd name="T0" fmla="*/ 11 w 11"/>
                <a:gd name="T1" fmla="*/ 1 h 6"/>
                <a:gd name="T2" fmla="*/ 0 w 11"/>
                <a:gd name="T3" fmla="*/ 5 h 6"/>
                <a:gd name="T4" fmla="*/ 11 w 11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1"/>
                  </a:moveTo>
                  <a:cubicBezTo>
                    <a:pt x="9" y="3"/>
                    <a:pt x="6" y="6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5313" y="2622"/>
              <a:ext cx="26" cy="9"/>
            </a:xfrm>
            <a:custGeom>
              <a:avLst/>
              <a:gdLst>
                <a:gd name="T0" fmla="*/ 11 w 11"/>
                <a:gd name="T1" fmla="*/ 1 h 4"/>
                <a:gd name="T2" fmla="*/ 0 w 11"/>
                <a:gd name="T3" fmla="*/ 4 h 4"/>
                <a:gd name="T4" fmla="*/ 11 w 1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cubicBezTo>
                    <a:pt x="10" y="4"/>
                    <a:pt x="5" y="4"/>
                    <a:pt x="0" y="4"/>
                  </a:cubicBezTo>
                  <a:cubicBezTo>
                    <a:pt x="1" y="0"/>
                    <a:pt x="6" y="1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5363" y="2622"/>
              <a:ext cx="45" cy="31"/>
            </a:xfrm>
            <a:custGeom>
              <a:avLst/>
              <a:gdLst>
                <a:gd name="T0" fmla="*/ 18 w 19"/>
                <a:gd name="T1" fmla="*/ 1 h 13"/>
                <a:gd name="T2" fmla="*/ 17 w 19"/>
                <a:gd name="T3" fmla="*/ 6 h 13"/>
                <a:gd name="T4" fmla="*/ 14 w 19"/>
                <a:gd name="T5" fmla="*/ 6 h 13"/>
                <a:gd name="T6" fmla="*/ 1 w 19"/>
                <a:gd name="T7" fmla="*/ 12 h 13"/>
                <a:gd name="T8" fmla="*/ 6 w 19"/>
                <a:gd name="T9" fmla="*/ 8 h 13"/>
                <a:gd name="T10" fmla="*/ 8 w 19"/>
                <a:gd name="T11" fmla="*/ 5 h 13"/>
                <a:gd name="T12" fmla="*/ 11 w 19"/>
                <a:gd name="T13" fmla="*/ 2 h 13"/>
                <a:gd name="T14" fmla="*/ 18 w 19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3">
                  <a:moveTo>
                    <a:pt x="18" y="1"/>
                  </a:move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6"/>
                    <a:pt x="14" y="6"/>
                  </a:cubicBezTo>
                  <a:cubicBezTo>
                    <a:pt x="12" y="9"/>
                    <a:pt x="8" y="13"/>
                    <a:pt x="1" y="12"/>
                  </a:cubicBezTo>
                  <a:cubicBezTo>
                    <a:pt x="0" y="9"/>
                    <a:pt x="4" y="9"/>
                    <a:pt x="6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9" y="4"/>
                    <a:pt x="11" y="4"/>
                    <a:pt x="11" y="2"/>
                  </a:cubicBezTo>
                  <a:cubicBezTo>
                    <a:pt x="15" y="3"/>
                    <a:pt x="15" y="0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6037" y="3003"/>
              <a:ext cx="24" cy="34"/>
            </a:xfrm>
            <a:custGeom>
              <a:avLst/>
              <a:gdLst>
                <a:gd name="T0" fmla="*/ 1 w 10"/>
                <a:gd name="T1" fmla="*/ 0 h 14"/>
                <a:gd name="T2" fmla="*/ 2 w 10"/>
                <a:gd name="T3" fmla="*/ 2 h 14"/>
                <a:gd name="T4" fmla="*/ 7 w 10"/>
                <a:gd name="T5" fmla="*/ 7 h 14"/>
                <a:gd name="T6" fmla="*/ 8 w 10"/>
                <a:gd name="T7" fmla="*/ 14 h 14"/>
                <a:gd name="T8" fmla="*/ 4 w 10"/>
                <a:gd name="T9" fmla="*/ 14 h 14"/>
                <a:gd name="T10" fmla="*/ 0 w 10"/>
                <a:gd name="T11" fmla="*/ 2 h 14"/>
                <a:gd name="T12" fmla="*/ 1 w 10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4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9" y="5"/>
                    <a:pt x="7" y="7"/>
                  </a:cubicBezTo>
                  <a:cubicBezTo>
                    <a:pt x="4" y="9"/>
                    <a:pt x="10" y="7"/>
                    <a:pt x="8" y="14"/>
                  </a:cubicBezTo>
                  <a:cubicBezTo>
                    <a:pt x="6" y="14"/>
                    <a:pt x="4" y="11"/>
                    <a:pt x="4" y="14"/>
                  </a:cubicBezTo>
                  <a:cubicBezTo>
                    <a:pt x="2" y="12"/>
                    <a:pt x="1" y="6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042" y="3032"/>
              <a:ext cx="54" cy="73"/>
            </a:xfrm>
            <a:custGeom>
              <a:avLst/>
              <a:gdLst>
                <a:gd name="T0" fmla="*/ 7 w 23"/>
                <a:gd name="T1" fmla="*/ 0 h 31"/>
                <a:gd name="T2" fmla="*/ 9 w 23"/>
                <a:gd name="T3" fmla="*/ 2 h 31"/>
                <a:gd name="T4" fmla="*/ 12 w 23"/>
                <a:gd name="T5" fmla="*/ 2 h 31"/>
                <a:gd name="T6" fmla="*/ 23 w 23"/>
                <a:gd name="T7" fmla="*/ 7 h 31"/>
                <a:gd name="T8" fmla="*/ 23 w 23"/>
                <a:gd name="T9" fmla="*/ 14 h 31"/>
                <a:gd name="T10" fmla="*/ 19 w 23"/>
                <a:gd name="T11" fmla="*/ 14 h 31"/>
                <a:gd name="T12" fmla="*/ 17 w 23"/>
                <a:gd name="T13" fmla="*/ 17 h 31"/>
                <a:gd name="T14" fmla="*/ 16 w 23"/>
                <a:gd name="T15" fmla="*/ 26 h 31"/>
                <a:gd name="T16" fmla="*/ 14 w 23"/>
                <a:gd name="T17" fmla="*/ 28 h 31"/>
                <a:gd name="T18" fmla="*/ 7 w 23"/>
                <a:gd name="T19" fmla="*/ 30 h 31"/>
                <a:gd name="T20" fmla="*/ 6 w 23"/>
                <a:gd name="T21" fmla="*/ 26 h 31"/>
                <a:gd name="T22" fmla="*/ 9 w 23"/>
                <a:gd name="T23" fmla="*/ 23 h 31"/>
                <a:gd name="T24" fmla="*/ 0 w 23"/>
                <a:gd name="T25" fmla="*/ 19 h 31"/>
                <a:gd name="T26" fmla="*/ 6 w 23"/>
                <a:gd name="T27" fmla="*/ 13 h 31"/>
                <a:gd name="T28" fmla="*/ 7 w 23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1">
                  <a:moveTo>
                    <a:pt x="7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4"/>
                    <a:pt x="12" y="2"/>
                    <a:pt x="12" y="2"/>
                  </a:cubicBezTo>
                  <a:cubicBezTo>
                    <a:pt x="16" y="4"/>
                    <a:pt x="15" y="9"/>
                    <a:pt x="23" y="7"/>
                  </a:cubicBezTo>
                  <a:cubicBezTo>
                    <a:pt x="23" y="10"/>
                    <a:pt x="23" y="12"/>
                    <a:pt x="23" y="14"/>
                  </a:cubicBezTo>
                  <a:cubicBezTo>
                    <a:pt x="22" y="14"/>
                    <a:pt x="20" y="14"/>
                    <a:pt x="19" y="14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20" y="21"/>
                    <a:pt x="16" y="22"/>
                    <a:pt x="16" y="26"/>
                  </a:cubicBezTo>
                  <a:cubicBezTo>
                    <a:pt x="16" y="27"/>
                    <a:pt x="11" y="28"/>
                    <a:pt x="14" y="28"/>
                  </a:cubicBezTo>
                  <a:cubicBezTo>
                    <a:pt x="15" y="31"/>
                    <a:pt x="10" y="29"/>
                    <a:pt x="7" y="30"/>
                  </a:cubicBezTo>
                  <a:cubicBezTo>
                    <a:pt x="8" y="28"/>
                    <a:pt x="6" y="27"/>
                    <a:pt x="6" y="26"/>
                  </a:cubicBezTo>
                  <a:cubicBezTo>
                    <a:pt x="6" y="23"/>
                    <a:pt x="7" y="23"/>
                    <a:pt x="9" y="23"/>
                  </a:cubicBezTo>
                  <a:cubicBezTo>
                    <a:pt x="7" y="21"/>
                    <a:pt x="6" y="17"/>
                    <a:pt x="0" y="19"/>
                  </a:cubicBezTo>
                  <a:cubicBezTo>
                    <a:pt x="0" y="15"/>
                    <a:pt x="4" y="15"/>
                    <a:pt x="6" y="13"/>
                  </a:cubicBezTo>
                  <a:cubicBezTo>
                    <a:pt x="7" y="6"/>
                    <a:pt x="6" y="6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654" y="3094"/>
              <a:ext cx="47" cy="49"/>
            </a:xfrm>
            <a:custGeom>
              <a:avLst/>
              <a:gdLst>
                <a:gd name="T0" fmla="*/ 19 w 20"/>
                <a:gd name="T1" fmla="*/ 1 h 21"/>
                <a:gd name="T2" fmla="*/ 19 w 20"/>
                <a:gd name="T3" fmla="*/ 9 h 21"/>
                <a:gd name="T4" fmla="*/ 17 w 20"/>
                <a:gd name="T5" fmla="*/ 7 h 21"/>
                <a:gd name="T6" fmla="*/ 16 w 20"/>
                <a:gd name="T7" fmla="*/ 8 h 21"/>
                <a:gd name="T8" fmla="*/ 16 w 20"/>
                <a:gd name="T9" fmla="*/ 15 h 21"/>
                <a:gd name="T10" fmla="*/ 13 w 20"/>
                <a:gd name="T11" fmla="*/ 15 h 21"/>
                <a:gd name="T12" fmla="*/ 13 w 20"/>
                <a:gd name="T13" fmla="*/ 18 h 21"/>
                <a:gd name="T14" fmla="*/ 9 w 20"/>
                <a:gd name="T15" fmla="*/ 21 h 21"/>
                <a:gd name="T16" fmla="*/ 6 w 20"/>
                <a:gd name="T17" fmla="*/ 16 h 21"/>
                <a:gd name="T18" fmla="*/ 3 w 20"/>
                <a:gd name="T19" fmla="*/ 14 h 21"/>
                <a:gd name="T20" fmla="*/ 0 w 20"/>
                <a:gd name="T21" fmla="*/ 5 h 21"/>
                <a:gd name="T22" fmla="*/ 12 w 20"/>
                <a:gd name="T23" fmla="*/ 2 h 21"/>
                <a:gd name="T24" fmla="*/ 19 w 20"/>
                <a:gd name="T2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1">
                  <a:moveTo>
                    <a:pt x="19" y="1"/>
                  </a:moveTo>
                  <a:cubicBezTo>
                    <a:pt x="18" y="3"/>
                    <a:pt x="20" y="6"/>
                    <a:pt x="19" y="9"/>
                  </a:cubicBezTo>
                  <a:cubicBezTo>
                    <a:pt x="18" y="10"/>
                    <a:pt x="17" y="8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10"/>
                    <a:pt x="17" y="13"/>
                    <a:pt x="16" y="15"/>
                  </a:cubicBezTo>
                  <a:cubicBezTo>
                    <a:pt x="16" y="15"/>
                    <a:pt x="13" y="15"/>
                    <a:pt x="13" y="15"/>
                  </a:cubicBezTo>
                  <a:cubicBezTo>
                    <a:pt x="13" y="15"/>
                    <a:pt x="13" y="17"/>
                    <a:pt x="13" y="18"/>
                  </a:cubicBezTo>
                  <a:cubicBezTo>
                    <a:pt x="12" y="19"/>
                    <a:pt x="9" y="18"/>
                    <a:pt x="9" y="21"/>
                  </a:cubicBezTo>
                  <a:cubicBezTo>
                    <a:pt x="7" y="20"/>
                    <a:pt x="7" y="18"/>
                    <a:pt x="6" y="16"/>
                  </a:cubicBezTo>
                  <a:cubicBezTo>
                    <a:pt x="5" y="16"/>
                    <a:pt x="3" y="14"/>
                    <a:pt x="3" y="14"/>
                  </a:cubicBezTo>
                  <a:cubicBezTo>
                    <a:pt x="2" y="11"/>
                    <a:pt x="3" y="7"/>
                    <a:pt x="0" y="5"/>
                  </a:cubicBezTo>
                  <a:cubicBezTo>
                    <a:pt x="2" y="3"/>
                    <a:pt x="7" y="3"/>
                    <a:pt x="12" y="2"/>
                  </a:cubicBezTo>
                  <a:cubicBezTo>
                    <a:pt x="14" y="2"/>
                    <a:pt x="16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2708" y="971"/>
              <a:ext cx="814" cy="608"/>
            </a:xfrm>
            <a:custGeom>
              <a:avLst/>
              <a:gdLst>
                <a:gd name="T0" fmla="*/ 244 w 344"/>
                <a:gd name="T1" fmla="*/ 29 h 257"/>
                <a:gd name="T2" fmla="*/ 258 w 344"/>
                <a:gd name="T3" fmla="*/ 30 h 257"/>
                <a:gd name="T4" fmla="*/ 277 w 344"/>
                <a:gd name="T5" fmla="*/ 26 h 257"/>
                <a:gd name="T6" fmla="*/ 289 w 344"/>
                <a:gd name="T7" fmla="*/ 27 h 257"/>
                <a:gd name="T8" fmla="*/ 287 w 344"/>
                <a:gd name="T9" fmla="*/ 31 h 257"/>
                <a:gd name="T10" fmla="*/ 324 w 344"/>
                <a:gd name="T11" fmla="*/ 24 h 257"/>
                <a:gd name="T12" fmla="*/ 343 w 344"/>
                <a:gd name="T13" fmla="*/ 29 h 257"/>
                <a:gd name="T14" fmla="*/ 318 w 344"/>
                <a:gd name="T15" fmla="*/ 41 h 257"/>
                <a:gd name="T16" fmla="*/ 311 w 344"/>
                <a:gd name="T17" fmla="*/ 51 h 257"/>
                <a:gd name="T18" fmla="*/ 298 w 344"/>
                <a:gd name="T19" fmla="*/ 65 h 257"/>
                <a:gd name="T20" fmla="*/ 301 w 344"/>
                <a:gd name="T21" fmla="*/ 78 h 257"/>
                <a:gd name="T22" fmla="*/ 293 w 344"/>
                <a:gd name="T23" fmla="*/ 90 h 257"/>
                <a:gd name="T24" fmla="*/ 303 w 344"/>
                <a:gd name="T25" fmla="*/ 107 h 257"/>
                <a:gd name="T26" fmla="*/ 294 w 344"/>
                <a:gd name="T27" fmla="*/ 120 h 257"/>
                <a:gd name="T28" fmla="*/ 284 w 344"/>
                <a:gd name="T29" fmla="*/ 131 h 257"/>
                <a:gd name="T30" fmla="*/ 298 w 344"/>
                <a:gd name="T31" fmla="*/ 156 h 257"/>
                <a:gd name="T32" fmla="*/ 276 w 344"/>
                <a:gd name="T33" fmla="*/ 153 h 257"/>
                <a:gd name="T34" fmla="*/ 275 w 344"/>
                <a:gd name="T35" fmla="*/ 162 h 257"/>
                <a:gd name="T36" fmla="*/ 265 w 344"/>
                <a:gd name="T37" fmla="*/ 176 h 257"/>
                <a:gd name="T38" fmla="*/ 242 w 344"/>
                <a:gd name="T39" fmla="*/ 182 h 257"/>
                <a:gd name="T40" fmla="*/ 231 w 344"/>
                <a:gd name="T41" fmla="*/ 189 h 257"/>
                <a:gd name="T42" fmla="*/ 224 w 344"/>
                <a:gd name="T43" fmla="*/ 197 h 257"/>
                <a:gd name="T44" fmla="*/ 193 w 344"/>
                <a:gd name="T45" fmla="*/ 205 h 257"/>
                <a:gd name="T46" fmla="*/ 185 w 344"/>
                <a:gd name="T47" fmla="*/ 218 h 257"/>
                <a:gd name="T48" fmla="*/ 176 w 344"/>
                <a:gd name="T49" fmla="*/ 229 h 257"/>
                <a:gd name="T50" fmla="*/ 174 w 344"/>
                <a:gd name="T51" fmla="*/ 240 h 257"/>
                <a:gd name="T52" fmla="*/ 155 w 344"/>
                <a:gd name="T53" fmla="*/ 252 h 257"/>
                <a:gd name="T54" fmla="*/ 136 w 344"/>
                <a:gd name="T55" fmla="*/ 242 h 257"/>
                <a:gd name="T56" fmla="*/ 124 w 344"/>
                <a:gd name="T57" fmla="*/ 228 h 257"/>
                <a:gd name="T58" fmla="*/ 117 w 344"/>
                <a:gd name="T59" fmla="*/ 218 h 257"/>
                <a:gd name="T60" fmla="*/ 112 w 344"/>
                <a:gd name="T61" fmla="*/ 197 h 257"/>
                <a:gd name="T62" fmla="*/ 115 w 344"/>
                <a:gd name="T63" fmla="*/ 190 h 257"/>
                <a:gd name="T64" fmla="*/ 124 w 344"/>
                <a:gd name="T65" fmla="*/ 179 h 257"/>
                <a:gd name="T66" fmla="*/ 119 w 344"/>
                <a:gd name="T67" fmla="*/ 165 h 257"/>
                <a:gd name="T68" fmla="*/ 122 w 344"/>
                <a:gd name="T69" fmla="*/ 153 h 257"/>
                <a:gd name="T70" fmla="*/ 108 w 344"/>
                <a:gd name="T71" fmla="*/ 149 h 257"/>
                <a:gd name="T72" fmla="*/ 98 w 344"/>
                <a:gd name="T73" fmla="*/ 131 h 257"/>
                <a:gd name="T74" fmla="*/ 88 w 344"/>
                <a:gd name="T75" fmla="*/ 111 h 257"/>
                <a:gd name="T76" fmla="*/ 63 w 344"/>
                <a:gd name="T77" fmla="*/ 99 h 257"/>
                <a:gd name="T78" fmla="*/ 28 w 344"/>
                <a:gd name="T79" fmla="*/ 100 h 257"/>
                <a:gd name="T80" fmla="*/ 28 w 344"/>
                <a:gd name="T81" fmla="*/ 92 h 257"/>
                <a:gd name="T82" fmla="*/ 14 w 344"/>
                <a:gd name="T83" fmla="*/ 79 h 257"/>
                <a:gd name="T84" fmla="*/ 21 w 344"/>
                <a:gd name="T85" fmla="*/ 66 h 257"/>
                <a:gd name="T86" fmla="*/ 37 w 344"/>
                <a:gd name="T87" fmla="*/ 59 h 257"/>
                <a:gd name="T88" fmla="*/ 40 w 344"/>
                <a:gd name="T89" fmla="*/ 51 h 257"/>
                <a:gd name="T90" fmla="*/ 36 w 344"/>
                <a:gd name="T91" fmla="*/ 45 h 257"/>
                <a:gd name="T92" fmla="*/ 49 w 344"/>
                <a:gd name="T93" fmla="*/ 41 h 257"/>
                <a:gd name="T94" fmla="*/ 63 w 344"/>
                <a:gd name="T95" fmla="*/ 27 h 257"/>
                <a:gd name="T96" fmla="*/ 105 w 344"/>
                <a:gd name="T97" fmla="*/ 22 h 257"/>
                <a:gd name="T98" fmla="*/ 124 w 344"/>
                <a:gd name="T99" fmla="*/ 27 h 257"/>
                <a:gd name="T100" fmla="*/ 143 w 344"/>
                <a:gd name="T101" fmla="*/ 17 h 257"/>
                <a:gd name="T102" fmla="*/ 160 w 344"/>
                <a:gd name="T103" fmla="*/ 19 h 257"/>
                <a:gd name="T104" fmla="*/ 165 w 344"/>
                <a:gd name="T105" fmla="*/ 9 h 257"/>
                <a:gd name="T106" fmla="*/ 197 w 344"/>
                <a:gd name="T107" fmla="*/ 2 h 257"/>
                <a:gd name="T108" fmla="*/ 242 w 344"/>
                <a:gd name="T109" fmla="*/ 1 h 257"/>
                <a:gd name="T110" fmla="*/ 276 w 344"/>
                <a:gd name="T111" fmla="*/ 12 h 257"/>
                <a:gd name="T112" fmla="*/ 287 w 344"/>
                <a:gd name="T113" fmla="*/ 20 h 257"/>
                <a:gd name="T114" fmla="*/ 240 w 344"/>
                <a:gd name="T115" fmla="*/ 2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257">
                  <a:moveTo>
                    <a:pt x="232" y="26"/>
                  </a:moveTo>
                  <a:cubicBezTo>
                    <a:pt x="233" y="27"/>
                    <a:pt x="235" y="27"/>
                    <a:pt x="235" y="29"/>
                  </a:cubicBezTo>
                  <a:cubicBezTo>
                    <a:pt x="237" y="30"/>
                    <a:pt x="239" y="27"/>
                    <a:pt x="240" y="27"/>
                  </a:cubicBezTo>
                  <a:cubicBezTo>
                    <a:pt x="242" y="27"/>
                    <a:pt x="242" y="29"/>
                    <a:pt x="244" y="29"/>
                  </a:cubicBezTo>
                  <a:cubicBezTo>
                    <a:pt x="245" y="28"/>
                    <a:pt x="245" y="27"/>
                    <a:pt x="247" y="27"/>
                  </a:cubicBezTo>
                  <a:cubicBezTo>
                    <a:pt x="248" y="27"/>
                    <a:pt x="249" y="27"/>
                    <a:pt x="251" y="27"/>
                  </a:cubicBezTo>
                  <a:cubicBezTo>
                    <a:pt x="256" y="26"/>
                    <a:pt x="262" y="24"/>
                    <a:pt x="266" y="26"/>
                  </a:cubicBezTo>
                  <a:cubicBezTo>
                    <a:pt x="265" y="29"/>
                    <a:pt x="259" y="27"/>
                    <a:pt x="258" y="30"/>
                  </a:cubicBezTo>
                  <a:cubicBezTo>
                    <a:pt x="258" y="33"/>
                    <a:pt x="261" y="30"/>
                    <a:pt x="261" y="30"/>
                  </a:cubicBezTo>
                  <a:cubicBezTo>
                    <a:pt x="263" y="30"/>
                    <a:pt x="263" y="32"/>
                    <a:pt x="268" y="30"/>
                  </a:cubicBezTo>
                  <a:cubicBezTo>
                    <a:pt x="268" y="30"/>
                    <a:pt x="269" y="29"/>
                    <a:pt x="270" y="29"/>
                  </a:cubicBezTo>
                  <a:cubicBezTo>
                    <a:pt x="271" y="28"/>
                    <a:pt x="277" y="26"/>
                    <a:pt x="277" y="26"/>
                  </a:cubicBezTo>
                  <a:cubicBezTo>
                    <a:pt x="280" y="29"/>
                    <a:pt x="276" y="25"/>
                    <a:pt x="279" y="24"/>
                  </a:cubicBezTo>
                  <a:cubicBezTo>
                    <a:pt x="279" y="24"/>
                    <a:pt x="283" y="25"/>
                    <a:pt x="283" y="24"/>
                  </a:cubicBezTo>
                  <a:cubicBezTo>
                    <a:pt x="284" y="24"/>
                    <a:pt x="286" y="22"/>
                    <a:pt x="290" y="23"/>
                  </a:cubicBezTo>
                  <a:cubicBezTo>
                    <a:pt x="290" y="25"/>
                    <a:pt x="290" y="27"/>
                    <a:pt x="289" y="27"/>
                  </a:cubicBezTo>
                  <a:cubicBezTo>
                    <a:pt x="288" y="28"/>
                    <a:pt x="287" y="29"/>
                    <a:pt x="286" y="30"/>
                  </a:cubicBezTo>
                  <a:cubicBezTo>
                    <a:pt x="284" y="32"/>
                    <a:pt x="284" y="35"/>
                    <a:pt x="280" y="34"/>
                  </a:cubicBezTo>
                  <a:cubicBezTo>
                    <a:pt x="281" y="38"/>
                    <a:pt x="283" y="33"/>
                    <a:pt x="286" y="34"/>
                  </a:cubicBezTo>
                  <a:cubicBezTo>
                    <a:pt x="287" y="35"/>
                    <a:pt x="286" y="32"/>
                    <a:pt x="287" y="31"/>
                  </a:cubicBezTo>
                  <a:cubicBezTo>
                    <a:pt x="289" y="30"/>
                    <a:pt x="294" y="32"/>
                    <a:pt x="294" y="29"/>
                  </a:cubicBezTo>
                  <a:cubicBezTo>
                    <a:pt x="298" y="33"/>
                    <a:pt x="306" y="26"/>
                    <a:pt x="308" y="30"/>
                  </a:cubicBezTo>
                  <a:cubicBezTo>
                    <a:pt x="310" y="29"/>
                    <a:pt x="311" y="27"/>
                    <a:pt x="312" y="26"/>
                  </a:cubicBezTo>
                  <a:cubicBezTo>
                    <a:pt x="317" y="27"/>
                    <a:pt x="320" y="24"/>
                    <a:pt x="324" y="24"/>
                  </a:cubicBezTo>
                  <a:cubicBezTo>
                    <a:pt x="323" y="24"/>
                    <a:pt x="325" y="26"/>
                    <a:pt x="325" y="26"/>
                  </a:cubicBezTo>
                  <a:cubicBezTo>
                    <a:pt x="326" y="26"/>
                    <a:pt x="331" y="25"/>
                    <a:pt x="332" y="26"/>
                  </a:cubicBezTo>
                  <a:cubicBezTo>
                    <a:pt x="334" y="28"/>
                    <a:pt x="333" y="25"/>
                    <a:pt x="335" y="26"/>
                  </a:cubicBezTo>
                  <a:cubicBezTo>
                    <a:pt x="338" y="26"/>
                    <a:pt x="340" y="29"/>
                    <a:pt x="343" y="29"/>
                  </a:cubicBezTo>
                  <a:cubicBezTo>
                    <a:pt x="344" y="32"/>
                    <a:pt x="342" y="31"/>
                    <a:pt x="340" y="31"/>
                  </a:cubicBezTo>
                  <a:cubicBezTo>
                    <a:pt x="340" y="32"/>
                    <a:pt x="338" y="34"/>
                    <a:pt x="338" y="34"/>
                  </a:cubicBezTo>
                  <a:cubicBezTo>
                    <a:pt x="334" y="36"/>
                    <a:pt x="328" y="35"/>
                    <a:pt x="328" y="40"/>
                  </a:cubicBezTo>
                  <a:cubicBezTo>
                    <a:pt x="324" y="40"/>
                    <a:pt x="320" y="39"/>
                    <a:pt x="318" y="41"/>
                  </a:cubicBezTo>
                  <a:cubicBezTo>
                    <a:pt x="320" y="43"/>
                    <a:pt x="323" y="44"/>
                    <a:pt x="317" y="44"/>
                  </a:cubicBezTo>
                  <a:cubicBezTo>
                    <a:pt x="317" y="46"/>
                    <a:pt x="319" y="45"/>
                    <a:pt x="321" y="45"/>
                  </a:cubicBezTo>
                  <a:cubicBezTo>
                    <a:pt x="319" y="49"/>
                    <a:pt x="312" y="49"/>
                    <a:pt x="311" y="54"/>
                  </a:cubicBezTo>
                  <a:cubicBezTo>
                    <a:pt x="308" y="54"/>
                    <a:pt x="312" y="52"/>
                    <a:pt x="311" y="51"/>
                  </a:cubicBezTo>
                  <a:cubicBezTo>
                    <a:pt x="310" y="51"/>
                    <a:pt x="307" y="53"/>
                    <a:pt x="304" y="54"/>
                  </a:cubicBezTo>
                  <a:cubicBezTo>
                    <a:pt x="304" y="55"/>
                    <a:pt x="306" y="55"/>
                    <a:pt x="307" y="55"/>
                  </a:cubicBezTo>
                  <a:cubicBezTo>
                    <a:pt x="303" y="58"/>
                    <a:pt x="305" y="57"/>
                    <a:pt x="304" y="62"/>
                  </a:cubicBezTo>
                  <a:cubicBezTo>
                    <a:pt x="304" y="64"/>
                    <a:pt x="299" y="64"/>
                    <a:pt x="298" y="65"/>
                  </a:cubicBezTo>
                  <a:cubicBezTo>
                    <a:pt x="298" y="66"/>
                    <a:pt x="299" y="69"/>
                    <a:pt x="298" y="69"/>
                  </a:cubicBezTo>
                  <a:cubicBezTo>
                    <a:pt x="297" y="70"/>
                    <a:pt x="295" y="70"/>
                    <a:pt x="293" y="71"/>
                  </a:cubicBezTo>
                  <a:cubicBezTo>
                    <a:pt x="293" y="73"/>
                    <a:pt x="295" y="73"/>
                    <a:pt x="296" y="75"/>
                  </a:cubicBezTo>
                  <a:cubicBezTo>
                    <a:pt x="296" y="78"/>
                    <a:pt x="300" y="77"/>
                    <a:pt x="301" y="78"/>
                  </a:cubicBezTo>
                  <a:cubicBezTo>
                    <a:pt x="302" y="78"/>
                    <a:pt x="301" y="80"/>
                    <a:pt x="301" y="80"/>
                  </a:cubicBezTo>
                  <a:cubicBezTo>
                    <a:pt x="302" y="81"/>
                    <a:pt x="304" y="81"/>
                    <a:pt x="305" y="82"/>
                  </a:cubicBezTo>
                  <a:cubicBezTo>
                    <a:pt x="305" y="84"/>
                    <a:pt x="307" y="85"/>
                    <a:pt x="307" y="88"/>
                  </a:cubicBezTo>
                  <a:cubicBezTo>
                    <a:pt x="302" y="89"/>
                    <a:pt x="298" y="88"/>
                    <a:pt x="293" y="90"/>
                  </a:cubicBezTo>
                  <a:cubicBezTo>
                    <a:pt x="296" y="94"/>
                    <a:pt x="299" y="98"/>
                    <a:pt x="307" y="97"/>
                  </a:cubicBezTo>
                  <a:cubicBezTo>
                    <a:pt x="306" y="100"/>
                    <a:pt x="308" y="100"/>
                    <a:pt x="310" y="100"/>
                  </a:cubicBezTo>
                  <a:cubicBezTo>
                    <a:pt x="310" y="103"/>
                    <a:pt x="307" y="102"/>
                    <a:pt x="307" y="104"/>
                  </a:cubicBezTo>
                  <a:cubicBezTo>
                    <a:pt x="307" y="106"/>
                    <a:pt x="305" y="107"/>
                    <a:pt x="303" y="107"/>
                  </a:cubicBezTo>
                  <a:cubicBezTo>
                    <a:pt x="301" y="112"/>
                    <a:pt x="308" y="109"/>
                    <a:pt x="307" y="114"/>
                  </a:cubicBezTo>
                  <a:cubicBezTo>
                    <a:pt x="304" y="114"/>
                    <a:pt x="304" y="115"/>
                    <a:pt x="305" y="116"/>
                  </a:cubicBezTo>
                  <a:cubicBezTo>
                    <a:pt x="304" y="120"/>
                    <a:pt x="301" y="115"/>
                    <a:pt x="298" y="116"/>
                  </a:cubicBezTo>
                  <a:cubicBezTo>
                    <a:pt x="296" y="116"/>
                    <a:pt x="297" y="120"/>
                    <a:pt x="294" y="120"/>
                  </a:cubicBezTo>
                  <a:cubicBezTo>
                    <a:pt x="294" y="122"/>
                    <a:pt x="295" y="123"/>
                    <a:pt x="297" y="124"/>
                  </a:cubicBezTo>
                  <a:cubicBezTo>
                    <a:pt x="297" y="126"/>
                    <a:pt x="293" y="125"/>
                    <a:pt x="291" y="125"/>
                  </a:cubicBezTo>
                  <a:cubicBezTo>
                    <a:pt x="287" y="126"/>
                    <a:pt x="284" y="129"/>
                    <a:pt x="280" y="130"/>
                  </a:cubicBezTo>
                  <a:cubicBezTo>
                    <a:pt x="280" y="132"/>
                    <a:pt x="283" y="130"/>
                    <a:pt x="284" y="131"/>
                  </a:cubicBezTo>
                  <a:cubicBezTo>
                    <a:pt x="286" y="132"/>
                    <a:pt x="287" y="137"/>
                    <a:pt x="290" y="135"/>
                  </a:cubicBezTo>
                  <a:cubicBezTo>
                    <a:pt x="291" y="138"/>
                    <a:pt x="288" y="138"/>
                    <a:pt x="287" y="139"/>
                  </a:cubicBezTo>
                  <a:cubicBezTo>
                    <a:pt x="286" y="141"/>
                    <a:pt x="289" y="146"/>
                    <a:pt x="286" y="146"/>
                  </a:cubicBezTo>
                  <a:cubicBezTo>
                    <a:pt x="288" y="152"/>
                    <a:pt x="297" y="150"/>
                    <a:pt x="298" y="156"/>
                  </a:cubicBezTo>
                  <a:cubicBezTo>
                    <a:pt x="296" y="156"/>
                    <a:pt x="293" y="157"/>
                    <a:pt x="293" y="155"/>
                  </a:cubicBezTo>
                  <a:cubicBezTo>
                    <a:pt x="291" y="155"/>
                    <a:pt x="292" y="156"/>
                    <a:pt x="293" y="156"/>
                  </a:cubicBezTo>
                  <a:cubicBezTo>
                    <a:pt x="289" y="160"/>
                    <a:pt x="287" y="160"/>
                    <a:pt x="280" y="159"/>
                  </a:cubicBezTo>
                  <a:cubicBezTo>
                    <a:pt x="282" y="154"/>
                    <a:pt x="274" y="159"/>
                    <a:pt x="276" y="153"/>
                  </a:cubicBezTo>
                  <a:cubicBezTo>
                    <a:pt x="272" y="152"/>
                    <a:pt x="272" y="156"/>
                    <a:pt x="268" y="155"/>
                  </a:cubicBezTo>
                  <a:cubicBezTo>
                    <a:pt x="269" y="157"/>
                    <a:pt x="269" y="158"/>
                    <a:pt x="266" y="158"/>
                  </a:cubicBezTo>
                  <a:cubicBezTo>
                    <a:pt x="266" y="160"/>
                    <a:pt x="274" y="160"/>
                    <a:pt x="268" y="160"/>
                  </a:cubicBezTo>
                  <a:cubicBezTo>
                    <a:pt x="269" y="163"/>
                    <a:pt x="272" y="162"/>
                    <a:pt x="275" y="162"/>
                  </a:cubicBezTo>
                  <a:cubicBezTo>
                    <a:pt x="278" y="162"/>
                    <a:pt x="282" y="164"/>
                    <a:pt x="286" y="163"/>
                  </a:cubicBezTo>
                  <a:cubicBezTo>
                    <a:pt x="283" y="168"/>
                    <a:pt x="280" y="171"/>
                    <a:pt x="276" y="175"/>
                  </a:cubicBezTo>
                  <a:cubicBezTo>
                    <a:pt x="273" y="174"/>
                    <a:pt x="270" y="175"/>
                    <a:pt x="268" y="176"/>
                  </a:cubicBezTo>
                  <a:cubicBezTo>
                    <a:pt x="267" y="176"/>
                    <a:pt x="265" y="176"/>
                    <a:pt x="265" y="176"/>
                  </a:cubicBezTo>
                  <a:cubicBezTo>
                    <a:pt x="263" y="178"/>
                    <a:pt x="264" y="176"/>
                    <a:pt x="262" y="176"/>
                  </a:cubicBezTo>
                  <a:cubicBezTo>
                    <a:pt x="258" y="176"/>
                    <a:pt x="255" y="179"/>
                    <a:pt x="249" y="179"/>
                  </a:cubicBezTo>
                  <a:cubicBezTo>
                    <a:pt x="247" y="179"/>
                    <a:pt x="249" y="180"/>
                    <a:pt x="249" y="180"/>
                  </a:cubicBezTo>
                  <a:cubicBezTo>
                    <a:pt x="248" y="183"/>
                    <a:pt x="247" y="181"/>
                    <a:pt x="242" y="182"/>
                  </a:cubicBezTo>
                  <a:cubicBezTo>
                    <a:pt x="242" y="183"/>
                    <a:pt x="244" y="183"/>
                    <a:pt x="245" y="183"/>
                  </a:cubicBezTo>
                  <a:cubicBezTo>
                    <a:pt x="245" y="185"/>
                    <a:pt x="235" y="186"/>
                    <a:pt x="237" y="182"/>
                  </a:cubicBezTo>
                  <a:cubicBezTo>
                    <a:pt x="236" y="182"/>
                    <a:pt x="232" y="182"/>
                    <a:pt x="231" y="183"/>
                  </a:cubicBezTo>
                  <a:cubicBezTo>
                    <a:pt x="230" y="184"/>
                    <a:pt x="232" y="187"/>
                    <a:pt x="231" y="189"/>
                  </a:cubicBezTo>
                  <a:cubicBezTo>
                    <a:pt x="231" y="188"/>
                    <a:pt x="227" y="187"/>
                    <a:pt x="227" y="189"/>
                  </a:cubicBezTo>
                  <a:cubicBezTo>
                    <a:pt x="227" y="189"/>
                    <a:pt x="229" y="191"/>
                    <a:pt x="228" y="193"/>
                  </a:cubicBezTo>
                  <a:cubicBezTo>
                    <a:pt x="226" y="194"/>
                    <a:pt x="226" y="193"/>
                    <a:pt x="224" y="193"/>
                  </a:cubicBezTo>
                  <a:cubicBezTo>
                    <a:pt x="224" y="194"/>
                    <a:pt x="224" y="196"/>
                    <a:pt x="224" y="197"/>
                  </a:cubicBezTo>
                  <a:cubicBezTo>
                    <a:pt x="223" y="197"/>
                    <a:pt x="222" y="197"/>
                    <a:pt x="221" y="197"/>
                  </a:cubicBezTo>
                  <a:cubicBezTo>
                    <a:pt x="220" y="197"/>
                    <a:pt x="221" y="199"/>
                    <a:pt x="220" y="200"/>
                  </a:cubicBezTo>
                  <a:cubicBezTo>
                    <a:pt x="218" y="201"/>
                    <a:pt x="212" y="199"/>
                    <a:pt x="213" y="204"/>
                  </a:cubicBezTo>
                  <a:cubicBezTo>
                    <a:pt x="207" y="205"/>
                    <a:pt x="201" y="206"/>
                    <a:pt x="193" y="205"/>
                  </a:cubicBezTo>
                  <a:cubicBezTo>
                    <a:pt x="190" y="207"/>
                    <a:pt x="189" y="214"/>
                    <a:pt x="185" y="211"/>
                  </a:cubicBezTo>
                  <a:cubicBezTo>
                    <a:pt x="185" y="212"/>
                    <a:pt x="187" y="213"/>
                    <a:pt x="186" y="215"/>
                  </a:cubicBezTo>
                  <a:cubicBezTo>
                    <a:pt x="186" y="215"/>
                    <a:pt x="184" y="215"/>
                    <a:pt x="183" y="215"/>
                  </a:cubicBezTo>
                  <a:cubicBezTo>
                    <a:pt x="183" y="216"/>
                    <a:pt x="185" y="217"/>
                    <a:pt x="185" y="218"/>
                  </a:cubicBezTo>
                  <a:cubicBezTo>
                    <a:pt x="185" y="218"/>
                    <a:pt x="183" y="219"/>
                    <a:pt x="183" y="219"/>
                  </a:cubicBezTo>
                  <a:cubicBezTo>
                    <a:pt x="183" y="221"/>
                    <a:pt x="179" y="224"/>
                    <a:pt x="182" y="225"/>
                  </a:cubicBezTo>
                  <a:cubicBezTo>
                    <a:pt x="182" y="227"/>
                    <a:pt x="180" y="226"/>
                    <a:pt x="179" y="226"/>
                  </a:cubicBezTo>
                  <a:cubicBezTo>
                    <a:pt x="179" y="227"/>
                    <a:pt x="177" y="229"/>
                    <a:pt x="176" y="229"/>
                  </a:cubicBezTo>
                  <a:cubicBezTo>
                    <a:pt x="176" y="230"/>
                    <a:pt x="177" y="232"/>
                    <a:pt x="176" y="232"/>
                  </a:cubicBezTo>
                  <a:cubicBezTo>
                    <a:pt x="174" y="234"/>
                    <a:pt x="176" y="235"/>
                    <a:pt x="175" y="238"/>
                  </a:cubicBezTo>
                  <a:cubicBezTo>
                    <a:pt x="175" y="238"/>
                    <a:pt x="172" y="237"/>
                    <a:pt x="172" y="238"/>
                  </a:cubicBezTo>
                  <a:cubicBezTo>
                    <a:pt x="172" y="238"/>
                    <a:pt x="173" y="239"/>
                    <a:pt x="174" y="240"/>
                  </a:cubicBezTo>
                  <a:cubicBezTo>
                    <a:pt x="174" y="243"/>
                    <a:pt x="172" y="243"/>
                    <a:pt x="172" y="245"/>
                  </a:cubicBezTo>
                  <a:cubicBezTo>
                    <a:pt x="172" y="246"/>
                    <a:pt x="173" y="248"/>
                    <a:pt x="174" y="247"/>
                  </a:cubicBezTo>
                  <a:cubicBezTo>
                    <a:pt x="172" y="252"/>
                    <a:pt x="169" y="254"/>
                    <a:pt x="165" y="257"/>
                  </a:cubicBezTo>
                  <a:cubicBezTo>
                    <a:pt x="161" y="257"/>
                    <a:pt x="158" y="254"/>
                    <a:pt x="155" y="252"/>
                  </a:cubicBezTo>
                  <a:cubicBezTo>
                    <a:pt x="151" y="257"/>
                    <a:pt x="143" y="248"/>
                    <a:pt x="144" y="249"/>
                  </a:cubicBezTo>
                  <a:cubicBezTo>
                    <a:pt x="143" y="248"/>
                    <a:pt x="142" y="251"/>
                    <a:pt x="143" y="252"/>
                  </a:cubicBezTo>
                  <a:cubicBezTo>
                    <a:pt x="141" y="251"/>
                    <a:pt x="141" y="249"/>
                    <a:pt x="140" y="247"/>
                  </a:cubicBezTo>
                  <a:cubicBezTo>
                    <a:pt x="139" y="246"/>
                    <a:pt x="135" y="246"/>
                    <a:pt x="136" y="242"/>
                  </a:cubicBezTo>
                  <a:cubicBezTo>
                    <a:pt x="134" y="240"/>
                    <a:pt x="132" y="239"/>
                    <a:pt x="130" y="238"/>
                  </a:cubicBezTo>
                  <a:cubicBezTo>
                    <a:pt x="130" y="236"/>
                    <a:pt x="132" y="237"/>
                    <a:pt x="133" y="236"/>
                  </a:cubicBezTo>
                  <a:cubicBezTo>
                    <a:pt x="132" y="233"/>
                    <a:pt x="129" y="234"/>
                    <a:pt x="127" y="232"/>
                  </a:cubicBezTo>
                  <a:cubicBezTo>
                    <a:pt x="126" y="231"/>
                    <a:pt x="126" y="228"/>
                    <a:pt x="124" y="228"/>
                  </a:cubicBezTo>
                  <a:cubicBezTo>
                    <a:pt x="122" y="231"/>
                    <a:pt x="124" y="226"/>
                    <a:pt x="124" y="226"/>
                  </a:cubicBezTo>
                  <a:cubicBezTo>
                    <a:pt x="124" y="225"/>
                    <a:pt x="122" y="226"/>
                    <a:pt x="122" y="225"/>
                  </a:cubicBezTo>
                  <a:cubicBezTo>
                    <a:pt x="121" y="223"/>
                    <a:pt x="123" y="221"/>
                    <a:pt x="120" y="221"/>
                  </a:cubicBezTo>
                  <a:cubicBezTo>
                    <a:pt x="118" y="221"/>
                    <a:pt x="120" y="215"/>
                    <a:pt x="117" y="218"/>
                  </a:cubicBezTo>
                  <a:cubicBezTo>
                    <a:pt x="116" y="217"/>
                    <a:pt x="116" y="215"/>
                    <a:pt x="113" y="215"/>
                  </a:cubicBezTo>
                  <a:cubicBezTo>
                    <a:pt x="114" y="213"/>
                    <a:pt x="116" y="213"/>
                    <a:pt x="116" y="211"/>
                  </a:cubicBezTo>
                  <a:cubicBezTo>
                    <a:pt x="116" y="209"/>
                    <a:pt x="113" y="210"/>
                    <a:pt x="110" y="210"/>
                  </a:cubicBezTo>
                  <a:cubicBezTo>
                    <a:pt x="109" y="204"/>
                    <a:pt x="110" y="202"/>
                    <a:pt x="112" y="197"/>
                  </a:cubicBezTo>
                  <a:cubicBezTo>
                    <a:pt x="109" y="195"/>
                    <a:pt x="115" y="192"/>
                    <a:pt x="109" y="193"/>
                  </a:cubicBezTo>
                  <a:cubicBezTo>
                    <a:pt x="109" y="191"/>
                    <a:pt x="111" y="192"/>
                    <a:pt x="112" y="191"/>
                  </a:cubicBezTo>
                  <a:cubicBezTo>
                    <a:pt x="112" y="191"/>
                    <a:pt x="112" y="189"/>
                    <a:pt x="112" y="189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5" y="187"/>
                    <a:pt x="115" y="184"/>
                    <a:pt x="115" y="182"/>
                  </a:cubicBezTo>
                  <a:cubicBezTo>
                    <a:pt x="117" y="182"/>
                    <a:pt x="118" y="180"/>
                    <a:pt x="119" y="179"/>
                  </a:cubicBezTo>
                  <a:cubicBezTo>
                    <a:pt x="120" y="179"/>
                    <a:pt x="120" y="180"/>
                    <a:pt x="120" y="182"/>
                  </a:cubicBezTo>
                  <a:cubicBezTo>
                    <a:pt x="122" y="181"/>
                    <a:pt x="122" y="178"/>
                    <a:pt x="124" y="179"/>
                  </a:cubicBezTo>
                  <a:cubicBezTo>
                    <a:pt x="126" y="177"/>
                    <a:pt x="123" y="176"/>
                    <a:pt x="123" y="176"/>
                  </a:cubicBezTo>
                  <a:cubicBezTo>
                    <a:pt x="123" y="174"/>
                    <a:pt x="127" y="174"/>
                    <a:pt x="127" y="173"/>
                  </a:cubicBezTo>
                  <a:cubicBezTo>
                    <a:pt x="128" y="171"/>
                    <a:pt x="123" y="170"/>
                    <a:pt x="126" y="166"/>
                  </a:cubicBezTo>
                  <a:cubicBezTo>
                    <a:pt x="120" y="170"/>
                    <a:pt x="128" y="163"/>
                    <a:pt x="119" y="165"/>
                  </a:cubicBezTo>
                  <a:cubicBezTo>
                    <a:pt x="118" y="160"/>
                    <a:pt x="123" y="160"/>
                    <a:pt x="127" y="160"/>
                  </a:cubicBezTo>
                  <a:cubicBezTo>
                    <a:pt x="127" y="159"/>
                    <a:pt x="124" y="160"/>
                    <a:pt x="124" y="158"/>
                  </a:cubicBezTo>
                  <a:cubicBezTo>
                    <a:pt x="125" y="156"/>
                    <a:pt x="122" y="157"/>
                    <a:pt x="122" y="156"/>
                  </a:cubicBezTo>
                  <a:cubicBezTo>
                    <a:pt x="121" y="156"/>
                    <a:pt x="122" y="154"/>
                    <a:pt x="122" y="153"/>
                  </a:cubicBezTo>
                  <a:cubicBezTo>
                    <a:pt x="121" y="153"/>
                    <a:pt x="118" y="151"/>
                    <a:pt x="117" y="151"/>
                  </a:cubicBezTo>
                  <a:cubicBezTo>
                    <a:pt x="116" y="151"/>
                    <a:pt x="115" y="147"/>
                    <a:pt x="113" y="145"/>
                  </a:cubicBezTo>
                  <a:cubicBezTo>
                    <a:pt x="111" y="147"/>
                    <a:pt x="110" y="149"/>
                    <a:pt x="109" y="145"/>
                  </a:cubicBezTo>
                  <a:cubicBezTo>
                    <a:pt x="107" y="145"/>
                    <a:pt x="108" y="148"/>
                    <a:pt x="108" y="149"/>
                  </a:cubicBezTo>
                  <a:cubicBezTo>
                    <a:pt x="105" y="149"/>
                    <a:pt x="103" y="149"/>
                    <a:pt x="101" y="149"/>
                  </a:cubicBezTo>
                  <a:cubicBezTo>
                    <a:pt x="96" y="143"/>
                    <a:pt x="99" y="139"/>
                    <a:pt x="101" y="132"/>
                  </a:cubicBezTo>
                  <a:cubicBezTo>
                    <a:pt x="100" y="131"/>
                    <a:pt x="99" y="130"/>
                    <a:pt x="99" y="128"/>
                  </a:cubicBezTo>
                  <a:cubicBezTo>
                    <a:pt x="98" y="128"/>
                    <a:pt x="98" y="130"/>
                    <a:pt x="98" y="131"/>
                  </a:cubicBezTo>
                  <a:cubicBezTo>
                    <a:pt x="94" y="131"/>
                    <a:pt x="99" y="123"/>
                    <a:pt x="94" y="125"/>
                  </a:cubicBezTo>
                  <a:cubicBezTo>
                    <a:pt x="95" y="123"/>
                    <a:pt x="95" y="122"/>
                    <a:pt x="94" y="120"/>
                  </a:cubicBezTo>
                  <a:cubicBezTo>
                    <a:pt x="93" y="118"/>
                    <a:pt x="91" y="119"/>
                    <a:pt x="89" y="118"/>
                  </a:cubicBezTo>
                  <a:cubicBezTo>
                    <a:pt x="88" y="116"/>
                    <a:pt x="89" y="113"/>
                    <a:pt x="88" y="111"/>
                  </a:cubicBezTo>
                  <a:cubicBezTo>
                    <a:pt x="87" y="109"/>
                    <a:pt x="83" y="109"/>
                    <a:pt x="85" y="106"/>
                  </a:cubicBezTo>
                  <a:cubicBezTo>
                    <a:pt x="83" y="107"/>
                    <a:pt x="82" y="105"/>
                    <a:pt x="81" y="104"/>
                  </a:cubicBezTo>
                  <a:cubicBezTo>
                    <a:pt x="80" y="104"/>
                    <a:pt x="79" y="105"/>
                    <a:pt x="78" y="104"/>
                  </a:cubicBezTo>
                  <a:cubicBezTo>
                    <a:pt x="76" y="102"/>
                    <a:pt x="66" y="103"/>
                    <a:pt x="63" y="99"/>
                  </a:cubicBezTo>
                  <a:cubicBezTo>
                    <a:pt x="58" y="101"/>
                    <a:pt x="46" y="96"/>
                    <a:pt x="43" y="99"/>
                  </a:cubicBezTo>
                  <a:cubicBezTo>
                    <a:pt x="41" y="101"/>
                    <a:pt x="41" y="98"/>
                    <a:pt x="39" y="99"/>
                  </a:cubicBezTo>
                  <a:cubicBezTo>
                    <a:pt x="35" y="99"/>
                    <a:pt x="33" y="102"/>
                    <a:pt x="29" y="102"/>
                  </a:cubicBezTo>
                  <a:cubicBezTo>
                    <a:pt x="29" y="102"/>
                    <a:pt x="28" y="100"/>
                    <a:pt x="28" y="100"/>
                  </a:cubicBezTo>
                  <a:cubicBezTo>
                    <a:pt x="26" y="100"/>
                    <a:pt x="25" y="100"/>
                    <a:pt x="23" y="100"/>
                  </a:cubicBezTo>
                  <a:cubicBezTo>
                    <a:pt x="24" y="98"/>
                    <a:pt x="22" y="97"/>
                    <a:pt x="21" y="96"/>
                  </a:cubicBezTo>
                  <a:cubicBezTo>
                    <a:pt x="20" y="94"/>
                    <a:pt x="24" y="95"/>
                    <a:pt x="25" y="95"/>
                  </a:cubicBezTo>
                  <a:cubicBezTo>
                    <a:pt x="25" y="94"/>
                    <a:pt x="21" y="90"/>
                    <a:pt x="28" y="92"/>
                  </a:cubicBezTo>
                  <a:cubicBezTo>
                    <a:pt x="25" y="88"/>
                    <a:pt x="15" y="93"/>
                    <a:pt x="12" y="89"/>
                  </a:cubicBezTo>
                  <a:cubicBezTo>
                    <a:pt x="15" y="82"/>
                    <a:pt x="24" y="89"/>
                    <a:pt x="29" y="83"/>
                  </a:cubicBezTo>
                  <a:cubicBezTo>
                    <a:pt x="26" y="80"/>
                    <a:pt x="17" y="82"/>
                    <a:pt x="14" y="83"/>
                  </a:cubicBezTo>
                  <a:cubicBezTo>
                    <a:pt x="12" y="81"/>
                    <a:pt x="13" y="81"/>
                    <a:pt x="14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1" y="80"/>
                    <a:pt x="11" y="79"/>
                    <a:pt x="11" y="78"/>
                  </a:cubicBezTo>
                  <a:cubicBezTo>
                    <a:pt x="5" y="79"/>
                    <a:pt x="3" y="76"/>
                    <a:pt x="0" y="75"/>
                  </a:cubicBezTo>
                  <a:cubicBezTo>
                    <a:pt x="2" y="66"/>
                    <a:pt x="13" y="68"/>
                    <a:pt x="21" y="66"/>
                  </a:cubicBezTo>
                  <a:cubicBezTo>
                    <a:pt x="23" y="66"/>
                    <a:pt x="22" y="66"/>
                    <a:pt x="23" y="65"/>
                  </a:cubicBezTo>
                  <a:cubicBezTo>
                    <a:pt x="23" y="65"/>
                    <a:pt x="25" y="64"/>
                    <a:pt x="25" y="64"/>
                  </a:cubicBezTo>
                  <a:cubicBezTo>
                    <a:pt x="29" y="62"/>
                    <a:pt x="34" y="63"/>
                    <a:pt x="36" y="62"/>
                  </a:cubicBezTo>
                  <a:cubicBezTo>
                    <a:pt x="38" y="62"/>
                    <a:pt x="36" y="60"/>
                    <a:pt x="37" y="59"/>
                  </a:cubicBezTo>
                  <a:cubicBezTo>
                    <a:pt x="39" y="59"/>
                    <a:pt x="41" y="59"/>
                    <a:pt x="42" y="58"/>
                  </a:cubicBezTo>
                  <a:cubicBezTo>
                    <a:pt x="43" y="57"/>
                    <a:pt x="44" y="55"/>
                    <a:pt x="46" y="54"/>
                  </a:cubicBezTo>
                  <a:cubicBezTo>
                    <a:pt x="48" y="49"/>
                    <a:pt x="41" y="53"/>
                    <a:pt x="43" y="48"/>
                  </a:cubicBezTo>
                  <a:cubicBezTo>
                    <a:pt x="40" y="47"/>
                    <a:pt x="41" y="51"/>
                    <a:pt x="40" y="51"/>
                  </a:cubicBezTo>
                  <a:cubicBezTo>
                    <a:pt x="39" y="51"/>
                    <a:pt x="33" y="48"/>
                    <a:pt x="29" y="50"/>
                  </a:cubicBezTo>
                  <a:cubicBezTo>
                    <a:pt x="27" y="46"/>
                    <a:pt x="32" y="48"/>
                    <a:pt x="33" y="47"/>
                  </a:cubicBezTo>
                  <a:cubicBezTo>
                    <a:pt x="33" y="47"/>
                    <a:pt x="33" y="46"/>
                    <a:pt x="33" y="45"/>
                  </a:cubicBezTo>
                  <a:cubicBezTo>
                    <a:pt x="34" y="45"/>
                    <a:pt x="36" y="46"/>
                    <a:pt x="36" y="45"/>
                  </a:cubicBezTo>
                  <a:cubicBezTo>
                    <a:pt x="36" y="45"/>
                    <a:pt x="37" y="43"/>
                    <a:pt x="37" y="43"/>
                  </a:cubicBezTo>
                  <a:cubicBezTo>
                    <a:pt x="39" y="42"/>
                    <a:pt x="38" y="44"/>
                    <a:pt x="39" y="44"/>
                  </a:cubicBezTo>
                  <a:cubicBezTo>
                    <a:pt x="39" y="44"/>
                    <a:pt x="44" y="43"/>
                    <a:pt x="43" y="40"/>
                  </a:cubicBezTo>
                  <a:cubicBezTo>
                    <a:pt x="46" y="40"/>
                    <a:pt x="46" y="42"/>
                    <a:pt x="49" y="41"/>
                  </a:cubicBezTo>
                  <a:cubicBezTo>
                    <a:pt x="51" y="41"/>
                    <a:pt x="49" y="40"/>
                    <a:pt x="49" y="40"/>
                  </a:cubicBezTo>
                  <a:cubicBezTo>
                    <a:pt x="49" y="38"/>
                    <a:pt x="52" y="38"/>
                    <a:pt x="52" y="36"/>
                  </a:cubicBezTo>
                  <a:cubicBezTo>
                    <a:pt x="55" y="36"/>
                    <a:pt x="58" y="36"/>
                    <a:pt x="61" y="36"/>
                  </a:cubicBezTo>
                  <a:cubicBezTo>
                    <a:pt x="64" y="35"/>
                    <a:pt x="62" y="30"/>
                    <a:pt x="63" y="27"/>
                  </a:cubicBezTo>
                  <a:cubicBezTo>
                    <a:pt x="68" y="28"/>
                    <a:pt x="72" y="30"/>
                    <a:pt x="77" y="27"/>
                  </a:cubicBezTo>
                  <a:cubicBezTo>
                    <a:pt x="77" y="26"/>
                    <a:pt x="75" y="26"/>
                    <a:pt x="74" y="26"/>
                  </a:cubicBezTo>
                  <a:cubicBezTo>
                    <a:pt x="75" y="24"/>
                    <a:pt x="80" y="25"/>
                    <a:pt x="82" y="23"/>
                  </a:cubicBezTo>
                  <a:cubicBezTo>
                    <a:pt x="86" y="21"/>
                    <a:pt x="97" y="22"/>
                    <a:pt x="105" y="22"/>
                  </a:cubicBezTo>
                  <a:cubicBezTo>
                    <a:pt x="107" y="21"/>
                    <a:pt x="107" y="20"/>
                    <a:pt x="109" y="20"/>
                  </a:cubicBezTo>
                  <a:cubicBezTo>
                    <a:pt x="113" y="20"/>
                    <a:pt x="116" y="22"/>
                    <a:pt x="119" y="20"/>
                  </a:cubicBezTo>
                  <a:cubicBezTo>
                    <a:pt x="118" y="21"/>
                    <a:pt x="120" y="25"/>
                    <a:pt x="120" y="24"/>
                  </a:cubicBezTo>
                  <a:cubicBezTo>
                    <a:pt x="122" y="22"/>
                    <a:pt x="121" y="24"/>
                    <a:pt x="124" y="27"/>
                  </a:cubicBezTo>
                  <a:cubicBezTo>
                    <a:pt x="127" y="27"/>
                    <a:pt x="122" y="23"/>
                    <a:pt x="129" y="24"/>
                  </a:cubicBezTo>
                  <a:cubicBezTo>
                    <a:pt x="126" y="22"/>
                    <a:pt x="131" y="19"/>
                    <a:pt x="124" y="19"/>
                  </a:cubicBezTo>
                  <a:cubicBezTo>
                    <a:pt x="125" y="16"/>
                    <a:pt x="135" y="11"/>
                    <a:pt x="136" y="17"/>
                  </a:cubicBezTo>
                  <a:cubicBezTo>
                    <a:pt x="140" y="18"/>
                    <a:pt x="139" y="15"/>
                    <a:pt x="143" y="17"/>
                  </a:cubicBezTo>
                  <a:cubicBezTo>
                    <a:pt x="144" y="18"/>
                    <a:pt x="145" y="19"/>
                    <a:pt x="147" y="20"/>
                  </a:cubicBezTo>
                  <a:cubicBezTo>
                    <a:pt x="149" y="21"/>
                    <a:pt x="153" y="22"/>
                    <a:pt x="158" y="23"/>
                  </a:cubicBezTo>
                  <a:cubicBezTo>
                    <a:pt x="158" y="22"/>
                    <a:pt x="156" y="22"/>
                    <a:pt x="155" y="22"/>
                  </a:cubicBezTo>
                  <a:cubicBezTo>
                    <a:pt x="156" y="20"/>
                    <a:pt x="157" y="19"/>
                    <a:pt x="160" y="19"/>
                  </a:cubicBezTo>
                  <a:cubicBezTo>
                    <a:pt x="157" y="16"/>
                    <a:pt x="152" y="15"/>
                    <a:pt x="147" y="15"/>
                  </a:cubicBezTo>
                  <a:cubicBezTo>
                    <a:pt x="147" y="11"/>
                    <a:pt x="153" y="12"/>
                    <a:pt x="157" y="12"/>
                  </a:cubicBezTo>
                  <a:cubicBezTo>
                    <a:pt x="157" y="9"/>
                    <a:pt x="155" y="9"/>
                    <a:pt x="153" y="9"/>
                  </a:cubicBezTo>
                  <a:cubicBezTo>
                    <a:pt x="156" y="3"/>
                    <a:pt x="161" y="8"/>
                    <a:pt x="165" y="9"/>
                  </a:cubicBezTo>
                  <a:cubicBezTo>
                    <a:pt x="168" y="9"/>
                    <a:pt x="168" y="7"/>
                    <a:pt x="171" y="8"/>
                  </a:cubicBezTo>
                  <a:cubicBezTo>
                    <a:pt x="178" y="8"/>
                    <a:pt x="182" y="11"/>
                    <a:pt x="188" y="8"/>
                  </a:cubicBezTo>
                  <a:cubicBezTo>
                    <a:pt x="190" y="6"/>
                    <a:pt x="193" y="7"/>
                    <a:pt x="196" y="6"/>
                  </a:cubicBezTo>
                  <a:cubicBezTo>
                    <a:pt x="198" y="6"/>
                    <a:pt x="197" y="4"/>
                    <a:pt x="197" y="2"/>
                  </a:cubicBezTo>
                  <a:cubicBezTo>
                    <a:pt x="200" y="2"/>
                    <a:pt x="202" y="2"/>
                    <a:pt x="204" y="2"/>
                  </a:cubicBezTo>
                  <a:cubicBezTo>
                    <a:pt x="206" y="2"/>
                    <a:pt x="207" y="1"/>
                    <a:pt x="209" y="1"/>
                  </a:cubicBezTo>
                  <a:cubicBezTo>
                    <a:pt x="212" y="1"/>
                    <a:pt x="215" y="3"/>
                    <a:pt x="221" y="2"/>
                  </a:cubicBezTo>
                  <a:cubicBezTo>
                    <a:pt x="225" y="1"/>
                    <a:pt x="234" y="0"/>
                    <a:pt x="242" y="1"/>
                  </a:cubicBezTo>
                  <a:cubicBezTo>
                    <a:pt x="245" y="1"/>
                    <a:pt x="245" y="2"/>
                    <a:pt x="247" y="2"/>
                  </a:cubicBezTo>
                  <a:cubicBezTo>
                    <a:pt x="255" y="4"/>
                    <a:pt x="262" y="1"/>
                    <a:pt x="262" y="8"/>
                  </a:cubicBezTo>
                  <a:cubicBezTo>
                    <a:pt x="266" y="9"/>
                    <a:pt x="266" y="6"/>
                    <a:pt x="269" y="6"/>
                  </a:cubicBezTo>
                  <a:cubicBezTo>
                    <a:pt x="269" y="11"/>
                    <a:pt x="274" y="10"/>
                    <a:pt x="276" y="12"/>
                  </a:cubicBezTo>
                  <a:cubicBezTo>
                    <a:pt x="280" y="13"/>
                    <a:pt x="280" y="10"/>
                    <a:pt x="283" y="10"/>
                  </a:cubicBezTo>
                  <a:cubicBezTo>
                    <a:pt x="282" y="15"/>
                    <a:pt x="289" y="12"/>
                    <a:pt x="291" y="13"/>
                  </a:cubicBezTo>
                  <a:cubicBezTo>
                    <a:pt x="289" y="16"/>
                    <a:pt x="289" y="14"/>
                    <a:pt x="290" y="19"/>
                  </a:cubicBezTo>
                  <a:cubicBezTo>
                    <a:pt x="288" y="17"/>
                    <a:pt x="287" y="18"/>
                    <a:pt x="287" y="20"/>
                  </a:cubicBezTo>
                  <a:cubicBezTo>
                    <a:pt x="272" y="21"/>
                    <a:pt x="254" y="22"/>
                    <a:pt x="244" y="23"/>
                  </a:cubicBezTo>
                  <a:cubicBezTo>
                    <a:pt x="243" y="23"/>
                    <a:pt x="242" y="24"/>
                    <a:pt x="242" y="24"/>
                  </a:cubicBezTo>
                  <a:cubicBezTo>
                    <a:pt x="241" y="24"/>
                    <a:pt x="242" y="23"/>
                    <a:pt x="242" y="23"/>
                  </a:cubicBezTo>
                  <a:cubicBezTo>
                    <a:pt x="243" y="22"/>
                    <a:pt x="240" y="21"/>
                    <a:pt x="240" y="22"/>
                  </a:cubicBezTo>
                  <a:cubicBezTo>
                    <a:pt x="239" y="22"/>
                    <a:pt x="240" y="24"/>
                    <a:pt x="240" y="24"/>
                  </a:cubicBezTo>
                  <a:cubicBezTo>
                    <a:pt x="237" y="25"/>
                    <a:pt x="234" y="24"/>
                    <a:pt x="23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2"/>
            <p:cNvSpPr>
              <a:spLocks/>
            </p:cNvSpPr>
            <p:nvPr/>
          </p:nvSpPr>
          <p:spPr bwMode="auto">
            <a:xfrm>
              <a:off x="2459" y="987"/>
              <a:ext cx="400" cy="218"/>
            </a:xfrm>
            <a:custGeom>
              <a:avLst/>
              <a:gdLst>
                <a:gd name="T0" fmla="*/ 158 w 169"/>
                <a:gd name="T1" fmla="*/ 9 h 92"/>
                <a:gd name="T2" fmla="*/ 168 w 169"/>
                <a:gd name="T3" fmla="*/ 15 h 92"/>
                <a:gd name="T4" fmla="*/ 164 w 169"/>
                <a:gd name="T5" fmla="*/ 17 h 92"/>
                <a:gd name="T6" fmla="*/ 157 w 169"/>
                <a:gd name="T7" fmla="*/ 20 h 92"/>
                <a:gd name="T8" fmla="*/ 137 w 169"/>
                <a:gd name="T9" fmla="*/ 24 h 92"/>
                <a:gd name="T10" fmla="*/ 145 w 169"/>
                <a:gd name="T11" fmla="*/ 27 h 92"/>
                <a:gd name="T12" fmla="*/ 128 w 169"/>
                <a:gd name="T13" fmla="*/ 34 h 92"/>
                <a:gd name="T14" fmla="*/ 123 w 169"/>
                <a:gd name="T15" fmla="*/ 37 h 92"/>
                <a:gd name="T16" fmla="*/ 114 w 169"/>
                <a:gd name="T17" fmla="*/ 41 h 92"/>
                <a:gd name="T18" fmla="*/ 100 w 169"/>
                <a:gd name="T19" fmla="*/ 47 h 92"/>
                <a:gd name="T20" fmla="*/ 96 w 169"/>
                <a:gd name="T21" fmla="*/ 51 h 92"/>
                <a:gd name="T22" fmla="*/ 86 w 169"/>
                <a:gd name="T23" fmla="*/ 52 h 92"/>
                <a:gd name="T24" fmla="*/ 92 w 169"/>
                <a:gd name="T25" fmla="*/ 61 h 92"/>
                <a:gd name="T26" fmla="*/ 82 w 169"/>
                <a:gd name="T27" fmla="*/ 68 h 92"/>
                <a:gd name="T28" fmla="*/ 75 w 169"/>
                <a:gd name="T29" fmla="*/ 72 h 92"/>
                <a:gd name="T30" fmla="*/ 63 w 169"/>
                <a:gd name="T31" fmla="*/ 81 h 92"/>
                <a:gd name="T32" fmla="*/ 67 w 169"/>
                <a:gd name="T33" fmla="*/ 88 h 92"/>
                <a:gd name="T34" fmla="*/ 55 w 169"/>
                <a:gd name="T35" fmla="*/ 90 h 92"/>
                <a:gd name="T36" fmla="*/ 34 w 169"/>
                <a:gd name="T37" fmla="*/ 86 h 92"/>
                <a:gd name="T38" fmla="*/ 27 w 169"/>
                <a:gd name="T39" fmla="*/ 88 h 92"/>
                <a:gd name="T40" fmla="*/ 18 w 169"/>
                <a:gd name="T41" fmla="*/ 81 h 92"/>
                <a:gd name="T42" fmla="*/ 27 w 169"/>
                <a:gd name="T43" fmla="*/ 72 h 92"/>
                <a:gd name="T44" fmla="*/ 39 w 169"/>
                <a:gd name="T45" fmla="*/ 72 h 92"/>
                <a:gd name="T46" fmla="*/ 19 w 169"/>
                <a:gd name="T47" fmla="*/ 68 h 92"/>
                <a:gd name="T48" fmla="*/ 30 w 169"/>
                <a:gd name="T49" fmla="*/ 59 h 92"/>
                <a:gd name="T50" fmla="*/ 40 w 169"/>
                <a:gd name="T51" fmla="*/ 59 h 92"/>
                <a:gd name="T52" fmla="*/ 40 w 169"/>
                <a:gd name="T53" fmla="*/ 54 h 92"/>
                <a:gd name="T54" fmla="*/ 37 w 169"/>
                <a:gd name="T55" fmla="*/ 47 h 92"/>
                <a:gd name="T56" fmla="*/ 30 w 169"/>
                <a:gd name="T57" fmla="*/ 44 h 92"/>
                <a:gd name="T58" fmla="*/ 46 w 169"/>
                <a:gd name="T59" fmla="*/ 43 h 92"/>
                <a:gd name="T60" fmla="*/ 51 w 169"/>
                <a:gd name="T61" fmla="*/ 40 h 92"/>
                <a:gd name="T62" fmla="*/ 63 w 169"/>
                <a:gd name="T63" fmla="*/ 31 h 92"/>
                <a:gd name="T64" fmla="*/ 39 w 169"/>
                <a:gd name="T65" fmla="*/ 36 h 92"/>
                <a:gd name="T66" fmla="*/ 22 w 169"/>
                <a:gd name="T67" fmla="*/ 31 h 92"/>
                <a:gd name="T68" fmla="*/ 5 w 169"/>
                <a:gd name="T69" fmla="*/ 27 h 92"/>
                <a:gd name="T70" fmla="*/ 2 w 169"/>
                <a:gd name="T71" fmla="*/ 19 h 92"/>
                <a:gd name="T72" fmla="*/ 30 w 169"/>
                <a:gd name="T73" fmla="*/ 12 h 92"/>
                <a:gd name="T74" fmla="*/ 50 w 169"/>
                <a:gd name="T75" fmla="*/ 8 h 92"/>
                <a:gd name="T76" fmla="*/ 74 w 169"/>
                <a:gd name="T77" fmla="*/ 3 h 92"/>
                <a:gd name="T78" fmla="*/ 98 w 169"/>
                <a:gd name="T79" fmla="*/ 2 h 92"/>
                <a:gd name="T80" fmla="*/ 110 w 169"/>
                <a:gd name="T81" fmla="*/ 2 h 92"/>
                <a:gd name="T82" fmla="*/ 134 w 169"/>
                <a:gd name="T83" fmla="*/ 2 h 92"/>
                <a:gd name="T84" fmla="*/ 158 w 169"/>
                <a:gd name="T8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" h="92">
                  <a:moveTo>
                    <a:pt x="158" y="3"/>
                  </a:moveTo>
                  <a:cubicBezTo>
                    <a:pt x="156" y="6"/>
                    <a:pt x="158" y="5"/>
                    <a:pt x="158" y="9"/>
                  </a:cubicBezTo>
                  <a:cubicBezTo>
                    <a:pt x="162" y="9"/>
                    <a:pt x="165" y="9"/>
                    <a:pt x="169" y="9"/>
                  </a:cubicBezTo>
                  <a:cubicBezTo>
                    <a:pt x="169" y="12"/>
                    <a:pt x="167" y="12"/>
                    <a:pt x="168" y="15"/>
                  </a:cubicBezTo>
                  <a:cubicBezTo>
                    <a:pt x="167" y="15"/>
                    <a:pt x="164" y="14"/>
                    <a:pt x="164" y="15"/>
                  </a:cubicBezTo>
                  <a:cubicBezTo>
                    <a:pt x="163" y="15"/>
                    <a:pt x="164" y="17"/>
                    <a:pt x="164" y="17"/>
                  </a:cubicBezTo>
                  <a:cubicBezTo>
                    <a:pt x="161" y="19"/>
                    <a:pt x="158" y="19"/>
                    <a:pt x="158" y="17"/>
                  </a:cubicBezTo>
                  <a:cubicBezTo>
                    <a:pt x="156" y="17"/>
                    <a:pt x="157" y="20"/>
                    <a:pt x="157" y="20"/>
                  </a:cubicBezTo>
                  <a:cubicBezTo>
                    <a:pt x="155" y="21"/>
                    <a:pt x="151" y="19"/>
                    <a:pt x="151" y="22"/>
                  </a:cubicBezTo>
                  <a:cubicBezTo>
                    <a:pt x="146" y="21"/>
                    <a:pt x="140" y="20"/>
                    <a:pt x="137" y="24"/>
                  </a:cubicBezTo>
                  <a:cubicBezTo>
                    <a:pt x="138" y="28"/>
                    <a:pt x="144" y="24"/>
                    <a:pt x="145" y="23"/>
                  </a:cubicBezTo>
                  <a:cubicBezTo>
                    <a:pt x="147" y="24"/>
                    <a:pt x="145" y="25"/>
                    <a:pt x="145" y="27"/>
                  </a:cubicBezTo>
                  <a:cubicBezTo>
                    <a:pt x="140" y="27"/>
                    <a:pt x="137" y="29"/>
                    <a:pt x="133" y="30"/>
                  </a:cubicBezTo>
                  <a:cubicBezTo>
                    <a:pt x="131" y="31"/>
                    <a:pt x="129" y="32"/>
                    <a:pt x="128" y="34"/>
                  </a:cubicBezTo>
                  <a:cubicBezTo>
                    <a:pt x="127" y="35"/>
                    <a:pt x="125" y="34"/>
                    <a:pt x="124" y="34"/>
                  </a:cubicBezTo>
                  <a:cubicBezTo>
                    <a:pt x="123" y="35"/>
                    <a:pt x="124" y="36"/>
                    <a:pt x="123" y="37"/>
                  </a:cubicBezTo>
                  <a:cubicBezTo>
                    <a:pt x="121" y="38"/>
                    <a:pt x="119" y="36"/>
                    <a:pt x="119" y="38"/>
                  </a:cubicBezTo>
                  <a:cubicBezTo>
                    <a:pt x="119" y="40"/>
                    <a:pt x="115" y="39"/>
                    <a:pt x="114" y="41"/>
                  </a:cubicBezTo>
                  <a:cubicBezTo>
                    <a:pt x="114" y="44"/>
                    <a:pt x="111" y="42"/>
                    <a:pt x="109" y="44"/>
                  </a:cubicBezTo>
                  <a:cubicBezTo>
                    <a:pt x="107" y="46"/>
                    <a:pt x="104" y="45"/>
                    <a:pt x="100" y="47"/>
                  </a:cubicBezTo>
                  <a:cubicBezTo>
                    <a:pt x="100" y="47"/>
                    <a:pt x="101" y="48"/>
                    <a:pt x="99" y="48"/>
                  </a:cubicBezTo>
                  <a:cubicBezTo>
                    <a:pt x="96" y="48"/>
                    <a:pt x="98" y="49"/>
                    <a:pt x="96" y="51"/>
                  </a:cubicBezTo>
                  <a:cubicBezTo>
                    <a:pt x="96" y="51"/>
                    <a:pt x="95" y="51"/>
                    <a:pt x="95" y="51"/>
                  </a:cubicBezTo>
                  <a:cubicBezTo>
                    <a:pt x="94" y="51"/>
                    <a:pt x="91" y="54"/>
                    <a:pt x="86" y="52"/>
                  </a:cubicBezTo>
                  <a:cubicBezTo>
                    <a:pt x="87" y="54"/>
                    <a:pt x="92" y="55"/>
                    <a:pt x="86" y="55"/>
                  </a:cubicBezTo>
                  <a:cubicBezTo>
                    <a:pt x="87" y="58"/>
                    <a:pt x="93" y="56"/>
                    <a:pt x="92" y="61"/>
                  </a:cubicBezTo>
                  <a:cubicBezTo>
                    <a:pt x="89" y="58"/>
                    <a:pt x="89" y="61"/>
                    <a:pt x="89" y="65"/>
                  </a:cubicBezTo>
                  <a:cubicBezTo>
                    <a:pt x="86" y="61"/>
                    <a:pt x="85" y="66"/>
                    <a:pt x="82" y="68"/>
                  </a:cubicBezTo>
                  <a:cubicBezTo>
                    <a:pt x="79" y="70"/>
                    <a:pt x="76" y="68"/>
                    <a:pt x="74" y="71"/>
                  </a:cubicBezTo>
                  <a:cubicBezTo>
                    <a:pt x="73" y="72"/>
                    <a:pt x="75" y="72"/>
                    <a:pt x="75" y="72"/>
                  </a:cubicBezTo>
                  <a:cubicBezTo>
                    <a:pt x="75" y="73"/>
                    <a:pt x="70" y="74"/>
                    <a:pt x="74" y="75"/>
                  </a:cubicBezTo>
                  <a:cubicBezTo>
                    <a:pt x="72" y="79"/>
                    <a:pt x="64" y="76"/>
                    <a:pt x="63" y="81"/>
                  </a:cubicBezTo>
                  <a:cubicBezTo>
                    <a:pt x="65" y="83"/>
                    <a:pt x="69" y="84"/>
                    <a:pt x="74" y="83"/>
                  </a:cubicBezTo>
                  <a:cubicBezTo>
                    <a:pt x="75" y="88"/>
                    <a:pt x="67" y="84"/>
                    <a:pt x="67" y="88"/>
                  </a:cubicBezTo>
                  <a:cubicBezTo>
                    <a:pt x="67" y="90"/>
                    <a:pt x="65" y="88"/>
                    <a:pt x="64" y="88"/>
                  </a:cubicBezTo>
                  <a:cubicBezTo>
                    <a:pt x="61" y="88"/>
                    <a:pt x="59" y="92"/>
                    <a:pt x="55" y="90"/>
                  </a:cubicBezTo>
                  <a:cubicBezTo>
                    <a:pt x="55" y="89"/>
                    <a:pt x="52" y="89"/>
                    <a:pt x="53" y="86"/>
                  </a:cubicBezTo>
                  <a:cubicBezTo>
                    <a:pt x="46" y="85"/>
                    <a:pt x="41" y="88"/>
                    <a:pt x="34" y="86"/>
                  </a:cubicBezTo>
                  <a:cubicBezTo>
                    <a:pt x="34" y="86"/>
                    <a:pt x="33" y="85"/>
                    <a:pt x="33" y="85"/>
                  </a:cubicBezTo>
                  <a:cubicBezTo>
                    <a:pt x="31" y="85"/>
                    <a:pt x="30" y="87"/>
                    <a:pt x="27" y="88"/>
                  </a:cubicBezTo>
                  <a:cubicBezTo>
                    <a:pt x="21" y="89"/>
                    <a:pt x="15" y="86"/>
                    <a:pt x="8" y="85"/>
                  </a:cubicBezTo>
                  <a:cubicBezTo>
                    <a:pt x="10" y="82"/>
                    <a:pt x="13" y="80"/>
                    <a:pt x="18" y="81"/>
                  </a:cubicBezTo>
                  <a:cubicBezTo>
                    <a:pt x="21" y="80"/>
                    <a:pt x="18" y="74"/>
                    <a:pt x="20" y="73"/>
                  </a:cubicBezTo>
                  <a:cubicBezTo>
                    <a:pt x="24" y="75"/>
                    <a:pt x="24" y="72"/>
                    <a:pt x="27" y="72"/>
                  </a:cubicBezTo>
                  <a:cubicBezTo>
                    <a:pt x="27" y="77"/>
                    <a:pt x="33" y="76"/>
                    <a:pt x="37" y="76"/>
                  </a:cubicBezTo>
                  <a:cubicBezTo>
                    <a:pt x="40" y="76"/>
                    <a:pt x="36" y="74"/>
                    <a:pt x="39" y="72"/>
                  </a:cubicBezTo>
                  <a:cubicBezTo>
                    <a:pt x="38" y="69"/>
                    <a:pt x="30" y="73"/>
                    <a:pt x="33" y="67"/>
                  </a:cubicBezTo>
                  <a:cubicBezTo>
                    <a:pt x="27" y="68"/>
                    <a:pt x="25" y="70"/>
                    <a:pt x="19" y="68"/>
                  </a:cubicBezTo>
                  <a:cubicBezTo>
                    <a:pt x="20" y="65"/>
                    <a:pt x="23" y="64"/>
                    <a:pt x="26" y="64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32" y="60"/>
                    <a:pt x="33" y="59"/>
                    <a:pt x="33" y="58"/>
                  </a:cubicBezTo>
                  <a:cubicBezTo>
                    <a:pt x="36" y="58"/>
                    <a:pt x="38" y="58"/>
                    <a:pt x="40" y="59"/>
                  </a:cubicBezTo>
                  <a:cubicBezTo>
                    <a:pt x="42" y="59"/>
                    <a:pt x="44" y="57"/>
                    <a:pt x="44" y="55"/>
                  </a:cubicBezTo>
                  <a:cubicBezTo>
                    <a:pt x="44" y="53"/>
                    <a:pt x="41" y="55"/>
                    <a:pt x="40" y="54"/>
                  </a:cubicBezTo>
                  <a:cubicBezTo>
                    <a:pt x="40" y="53"/>
                    <a:pt x="39" y="50"/>
                    <a:pt x="39" y="50"/>
                  </a:cubicBezTo>
                  <a:cubicBezTo>
                    <a:pt x="38" y="49"/>
                    <a:pt x="37" y="48"/>
                    <a:pt x="37" y="47"/>
                  </a:cubicBezTo>
                  <a:cubicBezTo>
                    <a:pt x="36" y="48"/>
                    <a:pt x="35" y="48"/>
                    <a:pt x="33" y="48"/>
                  </a:cubicBezTo>
                  <a:cubicBezTo>
                    <a:pt x="34" y="45"/>
                    <a:pt x="33" y="44"/>
                    <a:pt x="30" y="44"/>
                  </a:cubicBezTo>
                  <a:cubicBezTo>
                    <a:pt x="32" y="42"/>
                    <a:pt x="33" y="39"/>
                    <a:pt x="37" y="40"/>
                  </a:cubicBezTo>
                  <a:cubicBezTo>
                    <a:pt x="41" y="40"/>
                    <a:pt x="40" y="45"/>
                    <a:pt x="46" y="43"/>
                  </a:cubicBezTo>
                  <a:cubicBezTo>
                    <a:pt x="45" y="44"/>
                    <a:pt x="46" y="45"/>
                    <a:pt x="47" y="45"/>
                  </a:cubicBezTo>
                  <a:cubicBezTo>
                    <a:pt x="52" y="47"/>
                    <a:pt x="49" y="41"/>
                    <a:pt x="51" y="40"/>
                  </a:cubicBezTo>
                  <a:cubicBezTo>
                    <a:pt x="58" y="38"/>
                    <a:pt x="65" y="36"/>
                    <a:pt x="68" y="31"/>
                  </a:cubicBezTo>
                  <a:cubicBezTo>
                    <a:pt x="68" y="28"/>
                    <a:pt x="66" y="33"/>
                    <a:pt x="63" y="31"/>
                  </a:cubicBezTo>
                  <a:cubicBezTo>
                    <a:pt x="60" y="33"/>
                    <a:pt x="57" y="33"/>
                    <a:pt x="55" y="36"/>
                  </a:cubicBezTo>
                  <a:cubicBezTo>
                    <a:pt x="52" y="34"/>
                    <a:pt x="45" y="36"/>
                    <a:pt x="39" y="36"/>
                  </a:cubicBezTo>
                  <a:cubicBezTo>
                    <a:pt x="35" y="35"/>
                    <a:pt x="33" y="33"/>
                    <a:pt x="29" y="36"/>
                  </a:cubicBezTo>
                  <a:cubicBezTo>
                    <a:pt x="28" y="31"/>
                    <a:pt x="24" y="36"/>
                    <a:pt x="22" y="31"/>
                  </a:cubicBezTo>
                  <a:cubicBezTo>
                    <a:pt x="20" y="34"/>
                    <a:pt x="16" y="30"/>
                    <a:pt x="11" y="31"/>
                  </a:cubicBezTo>
                  <a:cubicBezTo>
                    <a:pt x="12" y="27"/>
                    <a:pt x="6" y="29"/>
                    <a:pt x="5" y="27"/>
                  </a:cubicBezTo>
                  <a:cubicBezTo>
                    <a:pt x="4" y="23"/>
                    <a:pt x="8" y="25"/>
                    <a:pt x="9" y="23"/>
                  </a:cubicBezTo>
                  <a:cubicBezTo>
                    <a:pt x="9" y="19"/>
                    <a:pt x="0" y="25"/>
                    <a:pt x="2" y="19"/>
                  </a:cubicBezTo>
                  <a:cubicBezTo>
                    <a:pt x="8" y="17"/>
                    <a:pt x="19" y="16"/>
                    <a:pt x="29" y="15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8" y="13"/>
                    <a:pt x="43" y="10"/>
                    <a:pt x="47" y="12"/>
                  </a:cubicBezTo>
                  <a:cubicBezTo>
                    <a:pt x="48" y="11"/>
                    <a:pt x="49" y="9"/>
                    <a:pt x="50" y="8"/>
                  </a:cubicBezTo>
                  <a:cubicBezTo>
                    <a:pt x="58" y="7"/>
                    <a:pt x="66" y="5"/>
                    <a:pt x="72" y="6"/>
                  </a:cubicBezTo>
                  <a:cubicBezTo>
                    <a:pt x="74" y="6"/>
                    <a:pt x="73" y="4"/>
                    <a:pt x="74" y="3"/>
                  </a:cubicBezTo>
                  <a:cubicBezTo>
                    <a:pt x="79" y="4"/>
                    <a:pt x="87" y="2"/>
                    <a:pt x="91" y="5"/>
                  </a:cubicBezTo>
                  <a:cubicBezTo>
                    <a:pt x="91" y="2"/>
                    <a:pt x="97" y="5"/>
                    <a:pt x="98" y="2"/>
                  </a:cubicBezTo>
                  <a:cubicBezTo>
                    <a:pt x="101" y="3"/>
                    <a:pt x="106" y="4"/>
                    <a:pt x="112" y="3"/>
                  </a:cubicBezTo>
                  <a:cubicBezTo>
                    <a:pt x="112" y="2"/>
                    <a:pt x="111" y="2"/>
                    <a:pt x="110" y="2"/>
                  </a:cubicBezTo>
                  <a:cubicBezTo>
                    <a:pt x="110" y="0"/>
                    <a:pt x="112" y="1"/>
                    <a:pt x="112" y="2"/>
                  </a:cubicBezTo>
                  <a:cubicBezTo>
                    <a:pt x="118" y="3"/>
                    <a:pt x="128" y="1"/>
                    <a:pt x="134" y="2"/>
                  </a:cubicBezTo>
                  <a:cubicBezTo>
                    <a:pt x="134" y="2"/>
                    <a:pt x="134" y="5"/>
                    <a:pt x="134" y="5"/>
                  </a:cubicBezTo>
                  <a:cubicBezTo>
                    <a:pt x="145" y="5"/>
                    <a:pt x="146" y="3"/>
                    <a:pt x="15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3941" y="1070"/>
              <a:ext cx="115" cy="40"/>
            </a:xfrm>
            <a:custGeom>
              <a:avLst/>
              <a:gdLst>
                <a:gd name="T0" fmla="*/ 13 w 49"/>
                <a:gd name="T1" fmla="*/ 2 h 17"/>
                <a:gd name="T2" fmla="*/ 13 w 49"/>
                <a:gd name="T3" fmla="*/ 3 h 17"/>
                <a:gd name="T4" fmla="*/ 17 w 49"/>
                <a:gd name="T5" fmla="*/ 8 h 17"/>
                <a:gd name="T6" fmla="*/ 22 w 49"/>
                <a:gd name="T7" fmla="*/ 5 h 17"/>
                <a:gd name="T8" fmla="*/ 29 w 49"/>
                <a:gd name="T9" fmla="*/ 8 h 17"/>
                <a:gd name="T10" fmla="*/ 41 w 49"/>
                <a:gd name="T11" fmla="*/ 5 h 17"/>
                <a:gd name="T12" fmla="*/ 47 w 49"/>
                <a:gd name="T13" fmla="*/ 8 h 17"/>
                <a:gd name="T14" fmla="*/ 44 w 49"/>
                <a:gd name="T15" fmla="*/ 13 h 17"/>
                <a:gd name="T16" fmla="*/ 31 w 49"/>
                <a:gd name="T17" fmla="*/ 15 h 17"/>
                <a:gd name="T18" fmla="*/ 23 w 49"/>
                <a:gd name="T19" fmla="*/ 17 h 17"/>
                <a:gd name="T20" fmla="*/ 9 w 49"/>
                <a:gd name="T21" fmla="*/ 8 h 17"/>
                <a:gd name="T22" fmla="*/ 2 w 49"/>
                <a:gd name="T23" fmla="*/ 6 h 17"/>
                <a:gd name="T24" fmla="*/ 13 w 49"/>
                <a:gd name="T2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17">
                  <a:moveTo>
                    <a:pt x="13" y="2"/>
                  </a:moveTo>
                  <a:cubicBezTo>
                    <a:pt x="15" y="2"/>
                    <a:pt x="14" y="3"/>
                    <a:pt x="13" y="3"/>
                  </a:cubicBezTo>
                  <a:cubicBezTo>
                    <a:pt x="13" y="7"/>
                    <a:pt x="19" y="3"/>
                    <a:pt x="17" y="8"/>
                  </a:cubicBezTo>
                  <a:cubicBezTo>
                    <a:pt x="20" y="8"/>
                    <a:pt x="19" y="5"/>
                    <a:pt x="22" y="5"/>
                  </a:cubicBezTo>
                  <a:cubicBezTo>
                    <a:pt x="25" y="8"/>
                    <a:pt x="28" y="2"/>
                    <a:pt x="29" y="8"/>
                  </a:cubicBezTo>
                  <a:cubicBezTo>
                    <a:pt x="32" y="6"/>
                    <a:pt x="37" y="6"/>
                    <a:pt x="41" y="5"/>
                  </a:cubicBezTo>
                  <a:cubicBezTo>
                    <a:pt x="40" y="9"/>
                    <a:pt x="48" y="4"/>
                    <a:pt x="47" y="8"/>
                  </a:cubicBezTo>
                  <a:cubicBezTo>
                    <a:pt x="49" y="12"/>
                    <a:pt x="38" y="10"/>
                    <a:pt x="44" y="13"/>
                  </a:cubicBezTo>
                  <a:cubicBezTo>
                    <a:pt x="42" y="16"/>
                    <a:pt x="35" y="14"/>
                    <a:pt x="31" y="15"/>
                  </a:cubicBezTo>
                  <a:cubicBezTo>
                    <a:pt x="28" y="15"/>
                    <a:pt x="26" y="16"/>
                    <a:pt x="23" y="17"/>
                  </a:cubicBezTo>
                  <a:cubicBezTo>
                    <a:pt x="17" y="15"/>
                    <a:pt x="12" y="13"/>
                    <a:pt x="9" y="8"/>
                  </a:cubicBezTo>
                  <a:cubicBezTo>
                    <a:pt x="7" y="7"/>
                    <a:pt x="2" y="9"/>
                    <a:pt x="2" y="6"/>
                  </a:cubicBezTo>
                  <a:cubicBezTo>
                    <a:pt x="0" y="0"/>
                    <a:pt x="12" y="6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2152" y="1127"/>
              <a:ext cx="52" cy="14"/>
            </a:xfrm>
            <a:custGeom>
              <a:avLst/>
              <a:gdLst>
                <a:gd name="T0" fmla="*/ 21 w 22"/>
                <a:gd name="T1" fmla="*/ 0 h 6"/>
                <a:gd name="T2" fmla="*/ 13 w 22"/>
                <a:gd name="T3" fmla="*/ 5 h 6"/>
                <a:gd name="T4" fmla="*/ 10 w 22"/>
                <a:gd name="T5" fmla="*/ 6 h 6"/>
                <a:gd name="T6" fmla="*/ 5 w 22"/>
                <a:gd name="T7" fmla="*/ 6 h 6"/>
                <a:gd name="T8" fmla="*/ 7 w 22"/>
                <a:gd name="T9" fmla="*/ 2 h 6"/>
                <a:gd name="T10" fmla="*/ 21 w 22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">
                  <a:moveTo>
                    <a:pt x="21" y="0"/>
                  </a:moveTo>
                  <a:cubicBezTo>
                    <a:pt x="22" y="5"/>
                    <a:pt x="16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5" y="6"/>
                  </a:cubicBezTo>
                  <a:cubicBezTo>
                    <a:pt x="0" y="6"/>
                    <a:pt x="7" y="2"/>
                    <a:pt x="7" y="2"/>
                  </a:cubicBezTo>
                  <a:cubicBezTo>
                    <a:pt x="10" y="5"/>
                    <a:pt x="16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2362" y="1127"/>
              <a:ext cx="48" cy="31"/>
            </a:xfrm>
            <a:custGeom>
              <a:avLst/>
              <a:gdLst>
                <a:gd name="T0" fmla="*/ 10 w 20"/>
                <a:gd name="T1" fmla="*/ 0 h 13"/>
                <a:gd name="T2" fmla="*/ 7 w 20"/>
                <a:gd name="T3" fmla="*/ 2 h 13"/>
                <a:gd name="T4" fmla="*/ 14 w 20"/>
                <a:gd name="T5" fmla="*/ 6 h 13"/>
                <a:gd name="T6" fmla="*/ 17 w 20"/>
                <a:gd name="T7" fmla="*/ 5 h 13"/>
                <a:gd name="T8" fmla="*/ 8 w 20"/>
                <a:gd name="T9" fmla="*/ 13 h 13"/>
                <a:gd name="T10" fmla="*/ 0 w 20"/>
                <a:gd name="T11" fmla="*/ 3 h 13"/>
                <a:gd name="T12" fmla="*/ 10 w 2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3">
                  <a:moveTo>
                    <a:pt x="10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6" y="6"/>
                    <a:pt x="16" y="0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20" y="9"/>
                    <a:pt x="9" y="9"/>
                    <a:pt x="8" y="13"/>
                  </a:cubicBezTo>
                  <a:cubicBezTo>
                    <a:pt x="5" y="11"/>
                    <a:pt x="5" y="4"/>
                    <a:pt x="0" y="3"/>
                  </a:cubicBezTo>
                  <a:cubicBezTo>
                    <a:pt x="1" y="1"/>
                    <a:pt x="7" y="2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6"/>
            <p:cNvSpPr>
              <a:spLocks noEditPoints="1"/>
            </p:cNvSpPr>
            <p:nvPr/>
          </p:nvSpPr>
          <p:spPr bwMode="auto">
            <a:xfrm>
              <a:off x="3451" y="1162"/>
              <a:ext cx="2804" cy="1844"/>
            </a:xfrm>
            <a:custGeom>
              <a:avLst/>
              <a:gdLst>
                <a:gd name="T0" fmla="*/ 704 w 1185"/>
                <a:gd name="T1" fmla="*/ 54 h 778"/>
                <a:gd name="T2" fmla="*/ 832 w 1185"/>
                <a:gd name="T3" fmla="*/ 54 h 778"/>
                <a:gd name="T4" fmla="*/ 938 w 1185"/>
                <a:gd name="T5" fmla="*/ 64 h 778"/>
                <a:gd name="T6" fmla="*/ 1077 w 1185"/>
                <a:gd name="T7" fmla="*/ 86 h 778"/>
                <a:gd name="T8" fmla="*/ 1185 w 1185"/>
                <a:gd name="T9" fmla="*/ 122 h 778"/>
                <a:gd name="T10" fmla="*/ 1117 w 1185"/>
                <a:gd name="T11" fmla="*/ 138 h 778"/>
                <a:gd name="T12" fmla="*/ 1028 w 1185"/>
                <a:gd name="T13" fmla="*/ 206 h 778"/>
                <a:gd name="T14" fmla="*/ 993 w 1185"/>
                <a:gd name="T15" fmla="*/ 227 h 778"/>
                <a:gd name="T16" fmla="*/ 1039 w 1185"/>
                <a:gd name="T17" fmla="*/ 157 h 778"/>
                <a:gd name="T18" fmla="*/ 938 w 1185"/>
                <a:gd name="T19" fmla="*/ 186 h 778"/>
                <a:gd name="T20" fmla="*/ 906 w 1185"/>
                <a:gd name="T21" fmla="*/ 235 h 778"/>
                <a:gd name="T22" fmla="*/ 850 w 1185"/>
                <a:gd name="T23" fmla="*/ 312 h 778"/>
                <a:gd name="T24" fmla="*/ 814 w 1185"/>
                <a:gd name="T25" fmla="*/ 331 h 778"/>
                <a:gd name="T26" fmla="*/ 798 w 1185"/>
                <a:gd name="T27" fmla="*/ 349 h 778"/>
                <a:gd name="T28" fmla="*/ 748 w 1185"/>
                <a:gd name="T29" fmla="*/ 441 h 778"/>
                <a:gd name="T30" fmla="*/ 720 w 1185"/>
                <a:gd name="T31" fmla="*/ 507 h 778"/>
                <a:gd name="T32" fmla="*/ 673 w 1185"/>
                <a:gd name="T33" fmla="*/ 516 h 778"/>
                <a:gd name="T34" fmla="*/ 663 w 1185"/>
                <a:gd name="T35" fmla="*/ 519 h 778"/>
                <a:gd name="T36" fmla="*/ 638 w 1185"/>
                <a:gd name="T37" fmla="*/ 453 h 778"/>
                <a:gd name="T38" fmla="*/ 558 w 1185"/>
                <a:gd name="T39" fmla="*/ 495 h 778"/>
                <a:gd name="T40" fmla="*/ 501 w 1185"/>
                <a:gd name="T41" fmla="*/ 436 h 778"/>
                <a:gd name="T42" fmla="*/ 394 w 1185"/>
                <a:gd name="T43" fmla="*/ 419 h 778"/>
                <a:gd name="T44" fmla="*/ 419 w 1185"/>
                <a:gd name="T45" fmla="*/ 464 h 778"/>
                <a:gd name="T46" fmla="*/ 341 w 1185"/>
                <a:gd name="T47" fmla="*/ 468 h 778"/>
                <a:gd name="T48" fmla="*/ 294 w 1185"/>
                <a:gd name="T49" fmla="*/ 411 h 778"/>
                <a:gd name="T50" fmla="*/ 331 w 1185"/>
                <a:gd name="T51" fmla="*/ 486 h 778"/>
                <a:gd name="T52" fmla="*/ 353 w 1185"/>
                <a:gd name="T53" fmla="*/ 563 h 778"/>
                <a:gd name="T54" fmla="*/ 310 w 1185"/>
                <a:gd name="T55" fmla="*/ 676 h 778"/>
                <a:gd name="T56" fmla="*/ 265 w 1185"/>
                <a:gd name="T57" fmla="*/ 763 h 778"/>
                <a:gd name="T58" fmla="*/ 178 w 1185"/>
                <a:gd name="T59" fmla="*/ 695 h 778"/>
                <a:gd name="T60" fmla="*/ 168 w 1185"/>
                <a:gd name="T61" fmla="*/ 593 h 778"/>
                <a:gd name="T62" fmla="*/ 35 w 1185"/>
                <a:gd name="T63" fmla="*/ 528 h 778"/>
                <a:gd name="T64" fmla="*/ 4 w 1185"/>
                <a:gd name="T65" fmla="*/ 443 h 778"/>
                <a:gd name="T66" fmla="*/ 122 w 1185"/>
                <a:gd name="T67" fmla="*/ 350 h 778"/>
                <a:gd name="T68" fmla="*/ 198 w 1185"/>
                <a:gd name="T69" fmla="*/ 385 h 778"/>
                <a:gd name="T70" fmla="*/ 285 w 1185"/>
                <a:gd name="T71" fmla="*/ 385 h 778"/>
                <a:gd name="T72" fmla="*/ 233 w 1185"/>
                <a:gd name="T73" fmla="*/ 328 h 778"/>
                <a:gd name="T74" fmla="*/ 192 w 1185"/>
                <a:gd name="T75" fmla="*/ 303 h 778"/>
                <a:gd name="T76" fmla="*/ 195 w 1185"/>
                <a:gd name="T77" fmla="*/ 325 h 778"/>
                <a:gd name="T78" fmla="*/ 119 w 1185"/>
                <a:gd name="T79" fmla="*/ 307 h 778"/>
                <a:gd name="T80" fmla="*/ 87 w 1185"/>
                <a:gd name="T81" fmla="*/ 305 h 778"/>
                <a:gd name="T82" fmla="*/ 119 w 1185"/>
                <a:gd name="T83" fmla="*/ 248 h 778"/>
                <a:gd name="T84" fmla="*/ 161 w 1185"/>
                <a:gd name="T85" fmla="*/ 220 h 778"/>
                <a:gd name="T86" fmla="*/ 238 w 1185"/>
                <a:gd name="T87" fmla="*/ 186 h 778"/>
                <a:gd name="T88" fmla="*/ 236 w 1185"/>
                <a:gd name="T89" fmla="*/ 148 h 778"/>
                <a:gd name="T90" fmla="*/ 209 w 1185"/>
                <a:gd name="T91" fmla="*/ 179 h 778"/>
                <a:gd name="T92" fmla="*/ 137 w 1185"/>
                <a:gd name="T93" fmla="*/ 189 h 778"/>
                <a:gd name="T94" fmla="*/ 171 w 1185"/>
                <a:gd name="T95" fmla="*/ 126 h 778"/>
                <a:gd name="T96" fmla="*/ 266 w 1185"/>
                <a:gd name="T97" fmla="*/ 79 h 778"/>
                <a:gd name="T98" fmla="*/ 299 w 1185"/>
                <a:gd name="T99" fmla="*/ 116 h 778"/>
                <a:gd name="T100" fmla="*/ 353 w 1185"/>
                <a:gd name="T101" fmla="*/ 101 h 778"/>
                <a:gd name="T102" fmla="*/ 449 w 1185"/>
                <a:gd name="T103" fmla="*/ 95 h 778"/>
                <a:gd name="T104" fmla="*/ 496 w 1185"/>
                <a:gd name="T105" fmla="*/ 63 h 778"/>
                <a:gd name="T106" fmla="*/ 530 w 1185"/>
                <a:gd name="T107" fmla="*/ 98 h 778"/>
                <a:gd name="T108" fmla="*/ 553 w 1185"/>
                <a:gd name="T109" fmla="*/ 61 h 778"/>
                <a:gd name="T110" fmla="*/ 669 w 1185"/>
                <a:gd name="T111" fmla="*/ 14 h 778"/>
                <a:gd name="T112" fmla="*/ 280 w 1185"/>
                <a:gd name="T113" fmla="*/ 281 h 778"/>
                <a:gd name="T114" fmla="*/ 338 w 1185"/>
                <a:gd name="T115" fmla="*/ 319 h 778"/>
                <a:gd name="T116" fmla="*/ 400 w 1185"/>
                <a:gd name="T117" fmla="*/ 310 h 778"/>
                <a:gd name="T118" fmla="*/ 380 w 1185"/>
                <a:gd name="T119" fmla="*/ 339 h 778"/>
                <a:gd name="T120" fmla="*/ 282 w 1185"/>
                <a:gd name="T121" fmla="*/ 573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" h="778">
                  <a:moveTo>
                    <a:pt x="714" y="8"/>
                  </a:moveTo>
                  <a:cubicBezTo>
                    <a:pt x="714" y="10"/>
                    <a:pt x="716" y="9"/>
                    <a:pt x="718" y="9"/>
                  </a:cubicBezTo>
                  <a:cubicBezTo>
                    <a:pt x="718" y="11"/>
                    <a:pt x="716" y="11"/>
                    <a:pt x="714" y="11"/>
                  </a:cubicBezTo>
                  <a:cubicBezTo>
                    <a:pt x="720" y="17"/>
                    <a:pt x="726" y="8"/>
                    <a:pt x="736" y="11"/>
                  </a:cubicBezTo>
                  <a:cubicBezTo>
                    <a:pt x="739" y="14"/>
                    <a:pt x="743" y="17"/>
                    <a:pt x="748" y="18"/>
                  </a:cubicBezTo>
                  <a:cubicBezTo>
                    <a:pt x="748" y="20"/>
                    <a:pt x="747" y="22"/>
                    <a:pt x="748" y="23"/>
                  </a:cubicBezTo>
                  <a:cubicBezTo>
                    <a:pt x="748" y="25"/>
                    <a:pt x="751" y="25"/>
                    <a:pt x="750" y="28"/>
                  </a:cubicBezTo>
                  <a:cubicBezTo>
                    <a:pt x="747" y="27"/>
                    <a:pt x="748" y="30"/>
                    <a:pt x="748" y="32"/>
                  </a:cubicBezTo>
                  <a:cubicBezTo>
                    <a:pt x="746" y="31"/>
                    <a:pt x="744" y="30"/>
                    <a:pt x="742" y="30"/>
                  </a:cubicBezTo>
                  <a:cubicBezTo>
                    <a:pt x="740" y="31"/>
                    <a:pt x="742" y="33"/>
                    <a:pt x="741" y="33"/>
                  </a:cubicBezTo>
                  <a:cubicBezTo>
                    <a:pt x="740" y="33"/>
                    <a:pt x="739" y="32"/>
                    <a:pt x="738" y="32"/>
                  </a:cubicBezTo>
                  <a:cubicBezTo>
                    <a:pt x="737" y="32"/>
                    <a:pt x="734" y="34"/>
                    <a:pt x="729" y="33"/>
                  </a:cubicBezTo>
                  <a:cubicBezTo>
                    <a:pt x="728" y="33"/>
                    <a:pt x="729" y="35"/>
                    <a:pt x="728" y="36"/>
                  </a:cubicBezTo>
                  <a:cubicBezTo>
                    <a:pt x="728" y="36"/>
                    <a:pt x="725" y="36"/>
                    <a:pt x="725" y="36"/>
                  </a:cubicBezTo>
                  <a:cubicBezTo>
                    <a:pt x="724" y="37"/>
                    <a:pt x="727" y="38"/>
                    <a:pt x="725" y="42"/>
                  </a:cubicBezTo>
                  <a:cubicBezTo>
                    <a:pt x="724" y="39"/>
                    <a:pt x="718" y="42"/>
                    <a:pt x="721" y="43"/>
                  </a:cubicBezTo>
                  <a:cubicBezTo>
                    <a:pt x="718" y="46"/>
                    <a:pt x="713" y="44"/>
                    <a:pt x="710" y="46"/>
                  </a:cubicBezTo>
                  <a:cubicBezTo>
                    <a:pt x="707" y="47"/>
                    <a:pt x="706" y="51"/>
                    <a:pt x="703" y="50"/>
                  </a:cubicBezTo>
                  <a:cubicBezTo>
                    <a:pt x="703" y="52"/>
                    <a:pt x="703" y="54"/>
                    <a:pt x="701" y="54"/>
                  </a:cubicBezTo>
                  <a:cubicBezTo>
                    <a:pt x="702" y="56"/>
                    <a:pt x="703" y="54"/>
                    <a:pt x="704" y="54"/>
                  </a:cubicBezTo>
                  <a:cubicBezTo>
                    <a:pt x="708" y="54"/>
                    <a:pt x="710" y="51"/>
                    <a:pt x="712" y="50"/>
                  </a:cubicBezTo>
                  <a:cubicBezTo>
                    <a:pt x="715" y="49"/>
                    <a:pt x="715" y="52"/>
                    <a:pt x="717" y="51"/>
                  </a:cubicBezTo>
                  <a:cubicBezTo>
                    <a:pt x="718" y="51"/>
                    <a:pt x="718" y="49"/>
                    <a:pt x="720" y="49"/>
                  </a:cubicBezTo>
                  <a:cubicBezTo>
                    <a:pt x="722" y="47"/>
                    <a:pt x="726" y="49"/>
                    <a:pt x="729" y="47"/>
                  </a:cubicBezTo>
                  <a:cubicBezTo>
                    <a:pt x="731" y="46"/>
                    <a:pt x="728" y="45"/>
                    <a:pt x="731" y="44"/>
                  </a:cubicBezTo>
                  <a:cubicBezTo>
                    <a:pt x="731" y="44"/>
                    <a:pt x="733" y="45"/>
                    <a:pt x="734" y="44"/>
                  </a:cubicBezTo>
                  <a:cubicBezTo>
                    <a:pt x="734" y="44"/>
                    <a:pt x="735" y="42"/>
                    <a:pt x="735" y="42"/>
                  </a:cubicBezTo>
                  <a:cubicBezTo>
                    <a:pt x="735" y="41"/>
                    <a:pt x="739" y="43"/>
                    <a:pt x="741" y="43"/>
                  </a:cubicBezTo>
                  <a:cubicBezTo>
                    <a:pt x="744" y="43"/>
                    <a:pt x="744" y="42"/>
                    <a:pt x="748" y="42"/>
                  </a:cubicBezTo>
                  <a:cubicBezTo>
                    <a:pt x="748" y="43"/>
                    <a:pt x="748" y="44"/>
                    <a:pt x="748" y="46"/>
                  </a:cubicBezTo>
                  <a:cubicBezTo>
                    <a:pt x="749" y="44"/>
                    <a:pt x="750" y="45"/>
                    <a:pt x="750" y="47"/>
                  </a:cubicBezTo>
                  <a:cubicBezTo>
                    <a:pt x="758" y="46"/>
                    <a:pt x="770" y="48"/>
                    <a:pt x="781" y="47"/>
                  </a:cubicBezTo>
                  <a:cubicBezTo>
                    <a:pt x="781" y="53"/>
                    <a:pt x="791" y="49"/>
                    <a:pt x="790" y="56"/>
                  </a:cubicBezTo>
                  <a:cubicBezTo>
                    <a:pt x="791" y="53"/>
                    <a:pt x="793" y="56"/>
                    <a:pt x="795" y="56"/>
                  </a:cubicBezTo>
                  <a:cubicBezTo>
                    <a:pt x="799" y="56"/>
                    <a:pt x="805" y="54"/>
                    <a:pt x="806" y="56"/>
                  </a:cubicBezTo>
                  <a:cubicBezTo>
                    <a:pt x="809" y="55"/>
                    <a:pt x="807" y="49"/>
                    <a:pt x="809" y="49"/>
                  </a:cubicBezTo>
                  <a:cubicBezTo>
                    <a:pt x="814" y="50"/>
                    <a:pt x="819" y="49"/>
                    <a:pt x="823" y="50"/>
                  </a:cubicBezTo>
                  <a:cubicBezTo>
                    <a:pt x="823" y="50"/>
                    <a:pt x="823" y="51"/>
                    <a:pt x="823" y="51"/>
                  </a:cubicBezTo>
                  <a:cubicBezTo>
                    <a:pt x="826" y="52"/>
                    <a:pt x="828" y="51"/>
                    <a:pt x="830" y="51"/>
                  </a:cubicBezTo>
                  <a:cubicBezTo>
                    <a:pt x="831" y="52"/>
                    <a:pt x="831" y="54"/>
                    <a:pt x="832" y="54"/>
                  </a:cubicBezTo>
                  <a:cubicBezTo>
                    <a:pt x="834" y="55"/>
                    <a:pt x="838" y="53"/>
                    <a:pt x="839" y="56"/>
                  </a:cubicBezTo>
                  <a:cubicBezTo>
                    <a:pt x="838" y="58"/>
                    <a:pt x="838" y="62"/>
                    <a:pt x="835" y="61"/>
                  </a:cubicBezTo>
                  <a:cubicBezTo>
                    <a:pt x="835" y="64"/>
                    <a:pt x="837" y="64"/>
                    <a:pt x="840" y="64"/>
                  </a:cubicBezTo>
                  <a:cubicBezTo>
                    <a:pt x="839" y="72"/>
                    <a:pt x="845" y="73"/>
                    <a:pt x="849" y="77"/>
                  </a:cubicBezTo>
                  <a:cubicBezTo>
                    <a:pt x="851" y="75"/>
                    <a:pt x="854" y="74"/>
                    <a:pt x="856" y="72"/>
                  </a:cubicBezTo>
                  <a:cubicBezTo>
                    <a:pt x="857" y="72"/>
                    <a:pt x="856" y="69"/>
                    <a:pt x="857" y="68"/>
                  </a:cubicBezTo>
                  <a:cubicBezTo>
                    <a:pt x="858" y="68"/>
                    <a:pt x="860" y="69"/>
                    <a:pt x="860" y="67"/>
                  </a:cubicBezTo>
                  <a:cubicBezTo>
                    <a:pt x="864" y="66"/>
                    <a:pt x="862" y="70"/>
                    <a:pt x="864" y="71"/>
                  </a:cubicBezTo>
                  <a:cubicBezTo>
                    <a:pt x="867" y="71"/>
                    <a:pt x="871" y="71"/>
                    <a:pt x="874" y="71"/>
                  </a:cubicBezTo>
                  <a:cubicBezTo>
                    <a:pt x="875" y="70"/>
                    <a:pt x="879" y="71"/>
                    <a:pt x="878" y="67"/>
                  </a:cubicBezTo>
                  <a:cubicBezTo>
                    <a:pt x="883" y="68"/>
                    <a:pt x="893" y="64"/>
                    <a:pt x="893" y="70"/>
                  </a:cubicBezTo>
                  <a:cubicBezTo>
                    <a:pt x="897" y="70"/>
                    <a:pt x="896" y="65"/>
                    <a:pt x="902" y="67"/>
                  </a:cubicBezTo>
                  <a:cubicBezTo>
                    <a:pt x="902" y="65"/>
                    <a:pt x="900" y="66"/>
                    <a:pt x="899" y="65"/>
                  </a:cubicBezTo>
                  <a:cubicBezTo>
                    <a:pt x="900" y="64"/>
                    <a:pt x="900" y="62"/>
                    <a:pt x="902" y="61"/>
                  </a:cubicBezTo>
                  <a:cubicBezTo>
                    <a:pt x="906" y="61"/>
                    <a:pt x="905" y="56"/>
                    <a:pt x="910" y="58"/>
                  </a:cubicBezTo>
                  <a:cubicBezTo>
                    <a:pt x="912" y="58"/>
                    <a:pt x="911" y="57"/>
                    <a:pt x="910" y="57"/>
                  </a:cubicBezTo>
                  <a:cubicBezTo>
                    <a:pt x="913" y="54"/>
                    <a:pt x="917" y="56"/>
                    <a:pt x="922" y="56"/>
                  </a:cubicBezTo>
                  <a:cubicBezTo>
                    <a:pt x="920" y="63"/>
                    <a:pt x="929" y="53"/>
                    <a:pt x="927" y="60"/>
                  </a:cubicBezTo>
                  <a:cubicBezTo>
                    <a:pt x="933" y="61"/>
                    <a:pt x="938" y="59"/>
                    <a:pt x="943" y="58"/>
                  </a:cubicBezTo>
                  <a:cubicBezTo>
                    <a:pt x="943" y="62"/>
                    <a:pt x="937" y="60"/>
                    <a:pt x="938" y="64"/>
                  </a:cubicBezTo>
                  <a:cubicBezTo>
                    <a:pt x="939" y="67"/>
                    <a:pt x="944" y="65"/>
                    <a:pt x="947" y="65"/>
                  </a:cubicBezTo>
                  <a:cubicBezTo>
                    <a:pt x="952" y="66"/>
                    <a:pt x="956" y="66"/>
                    <a:pt x="961" y="64"/>
                  </a:cubicBezTo>
                  <a:cubicBezTo>
                    <a:pt x="962" y="69"/>
                    <a:pt x="969" y="69"/>
                    <a:pt x="971" y="74"/>
                  </a:cubicBezTo>
                  <a:cubicBezTo>
                    <a:pt x="973" y="73"/>
                    <a:pt x="975" y="75"/>
                    <a:pt x="978" y="75"/>
                  </a:cubicBezTo>
                  <a:cubicBezTo>
                    <a:pt x="986" y="76"/>
                    <a:pt x="996" y="74"/>
                    <a:pt x="1004" y="75"/>
                  </a:cubicBezTo>
                  <a:cubicBezTo>
                    <a:pt x="1008" y="76"/>
                    <a:pt x="1011" y="80"/>
                    <a:pt x="1014" y="78"/>
                  </a:cubicBezTo>
                  <a:cubicBezTo>
                    <a:pt x="1014" y="80"/>
                    <a:pt x="1015" y="81"/>
                    <a:pt x="1017" y="81"/>
                  </a:cubicBezTo>
                  <a:cubicBezTo>
                    <a:pt x="1017" y="83"/>
                    <a:pt x="1017" y="85"/>
                    <a:pt x="1017" y="86"/>
                  </a:cubicBezTo>
                  <a:cubicBezTo>
                    <a:pt x="1016" y="89"/>
                    <a:pt x="1022" y="87"/>
                    <a:pt x="1023" y="88"/>
                  </a:cubicBezTo>
                  <a:cubicBezTo>
                    <a:pt x="1024" y="90"/>
                    <a:pt x="1023" y="87"/>
                    <a:pt x="1025" y="88"/>
                  </a:cubicBezTo>
                  <a:cubicBezTo>
                    <a:pt x="1026" y="88"/>
                    <a:pt x="1025" y="89"/>
                    <a:pt x="1027" y="89"/>
                  </a:cubicBezTo>
                  <a:cubicBezTo>
                    <a:pt x="1029" y="89"/>
                    <a:pt x="1044" y="91"/>
                    <a:pt x="1045" y="89"/>
                  </a:cubicBezTo>
                  <a:cubicBezTo>
                    <a:pt x="1045" y="89"/>
                    <a:pt x="1045" y="88"/>
                    <a:pt x="1045" y="88"/>
                  </a:cubicBezTo>
                  <a:cubicBezTo>
                    <a:pt x="1046" y="88"/>
                    <a:pt x="1049" y="90"/>
                    <a:pt x="1049" y="89"/>
                  </a:cubicBezTo>
                  <a:cubicBezTo>
                    <a:pt x="1050" y="88"/>
                    <a:pt x="1053" y="87"/>
                    <a:pt x="1053" y="89"/>
                  </a:cubicBezTo>
                  <a:cubicBezTo>
                    <a:pt x="1056" y="87"/>
                    <a:pt x="1060" y="86"/>
                    <a:pt x="1065" y="85"/>
                  </a:cubicBezTo>
                  <a:cubicBezTo>
                    <a:pt x="1064" y="90"/>
                    <a:pt x="1066" y="92"/>
                    <a:pt x="1066" y="95"/>
                  </a:cubicBezTo>
                  <a:cubicBezTo>
                    <a:pt x="1072" y="95"/>
                    <a:pt x="1074" y="97"/>
                    <a:pt x="1079" y="95"/>
                  </a:cubicBezTo>
                  <a:cubicBezTo>
                    <a:pt x="1079" y="93"/>
                    <a:pt x="1078" y="92"/>
                    <a:pt x="1076" y="92"/>
                  </a:cubicBezTo>
                  <a:cubicBezTo>
                    <a:pt x="1077" y="91"/>
                    <a:pt x="1077" y="89"/>
                    <a:pt x="1077" y="86"/>
                  </a:cubicBezTo>
                  <a:cubicBezTo>
                    <a:pt x="1081" y="84"/>
                    <a:pt x="1089" y="85"/>
                    <a:pt x="1091" y="88"/>
                  </a:cubicBezTo>
                  <a:cubicBezTo>
                    <a:pt x="1097" y="88"/>
                    <a:pt x="1103" y="87"/>
                    <a:pt x="1109" y="88"/>
                  </a:cubicBezTo>
                  <a:cubicBezTo>
                    <a:pt x="1112" y="88"/>
                    <a:pt x="1116" y="91"/>
                    <a:pt x="1117" y="88"/>
                  </a:cubicBezTo>
                  <a:cubicBezTo>
                    <a:pt x="1119" y="89"/>
                    <a:pt x="1119" y="91"/>
                    <a:pt x="1124" y="92"/>
                  </a:cubicBezTo>
                  <a:cubicBezTo>
                    <a:pt x="1125" y="92"/>
                    <a:pt x="1126" y="95"/>
                    <a:pt x="1126" y="95"/>
                  </a:cubicBezTo>
                  <a:cubicBezTo>
                    <a:pt x="1127" y="95"/>
                    <a:pt x="1128" y="94"/>
                    <a:pt x="1128" y="94"/>
                  </a:cubicBezTo>
                  <a:cubicBezTo>
                    <a:pt x="1129" y="94"/>
                    <a:pt x="1128" y="95"/>
                    <a:pt x="1129" y="96"/>
                  </a:cubicBezTo>
                  <a:cubicBezTo>
                    <a:pt x="1130" y="97"/>
                    <a:pt x="1132" y="96"/>
                    <a:pt x="1132" y="96"/>
                  </a:cubicBezTo>
                  <a:cubicBezTo>
                    <a:pt x="1133" y="97"/>
                    <a:pt x="1135" y="98"/>
                    <a:pt x="1139" y="99"/>
                  </a:cubicBezTo>
                  <a:cubicBezTo>
                    <a:pt x="1141" y="100"/>
                    <a:pt x="1145" y="101"/>
                    <a:pt x="1147" y="102"/>
                  </a:cubicBezTo>
                  <a:cubicBezTo>
                    <a:pt x="1148" y="102"/>
                    <a:pt x="1148" y="104"/>
                    <a:pt x="1149" y="105"/>
                  </a:cubicBezTo>
                  <a:cubicBezTo>
                    <a:pt x="1149" y="105"/>
                    <a:pt x="1151" y="104"/>
                    <a:pt x="1152" y="105"/>
                  </a:cubicBezTo>
                  <a:cubicBezTo>
                    <a:pt x="1152" y="105"/>
                    <a:pt x="1151" y="107"/>
                    <a:pt x="1152" y="108"/>
                  </a:cubicBezTo>
                  <a:cubicBezTo>
                    <a:pt x="1152" y="108"/>
                    <a:pt x="1154" y="107"/>
                    <a:pt x="1154" y="108"/>
                  </a:cubicBezTo>
                  <a:cubicBezTo>
                    <a:pt x="1155" y="109"/>
                    <a:pt x="1153" y="114"/>
                    <a:pt x="1159" y="112"/>
                  </a:cubicBezTo>
                  <a:cubicBezTo>
                    <a:pt x="1159" y="115"/>
                    <a:pt x="1159" y="118"/>
                    <a:pt x="1159" y="122"/>
                  </a:cubicBezTo>
                  <a:cubicBezTo>
                    <a:pt x="1164" y="121"/>
                    <a:pt x="1168" y="120"/>
                    <a:pt x="1168" y="116"/>
                  </a:cubicBezTo>
                  <a:cubicBezTo>
                    <a:pt x="1173" y="118"/>
                    <a:pt x="1178" y="117"/>
                    <a:pt x="1181" y="119"/>
                  </a:cubicBezTo>
                  <a:cubicBezTo>
                    <a:pt x="1181" y="119"/>
                    <a:pt x="1181" y="121"/>
                    <a:pt x="1181" y="122"/>
                  </a:cubicBezTo>
                  <a:cubicBezTo>
                    <a:pt x="1182" y="122"/>
                    <a:pt x="1184" y="121"/>
                    <a:pt x="1185" y="122"/>
                  </a:cubicBezTo>
                  <a:cubicBezTo>
                    <a:pt x="1184" y="123"/>
                    <a:pt x="1182" y="123"/>
                    <a:pt x="1182" y="126"/>
                  </a:cubicBezTo>
                  <a:cubicBezTo>
                    <a:pt x="1180" y="126"/>
                    <a:pt x="1180" y="124"/>
                    <a:pt x="1178" y="124"/>
                  </a:cubicBezTo>
                  <a:cubicBezTo>
                    <a:pt x="1177" y="125"/>
                    <a:pt x="1177" y="128"/>
                    <a:pt x="1174" y="127"/>
                  </a:cubicBezTo>
                  <a:cubicBezTo>
                    <a:pt x="1175" y="129"/>
                    <a:pt x="1178" y="128"/>
                    <a:pt x="1177" y="133"/>
                  </a:cubicBezTo>
                  <a:cubicBezTo>
                    <a:pt x="1172" y="128"/>
                    <a:pt x="1176" y="135"/>
                    <a:pt x="1173" y="136"/>
                  </a:cubicBezTo>
                  <a:cubicBezTo>
                    <a:pt x="1171" y="136"/>
                    <a:pt x="1170" y="137"/>
                    <a:pt x="1170" y="138"/>
                  </a:cubicBezTo>
                  <a:cubicBezTo>
                    <a:pt x="1168" y="138"/>
                    <a:pt x="1167" y="138"/>
                    <a:pt x="1166" y="137"/>
                  </a:cubicBezTo>
                  <a:cubicBezTo>
                    <a:pt x="1165" y="136"/>
                    <a:pt x="1164" y="135"/>
                    <a:pt x="1163" y="134"/>
                  </a:cubicBezTo>
                  <a:cubicBezTo>
                    <a:pt x="1161" y="133"/>
                    <a:pt x="1159" y="134"/>
                    <a:pt x="1157" y="133"/>
                  </a:cubicBezTo>
                  <a:cubicBezTo>
                    <a:pt x="1156" y="132"/>
                    <a:pt x="1155" y="130"/>
                    <a:pt x="1154" y="130"/>
                  </a:cubicBezTo>
                  <a:cubicBezTo>
                    <a:pt x="1153" y="129"/>
                    <a:pt x="1150" y="130"/>
                    <a:pt x="1149" y="130"/>
                  </a:cubicBezTo>
                  <a:cubicBezTo>
                    <a:pt x="1148" y="130"/>
                    <a:pt x="1149" y="129"/>
                    <a:pt x="1147" y="129"/>
                  </a:cubicBezTo>
                  <a:cubicBezTo>
                    <a:pt x="1146" y="128"/>
                    <a:pt x="1144" y="123"/>
                    <a:pt x="1142" y="127"/>
                  </a:cubicBezTo>
                  <a:cubicBezTo>
                    <a:pt x="1140" y="127"/>
                    <a:pt x="1141" y="125"/>
                    <a:pt x="1140" y="123"/>
                  </a:cubicBezTo>
                  <a:cubicBezTo>
                    <a:pt x="1138" y="123"/>
                    <a:pt x="1135" y="123"/>
                    <a:pt x="1132" y="123"/>
                  </a:cubicBezTo>
                  <a:cubicBezTo>
                    <a:pt x="1129" y="123"/>
                    <a:pt x="1132" y="126"/>
                    <a:pt x="1132" y="126"/>
                  </a:cubicBezTo>
                  <a:cubicBezTo>
                    <a:pt x="1132" y="128"/>
                    <a:pt x="1129" y="128"/>
                    <a:pt x="1129" y="131"/>
                  </a:cubicBezTo>
                  <a:cubicBezTo>
                    <a:pt x="1123" y="131"/>
                    <a:pt x="1122" y="136"/>
                    <a:pt x="1115" y="134"/>
                  </a:cubicBezTo>
                  <a:cubicBezTo>
                    <a:pt x="1114" y="135"/>
                    <a:pt x="1114" y="137"/>
                    <a:pt x="1111" y="137"/>
                  </a:cubicBezTo>
                  <a:cubicBezTo>
                    <a:pt x="1111" y="139"/>
                    <a:pt x="1114" y="138"/>
                    <a:pt x="1117" y="138"/>
                  </a:cubicBezTo>
                  <a:cubicBezTo>
                    <a:pt x="1118" y="139"/>
                    <a:pt x="1119" y="141"/>
                    <a:pt x="1121" y="141"/>
                  </a:cubicBezTo>
                  <a:cubicBezTo>
                    <a:pt x="1120" y="146"/>
                    <a:pt x="1120" y="144"/>
                    <a:pt x="1122" y="147"/>
                  </a:cubicBezTo>
                  <a:cubicBezTo>
                    <a:pt x="1123" y="150"/>
                    <a:pt x="1127" y="150"/>
                    <a:pt x="1129" y="152"/>
                  </a:cubicBezTo>
                  <a:cubicBezTo>
                    <a:pt x="1129" y="152"/>
                    <a:pt x="1125" y="157"/>
                    <a:pt x="1125" y="157"/>
                  </a:cubicBezTo>
                  <a:cubicBezTo>
                    <a:pt x="1121" y="157"/>
                    <a:pt x="1121" y="153"/>
                    <a:pt x="1119" y="154"/>
                  </a:cubicBezTo>
                  <a:cubicBezTo>
                    <a:pt x="1120" y="154"/>
                    <a:pt x="1121" y="157"/>
                    <a:pt x="1119" y="157"/>
                  </a:cubicBezTo>
                  <a:cubicBezTo>
                    <a:pt x="1115" y="157"/>
                    <a:pt x="1108" y="156"/>
                    <a:pt x="1104" y="158"/>
                  </a:cubicBezTo>
                  <a:cubicBezTo>
                    <a:pt x="1101" y="159"/>
                    <a:pt x="1096" y="161"/>
                    <a:pt x="1097" y="164"/>
                  </a:cubicBezTo>
                  <a:cubicBezTo>
                    <a:pt x="1091" y="162"/>
                    <a:pt x="1090" y="167"/>
                    <a:pt x="1086" y="168"/>
                  </a:cubicBezTo>
                  <a:cubicBezTo>
                    <a:pt x="1085" y="169"/>
                    <a:pt x="1084" y="170"/>
                    <a:pt x="1083" y="171"/>
                  </a:cubicBezTo>
                  <a:cubicBezTo>
                    <a:pt x="1082" y="171"/>
                    <a:pt x="1080" y="173"/>
                    <a:pt x="1079" y="173"/>
                  </a:cubicBezTo>
                  <a:cubicBezTo>
                    <a:pt x="1077" y="174"/>
                    <a:pt x="1076" y="175"/>
                    <a:pt x="1076" y="176"/>
                  </a:cubicBezTo>
                  <a:cubicBezTo>
                    <a:pt x="1072" y="175"/>
                    <a:pt x="1064" y="178"/>
                    <a:pt x="1062" y="175"/>
                  </a:cubicBezTo>
                  <a:cubicBezTo>
                    <a:pt x="1060" y="176"/>
                    <a:pt x="1057" y="175"/>
                    <a:pt x="1058" y="179"/>
                  </a:cubicBezTo>
                  <a:cubicBezTo>
                    <a:pt x="1050" y="180"/>
                    <a:pt x="1049" y="180"/>
                    <a:pt x="1041" y="179"/>
                  </a:cubicBezTo>
                  <a:cubicBezTo>
                    <a:pt x="1040" y="179"/>
                    <a:pt x="1039" y="180"/>
                    <a:pt x="1038" y="180"/>
                  </a:cubicBezTo>
                  <a:cubicBezTo>
                    <a:pt x="1037" y="181"/>
                    <a:pt x="1034" y="182"/>
                    <a:pt x="1034" y="185"/>
                  </a:cubicBezTo>
                  <a:cubicBezTo>
                    <a:pt x="1034" y="189"/>
                    <a:pt x="1027" y="187"/>
                    <a:pt x="1028" y="193"/>
                  </a:cubicBezTo>
                  <a:cubicBezTo>
                    <a:pt x="1027" y="198"/>
                    <a:pt x="1032" y="197"/>
                    <a:pt x="1034" y="199"/>
                  </a:cubicBezTo>
                  <a:cubicBezTo>
                    <a:pt x="1033" y="202"/>
                    <a:pt x="1033" y="206"/>
                    <a:pt x="1028" y="206"/>
                  </a:cubicBezTo>
                  <a:cubicBezTo>
                    <a:pt x="1029" y="209"/>
                    <a:pt x="1028" y="210"/>
                    <a:pt x="1025" y="210"/>
                  </a:cubicBezTo>
                  <a:cubicBezTo>
                    <a:pt x="1025" y="212"/>
                    <a:pt x="1025" y="214"/>
                    <a:pt x="1025" y="216"/>
                  </a:cubicBezTo>
                  <a:cubicBezTo>
                    <a:pt x="1026" y="218"/>
                    <a:pt x="1028" y="214"/>
                    <a:pt x="1028" y="217"/>
                  </a:cubicBezTo>
                  <a:cubicBezTo>
                    <a:pt x="1029" y="220"/>
                    <a:pt x="1026" y="219"/>
                    <a:pt x="1025" y="220"/>
                  </a:cubicBezTo>
                  <a:cubicBezTo>
                    <a:pt x="1025" y="220"/>
                    <a:pt x="1024" y="224"/>
                    <a:pt x="1024" y="224"/>
                  </a:cubicBezTo>
                  <a:cubicBezTo>
                    <a:pt x="1022" y="225"/>
                    <a:pt x="1019" y="224"/>
                    <a:pt x="1017" y="225"/>
                  </a:cubicBezTo>
                  <a:cubicBezTo>
                    <a:pt x="1016" y="226"/>
                    <a:pt x="1018" y="230"/>
                    <a:pt x="1017" y="231"/>
                  </a:cubicBezTo>
                  <a:cubicBezTo>
                    <a:pt x="1016" y="232"/>
                    <a:pt x="1016" y="228"/>
                    <a:pt x="1015" y="228"/>
                  </a:cubicBezTo>
                  <a:cubicBezTo>
                    <a:pt x="1014" y="228"/>
                    <a:pt x="1011" y="229"/>
                    <a:pt x="1014" y="235"/>
                  </a:cubicBezTo>
                  <a:cubicBezTo>
                    <a:pt x="1011" y="234"/>
                    <a:pt x="1012" y="237"/>
                    <a:pt x="1011" y="238"/>
                  </a:cubicBezTo>
                  <a:cubicBezTo>
                    <a:pt x="1011" y="238"/>
                    <a:pt x="1009" y="238"/>
                    <a:pt x="1009" y="238"/>
                  </a:cubicBezTo>
                  <a:cubicBezTo>
                    <a:pt x="1008" y="239"/>
                    <a:pt x="1008" y="242"/>
                    <a:pt x="1006" y="241"/>
                  </a:cubicBezTo>
                  <a:cubicBezTo>
                    <a:pt x="1006" y="243"/>
                    <a:pt x="1004" y="244"/>
                    <a:pt x="1004" y="246"/>
                  </a:cubicBezTo>
                  <a:cubicBezTo>
                    <a:pt x="1002" y="247"/>
                    <a:pt x="999" y="246"/>
                    <a:pt x="999" y="248"/>
                  </a:cubicBezTo>
                  <a:cubicBezTo>
                    <a:pt x="997" y="247"/>
                    <a:pt x="999" y="246"/>
                    <a:pt x="999" y="244"/>
                  </a:cubicBezTo>
                  <a:cubicBezTo>
                    <a:pt x="999" y="244"/>
                    <a:pt x="997" y="243"/>
                    <a:pt x="997" y="242"/>
                  </a:cubicBezTo>
                  <a:cubicBezTo>
                    <a:pt x="997" y="241"/>
                    <a:pt x="997" y="240"/>
                    <a:pt x="997" y="239"/>
                  </a:cubicBezTo>
                  <a:cubicBezTo>
                    <a:pt x="996" y="239"/>
                    <a:pt x="995" y="237"/>
                    <a:pt x="994" y="237"/>
                  </a:cubicBezTo>
                  <a:cubicBezTo>
                    <a:pt x="994" y="236"/>
                    <a:pt x="993" y="235"/>
                    <a:pt x="992" y="235"/>
                  </a:cubicBezTo>
                  <a:cubicBezTo>
                    <a:pt x="993" y="233"/>
                    <a:pt x="993" y="230"/>
                    <a:pt x="993" y="227"/>
                  </a:cubicBezTo>
                  <a:cubicBezTo>
                    <a:pt x="993" y="224"/>
                    <a:pt x="992" y="224"/>
                    <a:pt x="992" y="223"/>
                  </a:cubicBezTo>
                  <a:cubicBezTo>
                    <a:pt x="991" y="217"/>
                    <a:pt x="993" y="211"/>
                    <a:pt x="992" y="207"/>
                  </a:cubicBezTo>
                  <a:cubicBezTo>
                    <a:pt x="997" y="211"/>
                    <a:pt x="992" y="205"/>
                    <a:pt x="994" y="202"/>
                  </a:cubicBezTo>
                  <a:cubicBezTo>
                    <a:pt x="995" y="201"/>
                    <a:pt x="996" y="206"/>
                    <a:pt x="997" y="203"/>
                  </a:cubicBezTo>
                  <a:cubicBezTo>
                    <a:pt x="997" y="202"/>
                    <a:pt x="997" y="201"/>
                    <a:pt x="997" y="200"/>
                  </a:cubicBezTo>
                  <a:cubicBezTo>
                    <a:pt x="999" y="198"/>
                    <a:pt x="1004" y="194"/>
                    <a:pt x="1006" y="193"/>
                  </a:cubicBezTo>
                  <a:cubicBezTo>
                    <a:pt x="1006" y="193"/>
                    <a:pt x="1008" y="193"/>
                    <a:pt x="1007" y="192"/>
                  </a:cubicBezTo>
                  <a:cubicBezTo>
                    <a:pt x="1005" y="190"/>
                    <a:pt x="1008" y="191"/>
                    <a:pt x="1010" y="190"/>
                  </a:cubicBezTo>
                  <a:cubicBezTo>
                    <a:pt x="1012" y="189"/>
                    <a:pt x="1013" y="187"/>
                    <a:pt x="1013" y="183"/>
                  </a:cubicBezTo>
                  <a:cubicBezTo>
                    <a:pt x="1013" y="183"/>
                    <a:pt x="1018" y="181"/>
                    <a:pt x="1017" y="180"/>
                  </a:cubicBezTo>
                  <a:cubicBezTo>
                    <a:pt x="1017" y="180"/>
                    <a:pt x="1016" y="180"/>
                    <a:pt x="1015" y="180"/>
                  </a:cubicBezTo>
                  <a:cubicBezTo>
                    <a:pt x="1016" y="180"/>
                    <a:pt x="1017" y="178"/>
                    <a:pt x="1017" y="178"/>
                  </a:cubicBezTo>
                  <a:cubicBezTo>
                    <a:pt x="1018" y="177"/>
                    <a:pt x="1020" y="181"/>
                    <a:pt x="1020" y="175"/>
                  </a:cubicBezTo>
                  <a:cubicBezTo>
                    <a:pt x="1022" y="175"/>
                    <a:pt x="1025" y="174"/>
                    <a:pt x="1027" y="173"/>
                  </a:cubicBezTo>
                  <a:cubicBezTo>
                    <a:pt x="1027" y="173"/>
                    <a:pt x="1028" y="171"/>
                    <a:pt x="1028" y="171"/>
                  </a:cubicBezTo>
                  <a:cubicBezTo>
                    <a:pt x="1029" y="170"/>
                    <a:pt x="1030" y="171"/>
                    <a:pt x="1031" y="171"/>
                  </a:cubicBezTo>
                  <a:cubicBezTo>
                    <a:pt x="1032" y="170"/>
                    <a:pt x="1033" y="169"/>
                    <a:pt x="1034" y="168"/>
                  </a:cubicBezTo>
                  <a:cubicBezTo>
                    <a:pt x="1034" y="167"/>
                    <a:pt x="1035" y="168"/>
                    <a:pt x="1035" y="166"/>
                  </a:cubicBezTo>
                  <a:cubicBezTo>
                    <a:pt x="1035" y="165"/>
                    <a:pt x="1037" y="161"/>
                    <a:pt x="1039" y="164"/>
                  </a:cubicBezTo>
                  <a:cubicBezTo>
                    <a:pt x="1039" y="161"/>
                    <a:pt x="1039" y="159"/>
                    <a:pt x="1039" y="157"/>
                  </a:cubicBezTo>
                  <a:cubicBezTo>
                    <a:pt x="1036" y="156"/>
                    <a:pt x="1034" y="157"/>
                    <a:pt x="1032" y="158"/>
                  </a:cubicBezTo>
                  <a:cubicBezTo>
                    <a:pt x="1032" y="159"/>
                    <a:pt x="1030" y="160"/>
                    <a:pt x="1030" y="161"/>
                  </a:cubicBezTo>
                  <a:cubicBezTo>
                    <a:pt x="1029" y="162"/>
                    <a:pt x="1028" y="161"/>
                    <a:pt x="1028" y="162"/>
                  </a:cubicBezTo>
                  <a:cubicBezTo>
                    <a:pt x="1028" y="165"/>
                    <a:pt x="1023" y="164"/>
                    <a:pt x="1023" y="168"/>
                  </a:cubicBezTo>
                  <a:cubicBezTo>
                    <a:pt x="1020" y="167"/>
                    <a:pt x="1018" y="168"/>
                    <a:pt x="1018" y="171"/>
                  </a:cubicBezTo>
                  <a:cubicBezTo>
                    <a:pt x="1017" y="171"/>
                    <a:pt x="1018" y="168"/>
                    <a:pt x="1017" y="168"/>
                  </a:cubicBezTo>
                  <a:cubicBezTo>
                    <a:pt x="1017" y="168"/>
                    <a:pt x="1014" y="168"/>
                    <a:pt x="1014" y="168"/>
                  </a:cubicBezTo>
                  <a:cubicBezTo>
                    <a:pt x="1014" y="167"/>
                    <a:pt x="1015" y="165"/>
                    <a:pt x="1014" y="164"/>
                  </a:cubicBezTo>
                  <a:cubicBezTo>
                    <a:pt x="1008" y="164"/>
                    <a:pt x="1004" y="163"/>
                    <a:pt x="1000" y="164"/>
                  </a:cubicBezTo>
                  <a:cubicBezTo>
                    <a:pt x="998" y="164"/>
                    <a:pt x="1000" y="166"/>
                    <a:pt x="999" y="166"/>
                  </a:cubicBezTo>
                  <a:cubicBezTo>
                    <a:pt x="997" y="168"/>
                    <a:pt x="995" y="167"/>
                    <a:pt x="993" y="168"/>
                  </a:cubicBezTo>
                  <a:cubicBezTo>
                    <a:pt x="991" y="169"/>
                    <a:pt x="991" y="170"/>
                    <a:pt x="989" y="172"/>
                  </a:cubicBezTo>
                  <a:cubicBezTo>
                    <a:pt x="988" y="173"/>
                    <a:pt x="987" y="175"/>
                    <a:pt x="985" y="175"/>
                  </a:cubicBezTo>
                  <a:cubicBezTo>
                    <a:pt x="983" y="179"/>
                    <a:pt x="987" y="178"/>
                    <a:pt x="986" y="182"/>
                  </a:cubicBezTo>
                  <a:cubicBezTo>
                    <a:pt x="984" y="182"/>
                    <a:pt x="983" y="184"/>
                    <a:pt x="983" y="186"/>
                  </a:cubicBezTo>
                  <a:cubicBezTo>
                    <a:pt x="977" y="185"/>
                    <a:pt x="976" y="188"/>
                    <a:pt x="971" y="187"/>
                  </a:cubicBezTo>
                  <a:cubicBezTo>
                    <a:pt x="969" y="186"/>
                    <a:pt x="970" y="185"/>
                    <a:pt x="971" y="183"/>
                  </a:cubicBezTo>
                  <a:cubicBezTo>
                    <a:pt x="968" y="184"/>
                    <a:pt x="968" y="182"/>
                    <a:pt x="968" y="180"/>
                  </a:cubicBezTo>
                  <a:cubicBezTo>
                    <a:pt x="966" y="180"/>
                    <a:pt x="962" y="181"/>
                    <a:pt x="962" y="179"/>
                  </a:cubicBezTo>
                  <a:cubicBezTo>
                    <a:pt x="956" y="183"/>
                    <a:pt x="947" y="185"/>
                    <a:pt x="938" y="186"/>
                  </a:cubicBezTo>
                  <a:cubicBezTo>
                    <a:pt x="938" y="184"/>
                    <a:pt x="934" y="185"/>
                    <a:pt x="936" y="180"/>
                  </a:cubicBezTo>
                  <a:cubicBezTo>
                    <a:pt x="934" y="180"/>
                    <a:pt x="932" y="180"/>
                    <a:pt x="930" y="180"/>
                  </a:cubicBezTo>
                  <a:cubicBezTo>
                    <a:pt x="924" y="182"/>
                    <a:pt x="919" y="184"/>
                    <a:pt x="915" y="186"/>
                  </a:cubicBezTo>
                  <a:cubicBezTo>
                    <a:pt x="911" y="188"/>
                    <a:pt x="908" y="192"/>
                    <a:pt x="903" y="193"/>
                  </a:cubicBezTo>
                  <a:cubicBezTo>
                    <a:pt x="904" y="196"/>
                    <a:pt x="903" y="197"/>
                    <a:pt x="900" y="197"/>
                  </a:cubicBezTo>
                  <a:cubicBezTo>
                    <a:pt x="902" y="201"/>
                    <a:pt x="898" y="201"/>
                    <a:pt x="899" y="204"/>
                  </a:cubicBezTo>
                  <a:cubicBezTo>
                    <a:pt x="896" y="202"/>
                    <a:pt x="894" y="210"/>
                    <a:pt x="892" y="209"/>
                  </a:cubicBezTo>
                  <a:cubicBezTo>
                    <a:pt x="889" y="206"/>
                    <a:pt x="892" y="210"/>
                    <a:pt x="888" y="210"/>
                  </a:cubicBezTo>
                  <a:cubicBezTo>
                    <a:pt x="885" y="210"/>
                    <a:pt x="885" y="211"/>
                    <a:pt x="885" y="213"/>
                  </a:cubicBezTo>
                  <a:cubicBezTo>
                    <a:pt x="878" y="210"/>
                    <a:pt x="881" y="218"/>
                    <a:pt x="875" y="217"/>
                  </a:cubicBezTo>
                  <a:cubicBezTo>
                    <a:pt x="876" y="218"/>
                    <a:pt x="880" y="224"/>
                    <a:pt x="881" y="221"/>
                  </a:cubicBezTo>
                  <a:cubicBezTo>
                    <a:pt x="883" y="222"/>
                    <a:pt x="882" y="225"/>
                    <a:pt x="882" y="227"/>
                  </a:cubicBezTo>
                  <a:cubicBezTo>
                    <a:pt x="884" y="225"/>
                    <a:pt x="886" y="228"/>
                    <a:pt x="886" y="228"/>
                  </a:cubicBezTo>
                  <a:cubicBezTo>
                    <a:pt x="888" y="228"/>
                    <a:pt x="889" y="226"/>
                    <a:pt x="892" y="227"/>
                  </a:cubicBezTo>
                  <a:cubicBezTo>
                    <a:pt x="892" y="227"/>
                    <a:pt x="894" y="228"/>
                    <a:pt x="893" y="228"/>
                  </a:cubicBezTo>
                  <a:cubicBezTo>
                    <a:pt x="895" y="228"/>
                    <a:pt x="897" y="224"/>
                    <a:pt x="898" y="227"/>
                  </a:cubicBezTo>
                  <a:cubicBezTo>
                    <a:pt x="899" y="227"/>
                    <a:pt x="899" y="225"/>
                    <a:pt x="899" y="224"/>
                  </a:cubicBezTo>
                  <a:cubicBezTo>
                    <a:pt x="901" y="225"/>
                    <a:pt x="901" y="235"/>
                    <a:pt x="905" y="230"/>
                  </a:cubicBezTo>
                  <a:cubicBezTo>
                    <a:pt x="908" y="229"/>
                    <a:pt x="904" y="236"/>
                    <a:pt x="909" y="234"/>
                  </a:cubicBezTo>
                  <a:cubicBezTo>
                    <a:pt x="909" y="235"/>
                    <a:pt x="906" y="234"/>
                    <a:pt x="906" y="235"/>
                  </a:cubicBezTo>
                  <a:cubicBezTo>
                    <a:pt x="906" y="235"/>
                    <a:pt x="908" y="239"/>
                    <a:pt x="907" y="241"/>
                  </a:cubicBezTo>
                  <a:cubicBezTo>
                    <a:pt x="907" y="241"/>
                    <a:pt x="906" y="241"/>
                    <a:pt x="906" y="242"/>
                  </a:cubicBezTo>
                  <a:cubicBezTo>
                    <a:pt x="906" y="243"/>
                    <a:pt x="905" y="244"/>
                    <a:pt x="905" y="245"/>
                  </a:cubicBezTo>
                  <a:cubicBezTo>
                    <a:pt x="904" y="249"/>
                    <a:pt x="907" y="258"/>
                    <a:pt x="902" y="253"/>
                  </a:cubicBezTo>
                  <a:cubicBezTo>
                    <a:pt x="903" y="266"/>
                    <a:pt x="897" y="271"/>
                    <a:pt x="895" y="280"/>
                  </a:cubicBezTo>
                  <a:cubicBezTo>
                    <a:pt x="893" y="282"/>
                    <a:pt x="893" y="281"/>
                    <a:pt x="891" y="280"/>
                  </a:cubicBezTo>
                  <a:cubicBezTo>
                    <a:pt x="890" y="281"/>
                    <a:pt x="891" y="283"/>
                    <a:pt x="891" y="284"/>
                  </a:cubicBezTo>
                  <a:cubicBezTo>
                    <a:pt x="890" y="286"/>
                    <a:pt x="888" y="285"/>
                    <a:pt x="886" y="286"/>
                  </a:cubicBezTo>
                  <a:cubicBezTo>
                    <a:pt x="886" y="286"/>
                    <a:pt x="887" y="288"/>
                    <a:pt x="886" y="288"/>
                  </a:cubicBezTo>
                  <a:cubicBezTo>
                    <a:pt x="886" y="289"/>
                    <a:pt x="884" y="288"/>
                    <a:pt x="884" y="288"/>
                  </a:cubicBezTo>
                  <a:cubicBezTo>
                    <a:pt x="883" y="289"/>
                    <a:pt x="885" y="290"/>
                    <a:pt x="885" y="290"/>
                  </a:cubicBezTo>
                  <a:cubicBezTo>
                    <a:pt x="884" y="291"/>
                    <a:pt x="882" y="291"/>
                    <a:pt x="881" y="293"/>
                  </a:cubicBezTo>
                  <a:cubicBezTo>
                    <a:pt x="880" y="294"/>
                    <a:pt x="880" y="296"/>
                    <a:pt x="879" y="297"/>
                  </a:cubicBezTo>
                  <a:cubicBezTo>
                    <a:pt x="878" y="298"/>
                    <a:pt x="877" y="297"/>
                    <a:pt x="875" y="298"/>
                  </a:cubicBezTo>
                  <a:cubicBezTo>
                    <a:pt x="874" y="299"/>
                    <a:pt x="875" y="301"/>
                    <a:pt x="874" y="303"/>
                  </a:cubicBezTo>
                  <a:cubicBezTo>
                    <a:pt x="873" y="303"/>
                    <a:pt x="871" y="302"/>
                    <a:pt x="871" y="303"/>
                  </a:cubicBezTo>
                  <a:cubicBezTo>
                    <a:pt x="871" y="303"/>
                    <a:pt x="871" y="306"/>
                    <a:pt x="870" y="305"/>
                  </a:cubicBezTo>
                  <a:cubicBezTo>
                    <a:pt x="869" y="304"/>
                    <a:pt x="867" y="304"/>
                    <a:pt x="867" y="308"/>
                  </a:cubicBezTo>
                  <a:cubicBezTo>
                    <a:pt x="860" y="309"/>
                    <a:pt x="860" y="308"/>
                    <a:pt x="853" y="308"/>
                  </a:cubicBezTo>
                  <a:cubicBezTo>
                    <a:pt x="853" y="309"/>
                    <a:pt x="847" y="312"/>
                    <a:pt x="850" y="312"/>
                  </a:cubicBezTo>
                  <a:cubicBezTo>
                    <a:pt x="851" y="315"/>
                    <a:pt x="840" y="313"/>
                    <a:pt x="846" y="315"/>
                  </a:cubicBezTo>
                  <a:cubicBezTo>
                    <a:pt x="845" y="317"/>
                    <a:pt x="843" y="317"/>
                    <a:pt x="843" y="315"/>
                  </a:cubicBezTo>
                  <a:cubicBezTo>
                    <a:pt x="839" y="318"/>
                    <a:pt x="841" y="321"/>
                    <a:pt x="842" y="326"/>
                  </a:cubicBezTo>
                  <a:cubicBezTo>
                    <a:pt x="837" y="327"/>
                    <a:pt x="839" y="327"/>
                    <a:pt x="835" y="326"/>
                  </a:cubicBezTo>
                  <a:cubicBezTo>
                    <a:pt x="836" y="328"/>
                    <a:pt x="836" y="329"/>
                    <a:pt x="833" y="329"/>
                  </a:cubicBezTo>
                  <a:cubicBezTo>
                    <a:pt x="833" y="332"/>
                    <a:pt x="834" y="344"/>
                    <a:pt x="836" y="340"/>
                  </a:cubicBezTo>
                  <a:cubicBezTo>
                    <a:pt x="839" y="340"/>
                    <a:pt x="836" y="351"/>
                    <a:pt x="840" y="352"/>
                  </a:cubicBezTo>
                  <a:cubicBezTo>
                    <a:pt x="844" y="352"/>
                    <a:pt x="839" y="356"/>
                    <a:pt x="843" y="357"/>
                  </a:cubicBezTo>
                  <a:cubicBezTo>
                    <a:pt x="842" y="357"/>
                    <a:pt x="842" y="360"/>
                    <a:pt x="842" y="360"/>
                  </a:cubicBezTo>
                  <a:cubicBezTo>
                    <a:pt x="840" y="361"/>
                    <a:pt x="839" y="359"/>
                    <a:pt x="839" y="359"/>
                  </a:cubicBezTo>
                  <a:cubicBezTo>
                    <a:pt x="837" y="359"/>
                    <a:pt x="838" y="361"/>
                    <a:pt x="837" y="361"/>
                  </a:cubicBezTo>
                  <a:cubicBezTo>
                    <a:pt x="836" y="362"/>
                    <a:pt x="834" y="361"/>
                    <a:pt x="833" y="361"/>
                  </a:cubicBezTo>
                  <a:cubicBezTo>
                    <a:pt x="830" y="362"/>
                    <a:pt x="826" y="365"/>
                    <a:pt x="823" y="363"/>
                  </a:cubicBezTo>
                  <a:cubicBezTo>
                    <a:pt x="823" y="360"/>
                    <a:pt x="824" y="359"/>
                    <a:pt x="825" y="357"/>
                  </a:cubicBezTo>
                  <a:cubicBezTo>
                    <a:pt x="825" y="354"/>
                    <a:pt x="823" y="350"/>
                    <a:pt x="826" y="349"/>
                  </a:cubicBezTo>
                  <a:cubicBezTo>
                    <a:pt x="826" y="347"/>
                    <a:pt x="822" y="348"/>
                    <a:pt x="823" y="343"/>
                  </a:cubicBezTo>
                  <a:cubicBezTo>
                    <a:pt x="820" y="342"/>
                    <a:pt x="818" y="344"/>
                    <a:pt x="815" y="340"/>
                  </a:cubicBezTo>
                  <a:cubicBezTo>
                    <a:pt x="814" y="336"/>
                    <a:pt x="820" y="339"/>
                    <a:pt x="818" y="333"/>
                  </a:cubicBezTo>
                  <a:cubicBezTo>
                    <a:pt x="817" y="332"/>
                    <a:pt x="816" y="333"/>
                    <a:pt x="816" y="333"/>
                  </a:cubicBezTo>
                  <a:cubicBezTo>
                    <a:pt x="815" y="333"/>
                    <a:pt x="814" y="332"/>
                    <a:pt x="814" y="331"/>
                  </a:cubicBezTo>
                  <a:cubicBezTo>
                    <a:pt x="813" y="330"/>
                    <a:pt x="811" y="329"/>
                    <a:pt x="811" y="328"/>
                  </a:cubicBezTo>
                  <a:cubicBezTo>
                    <a:pt x="810" y="329"/>
                    <a:pt x="808" y="329"/>
                    <a:pt x="806" y="329"/>
                  </a:cubicBezTo>
                  <a:cubicBezTo>
                    <a:pt x="805" y="329"/>
                    <a:pt x="806" y="331"/>
                    <a:pt x="806" y="331"/>
                  </a:cubicBezTo>
                  <a:cubicBezTo>
                    <a:pt x="806" y="335"/>
                    <a:pt x="803" y="327"/>
                    <a:pt x="804" y="333"/>
                  </a:cubicBezTo>
                  <a:cubicBezTo>
                    <a:pt x="800" y="330"/>
                    <a:pt x="800" y="337"/>
                    <a:pt x="795" y="333"/>
                  </a:cubicBezTo>
                  <a:cubicBezTo>
                    <a:pt x="799" y="330"/>
                    <a:pt x="795" y="328"/>
                    <a:pt x="799" y="325"/>
                  </a:cubicBezTo>
                  <a:cubicBezTo>
                    <a:pt x="802" y="323"/>
                    <a:pt x="793" y="324"/>
                    <a:pt x="792" y="326"/>
                  </a:cubicBezTo>
                  <a:cubicBezTo>
                    <a:pt x="792" y="330"/>
                    <a:pt x="790" y="325"/>
                    <a:pt x="791" y="325"/>
                  </a:cubicBezTo>
                  <a:cubicBezTo>
                    <a:pt x="788" y="325"/>
                    <a:pt x="789" y="329"/>
                    <a:pt x="787" y="329"/>
                  </a:cubicBezTo>
                  <a:cubicBezTo>
                    <a:pt x="786" y="329"/>
                    <a:pt x="783" y="331"/>
                    <a:pt x="783" y="332"/>
                  </a:cubicBezTo>
                  <a:cubicBezTo>
                    <a:pt x="782" y="333"/>
                    <a:pt x="781" y="333"/>
                    <a:pt x="781" y="335"/>
                  </a:cubicBezTo>
                  <a:cubicBezTo>
                    <a:pt x="776" y="334"/>
                    <a:pt x="777" y="334"/>
                    <a:pt x="771" y="335"/>
                  </a:cubicBezTo>
                  <a:cubicBezTo>
                    <a:pt x="773" y="335"/>
                    <a:pt x="772" y="338"/>
                    <a:pt x="773" y="339"/>
                  </a:cubicBezTo>
                  <a:cubicBezTo>
                    <a:pt x="774" y="340"/>
                    <a:pt x="776" y="338"/>
                    <a:pt x="777" y="339"/>
                  </a:cubicBezTo>
                  <a:cubicBezTo>
                    <a:pt x="777" y="339"/>
                    <a:pt x="777" y="341"/>
                    <a:pt x="777" y="342"/>
                  </a:cubicBezTo>
                  <a:cubicBezTo>
                    <a:pt x="778" y="342"/>
                    <a:pt x="780" y="341"/>
                    <a:pt x="781" y="342"/>
                  </a:cubicBezTo>
                  <a:cubicBezTo>
                    <a:pt x="782" y="342"/>
                    <a:pt x="781" y="344"/>
                    <a:pt x="781" y="345"/>
                  </a:cubicBezTo>
                  <a:cubicBezTo>
                    <a:pt x="782" y="346"/>
                    <a:pt x="784" y="345"/>
                    <a:pt x="785" y="346"/>
                  </a:cubicBezTo>
                  <a:cubicBezTo>
                    <a:pt x="787" y="346"/>
                    <a:pt x="786" y="343"/>
                    <a:pt x="788" y="343"/>
                  </a:cubicBezTo>
                  <a:cubicBezTo>
                    <a:pt x="794" y="343"/>
                    <a:pt x="798" y="344"/>
                    <a:pt x="798" y="349"/>
                  </a:cubicBezTo>
                  <a:cubicBezTo>
                    <a:pt x="796" y="351"/>
                    <a:pt x="793" y="351"/>
                    <a:pt x="791" y="349"/>
                  </a:cubicBezTo>
                  <a:cubicBezTo>
                    <a:pt x="790" y="350"/>
                    <a:pt x="789" y="353"/>
                    <a:pt x="790" y="356"/>
                  </a:cubicBezTo>
                  <a:cubicBezTo>
                    <a:pt x="787" y="355"/>
                    <a:pt x="787" y="357"/>
                    <a:pt x="788" y="357"/>
                  </a:cubicBezTo>
                  <a:cubicBezTo>
                    <a:pt x="788" y="359"/>
                    <a:pt x="785" y="358"/>
                    <a:pt x="783" y="359"/>
                  </a:cubicBezTo>
                  <a:cubicBezTo>
                    <a:pt x="785" y="364"/>
                    <a:pt x="790" y="366"/>
                    <a:pt x="790" y="373"/>
                  </a:cubicBezTo>
                  <a:cubicBezTo>
                    <a:pt x="793" y="368"/>
                    <a:pt x="791" y="372"/>
                    <a:pt x="794" y="374"/>
                  </a:cubicBezTo>
                  <a:cubicBezTo>
                    <a:pt x="793" y="379"/>
                    <a:pt x="795" y="386"/>
                    <a:pt x="792" y="389"/>
                  </a:cubicBezTo>
                  <a:cubicBezTo>
                    <a:pt x="795" y="393"/>
                    <a:pt x="796" y="397"/>
                    <a:pt x="795" y="404"/>
                  </a:cubicBezTo>
                  <a:cubicBezTo>
                    <a:pt x="791" y="400"/>
                    <a:pt x="793" y="410"/>
                    <a:pt x="791" y="408"/>
                  </a:cubicBezTo>
                  <a:cubicBezTo>
                    <a:pt x="789" y="406"/>
                    <a:pt x="791" y="408"/>
                    <a:pt x="790" y="409"/>
                  </a:cubicBezTo>
                  <a:cubicBezTo>
                    <a:pt x="789" y="410"/>
                    <a:pt x="786" y="410"/>
                    <a:pt x="787" y="415"/>
                  </a:cubicBezTo>
                  <a:cubicBezTo>
                    <a:pt x="782" y="413"/>
                    <a:pt x="786" y="419"/>
                    <a:pt x="781" y="418"/>
                  </a:cubicBezTo>
                  <a:cubicBezTo>
                    <a:pt x="785" y="421"/>
                    <a:pt x="775" y="423"/>
                    <a:pt x="777" y="425"/>
                  </a:cubicBezTo>
                  <a:cubicBezTo>
                    <a:pt x="779" y="427"/>
                    <a:pt x="776" y="425"/>
                    <a:pt x="774" y="427"/>
                  </a:cubicBezTo>
                  <a:cubicBezTo>
                    <a:pt x="773" y="428"/>
                    <a:pt x="774" y="430"/>
                    <a:pt x="773" y="432"/>
                  </a:cubicBezTo>
                  <a:cubicBezTo>
                    <a:pt x="772" y="432"/>
                    <a:pt x="770" y="431"/>
                    <a:pt x="770" y="432"/>
                  </a:cubicBezTo>
                  <a:cubicBezTo>
                    <a:pt x="770" y="432"/>
                    <a:pt x="770" y="434"/>
                    <a:pt x="770" y="434"/>
                  </a:cubicBezTo>
                  <a:cubicBezTo>
                    <a:pt x="769" y="436"/>
                    <a:pt x="764" y="433"/>
                    <a:pt x="766" y="437"/>
                  </a:cubicBezTo>
                  <a:cubicBezTo>
                    <a:pt x="757" y="438"/>
                    <a:pt x="758" y="438"/>
                    <a:pt x="749" y="437"/>
                  </a:cubicBezTo>
                  <a:cubicBezTo>
                    <a:pt x="747" y="437"/>
                    <a:pt x="748" y="440"/>
                    <a:pt x="748" y="441"/>
                  </a:cubicBezTo>
                  <a:cubicBezTo>
                    <a:pt x="744" y="439"/>
                    <a:pt x="740" y="445"/>
                    <a:pt x="739" y="444"/>
                  </a:cubicBezTo>
                  <a:cubicBezTo>
                    <a:pt x="737" y="442"/>
                    <a:pt x="739" y="446"/>
                    <a:pt x="734" y="446"/>
                  </a:cubicBezTo>
                  <a:cubicBezTo>
                    <a:pt x="731" y="446"/>
                    <a:pt x="735" y="448"/>
                    <a:pt x="732" y="448"/>
                  </a:cubicBezTo>
                  <a:cubicBezTo>
                    <a:pt x="729" y="452"/>
                    <a:pt x="727" y="446"/>
                    <a:pt x="724" y="446"/>
                  </a:cubicBezTo>
                  <a:cubicBezTo>
                    <a:pt x="719" y="445"/>
                    <a:pt x="719" y="447"/>
                    <a:pt x="715" y="447"/>
                  </a:cubicBezTo>
                  <a:cubicBezTo>
                    <a:pt x="713" y="448"/>
                    <a:pt x="713" y="450"/>
                    <a:pt x="712" y="453"/>
                  </a:cubicBezTo>
                  <a:cubicBezTo>
                    <a:pt x="708" y="451"/>
                    <a:pt x="708" y="455"/>
                    <a:pt x="705" y="455"/>
                  </a:cubicBezTo>
                  <a:cubicBezTo>
                    <a:pt x="704" y="459"/>
                    <a:pt x="708" y="458"/>
                    <a:pt x="708" y="461"/>
                  </a:cubicBezTo>
                  <a:cubicBezTo>
                    <a:pt x="708" y="462"/>
                    <a:pt x="708" y="464"/>
                    <a:pt x="710" y="464"/>
                  </a:cubicBezTo>
                  <a:cubicBezTo>
                    <a:pt x="711" y="464"/>
                    <a:pt x="710" y="466"/>
                    <a:pt x="711" y="467"/>
                  </a:cubicBezTo>
                  <a:cubicBezTo>
                    <a:pt x="712" y="468"/>
                    <a:pt x="714" y="467"/>
                    <a:pt x="715" y="468"/>
                  </a:cubicBezTo>
                  <a:cubicBezTo>
                    <a:pt x="716" y="468"/>
                    <a:pt x="715" y="470"/>
                    <a:pt x="715" y="471"/>
                  </a:cubicBezTo>
                  <a:cubicBezTo>
                    <a:pt x="716" y="471"/>
                    <a:pt x="718" y="470"/>
                    <a:pt x="718" y="471"/>
                  </a:cubicBezTo>
                  <a:cubicBezTo>
                    <a:pt x="719" y="472"/>
                    <a:pt x="719" y="476"/>
                    <a:pt x="721" y="478"/>
                  </a:cubicBezTo>
                  <a:cubicBezTo>
                    <a:pt x="722" y="479"/>
                    <a:pt x="725" y="482"/>
                    <a:pt x="725" y="482"/>
                  </a:cubicBezTo>
                  <a:cubicBezTo>
                    <a:pt x="726" y="484"/>
                    <a:pt x="725" y="486"/>
                    <a:pt x="725" y="488"/>
                  </a:cubicBezTo>
                  <a:cubicBezTo>
                    <a:pt x="725" y="490"/>
                    <a:pt x="727" y="491"/>
                    <a:pt x="727" y="493"/>
                  </a:cubicBezTo>
                  <a:cubicBezTo>
                    <a:pt x="726" y="496"/>
                    <a:pt x="725" y="496"/>
                    <a:pt x="725" y="498"/>
                  </a:cubicBezTo>
                  <a:cubicBezTo>
                    <a:pt x="725" y="500"/>
                    <a:pt x="726" y="503"/>
                    <a:pt x="722" y="500"/>
                  </a:cubicBezTo>
                  <a:cubicBezTo>
                    <a:pt x="724" y="506"/>
                    <a:pt x="718" y="503"/>
                    <a:pt x="720" y="507"/>
                  </a:cubicBezTo>
                  <a:cubicBezTo>
                    <a:pt x="714" y="505"/>
                    <a:pt x="715" y="510"/>
                    <a:pt x="711" y="510"/>
                  </a:cubicBezTo>
                  <a:cubicBezTo>
                    <a:pt x="709" y="510"/>
                    <a:pt x="710" y="512"/>
                    <a:pt x="710" y="513"/>
                  </a:cubicBezTo>
                  <a:cubicBezTo>
                    <a:pt x="709" y="513"/>
                    <a:pt x="706" y="513"/>
                    <a:pt x="707" y="514"/>
                  </a:cubicBezTo>
                  <a:cubicBezTo>
                    <a:pt x="708" y="516"/>
                    <a:pt x="708" y="515"/>
                    <a:pt x="707" y="516"/>
                  </a:cubicBezTo>
                  <a:cubicBezTo>
                    <a:pt x="706" y="517"/>
                    <a:pt x="705" y="519"/>
                    <a:pt x="703" y="519"/>
                  </a:cubicBezTo>
                  <a:cubicBezTo>
                    <a:pt x="704" y="511"/>
                    <a:pt x="700" y="518"/>
                    <a:pt x="700" y="514"/>
                  </a:cubicBezTo>
                  <a:cubicBezTo>
                    <a:pt x="700" y="513"/>
                    <a:pt x="699" y="510"/>
                    <a:pt x="697" y="509"/>
                  </a:cubicBezTo>
                  <a:cubicBezTo>
                    <a:pt x="697" y="508"/>
                    <a:pt x="695" y="509"/>
                    <a:pt x="694" y="509"/>
                  </a:cubicBezTo>
                  <a:cubicBezTo>
                    <a:pt x="694" y="508"/>
                    <a:pt x="695" y="506"/>
                    <a:pt x="694" y="506"/>
                  </a:cubicBezTo>
                  <a:cubicBezTo>
                    <a:pt x="693" y="505"/>
                    <a:pt x="689" y="506"/>
                    <a:pt x="689" y="505"/>
                  </a:cubicBezTo>
                  <a:cubicBezTo>
                    <a:pt x="688" y="504"/>
                    <a:pt x="689" y="502"/>
                    <a:pt x="689" y="502"/>
                  </a:cubicBezTo>
                  <a:cubicBezTo>
                    <a:pt x="688" y="501"/>
                    <a:pt x="686" y="502"/>
                    <a:pt x="684" y="502"/>
                  </a:cubicBezTo>
                  <a:cubicBezTo>
                    <a:pt x="683" y="502"/>
                    <a:pt x="684" y="498"/>
                    <a:pt x="683" y="498"/>
                  </a:cubicBezTo>
                  <a:cubicBezTo>
                    <a:pt x="682" y="497"/>
                    <a:pt x="681" y="498"/>
                    <a:pt x="682" y="499"/>
                  </a:cubicBezTo>
                  <a:cubicBezTo>
                    <a:pt x="679" y="496"/>
                    <a:pt x="680" y="496"/>
                    <a:pt x="677" y="493"/>
                  </a:cubicBezTo>
                  <a:cubicBezTo>
                    <a:pt x="673" y="492"/>
                    <a:pt x="674" y="498"/>
                    <a:pt x="673" y="500"/>
                  </a:cubicBezTo>
                  <a:cubicBezTo>
                    <a:pt x="673" y="501"/>
                    <a:pt x="671" y="501"/>
                    <a:pt x="670" y="502"/>
                  </a:cubicBezTo>
                  <a:cubicBezTo>
                    <a:pt x="670" y="504"/>
                    <a:pt x="671" y="508"/>
                    <a:pt x="669" y="510"/>
                  </a:cubicBezTo>
                  <a:cubicBezTo>
                    <a:pt x="670" y="511"/>
                    <a:pt x="670" y="512"/>
                    <a:pt x="670" y="514"/>
                  </a:cubicBezTo>
                  <a:cubicBezTo>
                    <a:pt x="671" y="516"/>
                    <a:pt x="673" y="518"/>
                    <a:pt x="673" y="516"/>
                  </a:cubicBezTo>
                  <a:cubicBezTo>
                    <a:pt x="677" y="519"/>
                    <a:pt x="675" y="521"/>
                    <a:pt x="675" y="526"/>
                  </a:cubicBezTo>
                  <a:cubicBezTo>
                    <a:pt x="675" y="527"/>
                    <a:pt x="676" y="527"/>
                    <a:pt x="676" y="528"/>
                  </a:cubicBezTo>
                  <a:cubicBezTo>
                    <a:pt x="677" y="529"/>
                    <a:pt x="678" y="531"/>
                    <a:pt x="679" y="531"/>
                  </a:cubicBezTo>
                  <a:cubicBezTo>
                    <a:pt x="681" y="533"/>
                    <a:pt x="683" y="534"/>
                    <a:pt x="686" y="535"/>
                  </a:cubicBezTo>
                  <a:cubicBezTo>
                    <a:pt x="687" y="536"/>
                    <a:pt x="686" y="537"/>
                    <a:pt x="687" y="537"/>
                  </a:cubicBezTo>
                  <a:cubicBezTo>
                    <a:pt x="689" y="537"/>
                    <a:pt x="688" y="538"/>
                    <a:pt x="689" y="540"/>
                  </a:cubicBezTo>
                  <a:cubicBezTo>
                    <a:pt x="689" y="541"/>
                    <a:pt x="691" y="540"/>
                    <a:pt x="691" y="541"/>
                  </a:cubicBezTo>
                  <a:cubicBezTo>
                    <a:pt x="692" y="542"/>
                    <a:pt x="691" y="545"/>
                    <a:pt x="691" y="547"/>
                  </a:cubicBezTo>
                  <a:cubicBezTo>
                    <a:pt x="692" y="547"/>
                    <a:pt x="694" y="549"/>
                    <a:pt x="694" y="549"/>
                  </a:cubicBezTo>
                  <a:cubicBezTo>
                    <a:pt x="694" y="550"/>
                    <a:pt x="691" y="554"/>
                    <a:pt x="696" y="555"/>
                  </a:cubicBezTo>
                  <a:cubicBezTo>
                    <a:pt x="695" y="558"/>
                    <a:pt x="692" y="557"/>
                    <a:pt x="690" y="556"/>
                  </a:cubicBezTo>
                  <a:cubicBezTo>
                    <a:pt x="688" y="556"/>
                    <a:pt x="684" y="556"/>
                    <a:pt x="683" y="555"/>
                  </a:cubicBezTo>
                  <a:cubicBezTo>
                    <a:pt x="684" y="556"/>
                    <a:pt x="685" y="549"/>
                    <a:pt x="682" y="554"/>
                  </a:cubicBezTo>
                  <a:cubicBezTo>
                    <a:pt x="679" y="552"/>
                    <a:pt x="680" y="549"/>
                    <a:pt x="679" y="547"/>
                  </a:cubicBezTo>
                  <a:cubicBezTo>
                    <a:pt x="678" y="545"/>
                    <a:pt x="676" y="545"/>
                    <a:pt x="675" y="542"/>
                  </a:cubicBezTo>
                  <a:cubicBezTo>
                    <a:pt x="674" y="540"/>
                    <a:pt x="674" y="538"/>
                    <a:pt x="676" y="538"/>
                  </a:cubicBezTo>
                  <a:cubicBezTo>
                    <a:pt x="674" y="535"/>
                    <a:pt x="673" y="531"/>
                    <a:pt x="669" y="530"/>
                  </a:cubicBezTo>
                  <a:cubicBezTo>
                    <a:pt x="669" y="527"/>
                    <a:pt x="667" y="526"/>
                    <a:pt x="669" y="526"/>
                  </a:cubicBezTo>
                  <a:cubicBezTo>
                    <a:pt x="668" y="524"/>
                    <a:pt x="666" y="523"/>
                    <a:pt x="665" y="523"/>
                  </a:cubicBezTo>
                  <a:cubicBezTo>
                    <a:pt x="665" y="521"/>
                    <a:pt x="665" y="519"/>
                    <a:pt x="663" y="519"/>
                  </a:cubicBezTo>
                  <a:cubicBezTo>
                    <a:pt x="663" y="516"/>
                    <a:pt x="664" y="515"/>
                    <a:pt x="665" y="513"/>
                  </a:cubicBezTo>
                  <a:cubicBezTo>
                    <a:pt x="665" y="511"/>
                    <a:pt x="664" y="509"/>
                    <a:pt x="662" y="509"/>
                  </a:cubicBezTo>
                  <a:cubicBezTo>
                    <a:pt x="663" y="507"/>
                    <a:pt x="664" y="506"/>
                    <a:pt x="662" y="506"/>
                  </a:cubicBezTo>
                  <a:cubicBezTo>
                    <a:pt x="662" y="504"/>
                    <a:pt x="665" y="505"/>
                    <a:pt x="668" y="505"/>
                  </a:cubicBezTo>
                  <a:cubicBezTo>
                    <a:pt x="667" y="503"/>
                    <a:pt x="666" y="503"/>
                    <a:pt x="666" y="502"/>
                  </a:cubicBezTo>
                  <a:cubicBezTo>
                    <a:pt x="666" y="501"/>
                    <a:pt x="668" y="500"/>
                    <a:pt x="668" y="499"/>
                  </a:cubicBezTo>
                  <a:cubicBezTo>
                    <a:pt x="667" y="497"/>
                    <a:pt x="665" y="495"/>
                    <a:pt x="665" y="492"/>
                  </a:cubicBezTo>
                  <a:cubicBezTo>
                    <a:pt x="664" y="489"/>
                    <a:pt x="665" y="485"/>
                    <a:pt x="665" y="483"/>
                  </a:cubicBezTo>
                  <a:cubicBezTo>
                    <a:pt x="664" y="482"/>
                    <a:pt x="663" y="482"/>
                    <a:pt x="662" y="481"/>
                  </a:cubicBezTo>
                  <a:cubicBezTo>
                    <a:pt x="661" y="479"/>
                    <a:pt x="661" y="478"/>
                    <a:pt x="661" y="476"/>
                  </a:cubicBezTo>
                  <a:cubicBezTo>
                    <a:pt x="659" y="474"/>
                    <a:pt x="658" y="472"/>
                    <a:pt x="656" y="471"/>
                  </a:cubicBezTo>
                  <a:cubicBezTo>
                    <a:pt x="652" y="470"/>
                    <a:pt x="654" y="476"/>
                    <a:pt x="651" y="472"/>
                  </a:cubicBezTo>
                  <a:cubicBezTo>
                    <a:pt x="649" y="472"/>
                    <a:pt x="650" y="475"/>
                    <a:pt x="649" y="476"/>
                  </a:cubicBezTo>
                  <a:cubicBezTo>
                    <a:pt x="649" y="477"/>
                    <a:pt x="647" y="476"/>
                    <a:pt x="647" y="476"/>
                  </a:cubicBezTo>
                  <a:cubicBezTo>
                    <a:pt x="646" y="477"/>
                    <a:pt x="647" y="480"/>
                    <a:pt x="645" y="479"/>
                  </a:cubicBezTo>
                  <a:cubicBezTo>
                    <a:pt x="642" y="480"/>
                    <a:pt x="642" y="479"/>
                    <a:pt x="641" y="475"/>
                  </a:cubicBezTo>
                  <a:cubicBezTo>
                    <a:pt x="641" y="474"/>
                    <a:pt x="640" y="474"/>
                    <a:pt x="640" y="474"/>
                  </a:cubicBezTo>
                  <a:cubicBezTo>
                    <a:pt x="639" y="472"/>
                    <a:pt x="641" y="472"/>
                    <a:pt x="641" y="471"/>
                  </a:cubicBezTo>
                  <a:cubicBezTo>
                    <a:pt x="641" y="470"/>
                    <a:pt x="637" y="464"/>
                    <a:pt x="641" y="461"/>
                  </a:cubicBezTo>
                  <a:cubicBezTo>
                    <a:pt x="640" y="460"/>
                    <a:pt x="637" y="458"/>
                    <a:pt x="638" y="453"/>
                  </a:cubicBezTo>
                  <a:cubicBezTo>
                    <a:pt x="637" y="453"/>
                    <a:pt x="637" y="454"/>
                    <a:pt x="637" y="455"/>
                  </a:cubicBezTo>
                  <a:cubicBezTo>
                    <a:pt x="634" y="454"/>
                    <a:pt x="636" y="449"/>
                    <a:pt x="634" y="447"/>
                  </a:cubicBezTo>
                  <a:cubicBezTo>
                    <a:pt x="633" y="446"/>
                    <a:pt x="632" y="445"/>
                    <a:pt x="631" y="444"/>
                  </a:cubicBezTo>
                  <a:cubicBezTo>
                    <a:pt x="631" y="443"/>
                    <a:pt x="630" y="442"/>
                    <a:pt x="630" y="441"/>
                  </a:cubicBezTo>
                  <a:cubicBezTo>
                    <a:pt x="629" y="440"/>
                    <a:pt x="624" y="440"/>
                    <a:pt x="626" y="437"/>
                  </a:cubicBezTo>
                  <a:cubicBezTo>
                    <a:pt x="621" y="437"/>
                    <a:pt x="620" y="440"/>
                    <a:pt x="617" y="441"/>
                  </a:cubicBezTo>
                  <a:cubicBezTo>
                    <a:pt x="615" y="441"/>
                    <a:pt x="613" y="441"/>
                    <a:pt x="613" y="443"/>
                  </a:cubicBezTo>
                  <a:cubicBezTo>
                    <a:pt x="610" y="443"/>
                    <a:pt x="606" y="443"/>
                    <a:pt x="603" y="443"/>
                  </a:cubicBezTo>
                  <a:cubicBezTo>
                    <a:pt x="602" y="444"/>
                    <a:pt x="601" y="445"/>
                    <a:pt x="600" y="446"/>
                  </a:cubicBezTo>
                  <a:cubicBezTo>
                    <a:pt x="600" y="446"/>
                    <a:pt x="599" y="445"/>
                    <a:pt x="599" y="447"/>
                  </a:cubicBezTo>
                  <a:cubicBezTo>
                    <a:pt x="599" y="448"/>
                    <a:pt x="596" y="449"/>
                    <a:pt x="595" y="450"/>
                  </a:cubicBezTo>
                  <a:cubicBezTo>
                    <a:pt x="592" y="452"/>
                    <a:pt x="589" y="458"/>
                    <a:pt x="583" y="460"/>
                  </a:cubicBezTo>
                  <a:cubicBezTo>
                    <a:pt x="580" y="462"/>
                    <a:pt x="579" y="468"/>
                    <a:pt x="574" y="468"/>
                  </a:cubicBezTo>
                  <a:cubicBezTo>
                    <a:pt x="576" y="471"/>
                    <a:pt x="575" y="471"/>
                    <a:pt x="571" y="471"/>
                  </a:cubicBezTo>
                  <a:cubicBezTo>
                    <a:pt x="571" y="473"/>
                    <a:pt x="571" y="473"/>
                    <a:pt x="572" y="474"/>
                  </a:cubicBezTo>
                  <a:cubicBezTo>
                    <a:pt x="572" y="475"/>
                    <a:pt x="569" y="475"/>
                    <a:pt x="569" y="474"/>
                  </a:cubicBezTo>
                  <a:cubicBezTo>
                    <a:pt x="567" y="474"/>
                    <a:pt x="568" y="478"/>
                    <a:pt x="564" y="476"/>
                  </a:cubicBezTo>
                  <a:cubicBezTo>
                    <a:pt x="562" y="477"/>
                    <a:pt x="562" y="480"/>
                    <a:pt x="560" y="479"/>
                  </a:cubicBezTo>
                  <a:cubicBezTo>
                    <a:pt x="559" y="482"/>
                    <a:pt x="561" y="482"/>
                    <a:pt x="561" y="483"/>
                  </a:cubicBezTo>
                  <a:cubicBezTo>
                    <a:pt x="561" y="486"/>
                    <a:pt x="559" y="490"/>
                    <a:pt x="558" y="495"/>
                  </a:cubicBezTo>
                  <a:cubicBezTo>
                    <a:pt x="557" y="501"/>
                    <a:pt x="558" y="508"/>
                    <a:pt x="557" y="510"/>
                  </a:cubicBezTo>
                  <a:cubicBezTo>
                    <a:pt x="557" y="511"/>
                    <a:pt x="554" y="510"/>
                    <a:pt x="554" y="510"/>
                  </a:cubicBezTo>
                  <a:cubicBezTo>
                    <a:pt x="553" y="511"/>
                    <a:pt x="554" y="515"/>
                    <a:pt x="553" y="516"/>
                  </a:cubicBezTo>
                  <a:cubicBezTo>
                    <a:pt x="551" y="517"/>
                    <a:pt x="549" y="516"/>
                    <a:pt x="547" y="517"/>
                  </a:cubicBezTo>
                  <a:cubicBezTo>
                    <a:pt x="546" y="518"/>
                    <a:pt x="546" y="521"/>
                    <a:pt x="543" y="520"/>
                  </a:cubicBezTo>
                  <a:cubicBezTo>
                    <a:pt x="539" y="516"/>
                    <a:pt x="537" y="512"/>
                    <a:pt x="536" y="506"/>
                  </a:cubicBezTo>
                  <a:cubicBezTo>
                    <a:pt x="535" y="505"/>
                    <a:pt x="534" y="504"/>
                    <a:pt x="533" y="503"/>
                  </a:cubicBezTo>
                  <a:cubicBezTo>
                    <a:pt x="532" y="503"/>
                    <a:pt x="532" y="501"/>
                    <a:pt x="530" y="502"/>
                  </a:cubicBezTo>
                  <a:cubicBezTo>
                    <a:pt x="529" y="497"/>
                    <a:pt x="532" y="497"/>
                    <a:pt x="533" y="495"/>
                  </a:cubicBezTo>
                  <a:cubicBezTo>
                    <a:pt x="533" y="492"/>
                    <a:pt x="530" y="491"/>
                    <a:pt x="529" y="489"/>
                  </a:cubicBezTo>
                  <a:cubicBezTo>
                    <a:pt x="527" y="488"/>
                    <a:pt x="527" y="485"/>
                    <a:pt x="524" y="485"/>
                  </a:cubicBezTo>
                  <a:cubicBezTo>
                    <a:pt x="524" y="482"/>
                    <a:pt x="523" y="479"/>
                    <a:pt x="522" y="476"/>
                  </a:cubicBezTo>
                  <a:cubicBezTo>
                    <a:pt x="520" y="474"/>
                    <a:pt x="520" y="464"/>
                    <a:pt x="519" y="457"/>
                  </a:cubicBezTo>
                  <a:cubicBezTo>
                    <a:pt x="518" y="453"/>
                    <a:pt x="517" y="445"/>
                    <a:pt x="516" y="440"/>
                  </a:cubicBezTo>
                  <a:cubicBezTo>
                    <a:pt x="514" y="440"/>
                    <a:pt x="510" y="446"/>
                    <a:pt x="513" y="447"/>
                  </a:cubicBezTo>
                  <a:cubicBezTo>
                    <a:pt x="513" y="451"/>
                    <a:pt x="508" y="447"/>
                    <a:pt x="506" y="447"/>
                  </a:cubicBezTo>
                  <a:cubicBezTo>
                    <a:pt x="505" y="447"/>
                    <a:pt x="504" y="447"/>
                    <a:pt x="503" y="447"/>
                  </a:cubicBezTo>
                  <a:cubicBezTo>
                    <a:pt x="502" y="446"/>
                    <a:pt x="501" y="441"/>
                    <a:pt x="498" y="443"/>
                  </a:cubicBezTo>
                  <a:cubicBezTo>
                    <a:pt x="497" y="440"/>
                    <a:pt x="499" y="440"/>
                    <a:pt x="501" y="440"/>
                  </a:cubicBezTo>
                  <a:cubicBezTo>
                    <a:pt x="499" y="438"/>
                    <a:pt x="500" y="438"/>
                    <a:pt x="501" y="436"/>
                  </a:cubicBezTo>
                  <a:cubicBezTo>
                    <a:pt x="500" y="433"/>
                    <a:pt x="497" y="435"/>
                    <a:pt x="495" y="434"/>
                  </a:cubicBezTo>
                  <a:cubicBezTo>
                    <a:pt x="494" y="434"/>
                    <a:pt x="492" y="427"/>
                    <a:pt x="491" y="432"/>
                  </a:cubicBezTo>
                  <a:cubicBezTo>
                    <a:pt x="488" y="432"/>
                    <a:pt x="489" y="427"/>
                    <a:pt x="489" y="427"/>
                  </a:cubicBezTo>
                  <a:cubicBezTo>
                    <a:pt x="489" y="426"/>
                    <a:pt x="486" y="426"/>
                    <a:pt x="487" y="423"/>
                  </a:cubicBezTo>
                  <a:cubicBezTo>
                    <a:pt x="486" y="422"/>
                    <a:pt x="482" y="424"/>
                    <a:pt x="481" y="423"/>
                  </a:cubicBezTo>
                  <a:cubicBezTo>
                    <a:pt x="481" y="423"/>
                    <a:pt x="481" y="420"/>
                    <a:pt x="481" y="420"/>
                  </a:cubicBezTo>
                  <a:cubicBezTo>
                    <a:pt x="478" y="420"/>
                    <a:pt x="475" y="422"/>
                    <a:pt x="473" y="422"/>
                  </a:cubicBezTo>
                  <a:cubicBezTo>
                    <a:pt x="472" y="422"/>
                    <a:pt x="471" y="422"/>
                    <a:pt x="470" y="422"/>
                  </a:cubicBezTo>
                  <a:cubicBezTo>
                    <a:pt x="468" y="421"/>
                    <a:pt x="467" y="420"/>
                    <a:pt x="467" y="423"/>
                  </a:cubicBezTo>
                  <a:cubicBezTo>
                    <a:pt x="454" y="424"/>
                    <a:pt x="443" y="422"/>
                    <a:pt x="433" y="420"/>
                  </a:cubicBezTo>
                  <a:cubicBezTo>
                    <a:pt x="434" y="417"/>
                    <a:pt x="431" y="418"/>
                    <a:pt x="431" y="416"/>
                  </a:cubicBezTo>
                  <a:cubicBezTo>
                    <a:pt x="430" y="413"/>
                    <a:pt x="424" y="419"/>
                    <a:pt x="428" y="413"/>
                  </a:cubicBezTo>
                  <a:cubicBezTo>
                    <a:pt x="426" y="414"/>
                    <a:pt x="425" y="413"/>
                    <a:pt x="425" y="412"/>
                  </a:cubicBezTo>
                  <a:cubicBezTo>
                    <a:pt x="421" y="414"/>
                    <a:pt x="411" y="412"/>
                    <a:pt x="407" y="411"/>
                  </a:cubicBezTo>
                  <a:cubicBezTo>
                    <a:pt x="405" y="410"/>
                    <a:pt x="404" y="410"/>
                    <a:pt x="404" y="408"/>
                  </a:cubicBezTo>
                  <a:cubicBezTo>
                    <a:pt x="398" y="409"/>
                    <a:pt x="399" y="403"/>
                    <a:pt x="394" y="404"/>
                  </a:cubicBezTo>
                  <a:cubicBezTo>
                    <a:pt x="393" y="398"/>
                    <a:pt x="390" y="395"/>
                    <a:pt x="388" y="391"/>
                  </a:cubicBezTo>
                  <a:cubicBezTo>
                    <a:pt x="376" y="389"/>
                    <a:pt x="376" y="395"/>
                    <a:pt x="377" y="402"/>
                  </a:cubicBezTo>
                  <a:cubicBezTo>
                    <a:pt x="377" y="404"/>
                    <a:pt x="383" y="407"/>
                    <a:pt x="387" y="412"/>
                  </a:cubicBezTo>
                  <a:cubicBezTo>
                    <a:pt x="388" y="413"/>
                    <a:pt x="391" y="421"/>
                    <a:pt x="394" y="419"/>
                  </a:cubicBezTo>
                  <a:cubicBezTo>
                    <a:pt x="393" y="422"/>
                    <a:pt x="397" y="422"/>
                    <a:pt x="395" y="426"/>
                  </a:cubicBezTo>
                  <a:cubicBezTo>
                    <a:pt x="399" y="426"/>
                    <a:pt x="407" y="425"/>
                    <a:pt x="402" y="429"/>
                  </a:cubicBezTo>
                  <a:cubicBezTo>
                    <a:pt x="405" y="430"/>
                    <a:pt x="404" y="427"/>
                    <a:pt x="405" y="426"/>
                  </a:cubicBezTo>
                  <a:cubicBezTo>
                    <a:pt x="407" y="425"/>
                    <a:pt x="411" y="426"/>
                    <a:pt x="411" y="423"/>
                  </a:cubicBezTo>
                  <a:cubicBezTo>
                    <a:pt x="411" y="422"/>
                    <a:pt x="413" y="422"/>
                    <a:pt x="414" y="422"/>
                  </a:cubicBezTo>
                  <a:cubicBezTo>
                    <a:pt x="415" y="421"/>
                    <a:pt x="414" y="420"/>
                    <a:pt x="415" y="419"/>
                  </a:cubicBezTo>
                  <a:cubicBezTo>
                    <a:pt x="417" y="418"/>
                    <a:pt x="421" y="418"/>
                    <a:pt x="423" y="418"/>
                  </a:cubicBezTo>
                  <a:cubicBezTo>
                    <a:pt x="424" y="418"/>
                    <a:pt x="421" y="420"/>
                    <a:pt x="422" y="420"/>
                  </a:cubicBezTo>
                  <a:cubicBezTo>
                    <a:pt x="422" y="421"/>
                    <a:pt x="425" y="420"/>
                    <a:pt x="425" y="420"/>
                  </a:cubicBezTo>
                  <a:cubicBezTo>
                    <a:pt x="426" y="423"/>
                    <a:pt x="425" y="425"/>
                    <a:pt x="426" y="426"/>
                  </a:cubicBezTo>
                  <a:cubicBezTo>
                    <a:pt x="425" y="429"/>
                    <a:pt x="430" y="427"/>
                    <a:pt x="431" y="430"/>
                  </a:cubicBezTo>
                  <a:cubicBezTo>
                    <a:pt x="431" y="434"/>
                    <a:pt x="433" y="431"/>
                    <a:pt x="436" y="433"/>
                  </a:cubicBezTo>
                  <a:cubicBezTo>
                    <a:pt x="438" y="434"/>
                    <a:pt x="437" y="436"/>
                    <a:pt x="440" y="437"/>
                  </a:cubicBezTo>
                  <a:cubicBezTo>
                    <a:pt x="437" y="440"/>
                    <a:pt x="441" y="444"/>
                    <a:pt x="440" y="448"/>
                  </a:cubicBezTo>
                  <a:cubicBezTo>
                    <a:pt x="439" y="448"/>
                    <a:pt x="438" y="448"/>
                    <a:pt x="436" y="448"/>
                  </a:cubicBezTo>
                  <a:cubicBezTo>
                    <a:pt x="438" y="454"/>
                    <a:pt x="433" y="452"/>
                    <a:pt x="433" y="457"/>
                  </a:cubicBezTo>
                  <a:cubicBezTo>
                    <a:pt x="431" y="456"/>
                    <a:pt x="429" y="457"/>
                    <a:pt x="429" y="460"/>
                  </a:cubicBezTo>
                  <a:cubicBezTo>
                    <a:pt x="427" y="460"/>
                    <a:pt x="425" y="460"/>
                    <a:pt x="423" y="460"/>
                  </a:cubicBezTo>
                  <a:cubicBezTo>
                    <a:pt x="421" y="460"/>
                    <a:pt x="423" y="462"/>
                    <a:pt x="422" y="464"/>
                  </a:cubicBezTo>
                  <a:cubicBezTo>
                    <a:pt x="422" y="464"/>
                    <a:pt x="420" y="464"/>
                    <a:pt x="419" y="464"/>
                  </a:cubicBezTo>
                  <a:cubicBezTo>
                    <a:pt x="419" y="464"/>
                    <a:pt x="420" y="467"/>
                    <a:pt x="419" y="468"/>
                  </a:cubicBezTo>
                  <a:cubicBezTo>
                    <a:pt x="416" y="468"/>
                    <a:pt x="415" y="468"/>
                    <a:pt x="415" y="471"/>
                  </a:cubicBezTo>
                  <a:cubicBezTo>
                    <a:pt x="412" y="471"/>
                    <a:pt x="411" y="471"/>
                    <a:pt x="409" y="472"/>
                  </a:cubicBezTo>
                  <a:cubicBezTo>
                    <a:pt x="407" y="474"/>
                    <a:pt x="408" y="474"/>
                    <a:pt x="404" y="475"/>
                  </a:cubicBezTo>
                  <a:cubicBezTo>
                    <a:pt x="402" y="475"/>
                    <a:pt x="395" y="478"/>
                    <a:pt x="395" y="482"/>
                  </a:cubicBezTo>
                  <a:cubicBezTo>
                    <a:pt x="394" y="483"/>
                    <a:pt x="391" y="481"/>
                    <a:pt x="390" y="482"/>
                  </a:cubicBezTo>
                  <a:cubicBezTo>
                    <a:pt x="388" y="483"/>
                    <a:pt x="389" y="484"/>
                    <a:pt x="388" y="485"/>
                  </a:cubicBezTo>
                  <a:cubicBezTo>
                    <a:pt x="388" y="485"/>
                    <a:pt x="386" y="485"/>
                    <a:pt x="386" y="485"/>
                  </a:cubicBezTo>
                  <a:cubicBezTo>
                    <a:pt x="386" y="485"/>
                    <a:pt x="382" y="486"/>
                    <a:pt x="381" y="486"/>
                  </a:cubicBezTo>
                  <a:cubicBezTo>
                    <a:pt x="379" y="489"/>
                    <a:pt x="368" y="488"/>
                    <a:pt x="363" y="491"/>
                  </a:cubicBezTo>
                  <a:cubicBezTo>
                    <a:pt x="359" y="491"/>
                    <a:pt x="367" y="493"/>
                    <a:pt x="360" y="493"/>
                  </a:cubicBezTo>
                  <a:cubicBezTo>
                    <a:pt x="360" y="493"/>
                    <a:pt x="358" y="493"/>
                    <a:pt x="358" y="493"/>
                  </a:cubicBezTo>
                  <a:cubicBezTo>
                    <a:pt x="356" y="494"/>
                    <a:pt x="356" y="497"/>
                    <a:pt x="353" y="496"/>
                  </a:cubicBezTo>
                  <a:cubicBezTo>
                    <a:pt x="355" y="493"/>
                    <a:pt x="351" y="494"/>
                    <a:pt x="351" y="493"/>
                  </a:cubicBezTo>
                  <a:cubicBezTo>
                    <a:pt x="350" y="492"/>
                    <a:pt x="352" y="487"/>
                    <a:pt x="348" y="488"/>
                  </a:cubicBezTo>
                  <a:cubicBezTo>
                    <a:pt x="347" y="485"/>
                    <a:pt x="349" y="485"/>
                    <a:pt x="349" y="483"/>
                  </a:cubicBezTo>
                  <a:cubicBezTo>
                    <a:pt x="348" y="482"/>
                    <a:pt x="345" y="481"/>
                    <a:pt x="348" y="481"/>
                  </a:cubicBezTo>
                  <a:cubicBezTo>
                    <a:pt x="347" y="479"/>
                    <a:pt x="346" y="478"/>
                    <a:pt x="344" y="478"/>
                  </a:cubicBezTo>
                  <a:cubicBezTo>
                    <a:pt x="345" y="474"/>
                    <a:pt x="341" y="470"/>
                    <a:pt x="344" y="469"/>
                  </a:cubicBezTo>
                  <a:cubicBezTo>
                    <a:pt x="344" y="468"/>
                    <a:pt x="341" y="469"/>
                    <a:pt x="341" y="468"/>
                  </a:cubicBezTo>
                  <a:cubicBezTo>
                    <a:pt x="339" y="467"/>
                    <a:pt x="340" y="463"/>
                    <a:pt x="341" y="464"/>
                  </a:cubicBezTo>
                  <a:cubicBezTo>
                    <a:pt x="340" y="463"/>
                    <a:pt x="339" y="462"/>
                    <a:pt x="338" y="461"/>
                  </a:cubicBezTo>
                  <a:cubicBezTo>
                    <a:pt x="337" y="460"/>
                    <a:pt x="338" y="460"/>
                    <a:pt x="337" y="460"/>
                  </a:cubicBezTo>
                  <a:cubicBezTo>
                    <a:pt x="336" y="460"/>
                    <a:pt x="334" y="455"/>
                    <a:pt x="334" y="455"/>
                  </a:cubicBezTo>
                  <a:cubicBezTo>
                    <a:pt x="334" y="455"/>
                    <a:pt x="334" y="457"/>
                    <a:pt x="334" y="457"/>
                  </a:cubicBezTo>
                  <a:cubicBezTo>
                    <a:pt x="331" y="455"/>
                    <a:pt x="331" y="450"/>
                    <a:pt x="327" y="450"/>
                  </a:cubicBezTo>
                  <a:cubicBezTo>
                    <a:pt x="330" y="444"/>
                    <a:pt x="323" y="443"/>
                    <a:pt x="324" y="436"/>
                  </a:cubicBezTo>
                  <a:cubicBezTo>
                    <a:pt x="324" y="434"/>
                    <a:pt x="321" y="435"/>
                    <a:pt x="321" y="433"/>
                  </a:cubicBezTo>
                  <a:cubicBezTo>
                    <a:pt x="321" y="430"/>
                    <a:pt x="316" y="432"/>
                    <a:pt x="316" y="430"/>
                  </a:cubicBezTo>
                  <a:cubicBezTo>
                    <a:pt x="317" y="428"/>
                    <a:pt x="317" y="427"/>
                    <a:pt x="314" y="427"/>
                  </a:cubicBezTo>
                  <a:cubicBezTo>
                    <a:pt x="316" y="425"/>
                    <a:pt x="315" y="424"/>
                    <a:pt x="314" y="420"/>
                  </a:cubicBezTo>
                  <a:cubicBezTo>
                    <a:pt x="314" y="420"/>
                    <a:pt x="314" y="418"/>
                    <a:pt x="314" y="418"/>
                  </a:cubicBezTo>
                  <a:cubicBezTo>
                    <a:pt x="314" y="417"/>
                    <a:pt x="313" y="418"/>
                    <a:pt x="313" y="418"/>
                  </a:cubicBezTo>
                  <a:cubicBezTo>
                    <a:pt x="312" y="414"/>
                    <a:pt x="315" y="415"/>
                    <a:pt x="313" y="412"/>
                  </a:cubicBezTo>
                  <a:cubicBezTo>
                    <a:pt x="311" y="410"/>
                    <a:pt x="310" y="419"/>
                    <a:pt x="310" y="412"/>
                  </a:cubicBezTo>
                  <a:cubicBezTo>
                    <a:pt x="310" y="407"/>
                    <a:pt x="305" y="403"/>
                    <a:pt x="300" y="398"/>
                  </a:cubicBezTo>
                  <a:cubicBezTo>
                    <a:pt x="296" y="401"/>
                    <a:pt x="299" y="402"/>
                    <a:pt x="297" y="406"/>
                  </a:cubicBezTo>
                  <a:cubicBezTo>
                    <a:pt x="294" y="407"/>
                    <a:pt x="295" y="404"/>
                    <a:pt x="293" y="404"/>
                  </a:cubicBezTo>
                  <a:cubicBezTo>
                    <a:pt x="291" y="404"/>
                    <a:pt x="291" y="402"/>
                    <a:pt x="289" y="402"/>
                  </a:cubicBezTo>
                  <a:cubicBezTo>
                    <a:pt x="292" y="404"/>
                    <a:pt x="290" y="411"/>
                    <a:pt x="294" y="411"/>
                  </a:cubicBezTo>
                  <a:cubicBezTo>
                    <a:pt x="293" y="414"/>
                    <a:pt x="295" y="418"/>
                    <a:pt x="297" y="423"/>
                  </a:cubicBezTo>
                  <a:cubicBezTo>
                    <a:pt x="297" y="424"/>
                    <a:pt x="297" y="426"/>
                    <a:pt x="297" y="426"/>
                  </a:cubicBezTo>
                  <a:cubicBezTo>
                    <a:pt x="299" y="427"/>
                    <a:pt x="300" y="434"/>
                    <a:pt x="301" y="437"/>
                  </a:cubicBezTo>
                  <a:cubicBezTo>
                    <a:pt x="303" y="437"/>
                    <a:pt x="305" y="437"/>
                    <a:pt x="307" y="437"/>
                  </a:cubicBezTo>
                  <a:cubicBezTo>
                    <a:pt x="306" y="438"/>
                    <a:pt x="306" y="439"/>
                    <a:pt x="306" y="441"/>
                  </a:cubicBezTo>
                  <a:cubicBezTo>
                    <a:pt x="307" y="442"/>
                    <a:pt x="308" y="441"/>
                    <a:pt x="308" y="440"/>
                  </a:cubicBezTo>
                  <a:cubicBezTo>
                    <a:pt x="311" y="442"/>
                    <a:pt x="310" y="444"/>
                    <a:pt x="311" y="447"/>
                  </a:cubicBezTo>
                  <a:cubicBezTo>
                    <a:pt x="312" y="448"/>
                    <a:pt x="314" y="448"/>
                    <a:pt x="314" y="448"/>
                  </a:cubicBezTo>
                  <a:cubicBezTo>
                    <a:pt x="314" y="449"/>
                    <a:pt x="314" y="451"/>
                    <a:pt x="314" y="451"/>
                  </a:cubicBezTo>
                  <a:cubicBezTo>
                    <a:pt x="314" y="451"/>
                    <a:pt x="315" y="451"/>
                    <a:pt x="316" y="451"/>
                  </a:cubicBezTo>
                  <a:cubicBezTo>
                    <a:pt x="316" y="453"/>
                    <a:pt x="314" y="454"/>
                    <a:pt x="314" y="454"/>
                  </a:cubicBezTo>
                  <a:cubicBezTo>
                    <a:pt x="315" y="456"/>
                    <a:pt x="316" y="456"/>
                    <a:pt x="317" y="457"/>
                  </a:cubicBezTo>
                  <a:cubicBezTo>
                    <a:pt x="317" y="457"/>
                    <a:pt x="316" y="459"/>
                    <a:pt x="317" y="460"/>
                  </a:cubicBezTo>
                  <a:cubicBezTo>
                    <a:pt x="317" y="460"/>
                    <a:pt x="318" y="460"/>
                    <a:pt x="318" y="460"/>
                  </a:cubicBezTo>
                  <a:cubicBezTo>
                    <a:pt x="319" y="461"/>
                    <a:pt x="316" y="466"/>
                    <a:pt x="321" y="465"/>
                  </a:cubicBezTo>
                  <a:cubicBezTo>
                    <a:pt x="321" y="468"/>
                    <a:pt x="321" y="471"/>
                    <a:pt x="323" y="474"/>
                  </a:cubicBezTo>
                  <a:cubicBezTo>
                    <a:pt x="323" y="475"/>
                    <a:pt x="325" y="476"/>
                    <a:pt x="325" y="476"/>
                  </a:cubicBezTo>
                  <a:cubicBezTo>
                    <a:pt x="326" y="477"/>
                    <a:pt x="326" y="480"/>
                    <a:pt x="327" y="481"/>
                  </a:cubicBezTo>
                  <a:cubicBezTo>
                    <a:pt x="327" y="481"/>
                    <a:pt x="329" y="481"/>
                    <a:pt x="330" y="482"/>
                  </a:cubicBezTo>
                  <a:cubicBezTo>
                    <a:pt x="331" y="484"/>
                    <a:pt x="328" y="486"/>
                    <a:pt x="331" y="486"/>
                  </a:cubicBezTo>
                  <a:cubicBezTo>
                    <a:pt x="333" y="486"/>
                    <a:pt x="332" y="490"/>
                    <a:pt x="332" y="492"/>
                  </a:cubicBezTo>
                  <a:cubicBezTo>
                    <a:pt x="338" y="489"/>
                    <a:pt x="337" y="495"/>
                    <a:pt x="344" y="493"/>
                  </a:cubicBezTo>
                  <a:cubicBezTo>
                    <a:pt x="344" y="497"/>
                    <a:pt x="346" y="499"/>
                    <a:pt x="346" y="503"/>
                  </a:cubicBezTo>
                  <a:cubicBezTo>
                    <a:pt x="351" y="511"/>
                    <a:pt x="368" y="509"/>
                    <a:pt x="379" y="507"/>
                  </a:cubicBezTo>
                  <a:cubicBezTo>
                    <a:pt x="380" y="508"/>
                    <a:pt x="379" y="505"/>
                    <a:pt x="380" y="505"/>
                  </a:cubicBezTo>
                  <a:cubicBezTo>
                    <a:pt x="383" y="503"/>
                    <a:pt x="390" y="507"/>
                    <a:pt x="388" y="502"/>
                  </a:cubicBezTo>
                  <a:cubicBezTo>
                    <a:pt x="391" y="503"/>
                    <a:pt x="391" y="506"/>
                    <a:pt x="390" y="509"/>
                  </a:cubicBezTo>
                  <a:cubicBezTo>
                    <a:pt x="390" y="509"/>
                    <a:pt x="388" y="510"/>
                    <a:pt x="388" y="510"/>
                  </a:cubicBezTo>
                  <a:cubicBezTo>
                    <a:pt x="388" y="513"/>
                    <a:pt x="389" y="516"/>
                    <a:pt x="388" y="519"/>
                  </a:cubicBezTo>
                  <a:cubicBezTo>
                    <a:pt x="388" y="519"/>
                    <a:pt x="386" y="518"/>
                    <a:pt x="386" y="519"/>
                  </a:cubicBezTo>
                  <a:cubicBezTo>
                    <a:pt x="385" y="519"/>
                    <a:pt x="385" y="525"/>
                    <a:pt x="384" y="527"/>
                  </a:cubicBezTo>
                  <a:cubicBezTo>
                    <a:pt x="384" y="528"/>
                    <a:pt x="380" y="529"/>
                    <a:pt x="381" y="534"/>
                  </a:cubicBezTo>
                  <a:cubicBezTo>
                    <a:pt x="377" y="534"/>
                    <a:pt x="380" y="542"/>
                    <a:pt x="374" y="541"/>
                  </a:cubicBezTo>
                  <a:cubicBezTo>
                    <a:pt x="375" y="545"/>
                    <a:pt x="373" y="546"/>
                    <a:pt x="373" y="549"/>
                  </a:cubicBezTo>
                  <a:cubicBezTo>
                    <a:pt x="368" y="548"/>
                    <a:pt x="371" y="555"/>
                    <a:pt x="366" y="554"/>
                  </a:cubicBezTo>
                  <a:cubicBezTo>
                    <a:pt x="366" y="555"/>
                    <a:pt x="366" y="556"/>
                    <a:pt x="366" y="558"/>
                  </a:cubicBezTo>
                  <a:cubicBezTo>
                    <a:pt x="365" y="558"/>
                    <a:pt x="364" y="556"/>
                    <a:pt x="363" y="556"/>
                  </a:cubicBezTo>
                  <a:cubicBezTo>
                    <a:pt x="360" y="558"/>
                    <a:pt x="362" y="559"/>
                    <a:pt x="358" y="561"/>
                  </a:cubicBezTo>
                  <a:cubicBezTo>
                    <a:pt x="358" y="561"/>
                    <a:pt x="353" y="562"/>
                    <a:pt x="353" y="562"/>
                  </a:cubicBezTo>
                  <a:cubicBezTo>
                    <a:pt x="353" y="562"/>
                    <a:pt x="354" y="563"/>
                    <a:pt x="353" y="563"/>
                  </a:cubicBezTo>
                  <a:cubicBezTo>
                    <a:pt x="352" y="564"/>
                    <a:pt x="349" y="565"/>
                    <a:pt x="348" y="566"/>
                  </a:cubicBezTo>
                  <a:cubicBezTo>
                    <a:pt x="344" y="569"/>
                    <a:pt x="343" y="573"/>
                    <a:pt x="338" y="573"/>
                  </a:cubicBezTo>
                  <a:cubicBezTo>
                    <a:pt x="339" y="577"/>
                    <a:pt x="336" y="577"/>
                    <a:pt x="337" y="580"/>
                  </a:cubicBezTo>
                  <a:cubicBezTo>
                    <a:pt x="335" y="582"/>
                    <a:pt x="334" y="581"/>
                    <a:pt x="332" y="580"/>
                  </a:cubicBezTo>
                  <a:cubicBezTo>
                    <a:pt x="333" y="582"/>
                    <a:pt x="330" y="584"/>
                    <a:pt x="331" y="584"/>
                  </a:cubicBezTo>
                  <a:cubicBezTo>
                    <a:pt x="334" y="587"/>
                    <a:pt x="330" y="585"/>
                    <a:pt x="330" y="589"/>
                  </a:cubicBezTo>
                  <a:cubicBezTo>
                    <a:pt x="329" y="591"/>
                    <a:pt x="327" y="589"/>
                    <a:pt x="327" y="590"/>
                  </a:cubicBezTo>
                  <a:cubicBezTo>
                    <a:pt x="326" y="591"/>
                    <a:pt x="327" y="592"/>
                    <a:pt x="327" y="593"/>
                  </a:cubicBezTo>
                  <a:cubicBezTo>
                    <a:pt x="326" y="594"/>
                    <a:pt x="323" y="605"/>
                    <a:pt x="324" y="608"/>
                  </a:cubicBezTo>
                  <a:cubicBezTo>
                    <a:pt x="324" y="611"/>
                    <a:pt x="325" y="612"/>
                    <a:pt x="327" y="614"/>
                  </a:cubicBezTo>
                  <a:cubicBezTo>
                    <a:pt x="327" y="618"/>
                    <a:pt x="326" y="619"/>
                    <a:pt x="327" y="622"/>
                  </a:cubicBezTo>
                  <a:cubicBezTo>
                    <a:pt x="327" y="623"/>
                    <a:pt x="328" y="628"/>
                    <a:pt x="330" y="628"/>
                  </a:cubicBezTo>
                  <a:cubicBezTo>
                    <a:pt x="334" y="628"/>
                    <a:pt x="325" y="634"/>
                    <a:pt x="332" y="635"/>
                  </a:cubicBezTo>
                  <a:cubicBezTo>
                    <a:pt x="332" y="642"/>
                    <a:pt x="333" y="647"/>
                    <a:pt x="332" y="653"/>
                  </a:cubicBezTo>
                  <a:cubicBezTo>
                    <a:pt x="332" y="657"/>
                    <a:pt x="328" y="661"/>
                    <a:pt x="328" y="664"/>
                  </a:cubicBezTo>
                  <a:cubicBezTo>
                    <a:pt x="325" y="665"/>
                    <a:pt x="320" y="668"/>
                    <a:pt x="318" y="670"/>
                  </a:cubicBezTo>
                  <a:cubicBezTo>
                    <a:pt x="317" y="671"/>
                    <a:pt x="317" y="671"/>
                    <a:pt x="318" y="671"/>
                  </a:cubicBezTo>
                  <a:cubicBezTo>
                    <a:pt x="318" y="673"/>
                    <a:pt x="316" y="672"/>
                    <a:pt x="314" y="673"/>
                  </a:cubicBezTo>
                  <a:cubicBezTo>
                    <a:pt x="313" y="673"/>
                    <a:pt x="314" y="675"/>
                    <a:pt x="313" y="676"/>
                  </a:cubicBezTo>
                  <a:cubicBezTo>
                    <a:pt x="312" y="676"/>
                    <a:pt x="310" y="673"/>
                    <a:pt x="310" y="676"/>
                  </a:cubicBezTo>
                  <a:cubicBezTo>
                    <a:pt x="310" y="677"/>
                    <a:pt x="308" y="676"/>
                    <a:pt x="307" y="677"/>
                  </a:cubicBezTo>
                  <a:cubicBezTo>
                    <a:pt x="305" y="678"/>
                    <a:pt x="305" y="682"/>
                    <a:pt x="301" y="681"/>
                  </a:cubicBezTo>
                  <a:cubicBezTo>
                    <a:pt x="300" y="689"/>
                    <a:pt x="301" y="701"/>
                    <a:pt x="303" y="712"/>
                  </a:cubicBezTo>
                  <a:cubicBezTo>
                    <a:pt x="302" y="713"/>
                    <a:pt x="300" y="714"/>
                    <a:pt x="300" y="712"/>
                  </a:cubicBezTo>
                  <a:cubicBezTo>
                    <a:pt x="298" y="712"/>
                    <a:pt x="299" y="714"/>
                    <a:pt x="299" y="715"/>
                  </a:cubicBezTo>
                  <a:cubicBezTo>
                    <a:pt x="297" y="716"/>
                    <a:pt x="295" y="714"/>
                    <a:pt x="294" y="716"/>
                  </a:cubicBezTo>
                  <a:cubicBezTo>
                    <a:pt x="294" y="718"/>
                    <a:pt x="289" y="718"/>
                    <a:pt x="287" y="721"/>
                  </a:cubicBezTo>
                  <a:cubicBezTo>
                    <a:pt x="287" y="723"/>
                    <a:pt x="287" y="726"/>
                    <a:pt x="287" y="729"/>
                  </a:cubicBezTo>
                  <a:cubicBezTo>
                    <a:pt x="284" y="729"/>
                    <a:pt x="286" y="734"/>
                    <a:pt x="285" y="736"/>
                  </a:cubicBezTo>
                  <a:cubicBezTo>
                    <a:pt x="284" y="737"/>
                    <a:pt x="282" y="737"/>
                    <a:pt x="282" y="737"/>
                  </a:cubicBezTo>
                  <a:cubicBezTo>
                    <a:pt x="281" y="740"/>
                    <a:pt x="281" y="742"/>
                    <a:pt x="279" y="744"/>
                  </a:cubicBezTo>
                  <a:cubicBezTo>
                    <a:pt x="279" y="745"/>
                    <a:pt x="279" y="747"/>
                    <a:pt x="279" y="747"/>
                  </a:cubicBezTo>
                  <a:cubicBezTo>
                    <a:pt x="279" y="748"/>
                    <a:pt x="276" y="747"/>
                    <a:pt x="276" y="747"/>
                  </a:cubicBezTo>
                  <a:cubicBezTo>
                    <a:pt x="276" y="748"/>
                    <a:pt x="277" y="751"/>
                    <a:pt x="276" y="751"/>
                  </a:cubicBezTo>
                  <a:cubicBezTo>
                    <a:pt x="276" y="752"/>
                    <a:pt x="274" y="751"/>
                    <a:pt x="273" y="751"/>
                  </a:cubicBezTo>
                  <a:cubicBezTo>
                    <a:pt x="273" y="752"/>
                    <a:pt x="274" y="754"/>
                    <a:pt x="273" y="754"/>
                  </a:cubicBezTo>
                  <a:cubicBezTo>
                    <a:pt x="273" y="755"/>
                    <a:pt x="271" y="754"/>
                    <a:pt x="271" y="754"/>
                  </a:cubicBezTo>
                  <a:cubicBezTo>
                    <a:pt x="270" y="755"/>
                    <a:pt x="268" y="757"/>
                    <a:pt x="268" y="758"/>
                  </a:cubicBezTo>
                  <a:cubicBezTo>
                    <a:pt x="268" y="760"/>
                    <a:pt x="266" y="759"/>
                    <a:pt x="265" y="760"/>
                  </a:cubicBezTo>
                  <a:cubicBezTo>
                    <a:pt x="265" y="760"/>
                    <a:pt x="265" y="762"/>
                    <a:pt x="265" y="763"/>
                  </a:cubicBezTo>
                  <a:cubicBezTo>
                    <a:pt x="264" y="763"/>
                    <a:pt x="263" y="762"/>
                    <a:pt x="262" y="763"/>
                  </a:cubicBezTo>
                  <a:cubicBezTo>
                    <a:pt x="261" y="763"/>
                    <a:pt x="260" y="765"/>
                    <a:pt x="259" y="765"/>
                  </a:cubicBezTo>
                  <a:cubicBezTo>
                    <a:pt x="259" y="766"/>
                    <a:pt x="257" y="768"/>
                    <a:pt x="257" y="768"/>
                  </a:cubicBezTo>
                  <a:cubicBezTo>
                    <a:pt x="256" y="769"/>
                    <a:pt x="252" y="770"/>
                    <a:pt x="252" y="770"/>
                  </a:cubicBezTo>
                  <a:cubicBezTo>
                    <a:pt x="251" y="769"/>
                    <a:pt x="251" y="769"/>
                    <a:pt x="250" y="770"/>
                  </a:cubicBezTo>
                  <a:cubicBezTo>
                    <a:pt x="248" y="771"/>
                    <a:pt x="247" y="770"/>
                    <a:pt x="244" y="771"/>
                  </a:cubicBezTo>
                  <a:cubicBezTo>
                    <a:pt x="243" y="771"/>
                    <a:pt x="234" y="775"/>
                    <a:pt x="231" y="771"/>
                  </a:cubicBezTo>
                  <a:cubicBezTo>
                    <a:pt x="229" y="771"/>
                    <a:pt x="231" y="773"/>
                    <a:pt x="231" y="772"/>
                  </a:cubicBezTo>
                  <a:cubicBezTo>
                    <a:pt x="229" y="776"/>
                    <a:pt x="226" y="773"/>
                    <a:pt x="222" y="774"/>
                  </a:cubicBezTo>
                  <a:cubicBezTo>
                    <a:pt x="220" y="774"/>
                    <a:pt x="221" y="775"/>
                    <a:pt x="222" y="775"/>
                  </a:cubicBezTo>
                  <a:cubicBezTo>
                    <a:pt x="220" y="778"/>
                    <a:pt x="213" y="774"/>
                    <a:pt x="209" y="774"/>
                  </a:cubicBezTo>
                  <a:cubicBezTo>
                    <a:pt x="209" y="767"/>
                    <a:pt x="203" y="763"/>
                    <a:pt x="206" y="757"/>
                  </a:cubicBezTo>
                  <a:cubicBezTo>
                    <a:pt x="203" y="754"/>
                    <a:pt x="200" y="752"/>
                    <a:pt x="200" y="746"/>
                  </a:cubicBezTo>
                  <a:cubicBezTo>
                    <a:pt x="196" y="750"/>
                    <a:pt x="200" y="748"/>
                    <a:pt x="198" y="742"/>
                  </a:cubicBezTo>
                  <a:cubicBezTo>
                    <a:pt x="196" y="735"/>
                    <a:pt x="187" y="730"/>
                    <a:pt x="189" y="722"/>
                  </a:cubicBezTo>
                  <a:cubicBezTo>
                    <a:pt x="188" y="721"/>
                    <a:pt x="188" y="725"/>
                    <a:pt x="188" y="725"/>
                  </a:cubicBezTo>
                  <a:cubicBezTo>
                    <a:pt x="185" y="724"/>
                    <a:pt x="188" y="715"/>
                    <a:pt x="185" y="719"/>
                  </a:cubicBezTo>
                  <a:cubicBezTo>
                    <a:pt x="183" y="717"/>
                    <a:pt x="183" y="712"/>
                    <a:pt x="184" y="709"/>
                  </a:cubicBezTo>
                  <a:cubicBezTo>
                    <a:pt x="184" y="705"/>
                    <a:pt x="185" y="702"/>
                    <a:pt x="182" y="697"/>
                  </a:cubicBezTo>
                  <a:cubicBezTo>
                    <a:pt x="183" y="695"/>
                    <a:pt x="179" y="696"/>
                    <a:pt x="178" y="695"/>
                  </a:cubicBezTo>
                  <a:cubicBezTo>
                    <a:pt x="177" y="694"/>
                    <a:pt x="182" y="691"/>
                    <a:pt x="175" y="693"/>
                  </a:cubicBezTo>
                  <a:cubicBezTo>
                    <a:pt x="175" y="692"/>
                    <a:pt x="176" y="689"/>
                    <a:pt x="175" y="688"/>
                  </a:cubicBezTo>
                  <a:cubicBezTo>
                    <a:pt x="175" y="688"/>
                    <a:pt x="173" y="689"/>
                    <a:pt x="172" y="688"/>
                  </a:cubicBezTo>
                  <a:cubicBezTo>
                    <a:pt x="172" y="688"/>
                    <a:pt x="176" y="683"/>
                    <a:pt x="171" y="684"/>
                  </a:cubicBezTo>
                  <a:cubicBezTo>
                    <a:pt x="171" y="682"/>
                    <a:pt x="173" y="681"/>
                    <a:pt x="172" y="678"/>
                  </a:cubicBezTo>
                  <a:cubicBezTo>
                    <a:pt x="170" y="677"/>
                    <a:pt x="173" y="672"/>
                    <a:pt x="168" y="673"/>
                  </a:cubicBezTo>
                  <a:cubicBezTo>
                    <a:pt x="168" y="660"/>
                    <a:pt x="169" y="656"/>
                    <a:pt x="175" y="648"/>
                  </a:cubicBezTo>
                  <a:cubicBezTo>
                    <a:pt x="174" y="646"/>
                    <a:pt x="177" y="640"/>
                    <a:pt x="174" y="641"/>
                  </a:cubicBezTo>
                  <a:cubicBezTo>
                    <a:pt x="174" y="638"/>
                    <a:pt x="177" y="640"/>
                    <a:pt x="178" y="639"/>
                  </a:cubicBezTo>
                  <a:cubicBezTo>
                    <a:pt x="179" y="639"/>
                    <a:pt x="178" y="636"/>
                    <a:pt x="179" y="636"/>
                  </a:cubicBezTo>
                  <a:cubicBezTo>
                    <a:pt x="179" y="634"/>
                    <a:pt x="178" y="621"/>
                    <a:pt x="177" y="625"/>
                  </a:cubicBezTo>
                  <a:cubicBezTo>
                    <a:pt x="174" y="623"/>
                    <a:pt x="175" y="619"/>
                    <a:pt x="175" y="617"/>
                  </a:cubicBezTo>
                  <a:cubicBezTo>
                    <a:pt x="175" y="613"/>
                    <a:pt x="176" y="610"/>
                    <a:pt x="175" y="607"/>
                  </a:cubicBezTo>
                  <a:cubicBezTo>
                    <a:pt x="175" y="605"/>
                    <a:pt x="173" y="606"/>
                    <a:pt x="172" y="606"/>
                  </a:cubicBezTo>
                  <a:cubicBezTo>
                    <a:pt x="172" y="605"/>
                    <a:pt x="174" y="604"/>
                    <a:pt x="174" y="603"/>
                  </a:cubicBezTo>
                  <a:cubicBezTo>
                    <a:pt x="174" y="603"/>
                    <a:pt x="172" y="602"/>
                    <a:pt x="172" y="601"/>
                  </a:cubicBezTo>
                  <a:cubicBezTo>
                    <a:pt x="172" y="598"/>
                    <a:pt x="171" y="599"/>
                    <a:pt x="170" y="597"/>
                  </a:cubicBezTo>
                  <a:cubicBezTo>
                    <a:pt x="169" y="597"/>
                    <a:pt x="170" y="595"/>
                    <a:pt x="170" y="594"/>
                  </a:cubicBezTo>
                  <a:cubicBezTo>
                    <a:pt x="169" y="594"/>
                    <a:pt x="166" y="594"/>
                    <a:pt x="167" y="593"/>
                  </a:cubicBezTo>
                  <a:cubicBezTo>
                    <a:pt x="167" y="593"/>
                    <a:pt x="168" y="593"/>
                    <a:pt x="168" y="593"/>
                  </a:cubicBezTo>
                  <a:cubicBezTo>
                    <a:pt x="166" y="590"/>
                    <a:pt x="165" y="589"/>
                    <a:pt x="161" y="587"/>
                  </a:cubicBezTo>
                  <a:cubicBezTo>
                    <a:pt x="160" y="587"/>
                    <a:pt x="161" y="586"/>
                    <a:pt x="160" y="586"/>
                  </a:cubicBezTo>
                  <a:cubicBezTo>
                    <a:pt x="158" y="586"/>
                    <a:pt x="158" y="582"/>
                    <a:pt x="156" y="583"/>
                  </a:cubicBezTo>
                  <a:cubicBezTo>
                    <a:pt x="153" y="571"/>
                    <a:pt x="156" y="561"/>
                    <a:pt x="156" y="548"/>
                  </a:cubicBezTo>
                  <a:cubicBezTo>
                    <a:pt x="155" y="545"/>
                    <a:pt x="152" y="550"/>
                    <a:pt x="153" y="544"/>
                  </a:cubicBezTo>
                  <a:cubicBezTo>
                    <a:pt x="145" y="545"/>
                    <a:pt x="138" y="543"/>
                    <a:pt x="133" y="541"/>
                  </a:cubicBezTo>
                  <a:cubicBezTo>
                    <a:pt x="135" y="533"/>
                    <a:pt x="129" y="542"/>
                    <a:pt x="130" y="534"/>
                  </a:cubicBezTo>
                  <a:cubicBezTo>
                    <a:pt x="124" y="532"/>
                    <a:pt x="123" y="531"/>
                    <a:pt x="115" y="533"/>
                  </a:cubicBezTo>
                  <a:cubicBezTo>
                    <a:pt x="114" y="533"/>
                    <a:pt x="111" y="533"/>
                    <a:pt x="109" y="534"/>
                  </a:cubicBezTo>
                  <a:cubicBezTo>
                    <a:pt x="109" y="534"/>
                    <a:pt x="105" y="536"/>
                    <a:pt x="101" y="535"/>
                  </a:cubicBezTo>
                  <a:cubicBezTo>
                    <a:pt x="103" y="539"/>
                    <a:pt x="105" y="537"/>
                    <a:pt x="98" y="538"/>
                  </a:cubicBezTo>
                  <a:cubicBezTo>
                    <a:pt x="93" y="539"/>
                    <a:pt x="90" y="541"/>
                    <a:pt x="83" y="541"/>
                  </a:cubicBezTo>
                  <a:cubicBezTo>
                    <a:pt x="80" y="541"/>
                    <a:pt x="80" y="540"/>
                    <a:pt x="78" y="540"/>
                  </a:cubicBezTo>
                  <a:cubicBezTo>
                    <a:pt x="69" y="539"/>
                    <a:pt x="60" y="544"/>
                    <a:pt x="52" y="542"/>
                  </a:cubicBezTo>
                  <a:cubicBezTo>
                    <a:pt x="52" y="538"/>
                    <a:pt x="47" y="539"/>
                    <a:pt x="45" y="538"/>
                  </a:cubicBezTo>
                  <a:cubicBezTo>
                    <a:pt x="44" y="538"/>
                    <a:pt x="45" y="536"/>
                    <a:pt x="45" y="535"/>
                  </a:cubicBezTo>
                  <a:cubicBezTo>
                    <a:pt x="44" y="535"/>
                    <a:pt x="41" y="536"/>
                    <a:pt x="41" y="535"/>
                  </a:cubicBezTo>
                  <a:cubicBezTo>
                    <a:pt x="40" y="535"/>
                    <a:pt x="41" y="533"/>
                    <a:pt x="41" y="533"/>
                  </a:cubicBezTo>
                  <a:cubicBezTo>
                    <a:pt x="39" y="532"/>
                    <a:pt x="38" y="533"/>
                    <a:pt x="38" y="531"/>
                  </a:cubicBezTo>
                  <a:cubicBezTo>
                    <a:pt x="38" y="531"/>
                    <a:pt x="35" y="529"/>
                    <a:pt x="35" y="528"/>
                  </a:cubicBezTo>
                  <a:cubicBezTo>
                    <a:pt x="34" y="528"/>
                    <a:pt x="35" y="527"/>
                    <a:pt x="34" y="527"/>
                  </a:cubicBezTo>
                  <a:cubicBezTo>
                    <a:pt x="32" y="527"/>
                    <a:pt x="33" y="525"/>
                    <a:pt x="32" y="524"/>
                  </a:cubicBezTo>
                  <a:cubicBezTo>
                    <a:pt x="31" y="523"/>
                    <a:pt x="30" y="524"/>
                    <a:pt x="29" y="523"/>
                  </a:cubicBezTo>
                  <a:cubicBezTo>
                    <a:pt x="29" y="522"/>
                    <a:pt x="30" y="521"/>
                    <a:pt x="29" y="520"/>
                  </a:cubicBezTo>
                  <a:cubicBezTo>
                    <a:pt x="28" y="519"/>
                    <a:pt x="26" y="521"/>
                    <a:pt x="26" y="519"/>
                  </a:cubicBezTo>
                  <a:cubicBezTo>
                    <a:pt x="26" y="518"/>
                    <a:pt x="28" y="516"/>
                    <a:pt x="28" y="517"/>
                  </a:cubicBezTo>
                  <a:cubicBezTo>
                    <a:pt x="26" y="513"/>
                    <a:pt x="20" y="514"/>
                    <a:pt x="21" y="509"/>
                  </a:cubicBezTo>
                  <a:cubicBezTo>
                    <a:pt x="14" y="511"/>
                    <a:pt x="17" y="503"/>
                    <a:pt x="11" y="505"/>
                  </a:cubicBezTo>
                  <a:cubicBezTo>
                    <a:pt x="12" y="503"/>
                    <a:pt x="13" y="502"/>
                    <a:pt x="12" y="500"/>
                  </a:cubicBezTo>
                  <a:cubicBezTo>
                    <a:pt x="12" y="498"/>
                    <a:pt x="9" y="499"/>
                    <a:pt x="7" y="499"/>
                  </a:cubicBezTo>
                  <a:cubicBezTo>
                    <a:pt x="8" y="496"/>
                    <a:pt x="4" y="496"/>
                    <a:pt x="4" y="495"/>
                  </a:cubicBezTo>
                  <a:cubicBezTo>
                    <a:pt x="4" y="492"/>
                    <a:pt x="6" y="493"/>
                    <a:pt x="4" y="489"/>
                  </a:cubicBezTo>
                  <a:cubicBezTo>
                    <a:pt x="4" y="488"/>
                    <a:pt x="3" y="489"/>
                    <a:pt x="3" y="488"/>
                  </a:cubicBezTo>
                  <a:cubicBezTo>
                    <a:pt x="3" y="487"/>
                    <a:pt x="1" y="483"/>
                    <a:pt x="0" y="482"/>
                  </a:cubicBezTo>
                  <a:cubicBezTo>
                    <a:pt x="0" y="480"/>
                    <a:pt x="3" y="482"/>
                    <a:pt x="4" y="481"/>
                  </a:cubicBezTo>
                  <a:cubicBezTo>
                    <a:pt x="5" y="480"/>
                    <a:pt x="4" y="476"/>
                    <a:pt x="7" y="476"/>
                  </a:cubicBezTo>
                  <a:cubicBezTo>
                    <a:pt x="7" y="469"/>
                    <a:pt x="7" y="461"/>
                    <a:pt x="7" y="453"/>
                  </a:cubicBezTo>
                  <a:cubicBezTo>
                    <a:pt x="7" y="451"/>
                    <a:pt x="4" y="452"/>
                    <a:pt x="4" y="451"/>
                  </a:cubicBezTo>
                  <a:cubicBezTo>
                    <a:pt x="4" y="451"/>
                    <a:pt x="5" y="449"/>
                    <a:pt x="5" y="448"/>
                  </a:cubicBezTo>
                  <a:cubicBezTo>
                    <a:pt x="6" y="446"/>
                    <a:pt x="4" y="445"/>
                    <a:pt x="4" y="443"/>
                  </a:cubicBezTo>
                  <a:cubicBezTo>
                    <a:pt x="9" y="449"/>
                    <a:pt x="4" y="433"/>
                    <a:pt x="10" y="439"/>
                  </a:cubicBezTo>
                  <a:cubicBezTo>
                    <a:pt x="11" y="437"/>
                    <a:pt x="9" y="432"/>
                    <a:pt x="11" y="430"/>
                  </a:cubicBezTo>
                  <a:cubicBezTo>
                    <a:pt x="11" y="430"/>
                    <a:pt x="14" y="430"/>
                    <a:pt x="14" y="430"/>
                  </a:cubicBezTo>
                  <a:cubicBezTo>
                    <a:pt x="14" y="429"/>
                    <a:pt x="12" y="428"/>
                    <a:pt x="12" y="426"/>
                  </a:cubicBezTo>
                  <a:cubicBezTo>
                    <a:pt x="18" y="425"/>
                    <a:pt x="17" y="417"/>
                    <a:pt x="22" y="416"/>
                  </a:cubicBezTo>
                  <a:cubicBezTo>
                    <a:pt x="22" y="411"/>
                    <a:pt x="27" y="411"/>
                    <a:pt x="26" y="406"/>
                  </a:cubicBezTo>
                  <a:cubicBezTo>
                    <a:pt x="29" y="407"/>
                    <a:pt x="29" y="405"/>
                    <a:pt x="29" y="404"/>
                  </a:cubicBezTo>
                  <a:cubicBezTo>
                    <a:pt x="38" y="403"/>
                    <a:pt x="44" y="400"/>
                    <a:pt x="43" y="389"/>
                  </a:cubicBezTo>
                  <a:cubicBezTo>
                    <a:pt x="49" y="391"/>
                    <a:pt x="44" y="382"/>
                    <a:pt x="49" y="382"/>
                  </a:cubicBezTo>
                  <a:cubicBezTo>
                    <a:pt x="49" y="380"/>
                    <a:pt x="49" y="377"/>
                    <a:pt x="49" y="374"/>
                  </a:cubicBezTo>
                  <a:cubicBezTo>
                    <a:pt x="51" y="374"/>
                    <a:pt x="52" y="372"/>
                    <a:pt x="55" y="373"/>
                  </a:cubicBezTo>
                  <a:cubicBezTo>
                    <a:pt x="57" y="370"/>
                    <a:pt x="59" y="368"/>
                    <a:pt x="62" y="364"/>
                  </a:cubicBezTo>
                  <a:cubicBezTo>
                    <a:pt x="62" y="363"/>
                    <a:pt x="63" y="364"/>
                    <a:pt x="63" y="363"/>
                  </a:cubicBezTo>
                  <a:cubicBezTo>
                    <a:pt x="63" y="361"/>
                    <a:pt x="67" y="361"/>
                    <a:pt x="66" y="359"/>
                  </a:cubicBezTo>
                  <a:cubicBezTo>
                    <a:pt x="72" y="360"/>
                    <a:pt x="73" y="355"/>
                    <a:pt x="78" y="356"/>
                  </a:cubicBezTo>
                  <a:cubicBezTo>
                    <a:pt x="76" y="361"/>
                    <a:pt x="85" y="356"/>
                    <a:pt x="83" y="361"/>
                  </a:cubicBezTo>
                  <a:cubicBezTo>
                    <a:pt x="85" y="358"/>
                    <a:pt x="97" y="363"/>
                    <a:pt x="97" y="357"/>
                  </a:cubicBezTo>
                  <a:cubicBezTo>
                    <a:pt x="103" y="356"/>
                    <a:pt x="109" y="355"/>
                    <a:pt x="112" y="350"/>
                  </a:cubicBezTo>
                  <a:cubicBezTo>
                    <a:pt x="114" y="350"/>
                    <a:pt x="116" y="350"/>
                    <a:pt x="116" y="349"/>
                  </a:cubicBezTo>
                  <a:cubicBezTo>
                    <a:pt x="119" y="349"/>
                    <a:pt x="119" y="350"/>
                    <a:pt x="122" y="350"/>
                  </a:cubicBezTo>
                  <a:cubicBezTo>
                    <a:pt x="125" y="350"/>
                    <a:pt x="128" y="349"/>
                    <a:pt x="130" y="349"/>
                  </a:cubicBezTo>
                  <a:cubicBezTo>
                    <a:pt x="130" y="349"/>
                    <a:pt x="131" y="350"/>
                    <a:pt x="132" y="350"/>
                  </a:cubicBezTo>
                  <a:cubicBezTo>
                    <a:pt x="135" y="350"/>
                    <a:pt x="141" y="353"/>
                    <a:pt x="147" y="352"/>
                  </a:cubicBezTo>
                  <a:cubicBezTo>
                    <a:pt x="150" y="351"/>
                    <a:pt x="154" y="347"/>
                    <a:pt x="157" y="350"/>
                  </a:cubicBezTo>
                  <a:cubicBezTo>
                    <a:pt x="159" y="353"/>
                    <a:pt x="158" y="350"/>
                    <a:pt x="163" y="350"/>
                  </a:cubicBezTo>
                  <a:cubicBezTo>
                    <a:pt x="163" y="351"/>
                    <a:pt x="164" y="352"/>
                    <a:pt x="164" y="353"/>
                  </a:cubicBezTo>
                  <a:cubicBezTo>
                    <a:pt x="164" y="353"/>
                    <a:pt x="161" y="354"/>
                    <a:pt x="161" y="354"/>
                  </a:cubicBezTo>
                  <a:cubicBezTo>
                    <a:pt x="161" y="356"/>
                    <a:pt x="162" y="355"/>
                    <a:pt x="163" y="356"/>
                  </a:cubicBezTo>
                  <a:cubicBezTo>
                    <a:pt x="163" y="357"/>
                    <a:pt x="161" y="357"/>
                    <a:pt x="161" y="357"/>
                  </a:cubicBezTo>
                  <a:cubicBezTo>
                    <a:pt x="161" y="358"/>
                    <a:pt x="163" y="359"/>
                    <a:pt x="163" y="360"/>
                  </a:cubicBezTo>
                  <a:cubicBezTo>
                    <a:pt x="162" y="364"/>
                    <a:pt x="160" y="366"/>
                    <a:pt x="164" y="371"/>
                  </a:cubicBezTo>
                  <a:cubicBezTo>
                    <a:pt x="165" y="374"/>
                    <a:pt x="166" y="370"/>
                    <a:pt x="168" y="373"/>
                  </a:cubicBezTo>
                  <a:cubicBezTo>
                    <a:pt x="168" y="374"/>
                    <a:pt x="171" y="373"/>
                    <a:pt x="171" y="374"/>
                  </a:cubicBezTo>
                  <a:cubicBezTo>
                    <a:pt x="171" y="374"/>
                    <a:pt x="171" y="377"/>
                    <a:pt x="171" y="377"/>
                  </a:cubicBezTo>
                  <a:cubicBezTo>
                    <a:pt x="172" y="378"/>
                    <a:pt x="175" y="376"/>
                    <a:pt x="175" y="378"/>
                  </a:cubicBezTo>
                  <a:cubicBezTo>
                    <a:pt x="180" y="376"/>
                    <a:pt x="183" y="382"/>
                    <a:pt x="185" y="378"/>
                  </a:cubicBezTo>
                  <a:cubicBezTo>
                    <a:pt x="187" y="378"/>
                    <a:pt x="186" y="381"/>
                    <a:pt x="186" y="381"/>
                  </a:cubicBezTo>
                  <a:cubicBezTo>
                    <a:pt x="189" y="383"/>
                    <a:pt x="190" y="381"/>
                    <a:pt x="193" y="382"/>
                  </a:cubicBezTo>
                  <a:cubicBezTo>
                    <a:pt x="194" y="383"/>
                    <a:pt x="194" y="385"/>
                    <a:pt x="195" y="385"/>
                  </a:cubicBezTo>
                  <a:cubicBezTo>
                    <a:pt x="195" y="386"/>
                    <a:pt x="197" y="385"/>
                    <a:pt x="198" y="385"/>
                  </a:cubicBezTo>
                  <a:cubicBezTo>
                    <a:pt x="199" y="387"/>
                    <a:pt x="200" y="386"/>
                    <a:pt x="202" y="387"/>
                  </a:cubicBezTo>
                  <a:cubicBezTo>
                    <a:pt x="202" y="387"/>
                    <a:pt x="203" y="389"/>
                    <a:pt x="203" y="389"/>
                  </a:cubicBezTo>
                  <a:cubicBezTo>
                    <a:pt x="204" y="390"/>
                    <a:pt x="206" y="388"/>
                    <a:pt x="207" y="388"/>
                  </a:cubicBezTo>
                  <a:cubicBezTo>
                    <a:pt x="207" y="388"/>
                    <a:pt x="208" y="389"/>
                    <a:pt x="209" y="389"/>
                  </a:cubicBezTo>
                  <a:cubicBezTo>
                    <a:pt x="210" y="390"/>
                    <a:pt x="211" y="389"/>
                    <a:pt x="212" y="389"/>
                  </a:cubicBezTo>
                  <a:cubicBezTo>
                    <a:pt x="212" y="388"/>
                    <a:pt x="214" y="388"/>
                    <a:pt x="214" y="387"/>
                  </a:cubicBezTo>
                  <a:cubicBezTo>
                    <a:pt x="214" y="387"/>
                    <a:pt x="217" y="386"/>
                    <a:pt x="216" y="385"/>
                  </a:cubicBezTo>
                  <a:cubicBezTo>
                    <a:pt x="212" y="382"/>
                    <a:pt x="220" y="383"/>
                    <a:pt x="220" y="378"/>
                  </a:cubicBezTo>
                  <a:cubicBezTo>
                    <a:pt x="224" y="379"/>
                    <a:pt x="224" y="376"/>
                    <a:pt x="229" y="377"/>
                  </a:cubicBezTo>
                  <a:cubicBezTo>
                    <a:pt x="229" y="377"/>
                    <a:pt x="230" y="378"/>
                    <a:pt x="230" y="378"/>
                  </a:cubicBezTo>
                  <a:cubicBezTo>
                    <a:pt x="232" y="379"/>
                    <a:pt x="234" y="378"/>
                    <a:pt x="236" y="378"/>
                  </a:cubicBezTo>
                  <a:cubicBezTo>
                    <a:pt x="236" y="378"/>
                    <a:pt x="238" y="381"/>
                    <a:pt x="238" y="381"/>
                  </a:cubicBezTo>
                  <a:cubicBezTo>
                    <a:pt x="239" y="381"/>
                    <a:pt x="241" y="379"/>
                    <a:pt x="243" y="380"/>
                  </a:cubicBezTo>
                  <a:cubicBezTo>
                    <a:pt x="243" y="380"/>
                    <a:pt x="242" y="382"/>
                    <a:pt x="243" y="382"/>
                  </a:cubicBezTo>
                  <a:cubicBezTo>
                    <a:pt x="244" y="383"/>
                    <a:pt x="246" y="380"/>
                    <a:pt x="248" y="381"/>
                  </a:cubicBezTo>
                  <a:cubicBezTo>
                    <a:pt x="249" y="382"/>
                    <a:pt x="245" y="383"/>
                    <a:pt x="245" y="382"/>
                  </a:cubicBezTo>
                  <a:cubicBezTo>
                    <a:pt x="246" y="385"/>
                    <a:pt x="255" y="385"/>
                    <a:pt x="259" y="385"/>
                  </a:cubicBezTo>
                  <a:cubicBezTo>
                    <a:pt x="259" y="391"/>
                    <a:pt x="271" y="389"/>
                    <a:pt x="273" y="385"/>
                  </a:cubicBezTo>
                  <a:cubicBezTo>
                    <a:pt x="274" y="387"/>
                    <a:pt x="280" y="384"/>
                    <a:pt x="282" y="385"/>
                  </a:cubicBezTo>
                  <a:cubicBezTo>
                    <a:pt x="283" y="387"/>
                    <a:pt x="282" y="385"/>
                    <a:pt x="285" y="385"/>
                  </a:cubicBezTo>
                  <a:cubicBezTo>
                    <a:pt x="287" y="386"/>
                    <a:pt x="289" y="387"/>
                    <a:pt x="292" y="387"/>
                  </a:cubicBezTo>
                  <a:cubicBezTo>
                    <a:pt x="294" y="386"/>
                    <a:pt x="295" y="384"/>
                    <a:pt x="299" y="384"/>
                  </a:cubicBezTo>
                  <a:cubicBezTo>
                    <a:pt x="300" y="381"/>
                    <a:pt x="299" y="376"/>
                    <a:pt x="303" y="375"/>
                  </a:cubicBezTo>
                  <a:cubicBezTo>
                    <a:pt x="303" y="373"/>
                    <a:pt x="301" y="373"/>
                    <a:pt x="301" y="370"/>
                  </a:cubicBezTo>
                  <a:cubicBezTo>
                    <a:pt x="306" y="370"/>
                    <a:pt x="306" y="361"/>
                    <a:pt x="310" y="366"/>
                  </a:cubicBezTo>
                  <a:cubicBezTo>
                    <a:pt x="311" y="360"/>
                    <a:pt x="308" y="359"/>
                    <a:pt x="304" y="359"/>
                  </a:cubicBezTo>
                  <a:cubicBezTo>
                    <a:pt x="305" y="357"/>
                    <a:pt x="306" y="355"/>
                    <a:pt x="306" y="353"/>
                  </a:cubicBezTo>
                  <a:cubicBezTo>
                    <a:pt x="304" y="349"/>
                    <a:pt x="296" y="352"/>
                    <a:pt x="294" y="347"/>
                  </a:cubicBezTo>
                  <a:cubicBezTo>
                    <a:pt x="292" y="349"/>
                    <a:pt x="287" y="349"/>
                    <a:pt x="286" y="352"/>
                  </a:cubicBezTo>
                  <a:cubicBezTo>
                    <a:pt x="284" y="352"/>
                    <a:pt x="285" y="349"/>
                    <a:pt x="285" y="349"/>
                  </a:cubicBezTo>
                  <a:cubicBezTo>
                    <a:pt x="282" y="347"/>
                    <a:pt x="278" y="350"/>
                    <a:pt x="275" y="349"/>
                  </a:cubicBezTo>
                  <a:cubicBezTo>
                    <a:pt x="273" y="350"/>
                    <a:pt x="273" y="352"/>
                    <a:pt x="271" y="352"/>
                  </a:cubicBezTo>
                  <a:cubicBezTo>
                    <a:pt x="267" y="352"/>
                    <a:pt x="267" y="346"/>
                    <a:pt x="261" y="347"/>
                  </a:cubicBezTo>
                  <a:cubicBezTo>
                    <a:pt x="261" y="345"/>
                    <a:pt x="259" y="344"/>
                    <a:pt x="259" y="342"/>
                  </a:cubicBezTo>
                  <a:cubicBezTo>
                    <a:pt x="258" y="342"/>
                    <a:pt x="257" y="342"/>
                    <a:pt x="257" y="340"/>
                  </a:cubicBezTo>
                  <a:cubicBezTo>
                    <a:pt x="256" y="339"/>
                    <a:pt x="254" y="338"/>
                    <a:pt x="251" y="338"/>
                  </a:cubicBezTo>
                  <a:cubicBezTo>
                    <a:pt x="254" y="334"/>
                    <a:pt x="252" y="326"/>
                    <a:pt x="251" y="322"/>
                  </a:cubicBezTo>
                  <a:cubicBezTo>
                    <a:pt x="247" y="325"/>
                    <a:pt x="243" y="319"/>
                    <a:pt x="243" y="326"/>
                  </a:cubicBezTo>
                  <a:cubicBezTo>
                    <a:pt x="238" y="324"/>
                    <a:pt x="238" y="328"/>
                    <a:pt x="234" y="325"/>
                  </a:cubicBezTo>
                  <a:cubicBezTo>
                    <a:pt x="234" y="327"/>
                    <a:pt x="234" y="327"/>
                    <a:pt x="233" y="328"/>
                  </a:cubicBezTo>
                  <a:cubicBezTo>
                    <a:pt x="234" y="329"/>
                    <a:pt x="235" y="329"/>
                    <a:pt x="236" y="331"/>
                  </a:cubicBezTo>
                  <a:cubicBezTo>
                    <a:pt x="236" y="332"/>
                    <a:pt x="235" y="334"/>
                    <a:pt x="238" y="333"/>
                  </a:cubicBezTo>
                  <a:cubicBezTo>
                    <a:pt x="237" y="338"/>
                    <a:pt x="237" y="336"/>
                    <a:pt x="240" y="339"/>
                  </a:cubicBezTo>
                  <a:cubicBezTo>
                    <a:pt x="241" y="342"/>
                    <a:pt x="238" y="341"/>
                    <a:pt x="237" y="342"/>
                  </a:cubicBezTo>
                  <a:cubicBezTo>
                    <a:pt x="237" y="342"/>
                    <a:pt x="235" y="347"/>
                    <a:pt x="234" y="346"/>
                  </a:cubicBezTo>
                  <a:cubicBezTo>
                    <a:pt x="231" y="343"/>
                    <a:pt x="234" y="350"/>
                    <a:pt x="229" y="349"/>
                  </a:cubicBezTo>
                  <a:cubicBezTo>
                    <a:pt x="228" y="348"/>
                    <a:pt x="227" y="346"/>
                    <a:pt x="226" y="346"/>
                  </a:cubicBezTo>
                  <a:cubicBezTo>
                    <a:pt x="225" y="344"/>
                    <a:pt x="227" y="343"/>
                    <a:pt x="229" y="343"/>
                  </a:cubicBezTo>
                  <a:cubicBezTo>
                    <a:pt x="227" y="341"/>
                    <a:pt x="222" y="340"/>
                    <a:pt x="226" y="336"/>
                  </a:cubicBezTo>
                  <a:cubicBezTo>
                    <a:pt x="224" y="335"/>
                    <a:pt x="221" y="337"/>
                    <a:pt x="220" y="336"/>
                  </a:cubicBezTo>
                  <a:cubicBezTo>
                    <a:pt x="219" y="335"/>
                    <a:pt x="223" y="335"/>
                    <a:pt x="223" y="335"/>
                  </a:cubicBezTo>
                  <a:cubicBezTo>
                    <a:pt x="223" y="335"/>
                    <a:pt x="219" y="331"/>
                    <a:pt x="216" y="329"/>
                  </a:cubicBezTo>
                  <a:cubicBezTo>
                    <a:pt x="217" y="323"/>
                    <a:pt x="213" y="321"/>
                    <a:pt x="213" y="315"/>
                  </a:cubicBezTo>
                  <a:cubicBezTo>
                    <a:pt x="214" y="313"/>
                    <a:pt x="209" y="315"/>
                    <a:pt x="209" y="314"/>
                  </a:cubicBezTo>
                  <a:cubicBezTo>
                    <a:pt x="209" y="313"/>
                    <a:pt x="211" y="311"/>
                    <a:pt x="210" y="311"/>
                  </a:cubicBezTo>
                  <a:cubicBezTo>
                    <a:pt x="207" y="309"/>
                    <a:pt x="207" y="311"/>
                    <a:pt x="205" y="310"/>
                  </a:cubicBezTo>
                  <a:cubicBezTo>
                    <a:pt x="204" y="309"/>
                    <a:pt x="206" y="308"/>
                    <a:pt x="206" y="307"/>
                  </a:cubicBezTo>
                  <a:cubicBezTo>
                    <a:pt x="206" y="306"/>
                    <a:pt x="204" y="308"/>
                    <a:pt x="205" y="308"/>
                  </a:cubicBezTo>
                  <a:cubicBezTo>
                    <a:pt x="203" y="308"/>
                    <a:pt x="204" y="306"/>
                    <a:pt x="203" y="305"/>
                  </a:cubicBezTo>
                  <a:cubicBezTo>
                    <a:pt x="198" y="306"/>
                    <a:pt x="198" y="302"/>
                    <a:pt x="192" y="303"/>
                  </a:cubicBezTo>
                  <a:cubicBezTo>
                    <a:pt x="192" y="301"/>
                    <a:pt x="190" y="301"/>
                    <a:pt x="189" y="300"/>
                  </a:cubicBezTo>
                  <a:cubicBezTo>
                    <a:pt x="189" y="299"/>
                    <a:pt x="190" y="297"/>
                    <a:pt x="189" y="297"/>
                  </a:cubicBezTo>
                  <a:cubicBezTo>
                    <a:pt x="189" y="296"/>
                    <a:pt x="187" y="297"/>
                    <a:pt x="186" y="297"/>
                  </a:cubicBezTo>
                  <a:cubicBezTo>
                    <a:pt x="186" y="297"/>
                    <a:pt x="186" y="291"/>
                    <a:pt x="185" y="293"/>
                  </a:cubicBezTo>
                  <a:cubicBezTo>
                    <a:pt x="184" y="294"/>
                    <a:pt x="183" y="293"/>
                    <a:pt x="182" y="291"/>
                  </a:cubicBezTo>
                  <a:cubicBezTo>
                    <a:pt x="182" y="291"/>
                    <a:pt x="180" y="290"/>
                    <a:pt x="181" y="288"/>
                  </a:cubicBezTo>
                  <a:cubicBezTo>
                    <a:pt x="176" y="289"/>
                    <a:pt x="177" y="290"/>
                    <a:pt x="172" y="288"/>
                  </a:cubicBezTo>
                  <a:cubicBezTo>
                    <a:pt x="171" y="289"/>
                    <a:pt x="171" y="291"/>
                    <a:pt x="170" y="291"/>
                  </a:cubicBezTo>
                  <a:cubicBezTo>
                    <a:pt x="168" y="295"/>
                    <a:pt x="172" y="294"/>
                    <a:pt x="172" y="297"/>
                  </a:cubicBezTo>
                  <a:cubicBezTo>
                    <a:pt x="172" y="298"/>
                    <a:pt x="175" y="301"/>
                    <a:pt x="175" y="301"/>
                  </a:cubicBezTo>
                  <a:cubicBezTo>
                    <a:pt x="176" y="302"/>
                    <a:pt x="176" y="303"/>
                    <a:pt x="178" y="303"/>
                  </a:cubicBezTo>
                  <a:cubicBezTo>
                    <a:pt x="176" y="307"/>
                    <a:pt x="181" y="306"/>
                    <a:pt x="182" y="308"/>
                  </a:cubicBezTo>
                  <a:cubicBezTo>
                    <a:pt x="183" y="309"/>
                    <a:pt x="184" y="314"/>
                    <a:pt x="185" y="312"/>
                  </a:cubicBezTo>
                  <a:cubicBezTo>
                    <a:pt x="187" y="310"/>
                    <a:pt x="185" y="313"/>
                    <a:pt x="186" y="314"/>
                  </a:cubicBezTo>
                  <a:cubicBezTo>
                    <a:pt x="188" y="315"/>
                    <a:pt x="191" y="314"/>
                    <a:pt x="192" y="318"/>
                  </a:cubicBezTo>
                  <a:cubicBezTo>
                    <a:pt x="194" y="317"/>
                    <a:pt x="194" y="319"/>
                    <a:pt x="195" y="319"/>
                  </a:cubicBezTo>
                  <a:cubicBezTo>
                    <a:pt x="196" y="319"/>
                    <a:pt x="197" y="318"/>
                    <a:pt x="196" y="318"/>
                  </a:cubicBezTo>
                  <a:cubicBezTo>
                    <a:pt x="198" y="318"/>
                    <a:pt x="198" y="322"/>
                    <a:pt x="199" y="319"/>
                  </a:cubicBezTo>
                  <a:cubicBezTo>
                    <a:pt x="202" y="319"/>
                    <a:pt x="198" y="326"/>
                    <a:pt x="203" y="324"/>
                  </a:cubicBezTo>
                  <a:cubicBezTo>
                    <a:pt x="203" y="327"/>
                    <a:pt x="197" y="324"/>
                    <a:pt x="195" y="325"/>
                  </a:cubicBezTo>
                  <a:cubicBezTo>
                    <a:pt x="196" y="326"/>
                    <a:pt x="197" y="326"/>
                    <a:pt x="198" y="328"/>
                  </a:cubicBezTo>
                  <a:cubicBezTo>
                    <a:pt x="199" y="330"/>
                    <a:pt x="195" y="335"/>
                    <a:pt x="198" y="335"/>
                  </a:cubicBezTo>
                  <a:cubicBezTo>
                    <a:pt x="196" y="337"/>
                    <a:pt x="193" y="337"/>
                    <a:pt x="191" y="338"/>
                  </a:cubicBezTo>
                  <a:cubicBezTo>
                    <a:pt x="193" y="337"/>
                    <a:pt x="191" y="332"/>
                    <a:pt x="193" y="332"/>
                  </a:cubicBezTo>
                  <a:cubicBezTo>
                    <a:pt x="192" y="331"/>
                    <a:pt x="193" y="328"/>
                    <a:pt x="191" y="328"/>
                  </a:cubicBezTo>
                  <a:cubicBezTo>
                    <a:pt x="188" y="328"/>
                    <a:pt x="192" y="326"/>
                    <a:pt x="188" y="324"/>
                  </a:cubicBezTo>
                  <a:cubicBezTo>
                    <a:pt x="186" y="323"/>
                    <a:pt x="183" y="323"/>
                    <a:pt x="184" y="319"/>
                  </a:cubicBezTo>
                  <a:cubicBezTo>
                    <a:pt x="178" y="321"/>
                    <a:pt x="177" y="317"/>
                    <a:pt x="172" y="317"/>
                  </a:cubicBezTo>
                  <a:cubicBezTo>
                    <a:pt x="172" y="313"/>
                    <a:pt x="169" y="312"/>
                    <a:pt x="167" y="308"/>
                  </a:cubicBezTo>
                  <a:cubicBezTo>
                    <a:pt x="166" y="307"/>
                    <a:pt x="165" y="308"/>
                    <a:pt x="165" y="307"/>
                  </a:cubicBezTo>
                  <a:cubicBezTo>
                    <a:pt x="165" y="305"/>
                    <a:pt x="163" y="306"/>
                    <a:pt x="163" y="305"/>
                  </a:cubicBezTo>
                  <a:cubicBezTo>
                    <a:pt x="162" y="305"/>
                    <a:pt x="163" y="303"/>
                    <a:pt x="163" y="303"/>
                  </a:cubicBezTo>
                  <a:cubicBezTo>
                    <a:pt x="161" y="302"/>
                    <a:pt x="158" y="303"/>
                    <a:pt x="157" y="303"/>
                  </a:cubicBezTo>
                  <a:cubicBezTo>
                    <a:pt x="156" y="302"/>
                    <a:pt x="159" y="301"/>
                    <a:pt x="160" y="301"/>
                  </a:cubicBezTo>
                  <a:cubicBezTo>
                    <a:pt x="158" y="298"/>
                    <a:pt x="150" y="298"/>
                    <a:pt x="146" y="300"/>
                  </a:cubicBezTo>
                  <a:cubicBezTo>
                    <a:pt x="145" y="301"/>
                    <a:pt x="148" y="301"/>
                    <a:pt x="149" y="301"/>
                  </a:cubicBezTo>
                  <a:cubicBezTo>
                    <a:pt x="147" y="303"/>
                    <a:pt x="146" y="301"/>
                    <a:pt x="144" y="303"/>
                  </a:cubicBezTo>
                  <a:cubicBezTo>
                    <a:pt x="141" y="304"/>
                    <a:pt x="141" y="309"/>
                    <a:pt x="139" y="308"/>
                  </a:cubicBezTo>
                  <a:cubicBezTo>
                    <a:pt x="133" y="308"/>
                    <a:pt x="132" y="303"/>
                    <a:pt x="125" y="304"/>
                  </a:cubicBezTo>
                  <a:cubicBezTo>
                    <a:pt x="123" y="305"/>
                    <a:pt x="123" y="308"/>
                    <a:pt x="119" y="307"/>
                  </a:cubicBezTo>
                  <a:cubicBezTo>
                    <a:pt x="119" y="310"/>
                    <a:pt x="119" y="313"/>
                    <a:pt x="119" y="317"/>
                  </a:cubicBezTo>
                  <a:cubicBezTo>
                    <a:pt x="115" y="319"/>
                    <a:pt x="106" y="317"/>
                    <a:pt x="108" y="325"/>
                  </a:cubicBezTo>
                  <a:cubicBezTo>
                    <a:pt x="99" y="323"/>
                    <a:pt x="106" y="331"/>
                    <a:pt x="98" y="331"/>
                  </a:cubicBezTo>
                  <a:cubicBezTo>
                    <a:pt x="98" y="332"/>
                    <a:pt x="103" y="336"/>
                    <a:pt x="99" y="336"/>
                  </a:cubicBezTo>
                  <a:cubicBezTo>
                    <a:pt x="99" y="341"/>
                    <a:pt x="97" y="336"/>
                    <a:pt x="94" y="340"/>
                  </a:cubicBezTo>
                  <a:cubicBezTo>
                    <a:pt x="94" y="342"/>
                    <a:pt x="94" y="343"/>
                    <a:pt x="95" y="343"/>
                  </a:cubicBezTo>
                  <a:cubicBezTo>
                    <a:pt x="95" y="346"/>
                    <a:pt x="90" y="344"/>
                    <a:pt x="88" y="345"/>
                  </a:cubicBezTo>
                  <a:cubicBezTo>
                    <a:pt x="87" y="345"/>
                    <a:pt x="87" y="348"/>
                    <a:pt x="85" y="349"/>
                  </a:cubicBezTo>
                  <a:cubicBezTo>
                    <a:pt x="81" y="351"/>
                    <a:pt x="74" y="348"/>
                    <a:pt x="70" y="353"/>
                  </a:cubicBezTo>
                  <a:cubicBezTo>
                    <a:pt x="68" y="352"/>
                    <a:pt x="67" y="349"/>
                    <a:pt x="66" y="347"/>
                  </a:cubicBezTo>
                  <a:cubicBezTo>
                    <a:pt x="60" y="346"/>
                    <a:pt x="53" y="349"/>
                    <a:pt x="50" y="347"/>
                  </a:cubicBezTo>
                  <a:cubicBezTo>
                    <a:pt x="51" y="342"/>
                    <a:pt x="53" y="336"/>
                    <a:pt x="49" y="333"/>
                  </a:cubicBezTo>
                  <a:cubicBezTo>
                    <a:pt x="48" y="331"/>
                    <a:pt x="51" y="330"/>
                    <a:pt x="52" y="328"/>
                  </a:cubicBezTo>
                  <a:cubicBezTo>
                    <a:pt x="53" y="324"/>
                    <a:pt x="50" y="319"/>
                    <a:pt x="53" y="317"/>
                  </a:cubicBezTo>
                  <a:cubicBezTo>
                    <a:pt x="52" y="313"/>
                    <a:pt x="52" y="309"/>
                    <a:pt x="49" y="308"/>
                  </a:cubicBezTo>
                  <a:cubicBezTo>
                    <a:pt x="50" y="307"/>
                    <a:pt x="52" y="307"/>
                    <a:pt x="52" y="304"/>
                  </a:cubicBezTo>
                  <a:cubicBezTo>
                    <a:pt x="55" y="305"/>
                    <a:pt x="64" y="301"/>
                    <a:pt x="63" y="307"/>
                  </a:cubicBezTo>
                  <a:cubicBezTo>
                    <a:pt x="66" y="304"/>
                    <a:pt x="80" y="310"/>
                    <a:pt x="83" y="307"/>
                  </a:cubicBezTo>
                  <a:cubicBezTo>
                    <a:pt x="84" y="305"/>
                    <a:pt x="83" y="306"/>
                    <a:pt x="85" y="307"/>
                  </a:cubicBezTo>
                  <a:cubicBezTo>
                    <a:pt x="85" y="307"/>
                    <a:pt x="86" y="305"/>
                    <a:pt x="87" y="305"/>
                  </a:cubicBezTo>
                  <a:cubicBezTo>
                    <a:pt x="87" y="305"/>
                    <a:pt x="87" y="307"/>
                    <a:pt x="87" y="307"/>
                  </a:cubicBezTo>
                  <a:cubicBezTo>
                    <a:pt x="91" y="306"/>
                    <a:pt x="93" y="304"/>
                    <a:pt x="94" y="300"/>
                  </a:cubicBezTo>
                  <a:cubicBezTo>
                    <a:pt x="94" y="298"/>
                    <a:pt x="97" y="291"/>
                    <a:pt x="94" y="287"/>
                  </a:cubicBezTo>
                  <a:cubicBezTo>
                    <a:pt x="92" y="285"/>
                    <a:pt x="95" y="285"/>
                    <a:pt x="92" y="281"/>
                  </a:cubicBezTo>
                  <a:cubicBezTo>
                    <a:pt x="92" y="280"/>
                    <a:pt x="90" y="280"/>
                    <a:pt x="88" y="280"/>
                  </a:cubicBezTo>
                  <a:cubicBezTo>
                    <a:pt x="89" y="279"/>
                    <a:pt x="90" y="278"/>
                    <a:pt x="90" y="276"/>
                  </a:cubicBezTo>
                  <a:cubicBezTo>
                    <a:pt x="88" y="275"/>
                    <a:pt x="87" y="277"/>
                    <a:pt x="87" y="277"/>
                  </a:cubicBezTo>
                  <a:cubicBezTo>
                    <a:pt x="85" y="277"/>
                    <a:pt x="87" y="275"/>
                    <a:pt x="85" y="274"/>
                  </a:cubicBezTo>
                  <a:cubicBezTo>
                    <a:pt x="84" y="274"/>
                    <a:pt x="80" y="274"/>
                    <a:pt x="78" y="273"/>
                  </a:cubicBezTo>
                  <a:cubicBezTo>
                    <a:pt x="78" y="273"/>
                    <a:pt x="78" y="272"/>
                    <a:pt x="77" y="272"/>
                  </a:cubicBezTo>
                  <a:cubicBezTo>
                    <a:pt x="75" y="272"/>
                    <a:pt x="74" y="272"/>
                    <a:pt x="74" y="270"/>
                  </a:cubicBezTo>
                  <a:cubicBezTo>
                    <a:pt x="73" y="266"/>
                    <a:pt x="77" y="269"/>
                    <a:pt x="77" y="269"/>
                  </a:cubicBezTo>
                  <a:cubicBezTo>
                    <a:pt x="81" y="267"/>
                    <a:pt x="84" y="265"/>
                    <a:pt x="92" y="266"/>
                  </a:cubicBezTo>
                  <a:cubicBezTo>
                    <a:pt x="93" y="264"/>
                    <a:pt x="91" y="263"/>
                    <a:pt x="90" y="263"/>
                  </a:cubicBezTo>
                  <a:cubicBezTo>
                    <a:pt x="91" y="259"/>
                    <a:pt x="96" y="263"/>
                    <a:pt x="98" y="263"/>
                  </a:cubicBezTo>
                  <a:cubicBezTo>
                    <a:pt x="99" y="263"/>
                    <a:pt x="102" y="260"/>
                    <a:pt x="102" y="263"/>
                  </a:cubicBezTo>
                  <a:cubicBezTo>
                    <a:pt x="105" y="261"/>
                    <a:pt x="106" y="256"/>
                    <a:pt x="111" y="256"/>
                  </a:cubicBezTo>
                  <a:cubicBezTo>
                    <a:pt x="109" y="251"/>
                    <a:pt x="115" y="254"/>
                    <a:pt x="113" y="249"/>
                  </a:cubicBezTo>
                  <a:cubicBezTo>
                    <a:pt x="116" y="249"/>
                    <a:pt x="119" y="249"/>
                    <a:pt x="122" y="249"/>
                  </a:cubicBezTo>
                  <a:cubicBezTo>
                    <a:pt x="122" y="248"/>
                    <a:pt x="120" y="248"/>
                    <a:pt x="119" y="248"/>
                  </a:cubicBezTo>
                  <a:cubicBezTo>
                    <a:pt x="120" y="246"/>
                    <a:pt x="123" y="247"/>
                    <a:pt x="122" y="242"/>
                  </a:cubicBezTo>
                  <a:cubicBezTo>
                    <a:pt x="126" y="242"/>
                    <a:pt x="125" y="245"/>
                    <a:pt x="127" y="242"/>
                  </a:cubicBezTo>
                  <a:cubicBezTo>
                    <a:pt x="124" y="235"/>
                    <a:pt x="130" y="238"/>
                    <a:pt x="130" y="231"/>
                  </a:cubicBezTo>
                  <a:cubicBezTo>
                    <a:pt x="132" y="231"/>
                    <a:pt x="134" y="231"/>
                    <a:pt x="136" y="231"/>
                  </a:cubicBezTo>
                  <a:cubicBezTo>
                    <a:pt x="138" y="231"/>
                    <a:pt x="138" y="229"/>
                    <a:pt x="139" y="228"/>
                  </a:cubicBezTo>
                  <a:cubicBezTo>
                    <a:pt x="140" y="228"/>
                    <a:pt x="140" y="229"/>
                    <a:pt x="140" y="230"/>
                  </a:cubicBezTo>
                  <a:cubicBezTo>
                    <a:pt x="142" y="230"/>
                    <a:pt x="141" y="228"/>
                    <a:pt x="142" y="228"/>
                  </a:cubicBezTo>
                  <a:cubicBezTo>
                    <a:pt x="143" y="228"/>
                    <a:pt x="146" y="229"/>
                    <a:pt x="147" y="228"/>
                  </a:cubicBezTo>
                  <a:cubicBezTo>
                    <a:pt x="149" y="228"/>
                    <a:pt x="150" y="224"/>
                    <a:pt x="153" y="225"/>
                  </a:cubicBezTo>
                  <a:cubicBezTo>
                    <a:pt x="152" y="222"/>
                    <a:pt x="148" y="223"/>
                    <a:pt x="149" y="218"/>
                  </a:cubicBezTo>
                  <a:cubicBezTo>
                    <a:pt x="152" y="218"/>
                    <a:pt x="150" y="216"/>
                    <a:pt x="150" y="211"/>
                  </a:cubicBezTo>
                  <a:cubicBezTo>
                    <a:pt x="150" y="208"/>
                    <a:pt x="152" y="205"/>
                    <a:pt x="151" y="202"/>
                  </a:cubicBezTo>
                  <a:cubicBezTo>
                    <a:pt x="153" y="202"/>
                    <a:pt x="155" y="202"/>
                    <a:pt x="157" y="202"/>
                  </a:cubicBezTo>
                  <a:cubicBezTo>
                    <a:pt x="161" y="201"/>
                    <a:pt x="154" y="198"/>
                    <a:pt x="160" y="199"/>
                  </a:cubicBezTo>
                  <a:cubicBezTo>
                    <a:pt x="160" y="200"/>
                    <a:pt x="162" y="200"/>
                    <a:pt x="163" y="200"/>
                  </a:cubicBezTo>
                  <a:cubicBezTo>
                    <a:pt x="160" y="203"/>
                    <a:pt x="160" y="200"/>
                    <a:pt x="161" y="204"/>
                  </a:cubicBezTo>
                  <a:cubicBezTo>
                    <a:pt x="162" y="207"/>
                    <a:pt x="161" y="209"/>
                    <a:pt x="164" y="209"/>
                  </a:cubicBezTo>
                  <a:cubicBezTo>
                    <a:pt x="164" y="211"/>
                    <a:pt x="164" y="213"/>
                    <a:pt x="163" y="213"/>
                  </a:cubicBezTo>
                  <a:cubicBezTo>
                    <a:pt x="162" y="215"/>
                    <a:pt x="169" y="210"/>
                    <a:pt x="171" y="214"/>
                  </a:cubicBezTo>
                  <a:cubicBezTo>
                    <a:pt x="170" y="218"/>
                    <a:pt x="162" y="215"/>
                    <a:pt x="161" y="220"/>
                  </a:cubicBezTo>
                  <a:cubicBezTo>
                    <a:pt x="160" y="223"/>
                    <a:pt x="164" y="223"/>
                    <a:pt x="165" y="224"/>
                  </a:cubicBezTo>
                  <a:cubicBezTo>
                    <a:pt x="167" y="225"/>
                    <a:pt x="167" y="227"/>
                    <a:pt x="170" y="227"/>
                  </a:cubicBezTo>
                  <a:cubicBezTo>
                    <a:pt x="168" y="224"/>
                    <a:pt x="164" y="224"/>
                    <a:pt x="171" y="224"/>
                  </a:cubicBezTo>
                  <a:cubicBezTo>
                    <a:pt x="173" y="224"/>
                    <a:pt x="175" y="224"/>
                    <a:pt x="177" y="224"/>
                  </a:cubicBezTo>
                  <a:cubicBezTo>
                    <a:pt x="179" y="224"/>
                    <a:pt x="180" y="225"/>
                    <a:pt x="182" y="225"/>
                  </a:cubicBezTo>
                  <a:cubicBezTo>
                    <a:pt x="186" y="225"/>
                    <a:pt x="187" y="223"/>
                    <a:pt x="191" y="224"/>
                  </a:cubicBezTo>
                  <a:cubicBezTo>
                    <a:pt x="191" y="224"/>
                    <a:pt x="196" y="226"/>
                    <a:pt x="198" y="224"/>
                  </a:cubicBezTo>
                  <a:cubicBezTo>
                    <a:pt x="198" y="224"/>
                    <a:pt x="198" y="223"/>
                    <a:pt x="198" y="223"/>
                  </a:cubicBezTo>
                  <a:cubicBezTo>
                    <a:pt x="202" y="221"/>
                    <a:pt x="206" y="223"/>
                    <a:pt x="207" y="220"/>
                  </a:cubicBezTo>
                  <a:cubicBezTo>
                    <a:pt x="213" y="225"/>
                    <a:pt x="217" y="215"/>
                    <a:pt x="220" y="218"/>
                  </a:cubicBezTo>
                  <a:cubicBezTo>
                    <a:pt x="220" y="216"/>
                    <a:pt x="220" y="215"/>
                    <a:pt x="220" y="213"/>
                  </a:cubicBezTo>
                  <a:cubicBezTo>
                    <a:pt x="223" y="213"/>
                    <a:pt x="222" y="212"/>
                    <a:pt x="223" y="210"/>
                  </a:cubicBezTo>
                  <a:cubicBezTo>
                    <a:pt x="223" y="210"/>
                    <a:pt x="224" y="206"/>
                    <a:pt x="224" y="206"/>
                  </a:cubicBezTo>
                  <a:cubicBezTo>
                    <a:pt x="226" y="204"/>
                    <a:pt x="224" y="204"/>
                    <a:pt x="224" y="202"/>
                  </a:cubicBezTo>
                  <a:cubicBezTo>
                    <a:pt x="228" y="202"/>
                    <a:pt x="230" y="201"/>
                    <a:pt x="230" y="199"/>
                  </a:cubicBezTo>
                  <a:cubicBezTo>
                    <a:pt x="231" y="199"/>
                    <a:pt x="231" y="200"/>
                    <a:pt x="231" y="202"/>
                  </a:cubicBezTo>
                  <a:cubicBezTo>
                    <a:pt x="233" y="200"/>
                    <a:pt x="234" y="200"/>
                    <a:pt x="237" y="200"/>
                  </a:cubicBezTo>
                  <a:cubicBezTo>
                    <a:pt x="238" y="200"/>
                    <a:pt x="238" y="197"/>
                    <a:pt x="240" y="197"/>
                  </a:cubicBezTo>
                  <a:cubicBezTo>
                    <a:pt x="240" y="194"/>
                    <a:pt x="239" y="192"/>
                    <a:pt x="237" y="192"/>
                  </a:cubicBezTo>
                  <a:cubicBezTo>
                    <a:pt x="238" y="190"/>
                    <a:pt x="238" y="189"/>
                    <a:pt x="238" y="186"/>
                  </a:cubicBezTo>
                  <a:cubicBezTo>
                    <a:pt x="241" y="187"/>
                    <a:pt x="243" y="186"/>
                    <a:pt x="243" y="183"/>
                  </a:cubicBezTo>
                  <a:cubicBezTo>
                    <a:pt x="246" y="187"/>
                    <a:pt x="247" y="182"/>
                    <a:pt x="252" y="183"/>
                  </a:cubicBezTo>
                  <a:cubicBezTo>
                    <a:pt x="253" y="183"/>
                    <a:pt x="254" y="185"/>
                    <a:pt x="254" y="185"/>
                  </a:cubicBezTo>
                  <a:cubicBezTo>
                    <a:pt x="255" y="185"/>
                    <a:pt x="255" y="183"/>
                    <a:pt x="257" y="183"/>
                  </a:cubicBezTo>
                  <a:cubicBezTo>
                    <a:pt x="258" y="183"/>
                    <a:pt x="260" y="185"/>
                    <a:pt x="259" y="185"/>
                  </a:cubicBezTo>
                  <a:cubicBezTo>
                    <a:pt x="261" y="184"/>
                    <a:pt x="260" y="183"/>
                    <a:pt x="261" y="182"/>
                  </a:cubicBezTo>
                  <a:cubicBezTo>
                    <a:pt x="261" y="181"/>
                    <a:pt x="263" y="182"/>
                    <a:pt x="264" y="182"/>
                  </a:cubicBezTo>
                  <a:cubicBezTo>
                    <a:pt x="266" y="180"/>
                    <a:pt x="265" y="178"/>
                    <a:pt x="269" y="179"/>
                  </a:cubicBezTo>
                  <a:cubicBezTo>
                    <a:pt x="267" y="177"/>
                    <a:pt x="269" y="172"/>
                    <a:pt x="265" y="172"/>
                  </a:cubicBezTo>
                  <a:cubicBezTo>
                    <a:pt x="262" y="170"/>
                    <a:pt x="263" y="175"/>
                    <a:pt x="262" y="175"/>
                  </a:cubicBezTo>
                  <a:cubicBezTo>
                    <a:pt x="261" y="175"/>
                    <a:pt x="261" y="173"/>
                    <a:pt x="259" y="173"/>
                  </a:cubicBezTo>
                  <a:cubicBezTo>
                    <a:pt x="259" y="174"/>
                    <a:pt x="258" y="175"/>
                    <a:pt x="258" y="175"/>
                  </a:cubicBezTo>
                  <a:cubicBezTo>
                    <a:pt x="257" y="175"/>
                    <a:pt x="257" y="173"/>
                    <a:pt x="255" y="173"/>
                  </a:cubicBezTo>
                  <a:cubicBezTo>
                    <a:pt x="253" y="174"/>
                    <a:pt x="251" y="176"/>
                    <a:pt x="248" y="175"/>
                  </a:cubicBezTo>
                  <a:cubicBezTo>
                    <a:pt x="247" y="175"/>
                    <a:pt x="247" y="177"/>
                    <a:pt x="247" y="178"/>
                  </a:cubicBezTo>
                  <a:cubicBezTo>
                    <a:pt x="241" y="176"/>
                    <a:pt x="235" y="178"/>
                    <a:pt x="230" y="176"/>
                  </a:cubicBezTo>
                  <a:cubicBezTo>
                    <a:pt x="230" y="176"/>
                    <a:pt x="230" y="174"/>
                    <a:pt x="230" y="173"/>
                  </a:cubicBezTo>
                  <a:cubicBezTo>
                    <a:pt x="229" y="172"/>
                    <a:pt x="225" y="174"/>
                    <a:pt x="224" y="172"/>
                  </a:cubicBezTo>
                  <a:cubicBezTo>
                    <a:pt x="228" y="164"/>
                    <a:pt x="226" y="160"/>
                    <a:pt x="224" y="151"/>
                  </a:cubicBezTo>
                  <a:cubicBezTo>
                    <a:pt x="228" y="151"/>
                    <a:pt x="234" y="145"/>
                    <a:pt x="236" y="148"/>
                  </a:cubicBezTo>
                  <a:cubicBezTo>
                    <a:pt x="238" y="147"/>
                    <a:pt x="235" y="146"/>
                    <a:pt x="237" y="143"/>
                  </a:cubicBezTo>
                  <a:cubicBezTo>
                    <a:pt x="241" y="143"/>
                    <a:pt x="242" y="135"/>
                    <a:pt x="243" y="133"/>
                  </a:cubicBezTo>
                  <a:cubicBezTo>
                    <a:pt x="243" y="133"/>
                    <a:pt x="245" y="133"/>
                    <a:pt x="245" y="133"/>
                  </a:cubicBezTo>
                  <a:cubicBezTo>
                    <a:pt x="246" y="130"/>
                    <a:pt x="240" y="129"/>
                    <a:pt x="243" y="126"/>
                  </a:cubicBezTo>
                  <a:cubicBezTo>
                    <a:pt x="241" y="127"/>
                    <a:pt x="237" y="125"/>
                    <a:pt x="234" y="126"/>
                  </a:cubicBezTo>
                  <a:cubicBezTo>
                    <a:pt x="231" y="126"/>
                    <a:pt x="228" y="129"/>
                    <a:pt x="224" y="129"/>
                  </a:cubicBezTo>
                  <a:cubicBezTo>
                    <a:pt x="222" y="127"/>
                    <a:pt x="222" y="137"/>
                    <a:pt x="223" y="134"/>
                  </a:cubicBezTo>
                  <a:cubicBezTo>
                    <a:pt x="222" y="137"/>
                    <a:pt x="221" y="133"/>
                    <a:pt x="220" y="134"/>
                  </a:cubicBezTo>
                  <a:cubicBezTo>
                    <a:pt x="219" y="136"/>
                    <a:pt x="221" y="138"/>
                    <a:pt x="220" y="140"/>
                  </a:cubicBezTo>
                  <a:cubicBezTo>
                    <a:pt x="220" y="140"/>
                    <a:pt x="216" y="143"/>
                    <a:pt x="214" y="145"/>
                  </a:cubicBezTo>
                  <a:cubicBezTo>
                    <a:pt x="211" y="150"/>
                    <a:pt x="211" y="153"/>
                    <a:pt x="205" y="152"/>
                  </a:cubicBezTo>
                  <a:cubicBezTo>
                    <a:pt x="204" y="154"/>
                    <a:pt x="207" y="156"/>
                    <a:pt x="205" y="157"/>
                  </a:cubicBezTo>
                  <a:cubicBezTo>
                    <a:pt x="203" y="157"/>
                    <a:pt x="204" y="159"/>
                    <a:pt x="203" y="159"/>
                  </a:cubicBezTo>
                  <a:cubicBezTo>
                    <a:pt x="203" y="160"/>
                    <a:pt x="201" y="159"/>
                    <a:pt x="200" y="159"/>
                  </a:cubicBezTo>
                  <a:cubicBezTo>
                    <a:pt x="200" y="160"/>
                    <a:pt x="201" y="162"/>
                    <a:pt x="200" y="162"/>
                  </a:cubicBezTo>
                  <a:cubicBezTo>
                    <a:pt x="200" y="162"/>
                    <a:pt x="199" y="162"/>
                    <a:pt x="199" y="162"/>
                  </a:cubicBezTo>
                  <a:cubicBezTo>
                    <a:pt x="198" y="164"/>
                    <a:pt x="200" y="168"/>
                    <a:pt x="198" y="168"/>
                  </a:cubicBezTo>
                  <a:cubicBezTo>
                    <a:pt x="198" y="169"/>
                    <a:pt x="202" y="170"/>
                    <a:pt x="199" y="171"/>
                  </a:cubicBezTo>
                  <a:cubicBezTo>
                    <a:pt x="201" y="172"/>
                    <a:pt x="202" y="175"/>
                    <a:pt x="206" y="175"/>
                  </a:cubicBezTo>
                  <a:cubicBezTo>
                    <a:pt x="206" y="177"/>
                    <a:pt x="207" y="178"/>
                    <a:pt x="209" y="179"/>
                  </a:cubicBezTo>
                  <a:cubicBezTo>
                    <a:pt x="208" y="180"/>
                    <a:pt x="207" y="181"/>
                    <a:pt x="206" y="182"/>
                  </a:cubicBezTo>
                  <a:cubicBezTo>
                    <a:pt x="205" y="183"/>
                    <a:pt x="206" y="185"/>
                    <a:pt x="205" y="186"/>
                  </a:cubicBezTo>
                  <a:cubicBezTo>
                    <a:pt x="203" y="187"/>
                    <a:pt x="202" y="188"/>
                    <a:pt x="199" y="187"/>
                  </a:cubicBezTo>
                  <a:cubicBezTo>
                    <a:pt x="198" y="193"/>
                    <a:pt x="194" y="195"/>
                    <a:pt x="195" y="203"/>
                  </a:cubicBezTo>
                  <a:cubicBezTo>
                    <a:pt x="190" y="201"/>
                    <a:pt x="190" y="210"/>
                    <a:pt x="186" y="210"/>
                  </a:cubicBezTo>
                  <a:cubicBezTo>
                    <a:pt x="186" y="210"/>
                    <a:pt x="185" y="210"/>
                    <a:pt x="185" y="210"/>
                  </a:cubicBezTo>
                  <a:cubicBezTo>
                    <a:pt x="183" y="210"/>
                    <a:pt x="185" y="212"/>
                    <a:pt x="184" y="213"/>
                  </a:cubicBezTo>
                  <a:cubicBezTo>
                    <a:pt x="181" y="214"/>
                    <a:pt x="178" y="211"/>
                    <a:pt x="177" y="214"/>
                  </a:cubicBezTo>
                  <a:cubicBezTo>
                    <a:pt x="174" y="214"/>
                    <a:pt x="176" y="208"/>
                    <a:pt x="175" y="206"/>
                  </a:cubicBezTo>
                  <a:cubicBezTo>
                    <a:pt x="174" y="205"/>
                    <a:pt x="174" y="202"/>
                    <a:pt x="172" y="202"/>
                  </a:cubicBezTo>
                  <a:cubicBezTo>
                    <a:pt x="169" y="201"/>
                    <a:pt x="174" y="197"/>
                    <a:pt x="168" y="197"/>
                  </a:cubicBezTo>
                  <a:cubicBezTo>
                    <a:pt x="171" y="194"/>
                    <a:pt x="166" y="193"/>
                    <a:pt x="165" y="192"/>
                  </a:cubicBezTo>
                  <a:cubicBezTo>
                    <a:pt x="165" y="191"/>
                    <a:pt x="167" y="190"/>
                    <a:pt x="167" y="189"/>
                  </a:cubicBezTo>
                  <a:cubicBezTo>
                    <a:pt x="167" y="185"/>
                    <a:pt x="163" y="183"/>
                    <a:pt x="160" y="180"/>
                  </a:cubicBezTo>
                  <a:cubicBezTo>
                    <a:pt x="155" y="182"/>
                    <a:pt x="157" y="189"/>
                    <a:pt x="150" y="187"/>
                  </a:cubicBezTo>
                  <a:cubicBezTo>
                    <a:pt x="150" y="189"/>
                    <a:pt x="152" y="189"/>
                    <a:pt x="153" y="189"/>
                  </a:cubicBezTo>
                  <a:cubicBezTo>
                    <a:pt x="153" y="190"/>
                    <a:pt x="151" y="190"/>
                    <a:pt x="150" y="190"/>
                  </a:cubicBezTo>
                  <a:cubicBezTo>
                    <a:pt x="147" y="190"/>
                    <a:pt x="149" y="195"/>
                    <a:pt x="146" y="195"/>
                  </a:cubicBezTo>
                  <a:cubicBezTo>
                    <a:pt x="139" y="196"/>
                    <a:pt x="141" y="189"/>
                    <a:pt x="135" y="190"/>
                  </a:cubicBezTo>
                  <a:cubicBezTo>
                    <a:pt x="135" y="189"/>
                    <a:pt x="136" y="189"/>
                    <a:pt x="137" y="189"/>
                  </a:cubicBezTo>
                  <a:cubicBezTo>
                    <a:pt x="139" y="185"/>
                    <a:pt x="133" y="182"/>
                    <a:pt x="137" y="180"/>
                  </a:cubicBezTo>
                  <a:cubicBezTo>
                    <a:pt x="136" y="179"/>
                    <a:pt x="135" y="178"/>
                    <a:pt x="133" y="178"/>
                  </a:cubicBezTo>
                  <a:cubicBezTo>
                    <a:pt x="132" y="176"/>
                    <a:pt x="135" y="175"/>
                    <a:pt x="135" y="175"/>
                  </a:cubicBezTo>
                  <a:cubicBezTo>
                    <a:pt x="135" y="173"/>
                    <a:pt x="132" y="173"/>
                    <a:pt x="132" y="172"/>
                  </a:cubicBezTo>
                  <a:cubicBezTo>
                    <a:pt x="132" y="171"/>
                    <a:pt x="134" y="163"/>
                    <a:pt x="132" y="168"/>
                  </a:cubicBezTo>
                  <a:cubicBezTo>
                    <a:pt x="129" y="167"/>
                    <a:pt x="131" y="165"/>
                    <a:pt x="133" y="165"/>
                  </a:cubicBezTo>
                  <a:cubicBezTo>
                    <a:pt x="130" y="160"/>
                    <a:pt x="138" y="159"/>
                    <a:pt x="135" y="158"/>
                  </a:cubicBezTo>
                  <a:cubicBezTo>
                    <a:pt x="135" y="156"/>
                    <a:pt x="139" y="158"/>
                    <a:pt x="139" y="155"/>
                  </a:cubicBezTo>
                  <a:cubicBezTo>
                    <a:pt x="139" y="153"/>
                    <a:pt x="140" y="155"/>
                    <a:pt x="140" y="155"/>
                  </a:cubicBezTo>
                  <a:cubicBezTo>
                    <a:pt x="141" y="154"/>
                    <a:pt x="141" y="153"/>
                    <a:pt x="143" y="152"/>
                  </a:cubicBezTo>
                  <a:cubicBezTo>
                    <a:pt x="145" y="152"/>
                    <a:pt x="144" y="150"/>
                    <a:pt x="144" y="148"/>
                  </a:cubicBezTo>
                  <a:cubicBezTo>
                    <a:pt x="147" y="149"/>
                    <a:pt x="149" y="148"/>
                    <a:pt x="149" y="145"/>
                  </a:cubicBezTo>
                  <a:cubicBezTo>
                    <a:pt x="153" y="144"/>
                    <a:pt x="150" y="150"/>
                    <a:pt x="156" y="148"/>
                  </a:cubicBezTo>
                  <a:cubicBezTo>
                    <a:pt x="156" y="147"/>
                    <a:pt x="154" y="147"/>
                    <a:pt x="153" y="147"/>
                  </a:cubicBezTo>
                  <a:cubicBezTo>
                    <a:pt x="157" y="144"/>
                    <a:pt x="161" y="145"/>
                    <a:pt x="164" y="141"/>
                  </a:cubicBezTo>
                  <a:cubicBezTo>
                    <a:pt x="164" y="141"/>
                    <a:pt x="164" y="139"/>
                    <a:pt x="164" y="138"/>
                  </a:cubicBezTo>
                  <a:cubicBezTo>
                    <a:pt x="164" y="138"/>
                    <a:pt x="166" y="139"/>
                    <a:pt x="167" y="138"/>
                  </a:cubicBezTo>
                  <a:cubicBezTo>
                    <a:pt x="167" y="137"/>
                    <a:pt x="166" y="135"/>
                    <a:pt x="167" y="134"/>
                  </a:cubicBezTo>
                  <a:cubicBezTo>
                    <a:pt x="167" y="133"/>
                    <a:pt x="171" y="132"/>
                    <a:pt x="171" y="131"/>
                  </a:cubicBezTo>
                  <a:cubicBezTo>
                    <a:pt x="172" y="130"/>
                    <a:pt x="170" y="127"/>
                    <a:pt x="171" y="126"/>
                  </a:cubicBezTo>
                  <a:cubicBezTo>
                    <a:pt x="171" y="125"/>
                    <a:pt x="173" y="128"/>
                    <a:pt x="174" y="127"/>
                  </a:cubicBezTo>
                  <a:cubicBezTo>
                    <a:pt x="173" y="128"/>
                    <a:pt x="176" y="120"/>
                    <a:pt x="175" y="120"/>
                  </a:cubicBezTo>
                  <a:cubicBezTo>
                    <a:pt x="178" y="124"/>
                    <a:pt x="179" y="118"/>
                    <a:pt x="182" y="117"/>
                  </a:cubicBezTo>
                  <a:cubicBezTo>
                    <a:pt x="182" y="115"/>
                    <a:pt x="185" y="114"/>
                    <a:pt x="182" y="113"/>
                  </a:cubicBezTo>
                  <a:cubicBezTo>
                    <a:pt x="182" y="110"/>
                    <a:pt x="186" y="113"/>
                    <a:pt x="186" y="109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6"/>
                    <a:pt x="190" y="105"/>
                    <a:pt x="189" y="105"/>
                  </a:cubicBezTo>
                  <a:cubicBezTo>
                    <a:pt x="193" y="102"/>
                    <a:pt x="196" y="101"/>
                    <a:pt x="199" y="101"/>
                  </a:cubicBezTo>
                  <a:cubicBezTo>
                    <a:pt x="201" y="99"/>
                    <a:pt x="199" y="98"/>
                    <a:pt x="200" y="95"/>
                  </a:cubicBezTo>
                  <a:cubicBezTo>
                    <a:pt x="202" y="94"/>
                    <a:pt x="205" y="93"/>
                    <a:pt x="205" y="91"/>
                  </a:cubicBezTo>
                  <a:cubicBezTo>
                    <a:pt x="205" y="87"/>
                    <a:pt x="209" y="92"/>
                    <a:pt x="209" y="86"/>
                  </a:cubicBezTo>
                  <a:cubicBezTo>
                    <a:pt x="214" y="85"/>
                    <a:pt x="220" y="89"/>
                    <a:pt x="220" y="81"/>
                  </a:cubicBezTo>
                  <a:cubicBezTo>
                    <a:pt x="223" y="83"/>
                    <a:pt x="229" y="79"/>
                    <a:pt x="233" y="82"/>
                  </a:cubicBezTo>
                  <a:cubicBezTo>
                    <a:pt x="234" y="81"/>
                    <a:pt x="235" y="80"/>
                    <a:pt x="236" y="78"/>
                  </a:cubicBezTo>
                  <a:cubicBezTo>
                    <a:pt x="240" y="76"/>
                    <a:pt x="243" y="82"/>
                    <a:pt x="243" y="77"/>
                  </a:cubicBezTo>
                  <a:cubicBezTo>
                    <a:pt x="245" y="77"/>
                    <a:pt x="245" y="80"/>
                    <a:pt x="248" y="81"/>
                  </a:cubicBezTo>
                  <a:cubicBezTo>
                    <a:pt x="250" y="80"/>
                    <a:pt x="249" y="76"/>
                    <a:pt x="254" y="78"/>
                  </a:cubicBezTo>
                  <a:cubicBezTo>
                    <a:pt x="254" y="80"/>
                    <a:pt x="252" y="80"/>
                    <a:pt x="252" y="82"/>
                  </a:cubicBezTo>
                  <a:cubicBezTo>
                    <a:pt x="253" y="83"/>
                    <a:pt x="260" y="76"/>
                    <a:pt x="264" y="79"/>
                  </a:cubicBezTo>
                  <a:cubicBezTo>
                    <a:pt x="265" y="81"/>
                    <a:pt x="264" y="79"/>
                    <a:pt x="266" y="79"/>
                  </a:cubicBezTo>
                  <a:cubicBezTo>
                    <a:pt x="269" y="80"/>
                    <a:pt x="272" y="82"/>
                    <a:pt x="276" y="81"/>
                  </a:cubicBezTo>
                  <a:cubicBezTo>
                    <a:pt x="276" y="82"/>
                    <a:pt x="277" y="84"/>
                    <a:pt x="276" y="85"/>
                  </a:cubicBezTo>
                  <a:cubicBezTo>
                    <a:pt x="276" y="86"/>
                    <a:pt x="274" y="85"/>
                    <a:pt x="273" y="85"/>
                  </a:cubicBezTo>
                  <a:cubicBezTo>
                    <a:pt x="272" y="86"/>
                    <a:pt x="273" y="89"/>
                    <a:pt x="271" y="88"/>
                  </a:cubicBezTo>
                  <a:cubicBezTo>
                    <a:pt x="273" y="91"/>
                    <a:pt x="282" y="89"/>
                    <a:pt x="285" y="88"/>
                  </a:cubicBezTo>
                  <a:cubicBezTo>
                    <a:pt x="288" y="86"/>
                    <a:pt x="287" y="90"/>
                    <a:pt x="287" y="91"/>
                  </a:cubicBezTo>
                  <a:cubicBezTo>
                    <a:pt x="289" y="92"/>
                    <a:pt x="292" y="90"/>
                    <a:pt x="292" y="92"/>
                  </a:cubicBezTo>
                  <a:cubicBezTo>
                    <a:pt x="302" y="90"/>
                    <a:pt x="304" y="98"/>
                    <a:pt x="310" y="95"/>
                  </a:cubicBezTo>
                  <a:cubicBezTo>
                    <a:pt x="309" y="99"/>
                    <a:pt x="314" y="97"/>
                    <a:pt x="314" y="101"/>
                  </a:cubicBezTo>
                  <a:cubicBezTo>
                    <a:pt x="318" y="101"/>
                    <a:pt x="323" y="100"/>
                    <a:pt x="320" y="103"/>
                  </a:cubicBezTo>
                  <a:cubicBezTo>
                    <a:pt x="323" y="104"/>
                    <a:pt x="326" y="104"/>
                    <a:pt x="328" y="105"/>
                  </a:cubicBezTo>
                  <a:cubicBezTo>
                    <a:pt x="328" y="105"/>
                    <a:pt x="328" y="107"/>
                    <a:pt x="328" y="108"/>
                  </a:cubicBezTo>
                  <a:cubicBezTo>
                    <a:pt x="329" y="108"/>
                    <a:pt x="332" y="107"/>
                    <a:pt x="332" y="108"/>
                  </a:cubicBezTo>
                  <a:cubicBezTo>
                    <a:pt x="334" y="113"/>
                    <a:pt x="334" y="115"/>
                    <a:pt x="332" y="120"/>
                  </a:cubicBezTo>
                  <a:cubicBezTo>
                    <a:pt x="330" y="117"/>
                    <a:pt x="327" y="121"/>
                    <a:pt x="324" y="122"/>
                  </a:cubicBezTo>
                  <a:cubicBezTo>
                    <a:pt x="320" y="122"/>
                    <a:pt x="315" y="117"/>
                    <a:pt x="311" y="122"/>
                  </a:cubicBezTo>
                  <a:cubicBezTo>
                    <a:pt x="310" y="122"/>
                    <a:pt x="311" y="119"/>
                    <a:pt x="310" y="119"/>
                  </a:cubicBezTo>
                  <a:cubicBezTo>
                    <a:pt x="308" y="118"/>
                    <a:pt x="308" y="120"/>
                    <a:pt x="307" y="120"/>
                  </a:cubicBezTo>
                  <a:cubicBezTo>
                    <a:pt x="306" y="120"/>
                    <a:pt x="305" y="117"/>
                    <a:pt x="304" y="117"/>
                  </a:cubicBezTo>
                  <a:cubicBezTo>
                    <a:pt x="302" y="117"/>
                    <a:pt x="298" y="121"/>
                    <a:pt x="299" y="116"/>
                  </a:cubicBezTo>
                  <a:cubicBezTo>
                    <a:pt x="294" y="118"/>
                    <a:pt x="295" y="116"/>
                    <a:pt x="290" y="116"/>
                  </a:cubicBezTo>
                  <a:cubicBezTo>
                    <a:pt x="290" y="118"/>
                    <a:pt x="291" y="119"/>
                    <a:pt x="293" y="119"/>
                  </a:cubicBezTo>
                  <a:cubicBezTo>
                    <a:pt x="295" y="118"/>
                    <a:pt x="295" y="120"/>
                    <a:pt x="297" y="120"/>
                  </a:cubicBezTo>
                  <a:cubicBezTo>
                    <a:pt x="295" y="123"/>
                    <a:pt x="297" y="122"/>
                    <a:pt x="299" y="123"/>
                  </a:cubicBezTo>
                  <a:cubicBezTo>
                    <a:pt x="299" y="123"/>
                    <a:pt x="298" y="125"/>
                    <a:pt x="299" y="126"/>
                  </a:cubicBezTo>
                  <a:cubicBezTo>
                    <a:pt x="299" y="127"/>
                    <a:pt x="301" y="127"/>
                    <a:pt x="301" y="129"/>
                  </a:cubicBezTo>
                  <a:cubicBezTo>
                    <a:pt x="302" y="130"/>
                    <a:pt x="305" y="134"/>
                    <a:pt x="304" y="138"/>
                  </a:cubicBezTo>
                  <a:cubicBezTo>
                    <a:pt x="305" y="143"/>
                    <a:pt x="313" y="140"/>
                    <a:pt x="314" y="144"/>
                  </a:cubicBezTo>
                  <a:cubicBezTo>
                    <a:pt x="316" y="143"/>
                    <a:pt x="316" y="141"/>
                    <a:pt x="318" y="141"/>
                  </a:cubicBezTo>
                  <a:cubicBezTo>
                    <a:pt x="318" y="137"/>
                    <a:pt x="312" y="138"/>
                    <a:pt x="310" y="136"/>
                  </a:cubicBezTo>
                  <a:cubicBezTo>
                    <a:pt x="309" y="130"/>
                    <a:pt x="318" y="134"/>
                    <a:pt x="321" y="133"/>
                  </a:cubicBezTo>
                  <a:cubicBezTo>
                    <a:pt x="321" y="136"/>
                    <a:pt x="327" y="132"/>
                    <a:pt x="325" y="137"/>
                  </a:cubicBezTo>
                  <a:cubicBezTo>
                    <a:pt x="329" y="139"/>
                    <a:pt x="331" y="133"/>
                    <a:pt x="331" y="138"/>
                  </a:cubicBezTo>
                  <a:cubicBezTo>
                    <a:pt x="335" y="136"/>
                    <a:pt x="331" y="131"/>
                    <a:pt x="328" y="131"/>
                  </a:cubicBezTo>
                  <a:cubicBezTo>
                    <a:pt x="329" y="129"/>
                    <a:pt x="332" y="128"/>
                    <a:pt x="335" y="127"/>
                  </a:cubicBezTo>
                  <a:cubicBezTo>
                    <a:pt x="337" y="125"/>
                    <a:pt x="337" y="122"/>
                    <a:pt x="339" y="120"/>
                  </a:cubicBezTo>
                  <a:cubicBezTo>
                    <a:pt x="345" y="120"/>
                    <a:pt x="348" y="121"/>
                    <a:pt x="352" y="123"/>
                  </a:cubicBezTo>
                  <a:cubicBezTo>
                    <a:pt x="353" y="123"/>
                    <a:pt x="353" y="120"/>
                    <a:pt x="355" y="120"/>
                  </a:cubicBezTo>
                  <a:cubicBezTo>
                    <a:pt x="355" y="118"/>
                    <a:pt x="354" y="117"/>
                    <a:pt x="352" y="116"/>
                  </a:cubicBezTo>
                  <a:cubicBezTo>
                    <a:pt x="354" y="111"/>
                    <a:pt x="354" y="106"/>
                    <a:pt x="353" y="101"/>
                  </a:cubicBezTo>
                  <a:cubicBezTo>
                    <a:pt x="358" y="100"/>
                    <a:pt x="362" y="100"/>
                    <a:pt x="365" y="102"/>
                  </a:cubicBezTo>
                  <a:cubicBezTo>
                    <a:pt x="365" y="102"/>
                    <a:pt x="369" y="103"/>
                    <a:pt x="369" y="106"/>
                  </a:cubicBezTo>
                  <a:cubicBezTo>
                    <a:pt x="366" y="106"/>
                    <a:pt x="363" y="106"/>
                    <a:pt x="360" y="106"/>
                  </a:cubicBezTo>
                  <a:cubicBezTo>
                    <a:pt x="360" y="108"/>
                    <a:pt x="360" y="109"/>
                    <a:pt x="360" y="110"/>
                  </a:cubicBezTo>
                  <a:cubicBezTo>
                    <a:pt x="364" y="114"/>
                    <a:pt x="365" y="110"/>
                    <a:pt x="367" y="112"/>
                  </a:cubicBezTo>
                  <a:cubicBezTo>
                    <a:pt x="369" y="113"/>
                    <a:pt x="363" y="113"/>
                    <a:pt x="363" y="113"/>
                  </a:cubicBezTo>
                  <a:cubicBezTo>
                    <a:pt x="362" y="116"/>
                    <a:pt x="367" y="113"/>
                    <a:pt x="369" y="116"/>
                  </a:cubicBezTo>
                  <a:cubicBezTo>
                    <a:pt x="371" y="115"/>
                    <a:pt x="374" y="113"/>
                    <a:pt x="376" y="110"/>
                  </a:cubicBezTo>
                  <a:cubicBezTo>
                    <a:pt x="376" y="110"/>
                    <a:pt x="378" y="109"/>
                    <a:pt x="377" y="108"/>
                  </a:cubicBezTo>
                  <a:cubicBezTo>
                    <a:pt x="384" y="109"/>
                    <a:pt x="383" y="104"/>
                    <a:pt x="388" y="105"/>
                  </a:cubicBezTo>
                  <a:cubicBezTo>
                    <a:pt x="390" y="104"/>
                    <a:pt x="391" y="103"/>
                    <a:pt x="391" y="101"/>
                  </a:cubicBezTo>
                  <a:cubicBezTo>
                    <a:pt x="394" y="101"/>
                    <a:pt x="395" y="99"/>
                    <a:pt x="395" y="98"/>
                  </a:cubicBezTo>
                  <a:cubicBezTo>
                    <a:pt x="401" y="102"/>
                    <a:pt x="405" y="95"/>
                    <a:pt x="411" y="95"/>
                  </a:cubicBezTo>
                  <a:cubicBezTo>
                    <a:pt x="411" y="97"/>
                    <a:pt x="411" y="99"/>
                    <a:pt x="411" y="101"/>
                  </a:cubicBezTo>
                  <a:cubicBezTo>
                    <a:pt x="416" y="101"/>
                    <a:pt x="420" y="100"/>
                    <a:pt x="423" y="99"/>
                  </a:cubicBezTo>
                  <a:cubicBezTo>
                    <a:pt x="424" y="99"/>
                    <a:pt x="426" y="99"/>
                    <a:pt x="426" y="99"/>
                  </a:cubicBezTo>
                  <a:cubicBezTo>
                    <a:pt x="426" y="99"/>
                    <a:pt x="426" y="98"/>
                    <a:pt x="426" y="98"/>
                  </a:cubicBezTo>
                  <a:cubicBezTo>
                    <a:pt x="429" y="97"/>
                    <a:pt x="433" y="98"/>
                    <a:pt x="433" y="94"/>
                  </a:cubicBezTo>
                  <a:cubicBezTo>
                    <a:pt x="437" y="95"/>
                    <a:pt x="442" y="96"/>
                    <a:pt x="445" y="99"/>
                  </a:cubicBezTo>
                  <a:cubicBezTo>
                    <a:pt x="447" y="98"/>
                    <a:pt x="448" y="97"/>
                    <a:pt x="449" y="95"/>
                  </a:cubicBezTo>
                  <a:cubicBezTo>
                    <a:pt x="449" y="93"/>
                    <a:pt x="443" y="92"/>
                    <a:pt x="447" y="91"/>
                  </a:cubicBezTo>
                  <a:cubicBezTo>
                    <a:pt x="445" y="87"/>
                    <a:pt x="438" y="88"/>
                    <a:pt x="440" y="81"/>
                  </a:cubicBezTo>
                  <a:cubicBezTo>
                    <a:pt x="443" y="82"/>
                    <a:pt x="443" y="84"/>
                    <a:pt x="447" y="85"/>
                  </a:cubicBezTo>
                  <a:cubicBezTo>
                    <a:pt x="449" y="85"/>
                    <a:pt x="452" y="89"/>
                    <a:pt x="456" y="88"/>
                  </a:cubicBezTo>
                  <a:cubicBezTo>
                    <a:pt x="457" y="88"/>
                    <a:pt x="457" y="86"/>
                    <a:pt x="457" y="86"/>
                  </a:cubicBezTo>
                  <a:cubicBezTo>
                    <a:pt x="458" y="86"/>
                    <a:pt x="460" y="89"/>
                    <a:pt x="460" y="86"/>
                  </a:cubicBezTo>
                  <a:cubicBezTo>
                    <a:pt x="462" y="86"/>
                    <a:pt x="462" y="89"/>
                    <a:pt x="463" y="89"/>
                  </a:cubicBezTo>
                  <a:cubicBezTo>
                    <a:pt x="465" y="90"/>
                    <a:pt x="468" y="89"/>
                    <a:pt x="467" y="92"/>
                  </a:cubicBezTo>
                  <a:cubicBezTo>
                    <a:pt x="471" y="90"/>
                    <a:pt x="473" y="93"/>
                    <a:pt x="478" y="91"/>
                  </a:cubicBezTo>
                  <a:cubicBezTo>
                    <a:pt x="476" y="95"/>
                    <a:pt x="483" y="92"/>
                    <a:pt x="481" y="96"/>
                  </a:cubicBezTo>
                  <a:cubicBezTo>
                    <a:pt x="483" y="96"/>
                    <a:pt x="485" y="97"/>
                    <a:pt x="485" y="99"/>
                  </a:cubicBezTo>
                  <a:cubicBezTo>
                    <a:pt x="490" y="98"/>
                    <a:pt x="490" y="102"/>
                    <a:pt x="495" y="101"/>
                  </a:cubicBezTo>
                  <a:cubicBezTo>
                    <a:pt x="498" y="92"/>
                    <a:pt x="487" y="96"/>
                    <a:pt x="489" y="88"/>
                  </a:cubicBezTo>
                  <a:cubicBezTo>
                    <a:pt x="489" y="86"/>
                    <a:pt x="488" y="88"/>
                    <a:pt x="485" y="88"/>
                  </a:cubicBezTo>
                  <a:cubicBezTo>
                    <a:pt x="485" y="85"/>
                    <a:pt x="488" y="84"/>
                    <a:pt x="487" y="79"/>
                  </a:cubicBezTo>
                  <a:cubicBezTo>
                    <a:pt x="487" y="78"/>
                    <a:pt x="484" y="79"/>
                    <a:pt x="484" y="78"/>
                  </a:cubicBezTo>
                  <a:cubicBezTo>
                    <a:pt x="484" y="78"/>
                    <a:pt x="486" y="75"/>
                    <a:pt x="484" y="75"/>
                  </a:cubicBezTo>
                  <a:cubicBezTo>
                    <a:pt x="484" y="72"/>
                    <a:pt x="488" y="73"/>
                    <a:pt x="487" y="70"/>
                  </a:cubicBezTo>
                  <a:cubicBezTo>
                    <a:pt x="489" y="70"/>
                    <a:pt x="488" y="66"/>
                    <a:pt x="492" y="67"/>
                  </a:cubicBezTo>
                  <a:cubicBezTo>
                    <a:pt x="492" y="64"/>
                    <a:pt x="493" y="62"/>
                    <a:pt x="496" y="63"/>
                  </a:cubicBezTo>
                  <a:cubicBezTo>
                    <a:pt x="495" y="56"/>
                    <a:pt x="501" y="58"/>
                    <a:pt x="501" y="53"/>
                  </a:cubicBezTo>
                  <a:cubicBezTo>
                    <a:pt x="507" y="52"/>
                    <a:pt x="510" y="55"/>
                    <a:pt x="515" y="56"/>
                  </a:cubicBezTo>
                  <a:cubicBezTo>
                    <a:pt x="515" y="58"/>
                    <a:pt x="514" y="60"/>
                    <a:pt x="516" y="60"/>
                  </a:cubicBezTo>
                  <a:cubicBezTo>
                    <a:pt x="516" y="61"/>
                    <a:pt x="514" y="61"/>
                    <a:pt x="512" y="61"/>
                  </a:cubicBezTo>
                  <a:cubicBezTo>
                    <a:pt x="512" y="67"/>
                    <a:pt x="514" y="69"/>
                    <a:pt x="512" y="74"/>
                  </a:cubicBezTo>
                  <a:cubicBezTo>
                    <a:pt x="513" y="75"/>
                    <a:pt x="514" y="76"/>
                    <a:pt x="515" y="77"/>
                  </a:cubicBezTo>
                  <a:cubicBezTo>
                    <a:pt x="515" y="77"/>
                    <a:pt x="516" y="78"/>
                    <a:pt x="517" y="78"/>
                  </a:cubicBezTo>
                  <a:cubicBezTo>
                    <a:pt x="515" y="81"/>
                    <a:pt x="517" y="89"/>
                    <a:pt x="515" y="92"/>
                  </a:cubicBezTo>
                  <a:cubicBezTo>
                    <a:pt x="513" y="97"/>
                    <a:pt x="518" y="95"/>
                    <a:pt x="519" y="98"/>
                  </a:cubicBezTo>
                  <a:cubicBezTo>
                    <a:pt x="518" y="109"/>
                    <a:pt x="513" y="116"/>
                    <a:pt x="503" y="119"/>
                  </a:cubicBezTo>
                  <a:cubicBezTo>
                    <a:pt x="504" y="122"/>
                    <a:pt x="510" y="119"/>
                    <a:pt x="511" y="122"/>
                  </a:cubicBezTo>
                  <a:cubicBezTo>
                    <a:pt x="514" y="121"/>
                    <a:pt x="513" y="117"/>
                    <a:pt x="517" y="117"/>
                  </a:cubicBezTo>
                  <a:cubicBezTo>
                    <a:pt x="517" y="118"/>
                    <a:pt x="516" y="120"/>
                    <a:pt x="516" y="122"/>
                  </a:cubicBezTo>
                  <a:cubicBezTo>
                    <a:pt x="518" y="121"/>
                    <a:pt x="517" y="119"/>
                    <a:pt x="519" y="119"/>
                  </a:cubicBezTo>
                  <a:cubicBezTo>
                    <a:pt x="521" y="119"/>
                    <a:pt x="520" y="116"/>
                    <a:pt x="520" y="116"/>
                  </a:cubicBezTo>
                  <a:cubicBezTo>
                    <a:pt x="521" y="116"/>
                    <a:pt x="523" y="116"/>
                    <a:pt x="523" y="116"/>
                  </a:cubicBezTo>
                  <a:cubicBezTo>
                    <a:pt x="524" y="115"/>
                    <a:pt x="523" y="113"/>
                    <a:pt x="523" y="112"/>
                  </a:cubicBezTo>
                  <a:cubicBezTo>
                    <a:pt x="524" y="112"/>
                    <a:pt x="526" y="112"/>
                    <a:pt x="527" y="112"/>
                  </a:cubicBezTo>
                  <a:cubicBezTo>
                    <a:pt x="526" y="107"/>
                    <a:pt x="532" y="103"/>
                    <a:pt x="527" y="101"/>
                  </a:cubicBezTo>
                  <a:cubicBezTo>
                    <a:pt x="528" y="99"/>
                    <a:pt x="530" y="100"/>
                    <a:pt x="530" y="98"/>
                  </a:cubicBezTo>
                  <a:cubicBezTo>
                    <a:pt x="530" y="96"/>
                    <a:pt x="528" y="97"/>
                    <a:pt x="527" y="96"/>
                  </a:cubicBezTo>
                  <a:cubicBezTo>
                    <a:pt x="527" y="93"/>
                    <a:pt x="532" y="96"/>
                    <a:pt x="534" y="95"/>
                  </a:cubicBezTo>
                  <a:cubicBezTo>
                    <a:pt x="533" y="94"/>
                    <a:pt x="534" y="90"/>
                    <a:pt x="530" y="91"/>
                  </a:cubicBezTo>
                  <a:cubicBezTo>
                    <a:pt x="527" y="93"/>
                    <a:pt x="525" y="87"/>
                    <a:pt x="524" y="91"/>
                  </a:cubicBezTo>
                  <a:cubicBezTo>
                    <a:pt x="522" y="88"/>
                    <a:pt x="522" y="85"/>
                    <a:pt x="523" y="82"/>
                  </a:cubicBezTo>
                  <a:cubicBezTo>
                    <a:pt x="523" y="82"/>
                    <a:pt x="526" y="83"/>
                    <a:pt x="526" y="82"/>
                  </a:cubicBezTo>
                  <a:cubicBezTo>
                    <a:pt x="527" y="81"/>
                    <a:pt x="525" y="77"/>
                    <a:pt x="526" y="75"/>
                  </a:cubicBezTo>
                  <a:cubicBezTo>
                    <a:pt x="526" y="73"/>
                    <a:pt x="524" y="75"/>
                    <a:pt x="524" y="75"/>
                  </a:cubicBezTo>
                  <a:cubicBezTo>
                    <a:pt x="522" y="73"/>
                    <a:pt x="523" y="70"/>
                    <a:pt x="522" y="67"/>
                  </a:cubicBezTo>
                  <a:cubicBezTo>
                    <a:pt x="527" y="69"/>
                    <a:pt x="525" y="63"/>
                    <a:pt x="529" y="63"/>
                  </a:cubicBezTo>
                  <a:cubicBezTo>
                    <a:pt x="529" y="60"/>
                    <a:pt x="529" y="58"/>
                    <a:pt x="529" y="56"/>
                  </a:cubicBezTo>
                  <a:cubicBezTo>
                    <a:pt x="533" y="54"/>
                    <a:pt x="531" y="60"/>
                    <a:pt x="532" y="63"/>
                  </a:cubicBezTo>
                  <a:cubicBezTo>
                    <a:pt x="532" y="65"/>
                    <a:pt x="534" y="61"/>
                    <a:pt x="534" y="64"/>
                  </a:cubicBezTo>
                  <a:cubicBezTo>
                    <a:pt x="534" y="65"/>
                    <a:pt x="533" y="66"/>
                    <a:pt x="533" y="65"/>
                  </a:cubicBezTo>
                  <a:cubicBezTo>
                    <a:pt x="534" y="69"/>
                    <a:pt x="537" y="70"/>
                    <a:pt x="541" y="72"/>
                  </a:cubicBezTo>
                  <a:cubicBezTo>
                    <a:pt x="544" y="73"/>
                    <a:pt x="541" y="68"/>
                    <a:pt x="540" y="68"/>
                  </a:cubicBezTo>
                  <a:cubicBezTo>
                    <a:pt x="542" y="66"/>
                    <a:pt x="546" y="66"/>
                    <a:pt x="550" y="65"/>
                  </a:cubicBezTo>
                  <a:cubicBezTo>
                    <a:pt x="550" y="64"/>
                    <a:pt x="547" y="64"/>
                    <a:pt x="546" y="64"/>
                  </a:cubicBezTo>
                  <a:cubicBezTo>
                    <a:pt x="547" y="60"/>
                    <a:pt x="544" y="60"/>
                    <a:pt x="544" y="57"/>
                  </a:cubicBezTo>
                  <a:cubicBezTo>
                    <a:pt x="545" y="60"/>
                    <a:pt x="554" y="56"/>
                    <a:pt x="553" y="61"/>
                  </a:cubicBezTo>
                  <a:cubicBezTo>
                    <a:pt x="554" y="62"/>
                    <a:pt x="555" y="60"/>
                    <a:pt x="555" y="60"/>
                  </a:cubicBezTo>
                  <a:cubicBezTo>
                    <a:pt x="557" y="60"/>
                    <a:pt x="556" y="62"/>
                    <a:pt x="557" y="63"/>
                  </a:cubicBezTo>
                  <a:cubicBezTo>
                    <a:pt x="557" y="63"/>
                    <a:pt x="559" y="62"/>
                    <a:pt x="560" y="63"/>
                  </a:cubicBezTo>
                  <a:cubicBezTo>
                    <a:pt x="562" y="65"/>
                    <a:pt x="567" y="62"/>
                    <a:pt x="564" y="67"/>
                  </a:cubicBezTo>
                  <a:cubicBezTo>
                    <a:pt x="566" y="67"/>
                    <a:pt x="568" y="67"/>
                    <a:pt x="571" y="67"/>
                  </a:cubicBezTo>
                  <a:cubicBezTo>
                    <a:pt x="571" y="65"/>
                    <a:pt x="565" y="64"/>
                    <a:pt x="569" y="63"/>
                  </a:cubicBezTo>
                  <a:cubicBezTo>
                    <a:pt x="568" y="61"/>
                    <a:pt x="567" y="61"/>
                    <a:pt x="565" y="60"/>
                  </a:cubicBezTo>
                  <a:cubicBezTo>
                    <a:pt x="564" y="53"/>
                    <a:pt x="565" y="52"/>
                    <a:pt x="565" y="44"/>
                  </a:cubicBezTo>
                  <a:cubicBezTo>
                    <a:pt x="573" y="44"/>
                    <a:pt x="583" y="45"/>
                    <a:pt x="589" y="44"/>
                  </a:cubicBezTo>
                  <a:cubicBezTo>
                    <a:pt x="592" y="44"/>
                    <a:pt x="590" y="40"/>
                    <a:pt x="593" y="43"/>
                  </a:cubicBezTo>
                  <a:cubicBezTo>
                    <a:pt x="598" y="40"/>
                    <a:pt x="594" y="37"/>
                    <a:pt x="596" y="33"/>
                  </a:cubicBezTo>
                  <a:cubicBezTo>
                    <a:pt x="599" y="34"/>
                    <a:pt x="601" y="33"/>
                    <a:pt x="603" y="32"/>
                  </a:cubicBezTo>
                  <a:cubicBezTo>
                    <a:pt x="605" y="29"/>
                    <a:pt x="609" y="27"/>
                    <a:pt x="611" y="25"/>
                  </a:cubicBezTo>
                  <a:cubicBezTo>
                    <a:pt x="626" y="23"/>
                    <a:pt x="641" y="21"/>
                    <a:pt x="652" y="16"/>
                  </a:cubicBezTo>
                  <a:cubicBezTo>
                    <a:pt x="654" y="15"/>
                    <a:pt x="655" y="19"/>
                    <a:pt x="655" y="19"/>
                  </a:cubicBezTo>
                  <a:cubicBezTo>
                    <a:pt x="656" y="19"/>
                    <a:pt x="657" y="15"/>
                    <a:pt x="656" y="15"/>
                  </a:cubicBezTo>
                  <a:cubicBezTo>
                    <a:pt x="659" y="16"/>
                    <a:pt x="656" y="17"/>
                    <a:pt x="658" y="19"/>
                  </a:cubicBezTo>
                  <a:cubicBezTo>
                    <a:pt x="658" y="20"/>
                    <a:pt x="661" y="19"/>
                    <a:pt x="661" y="21"/>
                  </a:cubicBezTo>
                  <a:cubicBezTo>
                    <a:pt x="663" y="20"/>
                    <a:pt x="659" y="18"/>
                    <a:pt x="662" y="18"/>
                  </a:cubicBezTo>
                  <a:cubicBezTo>
                    <a:pt x="664" y="17"/>
                    <a:pt x="669" y="18"/>
                    <a:pt x="669" y="14"/>
                  </a:cubicBezTo>
                  <a:cubicBezTo>
                    <a:pt x="672" y="14"/>
                    <a:pt x="673" y="13"/>
                    <a:pt x="673" y="11"/>
                  </a:cubicBezTo>
                  <a:cubicBezTo>
                    <a:pt x="675" y="11"/>
                    <a:pt x="675" y="13"/>
                    <a:pt x="677" y="14"/>
                  </a:cubicBezTo>
                  <a:cubicBezTo>
                    <a:pt x="681" y="13"/>
                    <a:pt x="680" y="9"/>
                    <a:pt x="680" y="5"/>
                  </a:cubicBezTo>
                  <a:cubicBezTo>
                    <a:pt x="687" y="3"/>
                    <a:pt x="694" y="0"/>
                    <a:pt x="704" y="1"/>
                  </a:cubicBezTo>
                  <a:cubicBezTo>
                    <a:pt x="703" y="2"/>
                    <a:pt x="703" y="4"/>
                    <a:pt x="703" y="7"/>
                  </a:cubicBezTo>
                  <a:cubicBezTo>
                    <a:pt x="705" y="10"/>
                    <a:pt x="711" y="10"/>
                    <a:pt x="714" y="7"/>
                  </a:cubicBezTo>
                  <a:cubicBezTo>
                    <a:pt x="715" y="7"/>
                    <a:pt x="715" y="8"/>
                    <a:pt x="714" y="8"/>
                  </a:cubicBezTo>
                  <a:close/>
                  <a:moveTo>
                    <a:pt x="1051" y="179"/>
                  </a:moveTo>
                  <a:cubicBezTo>
                    <a:pt x="1051" y="177"/>
                    <a:pt x="1048" y="178"/>
                    <a:pt x="1048" y="176"/>
                  </a:cubicBezTo>
                  <a:cubicBezTo>
                    <a:pt x="1043" y="175"/>
                    <a:pt x="1043" y="179"/>
                    <a:pt x="1048" y="178"/>
                  </a:cubicBezTo>
                  <a:cubicBezTo>
                    <a:pt x="1048" y="179"/>
                    <a:pt x="1049" y="179"/>
                    <a:pt x="1051" y="179"/>
                  </a:cubicBezTo>
                  <a:close/>
                  <a:moveTo>
                    <a:pt x="303" y="284"/>
                  </a:moveTo>
                  <a:cubicBezTo>
                    <a:pt x="302" y="289"/>
                    <a:pt x="308" y="286"/>
                    <a:pt x="306" y="291"/>
                  </a:cubicBezTo>
                  <a:cubicBezTo>
                    <a:pt x="308" y="292"/>
                    <a:pt x="309" y="289"/>
                    <a:pt x="310" y="291"/>
                  </a:cubicBezTo>
                  <a:cubicBezTo>
                    <a:pt x="310" y="293"/>
                    <a:pt x="309" y="292"/>
                    <a:pt x="308" y="293"/>
                  </a:cubicBezTo>
                  <a:cubicBezTo>
                    <a:pt x="306" y="294"/>
                    <a:pt x="300" y="296"/>
                    <a:pt x="299" y="296"/>
                  </a:cubicBezTo>
                  <a:cubicBezTo>
                    <a:pt x="295" y="295"/>
                    <a:pt x="294" y="292"/>
                    <a:pt x="292" y="290"/>
                  </a:cubicBezTo>
                  <a:cubicBezTo>
                    <a:pt x="292" y="288"/>
                    <a:pt x="296" y="289"/>
                    <a:pt x="296" y="287"/>
                  </a:cubicBezTo>
                  <a:cubicBezTo>
                    <a:pt x="293" y="285"/>
                    <a:pt x="292" y="284"/>
                    <a:pt x="287" y="286"/>
                  </a:cubicBezTo>
                  <a:cubicBezTo>
                    <a:pt x="286" y="283"/>
                    <a:pt x="285" y="281"/>
                    <a:pt x="280" y="281"/>
                  </a:cubicBezTo>
                  <a:cubicBezTo>
                    <a:pt x="279" y="281"/>
                    <a:pt x="280" y="284"/>
                    <a:pt x="279" y="284"/>
                  </a:cubicBezTo>
                  <a:cubicBezTo>
                    <a:pt x="278" y="285"/>
                    <a:pt x="276" y="285"/>
                    <a:pt x="275" y="286"/>
                  </a:cubicBezTo>
                  <a:cubicBezTo>
                    <a:pt x="273" y="287"/>
                    <a:pt x="273" y="291"/>
                    <a:pt x="269" y="290"/>
                  </a:cubicBezTo>
                  <a:cubicBezTo>
                    <a:pt x="271" y="295"/>
                    <a:pt x="267" y="296"/>
                    <a:pt x="266" y="297"/>
                  </a:cubicBezTo>
                  <a:cubicBezTo>
                    <a:pt x="265" y="300"/>
                    <a:pt x="266" y="303"/>
                    <a:pt x="265" y="307"/>
                  </a:cubicBezTo>
                  <a:cubicBezTo>
                    <a:pt x="264" y="307"/>
                    <a:pt x="263" y="306"/>
                    <a:pt x="262" y="305"/>
                  </a:cubicBezTo>
                  <a:cubicBezTo>
                    <a:pt x="261" y="310"/>
                    <a:pt x="265" y="312"/>
                    <a:pt x="262" y="315"/>
                  </a:cubicBezTo>
                  <a:cubicBezTo>
                    <a:pt x="265" y="314"/>
                    <a:pt x="264" y="318"/>
                    <a:pt x="265" y="318"/>
                  </a:cubicBezTo>
                  <a:cubicBezTo>
                    <a:pt x="266" y="318"/>
                    <a:pt x="267" y="318"/>
                    <a:pt x="268" y="318"/>
                  </a:cubicBezTo>
                  <a:cubicBezTo>
                    <a:pt x="271" y="319"/>
                    <a:pt x="272" y="321"/>
                    <a:pt x="273" y="319"/>
                  </a:cubicBezTo>
                  <a:cubicBezTo>
                    <a:pt x="274" y="319"/>
                    <a:pt x="276" y="319"/>
                    <a:pt x="276" y="319"/>
                  </a:cubicBezTo>
                  <a:cubicBezTo>
                    <a:pt x="281" y="319"/>
                    <a:pt x="280" y="318"/>
                    <a:pt x="282" y="317"/>
                  </a:cubicBezTo>
                  <a:cubicBezTo>
                    <a:pt x="284" y="316"/>
                    <a:pt x="285" y="318"/>
                    <a:pt x="287" y="318"/>
                  </a:cubicBezTo>
                  <a:cubicBezTo>
                    <a:pt x="288" y="317"/>
                    <a:pt x="288" y="315"/>
                    <a:pt x="289" y="315"/>
                  </a:cubicBezTo>
                  <a:cubicBezTo>
                    <a:pt x="292" y="314"/>
                    <a:pt x="298" y="314"/>
                    <a:pt x="301" y="315"/>
                  </a:cubicBezTo>
                  <a:cubicBezTo>
                    <a:pt x="304" y="316"/>
                    <a:pt x="304" y="318"/>
                    <a:pt x="307" y="318"/>
                  </a:cubicBezTo>
                  <a:cubicBezTo>
                    <a:pt x="308" y="318"/>
                    <a:pt x="309" y="317"/>
                    <a:pt x="310" y="317"/>
                  </a:cubicBezTo>
                  <a:cubicBezTo>
                    <a:pt x="309" y="317"/>
                    <a:pt x="311" y="318"/>
                    <a:pt x="311" y="318"/>
                  </a:cubicBezTo>
                  <a:cubicBezTo>
                    <a:pt x="315" y="319"/>
                    <a:pt x="315" y="319"/>
                    <a:pt x="318" y="319"/>
                  </a:cubicBezTo>
                  <a:cubicBezTo>
                    <a:pt x="325" y="320"/>
                    <a:pt x="331" y="318"/>
                    <a:pt x="338" y="319"/>
                  </a:cubicBezTo>
                  <a:cubicBezTo>
                    <a:pt x="337" y="316"/>
                    <a:pt x="338" y="314"/>
                    <a:pt x="339" y="312"/>
                  </a:cubicBezTo>
                  <a:cubicBezTo>
                    <a:pt x="334" y="306"/>
                    <a:pt x="331" y="300"/>
                    <a:pt x="321" y="298"/>
                  </a:cubicBezTo>
                  <a:cubicBezTo>
                    <a:pt x="322" y="296"/>
                    <a:pt x="319" y="296"/>
                    <a:pt x="318" y="294"/>
                  </a:cubicBezTo>
                  <a:cubicBezTo>
                    <a:pt x="318" y="292"/>
                    <a:pt x="318" y="291"/>
                    <a:pt x="317" y="290"/>
                  </a:cubicBezTo>
                  <a:cubicBezTo>
                    <a:pt x="318" y="286"/>
                    <a:pt x="322" y="286"/>
                    <a:pt x="321" y="280"/>
                  </a:cubicBezTo>
                  <a:cubicBezTo>
                    <a:pt x="313" y="279"/>
                    <a:pt x="309" y="283"/>
                    <a:pt x="303" y="284"/>
                  </a:cubicBezTo>
                  <a:close/>
                  <a:moveTo>
                    <a:pt x="400" y="349"/>
                  </a:moveTo>
                  <a:cubicBezTo>
                    <a:pt x="398" y="349"/>
                    <a:pt x="396" y="349"/>
                    <a:pt x="398" y="350"/>
                  </a:cubicBezTo>
                  <a:cubicBezTo>
                    <a:pt x="401" y="348"/>
                    <a:pt x="406" y="348"/>
                    <a:pt x="408" y="347"/>
                  </a:cubicBezTo>
                  <a:cubicBezTo>
                    <a:pt x="408" y="347"/>
                    <a:pt x="408" y="345"/>
                    <a:pt x="408" y="345"/>
                  </a:cubicBezTo>
                  <a:cubicBezTo>
                    <a:pt x="409" y="344"/>
                    <a:pt x="410" y="346"/>
                    <a:pt x="411" y="346"/>
                  </a:cubicBezTo>
                  <a:cubicBezTo>
                    <a:pt x="411" y="343"/>
                    <a:pt x="411" y="339"/>
                    <a:pt x="411" y="336"/>
                  </a:cubicBezTo>
                  <a:cubicBezTo>
                    <a:pt x="409" y="334"/>
                    <a:pt x="408" y="334"/>
                    <a:pt x="407" y="332"/>
                  </a:cubicBezTo>
                  <a:cubicBezTo>
                    <a:pt x="406" y="331"/>
                    <a:pt x="407" y="330"/>
                    <a:pt x="407" y="329"/>
                  </a:cubicBezTo>
                  <a:cubicBezTo>
                    <a:pt x="406" y="327"/>
                    <a:pt x="402" y="326"/>
                    <a:pt x="405" y="325"/>
                  </a:cubicBezTo>
                  <a:cubicBezTo>
                    <a:pt x="408" y="325"/>
                    <a:pt x="411" y="325"/>
                    <a:pt x="414" y="325"/>
                  </a:cubicBezTo>
                  <a:cubicBezTo>
                    <a:pt x="415" y="320"/>
                    <a:pt x="411" y="320"/>
                    <a:pt x="411" y="318"/>
                  </a:cubicBezTo>
                  <a:cubicBezTo>
                    <a:pt x="411" y="315"/>
                    <a:pt x="408" y="316"/>
                    <a:pt x="407" y="314"/>
                  </a:cubicBezTo>
                  <a:cubicBezTo>
                    <a:pt x="407" y="314"/>
                    <a:pt x="409" y="312"/>
                    <a:pt x="408" y="311"/>
                  </a:cubicBezTo>
                  <a:cubicBezTo>
                    <a:pt x="404" y="312"/>
                    <a:pt x="403" y="309"/>
                    <a:pt x="400" y="310"/>
                  </a:cubicBezTo>
                  <a:cubicBezTo>
                    <a:pt x="401" y="302"/>
                    <a:pt x="391" y="304"/>
                    <a:pt x="391" y="297"/>
                  </a:cubicBezTo>
                  <a:cubicBezTo>
                    <a:pt x="395" y="294"/>
                    <a:pt x="397" y="290"/>
                    <a:pt x="405" y="291"/>
                  </a:cubicBezTo>
                  <a:cubicBezTo>
                    <a:pt x="406" y="290"/>
                    <a:pt x="405" y="289"/>
                    <a:pt x="407" y="288"/>
                  </a:cubicBezTo>
                  <a:cubicBezTo>
                    <a:pt x="407" y="285"/>
                    <a:pt x="402" y="285"/>
                    <a:pt x="402" y="281"/>
                  </a:cubicBezTo>
                  <a:cubicBezTo>
                    <a:pt x="396" y="281"/>
                    <a:pt x="393" y="283"/>
                    <a:pt x="388" y="281"/>
                  </a:cubicBezTo>
                  <a:cubicBezTo>
                    <a:pt x="388" y="283"/>
                    <a:pt x="388" y="285"/>
                    <a:pt x="387" y="283"/>
                  </a:cubicBezTo>
                  <a:cubicBezTo>
                    <a:pt x="386" y="282"/>
                    <a:pt x="386" y="284"/>
                    <a:pt x="386" y="284"/>
                  </a:cubicBezTo>
                  <a:cubicBezTo>
                    <a:pt x="383" y="286"/>
                    <a:pt x="377" y="288"/>
                    <a:pt x="376" y="288"/>
                  </a:cubicBezTo>
                  <a:cubicBezTo>
                    <a:pt x="372" y="290"/>
                    <a:pt x="373" y="290"/>
                    <a:pt x="372" y="293"/>
                  </a:cubicBezTo>
                  <a:cubicBezTo>
                    <a:pt x="371" y="293"/>
                    <a:pt x="369" y="292"/>
                    <a:pt x="369" y="293"/>
                  </a:cubicBezTo>
                  <a:cubicBezTo>
                    <a:pt x="368" y="293"/>
                    <a:pt x="369" y="296"/>
                    <a:pt x="369" y="297"/>
                  </a:cubicBezTo>
                  <a:cubicBezTo>
                    <a:pt x="369" y="300"/>
                    <a:pt x="373" y="295"/>
                    <a:pt x="373" y="300"/>
                  </a:cubicBezTo>
                  <a:cubicBezTo>
                    <a:pt x="373" y="301"/>
                    <a:pt x="374" y="301"/>
                    <a:pt x="374" y="303"/>
                  </a:cubicBezTo>
                  <a:cubicBezTo>
                    <a:pt x="373" y="307"/>
                    <a:pt x="376" y="310"/>
                    <a:pt x="376" y="311"/>
                  </a:cubicBezTo>
                  <a:cubicBezTo>
                    <a:pt x="376" y="313"/>
                    <a:pt x="376" y="313"/>
                    <a:pt x="377" y="314"/>
                  </a:cubicBezTo>
                  <a:cubicBezTo>
                    <a:pt x="377" y="314"/>
                    <a:pt x="379" y="318"/>
                    <a:pt x="379" y="318"/>
                  </a:cubicBezTo>
                  <a:cubicBezTo>
                    <a:pt x="380" y="322"/>
                    <a:pt x="380" y="321"/>
                    <a:pt x="381" y="324"/>
                  </a:cubicBezTo>
                  <a:cubicBezTo>
                    <a:pt x="382" y="325"/>
                    <a:pt x="381" y="327"/>
                    <a:pt x="381" y="328"/>
                  </a:cubicBezTo>
                  <a:cubicBezTo>
                    <a:pt x="382" y="329"/>
                    <a:pt x="385" y="329"/>
                    <a:pt x="384" y="332"/>
                  </a:cubicBezTo>
                  <a:cubicBezTo>
                    <a:pt x="379" y="331"/>
                    <a:pt x="383" y="338"/>
                    <a:pt x="380" y="339"/>
                  </a:cubicBezTo>
                  <a:cubicBezTo>
                    <a:pt x="386" y="340"/>
                    <a:pt x="386" y="349"/>
                    <a:pt x="393" y="345"/>
                  </a:cubicBezTo>
                  <a:cubicBezTo>
                    <a:pt x="387" y="350"/>
                    <a:pt x="399" y="345"/>
                    <a:pt x="400" y="349"/>
                  </a:cubicBezTo>
                  <a:close/>
                  <a:moveTo>
                    <a:pt x="442" y="284"/>
                  </a:moveTo>
                  <a:cubicBezTo>
                    <a:pt x="441" y="285"/>
                    <a:pt x="441" y="287"/>
                    <a:pt x="440" y="288"/>
                  </a:cubicBezTo>
                  <a:cubicBezTo>
                    <a:pt x="439" y="290"/>
                    <a:pt x="437" y="290"/>
                    <a:pt x="436" y="291"/>
                  </a:cubicBezTo>
                  <a:cubicBezTo>
                    <a:pt x="437" y="292"/>
                    <a:pt x="440" y="295"/>
                    <a:pt x="440" y="297"/>
                  </a:cubicBezTo>
                  <a:cubicBezTo>
                    <a:pt x="440" y="297"/>
                    <a:pt x="438" y="297"/>
                    <a:pt x="439" y="298"/>
                  </a:cubicBezTo>
                  <a:cubicBezTo>
                    <a:pt x="440" y="300"/>
                    <a:pt x="443" y="299"/>
                    <a:pt x="445" y="301"/>
                  </a:cubicBezTo>
                  <a:cubicBezTo>
                    <a:pt x="445" y="300"/>
                    <a:pt x="446" y="299"/>
                    <a:pt x="447" y="298"/>
                  </a:cubicBezTo>
                  <a:cubicBezTo>
                    <a:pt x="449" y="294"/>
                    <a:pt x="445" y="294"/>
                    <a:pt x="445" y="291"/>
                  </a:cubicBezTo>
                  <a:cubicBezTo>
                    <a:pt x="447" y="290"/>
                    <a:pt x="449" y="289"/>
                    <a:pt x="449" y="286"/>
                  </a:cubicBezTo>
                  <a:cubicBezTo>
                    <a:pt x="446" y="286"/>
                    <a:pt x="446" y="285"/>
                    <a:pt x="447" y="283"/>
                  </a:cubicBezTo>
                  <a:cubicBezTo>
                    <a:pt x="445" y="284"/>
                    <a:pt x="443" y="283"/>
                    <a:pt x="442" y="284"/>
                  </a:cubicBezTo>
                  <a:close/>
                  <a:moveTo>
                    <a:pt x="258" y="322"/>
                  </a:moveTo>
                  <a:cubicBezTo>
                    <a:pt x="257" y="328"/>
                    <a:pt x="267" y="324"/>
                    <a:pt x="268" y="322"/>
                  </a:cubicBezTo>
                  <a:cubicBezTo>
                    <a:pt x="264" y="321"/>
                    <a:pt x="262" y="321"/>
                    <a:pt x="258" y="322"/>
                  </a:cubicBezTo>
                  <a:close/>
                  <a:moveTo>
                    <a:pt x="290" y="583"/>
                  </a:moveTo>
                  <a:cubicBezTo>
                    <a:pt x="292" y="578"/>
                    <a:pt x="300" y="578"/>
                    <a:pt x="299" y="569"/>
                  </a:cubicBezTo>
                  <a:cubicBezTo>
                    <a:pt x="295" y="572"/>
                    <a:pt x="288" y="566"/>
                    <a:pt x="283" y="570"/>
                  </a:cubicBezTo>
                  <a:cubicBezTo>
                    <a:pt x="289" y="571"/>
                    <a:pt x="282" y="572"/>
                    <a:pt x="282" y="573"/>
                  </a:cubicBezTo>
                  <a:cubicBezTo>
                    <a:pt x="282" y="572"/>
                    <a:pt x="283" y="576"/>
                    <a:pt x="283" y="577"/>
                  </a:cubicBezTo>
                  <a:cubicBezTo>
                    <a:pt x="283" y="579"/>
                    <a:pt x="283" y="581"/>
                    <a:pt x="282" y="582"/>
                  </a:cubicBezTo>
                  <a:cubicBezTo>
                    <a:pt x="282" y="581"/>
                    <a:pt x="281" y="580"/>
                    <a:pt x="280" y="582"/>
                  </a:cubicBezTo>
                  <a:cubicBezTo>
                    <a:pt x="282" y="584"/>
                    <a:pt x="287" y="583"/>
                    <a:pt x="290" y="5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2386" y="1222"/>
              <a:ext cx="40" cy="21"/>
            </a:xfrm>
            <a:custGeom>
              <a:avLst/>
              <a:gdLst>
                <a:gd name="T0" fmla="*/ 12 w 17"/>
                <a:gd name="T1" fmla="*/ 0 h 9"/>
                <a:gd name="T2" fmla="*/ 15 w 17"/>
                <a:gd name="T3" fmla="*/ 8 h 9"/>
                <a:gd name="T4" fmla="*/ 0 w 17"/>
                <a:gd name="T5" fmla="*/ 4 h 9"/>
                <a:gd name="T6" fmla="*/ 12 w 1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9">
                  <a:moveTo>
                    <a:pt x="12" y="0"/>
                  </a:moveTo>
                  <a:cubicBezTo>
                    <a:pt x="12" y="4"/>
                    <a:pt x="17" y="3"/>
                    <a:pt x="15" y="8"/>
                  </a:cubicBezTo>
                  <a:cubicBezTo>
                    <a:pt x="7" y="9"/>
                    <a:pt x="3" y="7"/>
                    <a:pt x="0" y="4"/>
                  </a:cubicBezTo>
                  <a:cubicBezTo>
                    <a:pt x="2" y="1"/>
                    <a:pt x="7" y="1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8"/>
            <p:cNvSpPr>
              <a:spLocks noEditPoints="1"/>
            </p:cNvSpPr>
            <p:nvPr/>
          </p:nvSpPr>
          <p:spPr bwMode="auto">
            <a:xfrm>
              <a:off x="2469" y="1262"/>
              <a:ext cx="400" cy="280"/>
            </a:xfrm>
            <a:custGeom>
              <a:avLst/>
              <a:gdLst>
                <a:gd name="T0" fmla="*/ 16 w 169"/>
                <a:gd name="T1" fmla="*/ 7 h 118"/>
                <a:gd name="T2" fmla="*/ 22 w 169"/>
                <a:gd name="T3" fmla="*/ 5 h 118"/>
                <a:gd name="T4" fmla="*/ 22 w 169"/>
                <a:gd name="T5" fmla="*/ 8 h 118"/>
                <a:gd name="T6" fmla="*/ 22 w 169"/>
                <a:gd name="T7" fmla="*/ 14 h 118"/>
                <a:gd name="T8" fmla="*/ 26 w 169"/>
                <a:gd name="T9" fmla="*/ 25 h 118"/>
                <a:gd name="T10" fmla="*/ 36 w 169"/>
                <a:gd name="T11" fmla="*/ 7 h 118"/>
                <a:gd name="T12" fmla="*/ 49 w 169"/>
                <a:gd name="T13" fmla="*/ 5 h 118"/>
                <a:gd name="T14" fmla="*/ 57 w 169"/>
                <a:gd name="T15" fmla="*/ 19 h 118"/>
                <a:gd name="T16" fmla="*/ 67 w 169"/>
                <a:gd name="T17" fmla="*/ 16 h 118"/>
                <a:gd name="T18" fmla="*/ 81 w 169"/>
                <a:gd name="T19" fmla="*/ 15 h 118"/>
                <a:gd name="T20" fmla="*/ 87 w 169"/>
                <a:gd name="T21" fmla="*/ 21 h 118"/>
                <a:gd name="T22" fmla="*/ 92 w 169"/>
                <a:gd name="T23" fmla="*/ 23 h 118"/>
                <a:gd name="T24" fmla="*/ 95 w 169"/>
                <a:gd name="T25" fmla="*/ 25 h 118"/>
                <a:gd name="T26" fmla="*/ 108 w 169"/>
                <a:gd name="T27" fmla="*/ 28 h 118"/>
                <a:gd name="T28" fmla="*/ 119 w 169"/>
                <a:gd name="T29" fmla="*/ 33 h 118"/>
                <a:gd name="T30" fmla="*/ 123 w 169"/>
                <a:gd name="T31" fmla="*/ 37 h 118"/>
                <a:gd name="T32" fmla="*/ 131 w 169"/>
                <a:gd name="T33" fmla="*/ 44 h 118"/>
                <a:gd name="T34" fmla="*/ 126 w 169"/>
                <a:gd name="T35" fmla="*/ 56 h 118"/>
                <a:gd name="T36" fmla="*/ 138 w 169"/>
                <a:gd name="T37" fmla="*/ 57 h 118"/>
                <a:gd name="T38" fmla="*/ 141 w 169"/>
                <a:gd name="T39" fmla="*/ 64 h 118"/>
                <a:gd name="T40" fmla="*/ 153 w 169"/>
                <a:gd name="T41" fmla="*/ 66 h 118"/>
                <a:gd name="T42" fmla="*/ 160 w 169"/>
                <a:gd name="T43" fmla="*/ 73 h 118"/>
                <a:gd name="T44" fmla="*/ 162 w 169"/>
                <a:gd name="T45" fmla="*/ 78 h 118"/>
                <a:gd name="T46" fmla="*/ 155 w 169"/>
                <a:gd name="T47" fmla="*/ 88 h 118"/>
                <a:gd name="T48" fmla="*/ 146 w 169"/>
                <a:gd name="T49" fmla="*/ 87 h 118"/>
                <a:gd name="T50" fmla="*/ 137 w 169"/>
                <a:gd name="T51" fmla="*/ 78 h 118"/>
                <a:gd name="T52" fmla="*/ 130 w 169"/>
                <a:gd name="T53" fmla="*/ 85 h 118"/>
                <a:gd name="T54" fmla="*/ 140 w 169"/>
                <a:gd name="T55" fmla="*/ 91 h 118"/>
                <a:gd name="T56" fmla="*/ 146 w 169"/>
                <a:gd name="T57" fmla="*/ 101 h 118"/>
                <a:gd name="T58" fmla="*/ 141 w 169"/>
                <a:gd name="T59" fmla="*/ 110 h 118"/>
                <a:gd name="T60" fmla="*/ 123 w 169"/>
                <a:gd name="T61" fmla="*/ 103 h 118"/>
                <a:gd name="T62" fmla="*/ 129 w 169"/>
                <a:gd name="T63" fmla="*/ 110 h 118"/>
                <a:gd name="T64" fmla="*/ 136 w 169"/>
                <a:gd name="T65" fmla="*/ 115 h 118"/>
                <a:gd name="T66" fmla="*/ 129 w 169"/>
                <a:gd name="T67" fmla="*/ 115 h 118"/>
                <a:gd name="T68" fmla="*/ 113 w 169"/>
                <a:gd name="T69" fmla="*/ 109 h 118"/>
                <a:gd name="T70" fmla="*/ 105 w 169"/>
                <a:gd name="T71" fmla="*/ 105 h 118"/>
                <a:gd name="T72" fmla="*/ 101 w 169"/>
                <a:gd name="T73" fmla="*/ 98 h 118"/>
                <a:gd name="T74" fmla="*/ 92 w 169"/>
                <a:gd name="T75" fmla="*/ 82 h 118"/>
                <a:gd name="T76" fmla="*/ 94 w 169"/>
                <a:gd name="T77" fmla="*/ 78 h 118"/>
                <a:gd name="T78" fmla="*/ 96 w 169"/>
                <a:gd name="T79" fmla="*/ 73 h 118"/>
                <a:gd name="T80" fmla="*/ 101 w 169"/>
                <a:gd name="T81" fmla="*/ 66 h 118"/>
                <a:gd name="T82" fmla="*/ 96 w 169"/>
                <a:gd name="T83" fmla="*/ 57 h 118"/>
                <a:gd name="T84" fmla="*/ 91 w 169"/>
                <a:gd name="T85" fmla="*/ 53 h 118"/>
                <a:gd name="T86" fmla="*/ 87 w 169"/>
                <a:gd name="T87" fmla="*/ 53 h 118"/>
                <a:gd name="T88" fmla="*/ 81 w 169"/>
                <a:gd name="T89" fmla="*/ 52 h 118"/>
                <a:gd name="T90" fmla="*/ 70 w 169"/>
                <a:gd name="T91" fmla="*/ 39 h 118"/>
                <a:gd name="T92" fmla="*/ 59 w 169"/>
                <a:gd name="T93" fmla="*/ 42 h 118"/>
                <a:gd name="T94" fmla="*/ 49 w 169"/>
                <a:gd name="T95" fmla="*/ 42 h 118"/>
                <a:gd name="T96" fmla="*/ 37 w 169"/>
                <a:gd name="T97" fmla="*/ 42 h 118"/>
                <a:gd name="T98" fmla="*/ 16 w 169"/>
                <a:gd name="T99" fmla="*/ 37 h 118"/>
                <a:gd name="T100" fmla="*/ 7 w 169"/>
                <a:gd name="T101" fmla="*/ 32 h 118"/>
                <a:gd name="T102" fmla="*/ 4 w 169"/>
                <a:gd name="T103" fmla="*/ 25 h 118"/>
                <a:gd name="T104" fmla="*/ 5 w 169"/>
                <a:gd name="T105" fmla="*/ 19 h 118"/>
                <a:gd name="T106" fmla="*/ 109 w 169"/>
                <a:gd name="T107" fmla="*/ 81 h 118"/>
                <a:gd name="T108" fmla="*/ 116 w 169"/>
                <a:gd name="T109" fmla="*/ 75 h 118"/>
                <a:gd name="T110" fmla="*/ 109 w 169"/>
                <a:gd name="T111" fmla="*/ 8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9" h="118">
                  <a:moveTo>
                    <a:pt x="7" y="8"/>
                  </a:moveTo>
                  <a:cubicBezTo>
                    <a:pt x="9" y="12"/>
                    <a:pt x="15" y="3"/>
                    <a:pt x="16" y="7"/>
                  </a:cubicBezTo>
                  <a:cubicBezTo>
                    <a:pt x="18" y="7"/>
                    <a:pt x="17" y="4"/>
                    <a:pt x="18" y="4"/>
                  </a:cubicBezTo>
                  <a:cubicBezTo>
                    <a:pt x="20" y="3"/>
                    <a:pt x="21" y="5"/>
                    <a:pt x="22" y="5"/>
                  </a:cubicBezTo>
                  <a:cubicBezTo>
                    <a:pt x="24" y="5"/>
                    <a:pt x="24" y="0"/>
                    <a:pt x="28" y="4"/>
                  </a:cubicBezTo>
                  <a:cubicBezTo>
                    <a:pt x="28" y="10"/>
                    <a:pt x="24" y="6"/>
                    <a:pt x="22" y="8"/>
                  </a:cubicBezTo>
                  <a:cubicBezTo>
                    <a:pt x="21" y="9"/>
                    <a:pt x="25" y="9"/>
                    <a:pt x="25" y="9"/>
                  </a:cubicBezTo>
                  <a:cubicBezTo>
                    <a:pt x="25" y="11"/>
                    <a:pt x="22" y="12"/>
                    <a:pt x="22" y="14"/>
                  </a:cubicBezTo>
                  <a:cubicBezTo>
                    <a:pt x="22" y="16"/>
                    <a:pt x="23" y="16"/>
                    <a:pt x="23" y="18"/>
                  </a:cubicBezTo>
                  <a:cubicBezTo>
                    <a:pt x="24" y="20"/>
                    <a:pt x="22" y="25"/>
                    <a:pt x="26" y="25"/>
                  </a:cubicBezTo>
                  <a:cubicBezTo>
                    <a:pt x="29" y="24"/>
                    <a:pt x="27" y="17"/>
                    <a:pt x="28" y="14"/>
                  </a:cubicBezTo>
                  <a:cubicBezTo>
                    <a:pt x="34" y="15"/>
                    <a:pt x="34" y="10"/>
                    <a:pt x="36" y="7"/>
                  </a:cubicBezTo>
                  <a:cubicBezTo>
                    <a:pt x="38" y="10"/>
                    <a:pt x="41" y="4"/>
                    <a:pt x="43" y="8"/>
                  </a:cubicBezTo>
                  <a:cubicBezTo>
                    <a:pt x="46" y="8"/>
                    <a:pt x="45" y="4"/>
                    <a:pt x="49" y="5"/>
                  </a:cubicBezTo>
                  <a:cubicBezTo>
                    <a:pt x="48" y="10"/>
                    <a:pt x="52" y="11"/>
                    <a:pt x="56" y="12"/>
                  </a:cubicBezTo>
                  <a:cubicBezTo>
                    <a:pt x="54" y="17"/>
                    <a:pt x="55" y="16"/>
                    <a:pt x="57" y="19"/>
                  </a:cubicBezTo>
                  <a:cubicBezTo>
                    <a:pt x="59" y="18"/>
                    <a:pt x="61" y="18"/>
                    <a:pt x="63" y="19"/>
                  </a:cubicBezTo>
                  <a:cubicBezTo>
                    <a:pt x="66" y="20"/>
                    <a:pt x="66" y="17"/>
                    <a:pt x="67" y="16"/>
                  </a:cubicBezTo>
                  <a:cubicBezTo>
                    <a:pt x="68" y="16"/>
                    <a:pt x="71" y="17"/>
                    <a:pt x="71" y="15"/>
                  </a:cubicBezTo>
                  <a:cubicBezTo>
                    <a:pt x="75" y="16"/>
                    <a:pt x="77" y="16"/>
                    <a:pt x="81" y="15"/>
                  </a:cubicBezTo>
                  <a:cubicBezTo>
                    <a:pt x="81" y="18"/>
                    <a:pt x="85" y="17"/>
                    <a:pt x="84" y="16"/>
                  </a:cubicBezTo>
                  <a:cubicBezTo>
                    <a:pt x="85" y="17"/>
                    <a:pt x="85" y="19"/>
                    <a:pt x="87" y="21"/>
                  </a:cubicBezTo>
                  <a:cubicBezTo>
                    <a:pt x="87" y="21"/>
                    <a:pt x="90" y="22"/>
                    <a:pt x="91" y="22"/>
                  </a:cubicBezTo>
                  <a:cubicBezTo>
                    <a:pt x="92" y="22"/>
                    <a:pt x="91" y="23"/>
                    <a:pt x="92" y="23"/>
                  </a:cubicBezTo>
                  <a:cubicBezTo>
                    <a:pt x="95" y="24"/>
                    <a:pt x="91" y="26"/>
                    <a:pt x="94" y="28"/>
                  </a:cubicBezTo>
                  <a:cubicBezTo>
                    <a:pt x="94" y="28"/>
                    <a:pt x="95" y="25"/>
                    <a:pt x="95" y="25"/>
                  </a:cubicBezTo>
                  <a:cubicBezTo>
                    <a:pt x="97" y="26"/>
                    <a:pt x="97" y="29"/>
                    <a:pt x="101" y="29"/>
                  </a:cubicBezTo>
                  <a:cubicBezTo>
                    <a:pt x="103" y="29"/>
                    <a:pt x="105" y="28"/>
                    <a:pt x="108" y="28"/>
                  </a:cubicBezTo>
                  <a:cubicBezTo>
                    <a:pt x="107" y="33"/>
                    <a:pt x="116" y="30"/>
                    <a:pt x="116" y="35"/>
                  </a:cubicBezTo>
                  <a:cubicBezTo>
                    <a:pt x="118" y="35"/>
                    <a:pt x="119" y="34"/>
                    <a:pt x="119" y="33"/>
                  </a:cubicBezTo>
                  <a:cubicBezTo>
                    <a:pt x="121" y="34"/>
                    <a:pt x="121" y="36"/>
                    <a:pt x="122" y="39"/>
                  </a:cubicBezTo>
                  <a:cubicBezTo>
                    <a:pt x="123" y="39"/>
                    <a:pt x="123" y="38"/>
                    <a:pt x="123" y="37"/>
                  </a:cubicBezTo>
                  <a:cubicBezTo>
                    <a:pt x="125" y="39"/>
                    <a:pt x="127" y="42"/>
                    <a:pt x="131" y="42"/>
                  </a:cubicBezTo>
                  <a:cubicBezTo>
                    <a:pt x="131" y="43"/>
                    <a:pt x="130" y="44"/>
                    <a:pt x="131" y="44"/>
                  </a:cubicBezTo>
                  <a:cubicBezTo>
                    <a:pt x="133" y="47"/>
                    <a:pt x="127" y="49"/>
                    <a:pt x="131" y="50"/>
                  </a:cubicBezTo>
                  <a:cubicBezTo>
                    <a:pt x="130" y="52"/>
                    <a:pt x="126" y="52"/>
                    <a:pt x="126" y="56"/>
                  </a:cubicBezTo>
                  <a:cubicBezTo>
                    <a:pt x="129" y="61"/>
                    <a:pt x="135" y="54"/>
                    <a:pt x="137" y="60"/>
                  </a:cubicBezTo>
                  <a:cubicBezTo>
                    <a:pt x="138" y="60"/>
                    <a:pt x="138" y="58"/>
                    <a:pt x="138" y="57"/>
                  </a:cubicBezTo>
                  <a:cubicBezTo>
                    <a:pt x="141" y="57"/>
                    <a:pt x="139" y="60"/>
                    <a:pt x="140" y="61"/>
                  </a:cubicBezTo>
                  <a:cubicBezTo>
                    <a:pt x="140" y="61"/>
                    <a:pt x="141" y="64"/>
                    <a:pt x="141" y="64"/>
                  </a:cubicBezTo>
                  <a:cubicBezTo>
                    <a:pt x="143" y="64"/>
                    <a:pt x="145" y="61"/>
                    <a:pt x="144" y="67"/>
                  </a:cubicBezTo>
                  <a:cubicBezTo>
                    <a:pt x="147" y="67"/>
                    <a:pt x="148" y="65"/>
                    <a:pt x="153" y="66"/>
                  </a:cubicBezTo>
                  <a:cubicBezTo>
                    <a:pt x="153" y="67"/>
                    <a:pt x="154" y="68"/>
                    <a:pt x="154" y="70"/>
                  </a:cubicBezTo>
                  <a:cubicBezTo>
                    <a:pt x="156" y="70"/>
                    <a:pt x="161" y="68"/>
                    <a:pt x="160" y="73"/>
                  </a:cubicBezTo>
                  <a:cubicBezTo>
                    <a:pt x="165" y="70"/>
                    <a:pt x="162" y="73"/>
                    <a:pt x="167" y="74"/>
                  </a:cubicBezTo>
                  <a:cubicBezTo>
                    <a:pt x="169" y="77"/>
                    <a:pt x="162" y="78"/>
                    <a:pt x="162" y="78"/>
                  </a:cubicBezTo>
                  <a:cubicBezTo>
                    <a:pt x="162" y="79"/>
                    <a:pt x="163" y="80"/>
                    <a:pt x="164" y="80"/>
                  </a:cubicBezTo>
                  <a:cubicBezTo>
                    <a:pt x="160" y="83"/>
                    <a:pt x="157" y="83"/>
                    <a:pt x="155" y="88"/>
                  </a:cubicBezTo>
                  <a:cubicBezTo>
                    <a:pt x="154" y="88"/>
                    <a:pt x="153" y="88"/>
                    <a:pt x="153" y="89"/>
                  </a:cubicBezTo>
                  <a:cubicBezTo>
                    <a:pt x="151" y="89"/>
                    <a:pt x="146" y="89"/>
                    <a:pt x="146" y="87"/>
                  </a:cubicBezTo>
                  <a:cubicBezTo>
                    <a:pt x="146" y="84"/>
                    <a:pt x="138" y="87"/>
                    <a:pt x="140" y="81"/>
                  </a:cubicBezTo>
                  <a:cubicBezTo>
                    <a:pt x="137" y="81"/>
                    <a:pt x="137" y="80"/>
                    <a:pt x="137" y="78"/>
                  </a:cubicBezTo>
                  <a:cubicBezTo>
                    <a:pt x="135" y="78"/>
                    <a:pt x="133" y="78"/>
                    <a:pt x="131" y="78"/>
                  </a:cubicBezTo>
                  <a:cubicBezTo>
                    <a:pt x="128" y="78"/>
                    <a:pt x="131" y="83"/>
                    <a:pt x="130" y="85"/>
                  </a:cubicBezTo>
                  <a:cubicBezTo>
                    <a:pt x="130" y="88"/>
                    <a:pt x="134" y="88"/>
                    <a:pt x="134" y="91"/>
                  </a:cubicBezTo>
                  <a:cubicBezTo>
                    <a:pt x="137" y="89"/>
                    <a:pt x="140" y="94"/>
                    <a:pt x="140" y="91"/>
                  </a:cubicBezTo>
                  <a:cubicBezTo>
                    <a:pt x="142" y="93"/>
                    <a:pt x="143" y="96"/>
                    <a:pt x="143" y="99"/>
                  </a:cubicBezTo>
                  <a:cubicBezTo>
                    <a:pt x="142" y="101"/>
                    <a:pt x="145" y="100"/>
                    <a:pt x="146" y="101"/>
                  </a:cubicBezTo>
                  <a:cubicBezTo>
                    <a:pt x="147" y="104"/>
                    <a:pt x="144" y="110"/>
                    <a:pt x="144" y="113"/>
                  </a:cubicBezTo>
                  <a:cubicBezTo>
                    <a:pt x="141" y="115"/>
                    <a:pt x="142" y="111"/>
                    <a:pt x="141" y="110"/>
                  </a:cubicBezTo>
                  <a:cubicBezTo>
                    <a:pt x="139" y="109"/>
                    <a:pt x="135" y="110"/>
                    <a:pt x="134" y="106"/>
                  </a:cubicBezTo>
                  <a:cubicBezTo>
                    <a:pt x="129" y="107"/>
                    <a:pt x="129" y="102"/>
                    <a:pt x="123" y="103"/>
                  </a:cubicBezTo>
                  <a:cubicBezTo>
                    <a:pt x="123" y="106"/>
                    <a:pt x="128" y="104"/>
                    <a:pt x="129" y="106"/>
                  </a:cubicBezTo>
                  <a:cubicBezTo>
                    <a:pt x="124" y="111"/>
                    <a:pt x="133" y="108"/>
                    <a:pt x="129" y="110"/>
                  </a:cubicBezTo>
                  <a:cubicBezTo>
                    <a:pt x="129" y="112"/>
                    <a:pt x="132" y="112"/>
                    <a:pt x="134" y="113"/>
                  </a:cubicBezTo>
                  <a:cubicBezTo>
                    <a:pt x="135" y="114"/>
                    <a:pt x="134" y="115"/>
                    <a:pt x="136" y="115"/>
                  </a:cubicBezTo>
                  <a:cubicBezTo>
                    <a:pt x="138" y="115"/>
                    <a:pt x="138" y="115"/>
                    <a:pt x="138" y="117"/>
                  </a:cubicBezTo>
                  <a:cubicBezTo>
                    <a:pt x="134" y="118"/>
                    <a:pt x="132" y="117"/>
                    <a:pt x="129" y="115"/>
                  </a:cubicBezTo>
                  <a:cubicBezTo>
                    <a:pt x="127" y="113"/>
                    <a:pt x="123" y="114"/>
                    <a:pt x="120" y="112"/>
                  </a:cubicBezTo>
                  <a:cubicBezTo>
                    <a:pt x="119" y="111"/>
                    <a:pt x="115" y="109"/>
                    <a:pt x="113" y="109"/>
                  </a:cubicBezTo>
                  <a:cubicBezTo>
                    <a:pt x="111" y="109"/>
                    <a:pt x="111" y="107"/>
                    <a:pt x="110" y="106"/>
                  </a:cubicBezTo>
                  <a:cubicBezTo>
                    <a:pt x="109" y="105"/>
                    <a:pt x="106" y="106"/>
                    <a:pt x="105" y="105"/>
                  </a:cubicBezTo>
                  <a:cubicBezTo>
                    <a:pt x="104" y="104"/>
                    <a:pt x="104" y="102"/>
                    <a:pt x="103" y="101"/>
                  </a:cubicBezTo>
                  <a:cubicBezTo>
                    <a:pt x="103" y="100"/>
                    <a:pt x="99" y="101"/>
                    <a:pt x="101" y="98"/>
                  </a:cubicBezTo>
                  <a:cubicBezTo>
                    <a:pt x="95" y="98"/>
                    <a:pt x="94" y="92"/>
                    <a:pt x="91" y="89"/>
                  </a:cubicBezTo>
                  <a:cubicBezTo>
                    <a:pt x="92" y="89"/>
                    <a:pt x="90" y="84"/>
                    <a:pt x="92" y="82"/>
                  </a:cubicBezTo>
                  <a:cubicBezTo>
                    <a:pt x="92" y="82"/>
                    <a:pt x="95" y="83"/>
                    <a:pt x="95" y="82"/>
                  </a:cubicBezTo>
                  <a:cubicBezTo>
                    <a:pt x="95" y="82"/>
                    <a:pt x="93" y="80"/>
                    <a:pt x="94" y="78"/>
                  </a:cubicBezTo>
                  <a:cubicBezTo>
                    <a:pt x="94" y="78"/>
                    <a:pt x="96" y="78"/>
                    <a:pt x="96" y="78"/>
                  </a:cubicBezTo>
                  <a:cubicBezTo>
                    <a:pt x="97" y="77"/>
                    <a:pt x="96" y="74"/>
                    <a:pt x="96" y="73"/>
                  </a:cubicBezTo>
                  <a:cubicBezTo>
                    <a:pt x="97" y="72"/>
                    <a:pt x="99" y="73"/>
                    <a:pt x="99" y="73"/>
                  </a:cubicBezTo>
                  <a:cubicBezTo>
                    <a:pt x="101" y="71"/>
                    <a:pt x="99" y="67"/>
                    <a:pt x="101" y="66"/>
                  </a:cubicBezTo>
                  <a:cubicBezTo>
                    <a:pt x="100" y="64"/>
                    <a:pt x="98" y="64"/>
                    <a:pt x="96" y="64"/>
                  </a:cubicBezTo>
                  <a:cubicBezTo>
                    <a:pt x="96" y="62"/>
                    <a:pt x="96" y="59"/>
                    <a:pt x="96" y="57"/>
                  </a:cubicBezTo>
                  <a:cubicBezTo>
                    <a:pt x="95" y="57"/>
                    <a:pt x="94" y="57"/>
                    <a:pt x="94" y="59"/>
                  </a:cubicBezTo>
                  <a:cubicBezTo>
                    <a:pt x="91" y="57"/>
                    <a:pt x="92" y="54"/>
                    <a:pt x="91" y="53"/>
                  </a:cubicBezTo>
                  <a:cubicBezTo>
                    <a:pt x="90" y="53"/>
                    <a:pt x="89" y="55"/>
                    <a:pt x="88" y="54"/>
                  </a:cubicBezTo>
                  <a:cubicBezTo>
                    <a:pt x="88" y="54"/>
                    <a:pt x="87" y="53"/>
                    <a:pt x="87" y="53"/>
                  </a:cubicBezTo>
                  <a:cubicBezTo>
                    <a:pt x="86" y="52"/>
                    <a:pt x="84" y="50"/>
                    <a:pt x="84" y="50"/>
                  </a:cubicBezTo>
                  <a:cubicBezTo>
                    <a:pt x="83" y="50"/>
                    <a:pt x="82" y="52"/>
                    <a:pt x="81" y="52"/>
                  </a:cubicBezTo>
                  <a:cubicBezTo>
                    <a:pt x="81" y="51"/>
                    <a:pt x="79" y="48"/>
                    <a:pt x="75" y="49"/>
                  </a:cubicBezTo>
                  <a:cubicBezTo>
                    <a:pt x="81" y="42"/>
                    <a:pt x="68" y="46"/>
                    <a:pt x="70" y="39"/>
                  </a:cubicBezTo>
                  <a:cubicBezTo>
                    <a:pt x="66" y="39"/>
                    <a:pt x="63" y="39"/>
                    <a:pt x="63" y="43"/>
                  </a:cubicBezTo>
                  <a:cubicBezTo>
                    <a:pt x="61" y="44"/>
                    <a:pt x="59" y="42"/>
                    <a:pt x="59" y="42"/>
                  </a:cubicBezTo>
                  <a:cubicBezTo>
                    <a:pt x="57" y="42"/>
                    <a:pt x="56" y="43"/>
                    <a:pt x="54" y="43"/>
                  </a:cubicBezTo>
                  <a:cubicBezTo>
                    <a:pt x="52" y="43"/>
                    <a:pt x="51" y="42"/>
                    <a:pt x="49" y="42"/>
                  </a:cubicBezTo>
                  <a:cubicBezTo>
                    <a:pt x="46" y="42"/>
                    <a:pt x="46" y="43"/>
                    <a:pt x="43" y="43"/>
                  </a:cubicBezTo>
                  <a:cubicBezTo>
                    <a:pt x="40" y="43"/>
                    <a:pt x="39" y="42"/>
                    <a:pt x="37" y="42"/>
                  </a:cubicBezTo>
                  <a:cubicBezTo>
                    <a:pt x="31" y="41"/>
                    <a:pt x="26" y="42"/>
                    <a:pt x="19" y="40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4" y="37"/>
                    <a:pt x="12" y="38"/>
                    <a:pt x="12" y="35"/>
                  </a:cubicBezTo>
                  <a:cubicBezTo>
                    <a:pt x="10" y="34"/>
                    <a:pt x="5" y="36"/>
                    <a:pt x="7" y="32"/>
                  </a:cubicBezTo>
                  <a:cubicBezTo>
                    <a:pt x="11" y="33"/>
                    <a:pt x="13" y="30"/>
                    <a:pt x="15" y="29"/>
                  </a:cubicBezTo>
                  <a:cubicBezTo>
                    <a:pt x="13" y="26"/>
                    <a:pt x="5" y="28"/>
                    <a:pt x="4" y="25"/>
                  </a:cubicBezTo>
                  <a:cubicBezTo>
                    <a:pt x="3" y="25"/>
                    <a:pt x="2" y="25"/>
                    <a:pt x="2" y="26"/>
                  </a:cubicBezTo>
                  <a:cubicBezTo>
                    <a:pt x="0" y="26"/>
                    <a:pt x="4" y="20"/>
                    <a:pt x="5" y="19"/>
                  </a:cubicBezTo>
                  <a:cubicBezTo>
                    <a:pt x="4" y="14"/>
                    <a:pt x="8" y="13"/>
                    <a:pt x="7" y="8"/>
                  </a:cubicBezTo>
                  <a:close/>
                  <a:moveTo>
                    <a:pt x="109" y="81"/>
                  </a:moveTo>
                  <a:cubicBezTo>
                    <a:pt x="110" y="78"/>
                    <a:pt x="116" y="80"/>
                    <a:pt x="119" y="80"/>
                  </a:cubicBezTo>
                  <a:cubicBezTo>
                    <a:pt x="119" y="77"/>
                    <a:pt x="117" y="77"/>
                    <a:pt x="116" y="75"/>
                  </a:cubicBezTo>
                  <a:cubicBezTo>
                    <a:pt x="114" y="73"/>
                    <a:pt x="111" y="75"/>
                    <a:pt x="108" y="73"/>
                  </a:cubicBezTo>
                  <a:cubicBezTo>
                    <a:pt x="108" y="75"/>
                    <a:pt x="106" y="81"/>
                    <a:pt x="109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2078" y="1276"/>
              <a:ext cx="246" cy="123"/>
            </a:xfrm>
            <a:custGeom>
              <a:avLst/>
              <a:gdLst>
                <a:gd name="T0" fmla="*/ 12 w 104"/>
                <a:gd name="T1" fmla="*/ 40 h 52"/>
                <a:gd name="T2" fmla="*/ 13 w 104"/>
                <a:gd name="T3" fmla="*/ 36 h 52"/>
                <a:gd name="T4" fmla="*/ 19 w 104"/>
                <a:gd name="T5" fmla="*/ 34 h 52"/>
                <a:gd name="T6" fmla="*/ 22 w 104"/>
                <a:gd name="T7" fmla="*/ 33 h 52"/>
                <a:gd name="T8" fmla="*/ 37 w 104"/>
                <a:gd name="T9" fmla="*/ 31 h 52"/>
                <a:gd name="T10" fmla="*/ 22 w 104"/>
                <a:gd name="T11" fmla="*/ 30 h 52"/>
                <a:gd name="T12" fmla="*/ 20 w 104"/>
                <a:gd name="T13" fmla="*/ 29 h 52"/>
                <a:gd name="T14" fmla="*/ 16 w 104"/>
                <a:gd name="T15" fmla="*/ 30 h 52"/>
                <a:gd name="T16" fmla="*/ 7 w 104"/>
                <a:gd name="T17" fmla="*/ 29 h 52"/>
                <a:gd name="T18" fmla="*/ 15 w 104"/>
                <a:gd name="T19" fmla="*/ 23 h 52"/>
                <a:gd name="T20" fmla="*/ 19 w 104"/>
                <a:gd name="T21" fmla="*/ 23 h 52"/>
                <a:gd name="T22" fmla="*/ 3 w 104"/>
                <a:gd name="T23" fmla="*/ 20 h 52"/>
                <a:gd name="T24" fmla="*/ 0 w 104"/>
                <a:gd name="T25" fmla="*/ 16 h 52"/>
                <a:gd name="T26" fmla="*/ 7 w 104"/>
                <a:gd name="T27" fmla="*/ 10 h 52"/>
                <a:gd name="T28" fmla="*/ 7 w 104"/>
                <a:gd name="T29" fmla="*/ 9 h 52"/>
                <a:gd name="T30" fmla="*/ 22 w 104"/>
                <a:gd name="T31" fmla="*/ 3 h 52"/>
                <a:gd name="T32" fmla="*/ 26 w 104"/>
                <a:gd name="T33" fmla="*/ 1 h 52"/>
                <a:gd name="T34" fmla="*/ 29 w 104"/>
                <a:gd name="T35" fmla="*/ 2 h 52"/>
                <a:gd name="T36" fmla="*/ 31 w 104"/>
                <a:gd name="T37" fmla="*/ 8 h 52"/>
                <a:gd name="T38" fmla="*/ 29 w 104"/>
                <a:gd name="T39" fmla="*/ 9 h 52"/>
                <a:gd name="T40" fmla="*/ 31 w 104"/>
                <a:gd name="T41" fmla="*/ 10 h 52"/>
                <a:gd name="T42" fmla="*/ 33 w 104"/>
                <a:gd name="T43" fmla="*/ 8 h 52"/>
                <a:gd name="T44" fmla="*/ 41 w 104"/>
                <a:gd name="T45" fmla="*/ 6 h 52"/>
                <a:gd name="T46" fmla="*/ 45 w 104"/>
                <a:gd name="T47" fmla="*/ 13 h 52"/>
                <a:gd name="T48" fmla="*/ 51 w 104"/>
                <a:gd name="T49" fmla="*/ 10 h 52"/>
                <a:gd name="T50" fmla="*/ 55 w 104"/>
                <a:gd name="T51" fmla="*/ 6 h 52"/>
                <a:gd name="T52" fmla="*/ 59 w 104"/>
                <a:gd name="T53" fmla="*/ 8 h 52"/>
                <a:gd name="T54" fmla="*/ 61 w 104"/>
                <a:gd name="T55" fmla="*/ 13 h 52"/>
                <a:gd name="T56" fmla="*/ 64 w 104"/>
                <a:gd name="T57" fmla="*/ 19 h 52"/>
                <a:gd name="T58" fmla="*/ 69 w 104"/>
                <a:gd name="T59" fmla="*/ 15 h 52"/>
                <a:gd name="T60" fmla="*/ 65 w 104"/>
                <a:gd name="T61" fmla="*/ 12 h 52"/>
                <a:gd name="T62" fmla="*/ 65 w 104"/>
                <a:gd name="T63" fmla="*/ 3 h 52"/>
                <a:gd name="T64" fmla="*/ 71 w 104"/>
                <a:gd name="T65" fmla="*/ 2 h 52"/>
                <a:gd name="T66" fmla="*/ 76 w 104"/>
                <a:gd name="T67" fmla="*/ 12 h 52"/>
                <a:gd name="T68" fmla="*/ 80 w 104"/>
                <a:gd name="T69" fmla="*/ 15 h 52"/>
                <a:gd name="T70" fmla="*/ 83 w 104"/>
                <a:gd name="T71" fmla="*/ 19 h 52"/>
                <a:gd name="T72" fmla="*/ 82 w 104"/>
                <a:gd name="T73" fmla="*/ 23 h 52"/>
                <a:gd name="T74" fmla="*/ 86 w 104"/>
                <a:gd name="T75" fmla="*/ 29 h 52"/>
                <a:gd name="T76" fmla="*/ 99 w 104"/>
                <a:gd name="T77" fmla="*/ 30 h 52"/>
                <a:gd name="T78" fmla="*/ 103 w 104"/>
                <a:gd name="T79" fmla="*/ 34 h 52"/>
                <a:gd name="T80" fmla="*/ 104 w 104"/>
                <a:gd name="T81" fmla="*/ 37 h 52"/>
                <a:gd name="T82" fmla="*/ 93 w 104"/>
                <a:gd name="T83" fmla="*/ 37 h 52"/>
                <a:gd name="T84" fmla="*/ 96 w 104"/>
                <a:gd name="T85" fmla="*/ 47 h 52"/>
                <a:gd name="T86" fmla="*/ 80 w 104"/>
                <a:gd name="T87" fmla="*/ 47 h 52"/>
                <a:gd name="T88" fmla="*/ 61 w 104"/>
                <a:gd name="T89" fmla="*/ 47 h 52"/>
                <a:gd name="T90" fmla="*/ 54 w 104"/>
                <a:gd name="T91" fmla="*/ 48 h 52"/>
                <a:gd name="T92" fmla="*/ 52 w 104"/>
                <a:gd name="T93" fmla="*/ 51 h 52"/>
                <a:gd name="T94" fmla="*/ 34 w 104"/>
                <a:gd name="T95" fmla="*/ 51 h 52"/>
                <a:gd name="T96" fmla="*/ 29 w 104"/>
                <a:gd name="T97" fmla="*/ 43 h 52"/>
                <a:gd name="T98" fmla="*/ 17 w 104"/>
                <a:gd name="T99" fmla="*/ 40 h 52"/>
                <a:gd name="T100" fmla="*/ 16 w 104"/>
                <a:gd name="T101" fmla="*/ 41 h 52"/>
                <a:gd name="T102" fmla="*/ 16 w 104"/>
                <a:gd name="T103" fmla="*/ 38 h 52"/>
                <a:gd name="T104" fmla="*/ 12 w 104"/>
                <a:gd name="T105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">
                  <a:moveTo>
                    <a:pt x="12" y="40"/>
                  </a:moveTo>
                  <a:cubicBezTo>
                    <a:pt x="9" y="40"/>
                    <a:pt x="12" y="36"/>
                    <a:pt x="13" y="36"/>
                  </a:cubicBezTo>
                  <a:cubicBezTo>
                    <a:pt x="13" y="34"/>
                    <a:pt x="17" y="35"/>
                    <a:pt x="19" y="34"/>
                  </a:cubicBezTo>
                  <a:cubicBezTo>
                    <a:pt x="20" y="34"/>
                    <a:pt x="20" y="33"/>
                    <a:pt x="22" y="33"/>
                  </a:cubicBezTo>
                  <a:cubicBezTo>
                    <a:pt x="27" y="32"/>
                    <a:pt x="33" y="35"/>
                    <a:pt x="37" y="31"/>
                  </a:cubicBezTo>
                  <a:cubicBezTo>
                    <a:pt x="36" y="28"/>
                    <a:pt x="27" y="31"/>
                    <a:pt x="22" y="30"/>
                  </a:cubicBezTo>
                  <a:cubicBezTo>
                    <a:pt x="21" y="30"/>
                    <a:pt x="20" y="29"/>
                    <a:pt x="20" y="29"/>
                  </a:cubicBezTo>
                  <a:cubicBezTo>
                    <a:pt x="19" y="29"/>
                    <a:pt x="18" y="30"/>
                    <a:pt x="16" y="30"/>
                  </a:cubicBezTo>
                  <a:cubicBezTo>
                    <a:pt x="13" y="30"/>
                    <a:pt x="10" y="28"/>
                    <a:pt x="7" y="29"/>
                  </a:cubicBezTo>
                  <a:cubicBezTo>
                    <a:pt x="4" y="25"/>
                    <a:pt x="14" y="26"/>
                    <a:pt x="15" y="23"/>
                  </a:cubicBezTo>
                  <a:cubicBezTo>
                    <a:pt x="15" y="21"/>
                    <a:pt x="18" y="23"/>
                    <a:pt x="19" y="23"/>
                  </a:cubicBezTo>
                  <a:cubicBezTo>
                    <a:pt x="18" y="15"/>
                    <a:pt x="10" y="23"/>
                    <a:pt x="3" y="20"/>
                  </a:cubicBezTo>
                  <a:cubicBezTo>
                    <a:pt x="0" y="18"/>
                    <a:pt x="6" y="16"/>
                    <a:pt x="0" y="16"/>
                  </a:cubicBezTo>
                  <a:cubicBezTo>
                    <a:pt x="2" y="13"/>
                    <a:pt x="2" y="9"/>
                    <a:pt x="7" y="10"/>
                  </a:cubicBezTo>
                  <a:cubicBezTo>
                    <a:pt x="9" y="10"/>
                    <a:pt x="8" y="9"/>
                    <a:pt x="7" y="9"/>
                  </a:cubicBezTo>
                  <a:cubicBezTo>
                    <a:pt x="10" y="6"/>
                    <a:pt x="16" y="5"/>
                    <a:pt x="22" y="3"/>
                  </a:cubicBezTo>
                  <a:cubicBezTo>
                    <a:pt x="23" y="3"/>
                    <a:pt x="23" y="0"/>
                    <a:pt x="26" y="1"/>
                  </a:cubicBezTo>
                  <a:cubicBezTo>
                    <a:pt x="26" y="2"/>
                    <a:pt x="27" y="2"/>
                    <a:pt x="29" y="2"/>
                  </a:cubicBezTo>
                  <a:cubicBezTo>
                    <a:pt x="28" y="6"/>
                    <a:pt x="26" y="7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8" y="10"/>
                    <a:pt x="30" y="11"/>
                    <a:pt x="31" y="10"/>
                  </a:cubicBezTo>
                  <a:cubicBezTo>
                    <a:pt x="33" y="10"/>
                    <a:pt x="32" y="8"/>
                    <a:pt x="33" y="8"/>
                  </a:cubicBezTo>
                  <a:cubicBezTo>
                    <a:pt x="36" y="6"/>
                    <a:pt x="38" y="7"/>
                    <a:pt x="41" y="6"/>
                  </a:cubicBezTo>
                  <a:cubicBezTo>
                    <a:pt x="43" y="8"/>
                    <a:pt x="46" y="9"/>
                    <a:pt x="45" y="13"/>
                  </a:cubicBezTo>
                  <a:cubicBezTo>
                    <a:pt x="48" y="13"/>
                    <a:pt x="47" y="9"/>
                    <a:pt x="51" y="10"/>
                  </a:cubicBezTo>
                  <a:cubicBezTo>
                    <a:pt x="52" y="9"/>
                    <a:pt x="54" y="8"/>
                    <a:pt x="55" y="6"/>
                  </a:cubicBezTo>
                  <a:cubicBezTo>
                    <a:pt x="56" y="7"/>
                    <a:pt x="57" y="8"/>
                    <a:pt x="59" y="8"/>
                  </a:cubicBezTo>
                  <a:cubicBezTo>
                    <a:pt x="60" y="10"/>
                    <a:pt x="60" y="11"/>
                    <a:pt x="61" y="13"/>
                  </a:cubicBezTo>
                  <a:cubicBezTo>
                    <a:pt x="62" y="15"/>
                    <a:pt x="65" y="15"/>
                    <a:pt x="64" y="19"/>
                  </a:cubicBezTo>
                  <a:cubicBezTo>
                    <a:pt x="66" y="18"/>
                    <a:pt x="66" y="15"/>
                    <a:pt x="69" y="15"/>
                  </a:cubicBezTo>
                  <a:cubicBezTo>
                    <a:pt x="69" y="13"/>
                    <a:pt x="66" y="13"/>
                    <a:pt x="65" y="12"/>
                  </a:cubicBezTo>
                  <a:cubicBezTo>
                    <a:pt x="64" y="9"/>
                    <a:pt x="66" y="7"/>
                    <a:pt x="65" y="3"/>
                  </a:cubicBezTo>
                  <a:cubicBezTo>
                    <a:pt x="68" y="4"/>
                    <a:pt x="68" y="2"/>
                    <a:pt x="71" y="2"/>
                  </a:cubicBezTo>
                  <a:cubicBezTo>
                    <a:pt x="71" y="5"/>
                    <a:pt x="74" y="8"/>
                    <a:pt x="76" y="12"/>
                  </a:cubicBezTo>
                  <a:cubicBezTo>
                    <a:pt x="77" y="12"/>
                    <a:pt x="79" y="18"/>
                    <a:pt x="80" y="15"/>
                  </a:cubicBezTo>
                  <a:cubicBezTo>
                    <a:pt x="82" y="15"/>
                    <a:pt x="81" y="19"/>
                    <a:pt x="83" y="19"/>
                  </a:cubicBezTo>
                  <a:cubicBezTo>
                    <a:pt x="83" y="21"/>
                    <a:pt x="83" y="23"/>
                    <a:pt x="82" y="23"/>
                  </a:cubicBezTo>
                  <a:cubicBezTo>
                    <a:pt x="82" y="26"/>
                    <a:pt x="87" y="24"/>
                    <a:pt x="86" y="29"/>
                  </a:cubicBezTo>
                  <a:cubicBezTo>
                    <a:pt x="91" y="26"/>
                    <a:pt x="92" y="31"/>
                    <a:pt x="99" y="30"/>
                  </a:cubicBezTo>
                  <a:cubicBezTo>
                    <a:pt x="96" y="36"/>
                    <a:pt x="102" y="33"/>
                    <a:pt x="103" y="34"/>
                  </a:cubicBezTo>
                  <a:cubicBezTo>
                    <a:pt x="103" y="34"/>
                    <a:pt x="100" y="38"/>
                    <a:pt x="104" y="37"/>
                  </a:cubicBezTo>
                  <a:cubicBezTo>
                    <a:pt x="102" y="44"/>
                    <a:pt x="99" y="35"/>
                    <a:pt x="93" y="37"/>
                  </a:cubicBezTo>
                  <a:cubicBezTo>
                    <a:pt x="92" y="43"/>
                    <a:pt x="98" y="41"/>
                    <a:pt x="96" y="47"/>
                  </a:cubicBezTo>
                  <a:cubicBezTo>
                    <a:pt x="91" y="48"/>
                    <a:pt x="84" y="50"/>
                    <a:pt x="80" y="47"/>
                  </a:cubicBezTo>
                  <a:cubicBezTo>
                    <a:pt x="76" y="44"/>
                    <a:pt x="67" y="43"/>
                    <a:pt x="61" y="47"/>
                  </a:cubicBezTo>
                  <a:cubicBezTo>
                    <a:pt x="59" y="48"/>
                    <a:pt x="57" y="47"/>
                    <a:pt x="54" y="48"/>
                  </a:cubicBezTo>
                  <a:cubicBezTo>
                    <a:pt x="53" y="49"/>
                    <a:pt x="53" y="50"/>
                    <a:pt x="52" y="51"/>
                  </a:cubicBezTo>
                  <a:cubicBezTo>
                    <a:pt x="49" y="49"/>
                    <a:pt x="41" y="52"/>
                    <a:pt x="34" y="51"/>
                  </a:cubicBezTo>
                  <a:cubicBezTo>
                    <a:pt x="32" y="48"/>
                    <a:pt x="30" y="46"/>
                    <a:pt x="29" y="43"/>
                  </a:cubicBezTo>
                  <a:cubicBezTo>
                    <a:pt x="24" y="42"/>
                    <a:pt x="18" y="44"/>
                    <a:pt x="17" y="40"/>
                  </a:cubicBezTo>
                  <a:cubicBezTo>
                    <a:pt x="16" y="40"/>
                    <a:pt x="16" y="40"/>
                    <a:pt x="16" y="41"/>
                  </a:cubicBezTo>
                  <a:cubicBezTo>
                    <a:pt x="14" y="41"/>
                    <a:pt x="14" y="38"/>
                    <a:pt x="16" y="38"/>
                  </a:cubicBezTo>
                  <a:cubicBezTo>
                    <a:pt x="16" y="36"/>
                    <a:pt x="12" y="39"/>
                    <a:pt x="1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90"/>
            <p:cNvSpPr>
              <a:spLocks noEditPoints="1"/>
            </p:cNvSpPr>
            <p:nvPr/>
          </p:nvSpPr>
          <p:spPr bwMode="auto">
            <a:xfrm>
              <a:off x="1423" y="1305"/>
              <a:ext cx="1760" cy="2047"/>
            </a:xfrm>
            <a:custGeom>
              <a:avLst/>
              <a:gdLst>
                <a:gd name="T0" fmla="*/ 486 w 744"/>
                <a:gd name="T1" fmla="*/ 57 h 864"/>
                <a:gd name="T2" fmla="*/ 437 w 744"/>
                <a:gd name="T3" fmla="*/ 91 h 864"/>
                <a:gd name="T4" fmla="*/ 432 w 744"/>
                <a:gd name="T5" fmla="*/ 142 h 864"/>
                <a:gd name="T6" fmla="*/ 492 w 744"/>
                <a:gd name="T7" fmla="*/ 182 h 864"/>
                <a:gd name="T8" fmla="*/ 512 w 744"/>
                <a:gd name="T9" fmla="*/ 127 h 864"/>
                <a:gd name="T10" fmla="*/ 562 w 744"/>
                <a:gd name="T11" fmla="*/ 126 h 864"/>
                <a:gd name="T12" fmla="*/ 609 w 744"/>
                <a:gd name="T13" fmla="*/ 139 h 864"/>
                <a:gd name="T14" fmla="*/ 627 w 744"/>
                <a:gd name="T15" fmla="*/ 186 h 864"/>
                <a:gd name="T16" fmla="*/ 569 w 744"/>
                <a:gd name="T17" fmla="*/ 207 h 864"/>
                <a:gd name="T18" fmla="*/ 604 w 744"/>
                <a:gd name="T19" fmla="*/ 228 h 864"/>
                <a:gd name="T20" fmla="*/ 590 w 744"/>
                <a:gd name="T21" fmla="*/ 236 h 864"/>
                <a:gd name="T22" fmla="*/ 527 w 744"/>
                <a:gd name="T23" fmla="*/ 282 h 864"/>
                <a:gd name="T24" fmla="*/ 501 w 744"/>
                <a:gd name="T25" fmla="*/ 360 h 864"/>
                <a:gd name="T26" fmla="*/ 446 w 744"/>
                <a:gd name="T27" fmla="*/ 329 h 864"/>
                <a:gd name="T28" fmla="*/ 402 w 744"/>
                <a:gd name="T29" fmla="*/ 388 h 864"/>
                <a:gd name="T30" fmla="*/ 451 w 744"/>
                <a:gd name="T31" fmla="*/ 412 h 864"/>
                <a:gd name="T32" fmla="*/ 520 w 744"/>
                <a:gd name="T33" fmla="*/ 459 h 864"/>
                <a:gd name="T34" fmla="*/ 576 w 744"/>
                <a:gd name="T35" fmla="*/ 450 h 864"/>
                <a:gd name="T36" fmla="*/ 665 w 744"/>
                <a:gd name="T37" fmla="*/ 488 h 864"/>
                <a:gd name="T38" fmla="*/ 743 w 744"/>
                <a:gd name="T39" fmla="*/ 536 h 864"/>
                <a:gd name="T40" fmla="*/ 710 w 744"/>
                <a:gd name="T41" fmla="*/ 644 h 864"/>
                <a:gd name="T42" fmla="*/ 666 w 744"/>
                <a:gd name="T43" fmla="*/ 691 h 864"/>
                <a:gd name="T44" fmla="*/ 624 w 744"/>
                <a:gd name="T45" fmla="*/ 738 h 864"/>
                <a:gd name="T46" fmla="*/ 586 w 744"/>
                <a:gd name="T47" fmla="*/ 781 h 864"/>
                <a:gd name="T48" fmla="*/ 569 w 744"/>
                <a:gd name="T49" fmla="*/ 815 h 864"/>
                <a:gd name="T50" fmla="*/ 538 w 744"/>
                <a:gd name="T51" fmla="*/ 849 h 864"/>
                <a:gd name="T52" fmla="*/ 529 w 744"/>
                <a:gd name="T53" fmla="*/ 802 h 864"/>
                <a:gd name="T54" fmla="*/ 552 w 744"/>
                <a:gd name="T55" fmla="*/ 705 h 864"/>
                <a:gd name="T56" fmla="*/ 550 w 744"/>
                <a:gd name="T57" fmla="*/ 613 h 864"/>
                <a:gd name="T58" fmla="*/ 501 w 744"/>
                <a:gd name="T59" fmla="*/ 550 h 864"/>
                <a:gd name="T60" fmla="*/ 510 w 744"/>
                <a:gd name="T61" fmla="*/ 498 h 864"/>
                <a:gd name="T62" fmla="*/ 467 w 744"/>
                <a:gd name="T63" fmla="*/ 443 h 864"/>
                <a:gd name="T64" fmla="*/ 421 w 744"/>
                <a:gd name="T65" fmla="*/ 415 h 864"/>
                <a:gd name="T66" fmla="*/ 349 w 744"/>
                <a:gd name="T67" fmla="*/ 374 h 864"/>
                <a:gd name="T68" fmla="*/ 308 w 744"/>
                <a:gd name="T69" fmla="*/ 332 h 864"/>
                <a:gd name="T70" fmla="*/ 308 w 744"/>
                <a:gd name="T71" fmla="*/ 349 h 864"/>
                <a:gd name="T72" fmla="*/ 266 w 744"/>
                <a:gd name="T73" fmla="*/ 296 h 864"/>
                <a:gd name="T74" fmla="*/ 240 w 744"/>
                <a:gd name="T75" fmla="*/ 202 h 864"/>
                <a:gd name="T76" fmla="*/ 224 w 744"/>
                <a:gd name="T77" fmla="*/ 177 h 864"/>
                <a:gd name="T78" fmla="*/ 183 w 744"/>
                <a:gd name="T79" fmla="*/ 132 h 864"/>
                <a:gd name="T80" fmla="*/ 113 w 744"/>
                <a:gd name="T81" fmla="*/ 109 h 864"/>
                <a:gd name="T82" fmla="*/ 78 w 744"/>
                <a:gd name="T83" fmla="*/ 127 h 864"/>
                <a:gd name="T84" fmla="*/ 43 w 744"/>
                <a:gd name="T85" fmla="*/ 150 h 864"/>
                <a:gd name="T86" fmla="*/ 18 w 744"/>
                <a:gd name="T87" fmla="*/ 116 h 864"/>
                <a:gd name="T88" fmla="*/ 7 w 744"/>
                <a:gd name="T89" fmla="*/ 74 h 864"/>
                <a:gd name="T90" fmla="*/ 21 w 744"/>
                <a:gd name="T91" fmla="*/ 48 h 864"/>
                <a:gd name="T92" fmla="*/ 71 w 744"/>
                <a:gd name="T93" fmla="*/ 17 h 864"/>
                <a:gd name="T94" fmla="*/ 192 w 744"/>
                <a:gd name="T95" fmla="*/ 29 h 864"/>
                <a:gd name="T96" fmla="*/ 249 w 744"/>
                <a:gd name="T97" fmla="*/ 32 h 864"/>
                <a:gd name="T98" fmla="*/ 339 w 744"/>
                <a:gd name="T99" fmla="*/ 56 h 864"/>
                <a:gd name="T100" fmla="*/ 404 w 744"/>
                <a:gd name="T101" fmla="*/ 41 h 864"/>
                <a:gd name="T102" fmla="*/ 422 w 744"/>
                <a:gd name="T103" fmla="*/ 10 h 864"/>
                <a:gd name="T104" fmla="*/ 456 w 744"/>
                <a:gd name="T105" fmla="*/ 39 h 864"/>
                <a:gd name="T106" fmla="*/ 244 w 744"/>
                <a:gd name="T107" fmla="*/ 66 h 864"/>
                <a:gd name="T108" fmla="*/ 314 w 744"/>
                <a:gd name="T109" fmla="*/ 102 h 864"/>
                <a:gd name="T110" fmla="*/ 303 w 744"/>
                <a:gd name="T111" fmla="*/ 101 h 864"/>
                <a:gd name="T112" fmla="*/ 401 w 744"/>
                <a:gd name="T113" fmla="*/ 189 h 864"/>
                <a:gd name="T114" fmla="*/ 433 w 744"/>
                <a:gd name="T115" fmla="*/ 223 h 864"/>
                <a:gd name="T116" fmla="*/ 461 w 744"/>
                <a:gd name="T117" fmla="*/ 205 h 864"/>
                <a:gd name="T118" fmla="*/ 456 w 744"/>
                <a:gd name="T119" fmla="*/ 257 h 864"/>
                <a:gd name="T120" fmla="*/ 505 w 744"/>
                <a:gd name="T121" fmla="*/ 240 h 864"/>
                <a:gd name="T122" fmla="*/ 491 w 744"/>
                <a:gd name="T123" fmla="*/ 255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4" h="864">
                  <a:moveTo>
                    <a:pt x="453" y="48"/>
                  </a:moveTo>
                  <a:cubicBezTo>
                    <a:pt x="453" y="50"/>
                    <a:pt x="457" y="45"/>
                    <a:pt x="456" y="52"/>
                  </a:cubicBezTo>
                  <a:cubicBezTo>
                    <a:pt x="457" y="52"/>
                    <a:pt x="458" y="52"/>
                    <a:pt x="460" y="52"/>
                  </a:cubicBezTo>
                  <a:cubicBezTo>
                    <a:pt x="462" y="51"/>
                    <a:pt x="463" y="48"/>
                    <a:pt x="463" y="45"/>
                  </a:cubicBezTo>
                  <a:cubicBezTo>
                    <a:pt x="464" y="44"/>
                    <a:pt x="466" y="43"/>
                    <a:pt x="465" y="41"/>
                  </a:cubicBezTo>
                  <a:cubicBezTo>
                    <a:pt x="470" y="42"/>
                    <a:pt x="467" y="36"/>
                    <a:pt x="471" y="38"/>
                  </a:cubicBezTo>
                  <a:cubicBezTo>
                    <a:pt x="471" y="34"/>
                    <a:pt x="471" y="31"/>
                    <a:pt x="471" y="28"/>
                  </a:cubicBezTo>
                  <a:cubicBezTo>
                    <a:pt x="476" y="27"/>
                    <a:pt x="478" y="26"/>
                    <a:pt x="482" y="28"/>
                  </a:cubicBezTo>
                  <a:cubicBezTo>
                    <a:pt x="484" y="28"/>
                    <a:pt x="483" y="31"/>
                    <a:pt x="484" y="32"/>
                  </a:cubicBezTo>
                  <a:cubicBezTo>
                    <a:pt x="484" y="32"/>
                    <a:pt x="486" y="32"/>
                    <a:pt x="486" y="32"/>
                  </a:cubicBezTo>
                  <a:cubicBezTo>
                    <a:pt x="488" y="33"/>
                    <a:pt x="489" y="35"/>
                    <a:pt x="491" y="35"/>
                  </a:cubicBezTo>
                  <a:cubicBezTo>
                    <a:pt x="491" y="39"/>
                    <a:pt x="489" y="41"/>
                    <a:pt x="486" y="42"/>
                  </a:cubicBezTo>
                  <a:cubicBezTo>
                    <a:pt x="489" y="44"/>
                    <a:pt x="488" y="49"/>
                    <a:pt x="492" y="50"/>
                  </a:cubicBezTo>
                  <a:cubicBezTo>
                    <a:pt x="491" y="54"/>
                    <a:pt x="487" y="54"/>
                    <a:pt x="486" y="57"/>
                  </a:cubicBezTo>
                  <a:cubicBezTo>
                    <a:pt x="484" y="57"/>
                    <a:pt x="483" y="60"/>
                    <a:pt x="482" y="57"/>
                  </a:cubicBezTo>
                  <a:cubicBezTo>
                    <a:pt x="480" y="59"/>
                    <a:pt x="480" y="62"/>
                    <a:pt x="478" y="64"/>
                  </a:cubicBezTo>
                  <a:cubicBezTo>
                    <a:pt x="476" y="63"/>
                    <a:pt x="479" y="60"/>
                    <a:pt x="472" y="62"/>
                  </a:cubicBezTo>
                  <a:cubicBezTo>
                    <a:pt x="473" y="60"/>
                    <a:pt x="474" y="60"/>
                    <a:pt x="475" y="60"/>
                  </a:cubicBezTo>
                  <a:cubicBezTo>
                    <a:pt x="472" y="56"/>
                    <a:pt x="467" y="61"/>
                    <a:pt x="463" y="60"/>
                  </a:cubicBezTo>
                  <a:cubicBezTo>
                    <a:pt x="464" y="65"/>
                    <a:pt x="463" y="63"/>
                    <a:pt x="463" y="69"/>
                  </a:cubicBezTo>
                  <a:cubicBezTo>
                    <a:pt x="461" y="69"/>
                    <a:pt x="462" y="67"/>
                    <a:pt x="461" y="66"/>
                  </a:cubicBezTo>
                  <a:cubicBezTo>
                    <a:pt x="458" y="66"/>
                    <a:pt x="459" y="71"/>
                    <a:pt x="454" y="70"/>
                  </a:cubicBezTo>
                  <a:cubicBezTo>
                    <a:pt x="455" y="72"/>
                    <a:pt x="457" y="71"/>
                    <a:pt x="457" y="73"/>
                  </a:cubicBezTo>
                  <a:cubicBezTo>
                    <a:pt x="457" y="75"/>
                    <a:pt x="455" y="76"/>
                    <a:pt x="456" y="78"/>
                  </a:cubicBezTo>
                  <a:cubicBezTo>
                    <a:pt x="452" y="75"/>
                    <a:pt x="448" y="84"/>
                    <a:pt x="447" y="83"/>
                  </a:cubicBezTo>
                  <a:cubicBezTo>
                    <a:pt x="446" y="82"/>
                    <a:pt x="445" y="81"/>
                    <a:pt x="444" y="85"/>
                  </a:cubicBezTo>
                  <a:cubicBezTo>
                    <a:pt x="443" y="85"/>
                    <a:pt x="441" y="85"/>
                    <a:pt x="439" y="85"/>
                  </a:cubicBezTo>
                  <a:cubicBezTo>
                    <a:pt x="437" y="86"/>
                    <a:pt x="438" y="89"/>
                    <a:pt x="437" y="91"/>
                  </a:cubicBezTo>
                  <a:cubicBezTo>
                    <a:pt x="436" y="89"/>
                    <a:pt x="435" y="90"/>
                    <a:pt x="435" y="92"/>
                  </a:cubicBezTo>
                  <a:cubicBezTo>
                    <a:pt x="432" y="90"/>
                    <a:pt x="431" y="92"/>
                    <a:pt x="428" y="92"/>
                  </a:cubicBezTo>
                  <a:cubicBezTo>
                    <a:pt x="429" y="94"/>
                    <a:pt x="429" y="96"/>
                    <a:pt x="429" y="98"/>
                  </a:cubicBezTo>
                  <a:cubicBezTo>
                    <a:pt x="426" y="95"/>
                    <a:pt x="427" y="99"/>
                    <a:pt x="425" y="102"/>
                  </a:cubicBezTo>
                  <a:cubicBezTo>
                    <a:pt x="423" y="105"/>
                    <a:pt x="419" y="108"/>
                    <a:pt x="419" y="115"/>
                  </a:cubicBezTo>
                  <a:cubicBezTo>
                    <a:pt x="416" y="117"/>
                    <a:pt x="415" y="121"/>
                    <a:pt x="412" y="123"/>
                  </a:cubicBezTo>
                  <a:cubicBezTo>
                    <a:pt x="412" y="126"/>
                    <a:pt x="414" y="123"/>
                    <a:pt x="414" y="123"/>
                  </a:cubicBezTo>
                  <a:cubicBezTo>
                    <a:pt x="415" y="123"/>
                    <a:pt x="414" y="124"/>
                    <a:pt x="415" y="125"/>
                  </a:cubicBezTo>
                  <a:cubicBezTo>
                    <a:pt x="416" y="125"/>
                    <a:pt x="417" y="127"/>
                    <a:pt x="418" y="127"/>
                  </a:cubicBezTo>
                  <a:cubicBezTo>
                    <a:pt x="419" y="128"/>
                    <a:pt x="420" y="125"/>
                    <a:pt x="423" y="127"/>
                  </a:cubicBezTo>
                  <a:cubicBezTo>
                    <a:pt x="424" y="128"/>
                    <a:pt x="425" y="129"/>
                    <a:pt x="426" y="129"/>
                  </a:cubicBezTo>
                  <a:cubicBezTo>
                    <a:pt x="426" y="131"/>
                    <a:pt x="426" y="133"/>
                    <a:pt x="426" y="135"/>
                  </a:cubicBezTo>
                  <a:cubicBezTo>
                    <a:pt x="427" y="136"/>
                    <a:pt x="429" y="135"/>
                    <a:pt x="429" y="137"/>
                  </a:cubicBezTo>
                  <a:cubicBezTo>
                    <a:pt x="430" y="139"/>
                    <a:pt x="432" y="139"/>
                    <a:pt x="432" y="142"/>
                  </a:cubicBezTo>
                  <a:cubicBezTo>
                    <a:pt x="439" y="141"/>
                    <a:pt x="444" y="143"/>
                    <a:pt x="449" y="142"/>
                  </a:cubicBezTo>
                  <a:cubicBezTo>
                    <a:pt x="449" y="146"/>
                    <a:pt x="455" y="145"/>
                    <a:pt x="458" y="149"/>
                  </a:cubicBezTo>
                  <a:cubicBezTo>
                    <a:pt x="459" y="149"/>
                    <a:pt x="460" y="148"/>
                    <a:pt x="460" y="150"/>
                  </a:cubicBezTo>
                  <a:cubicBezTo>
                    <a:pt x="460" y="152"/>
                    <a:pt x="461" y="150"/>
                    <a:pt x="461" y="150"/>
                  </a:cubicBezTo>
                  <a:cubicBezTo>
                    <a:pt x="463" y="150"/>
                    <a:pt x="463" y="152"/>
                    <a:pt x="464" y="153"/>
                  </a:cubicBezTo>
                  <a:cubicBezTo>
                    <a:pt x="466" y="154"/>
                    <a:pt x="469" y="152"/>
                    <a:pt x="468" y="156"/>
                  </a:cubicBezTo>
                  <a:cubicBezTo>
                    <a:pt x="476" y="155"/>
                    <a:pt x="480" y="158"/>
                    <a:pt x="486" y="158"/>
                  </a:cubicBezTo>
                  <a:cubicBezTo>
                    <a:pt x="487" y="163"/>
                    <a:pt x="485" y="167"/>
                    <a:pt x="488" y="170"/>
                  </a:cubicBezTo>
                  <a:cubicBezTo>
                    <a:pt x="488" y="169"/>
                    <a:pt x="489" y="172"/>
                    <a:pt x="489" y="171"/>
                  </a:cubicBezTo>
                  <a:cubicBezTo>
                    <a:pt x="490" y="172"/>
                    <a:pt x="488" y="174"/>
                    <a:pt x="488" y="174"/>
                  </a:cubicBezTo>
                  <a:cubicBezTo>
                    <a:pt x="489" y="175"/>
                    <a:pt x="490" y="174"/>
                    <a:pt x="491" y="175"/>
                  </a:cubicBezTo>
                  <a:cubicBezTo>
                    <a:pt x="491" y="176"/>
                    <a:pt x="488" y="179"/>
                    <a:pt x="492" y="178"/>
                  </a:cubicBezTo>
                  <a:cubicBezTo>
                    <a:pt x="491" y="179"/>
                    <a:pt x="491" y="180"/>
                    <a:pt x="491" y="182"/>
                  </a:cubicBezTo>
                  <a:cubicBezTo>
                    <a:pt x="491" y="184"/>
                    <a:pt x="492" y="183"/>
                    <a:pt x="492" y="182"/>
                  </a:cubicBezTo>
                  <a:cubicBezTo>
                    <a:pt x="494" y="182"/>
                    <a:pt x="493" y="184"/>
                    <a:pt x="493" y="185"/>
                  </a:cubicBezTo>
                  <a:cubicBezTo>
                    <a:pt x="494" y="185"/>
                    <a:pt x="496" y="185"/>
                    <a:pt x="496" y="185"/>
                  </a:cubicBezTo>
                  <a:cubicBezTo>
                    <a:pt x="498" y="187"/>
                    <a:pt x="503" y="187"/>
                    <a:pt x="508" y="185"/>
                  </a:cubicBezTo>
                  <a:cubicBezTo>
                    <a:pt x="509" y="179"/>
                    <a:pt x="509" y="177"/>
                    <a:pt x="508" y="171"/>
                  </a:cubicBezTo>
                  <a:cubicBezTo>
                    <a:pt x="508" y="169"/>
                    <a:pt x="505" y="170"/>
                    <a:pt x="505" y="170"/>
                  </a:cubicBezTo>
                  <a:cubicBezTo>
                    <a:pt x="503" y="167"/>
                    <a:pt x="507" y="162"/>
                    <a:pt x="502" y="164"/>
                  </a:cubicBezTo>
                  <a:cubicBezTo>
                    <a:pt x="503" y="163"/>
                    <a:pt x="505" y="163"/>
                    <a:pt x="505" y="160"/>
                  </a:cubicBezTo>
                  <a:cubicBezTo>
                    <a:pt x="511" y="161"/>
                    <a:pt x="510" y="157"/>
                    <a:pt x="515" y="157"/>
                  </a:cubicBezTo>
                  <a:cubicBezTo>
                    <a:pt x="517" y="157"/>
                    <a:pt x="515" y="154"/>
                    <a:pt x="516" y="153"/>
                  </a:cubicBezTo>
                  <a:cubicBezTo>
                    <a:pt x="516" y="153"/>
                    <a:pt x="520" y="155"/>
                    <a:pt x="520" y="153"/>
                  </a:cubicBezTo>
                  <a:cubicBezTo>
                    <a:pt x="517" y="147"/>
                    <a:pt x="522" y="141"/>
                    <a:pt x="519" y="137"/>
                  </a:cubicBezTo>
                  <a:cubicBezTo>
                    <a:pt x="519" y="135"/>
                    <a:pt x="517" y="137"/>
                    <a:pt x="517" y="137"/>
                  </a:cubicBezTo>
                  <a:cubicBezTo>
                    <a:pt x="515" y="136"/>
                    <a:pt x="518" y="132"/>
                    <a:pt x="513" y="133"/>
                  </a:cubicBezTo>
                  <a:cubicBezTo>
                    <a:pt x="513" y="131"/>
                    <a:pt x="511" y="130"/>
                    <a:pt x="512" y="127"/>
                  </a:cubicBezTo>
                  <a:cubicBezTo>
                    <a:pt x="511" y="124"/>
                    <a:pt x="513" y="123"/>
                    <a:pt x="516" y="123"/>
                  </a:cubicBezTo>
                  <a:cubicBezTo>
                    <a:pt x="513" y="122"/>
                    <a:pt x="518" y="114"/>
                    <a:pt x="512" y="113"/>
                  </a:cubicBezTo>
                  <a:cubicBezTo>
                    <a:pt x="513" y="112"/>
                    <a:pt x="513" y="111"/>
                    <a:pt x="513" y="109"/>
                  </a:cubicBezTo>
                  <a:cubicBezTo>
                    <a:pt x="513" y="110"/>
                    <a:pt x="512" y="109"/>
                    <a:pt x="512" y="108"/>
                  </a:cubicBezTo>
                  <a:cubicBezTo>
                    <a:pt x="512" y="108"/>
                    <a:pt x="513" y="108"/>
                    <a:pt x="513" y="106"/>
                  </a:cubicBezTo>
                  <a:cubicBezTo>
                    <a:pt x="513" y="105"/>
                    <a:pt x="512" y="105"/>
                    <a:pt x="512" y="104"/>
                  </a:cubicBezTo>
                  <a:cubicBezTo>
                    <a:pt x="512" y="102"/>
                    <a:pt x="515" y="99"/>
                    <a:pt x="512" y="98"/>
                  </a:cubicBezTo>
                  <a:cubicBezTo>
                    <a:pt x="512" y="96"/>
                    <a:pt x="523" y="95"/>
                    <a:pt x="522" y="99"/>
                  </a:cubicBezTo>
                  <a:cubicBezTo>
                    <a:pt x="527" y="99"/>
                    <a:pt x="535" y="101"/>
                    <a:pt x="537" y="97"/>
                  </a:cubicBezTo>
                  <a:cubicBezTo>
                    <a:pt x="540" y="101"/>
                    <a:pt x="547" y="100"/>
                    <a:pt x="547" y="108"/>
                  </a:cubicBezTo>
                  <a:cubicBezTo>
                    <a:pt x="551" y="108"/>
                    <a:pt x="554" y="108"/>
                    <a:pt x="558" y="108"/>
                  </a:cubicBezTo>
                  <a:cubicBezTo>
                    <a:pt x="558" y="110"/>
                    <a:pt x="559" y="110"/>
                    <a:pt x="561" y="111"/>
                  </a:cubicBezTo>
                  <a:cubicBezTo>
                    <a:pt x="561" y="113"/>
                    <a:pt x="560" y="116"/>
                    <a:pt x="561" y="119"/>
                  </a:cubicBezTo>
                  <a:cubicBezTo>
                    <a:pt x="561" y="122"/>
                    <a:pt x="565" y="125"/>
                    <a:pt x="562" y="126"/>
                  </a:cubicBezTo>
                  <a:cubicBezTo>
                    <a:pt x="562" y="128"/>
                    <a:pt x="565" y="127"/>
                    <a:pt x="566" y="127"/>
                  </a:cubicBezTo>
                  <a:cubicBezTo>
                    <a:pt x="566" y="132"/>
                    <a:pt x="572" y="129"/>
                    <a:pt x="568" y="133"/>
                  </a:cubicBezTo>
                  <a:cubicBezTo>
                    <a:pt x="574" y="134"/>
                    <a:pt x="575" y="131"/>
                    <a:pt x="580" y="132"/>
                  </a:cubicBezTo>
                  <a:cubicBezTo>
                    <a:pt x="581" y="130"/>
                    <a:pt x="580" y="129"/>
                    <a:pt x="579" y="129"/>
                  </a:cubicBezTo>
                  <a:cubicBezTo>
                    <a:pt x="580" y="126"/>
                    <a:pt x="581" y="126"/>
                    <a:pt x="583" y="127"/>
                  </a:cubicBezTo>
                  <a:cubicBezTo>
                    <a:pt x="582" y="123"/>
                    <a:pt x="586" y="123"/>
                    <a:pt x="588" y="122"/>
                  </a:cubicBezTo>
                  <a:cubicBezTo>
                    <a:pt x="588" y="121"/>
                    <a:pt x="586" y="121"/>
                    <a:pt x="586" y="120"/>
                  </a:cubicBezTo>
                  <a:cubicBezTo>
                    <a:pt x="586" y="119"/>
                    <a:pt x="589" y="118"/>
                    <a:pt x="592" y="118"/>
                  </a:cubicBezTo>
                  <a:cubicBezTo>
                    <a:pt x="589" y="121"/>
                    <a:pt x="591" y="121"/>
                    <a:pt x="595" y="125"/>
                  </a:cubicBezTo>
                  <a:cubicBezTo>
                    <a:pt x="596" y="127"/>
                    <a:pt x="598" y="130"/>
                    <a:pt x="603" y="130"/>
                  </a:cubicBezTo>
                  <a:cubicBezTo>
                    <a:pt x="603" y="132"/>
                    <a:pt x="600" y="131"/>
                    <a:pt x="600" y="133"/>
                  </a:cubicBezTo>
                  <a:cubicBezTo>
                    <a:pt x="601" y="135"/>
                    <a:pt x="603" y="135"/>
                    <a:pt x="603" y="137"/>
                  </a:cubicBezTo>
                  <a:cubicBezTo>
                    <a:pt x="605" y="138"/>
                    <a:pt x="604" y="135"/>
                    <a:pt x="604" y="135"/>
                  </a:cubicBezTo>
                  <a:cubicBezTo>
                    <a:pt x="608" y="133"/>
                    <a:pt x="603" y="140"/>
                    <a:pt x="609" y="139"/>
                  </a:cubicBezTo>
                  <a:cubicBezTo>
                    <a:pt x="606" y="142"/>
                    <a:pt x="610" y="144"/>
                    <a:pt x="606" y="147"/>
                  </a:cubicBezTo>
                  <a:cubicBezTo>
                    <a:pt x="606" y="150"/>
                    <a:pt x="610" y="149"/>
                    <a:pt x="611" y="150"/>
                  </a:cubicBezTo>
                  <a:cubicBezTo>
                    <a:pt x="612" y="150"/>
                    <a:pt x="609" y="152"/>
                    <a:pt x="610" y="153"/>
                  </a:cubicBezTo>
                  <a:cubicBezTo>
                    <a:pt x="611" y="153"/>
                    <a:pt x="613" y="154"/>
                    <a:pt x="614" y="154"/>
                  </a:cubicBezTo>
                  <a:cubicBezTo>
                    <a:pt x="615" y="155"/>
                    <a:pt x="616" y="156"/>
                    <a:pt x="617" y="157"/>
                  </a:cubicBezTo>
                  <a:cubicBezTo>
                    <a:pt x="619" y="158"/>
                    <a:pt x="622" y="159"/>
                    <a:pt x="624" y="161"/>
                  </a:cubicBezTo>
                  <a:cubicBezTo>
                    <a:pt x="626" y="162"/>
                    <a:pt x="627" y="156"/>
                    <a:pt x="628" y="160"/>
                  </a:cubicBezTo>
                  <a:cubicBezTo>
                    <a:pt x="628" y="164"/>
                    <a:pt x="625" y="164"/>
                    <a:pt x="621" y="164"/>
                  </a:cubicBezTo>
                  <a:cubicBezTo>
                    <a:pt x="624" y="167"/>
                    <a:pt x="628" y="168"/>
                    <a:pt x="632" y="168"/>
                  </a:cubicBezTo>
                  <a:cubicBezTo>
                    <a:pt x="632" y="171"/>
                    <a:pt x="633" y="171"/>
                    <a:pt x="635" y="171"/>
                  </a:cubicBezTo>
                  <a:cubicBezTo>
                    <a:pt x="635" y="174"/>
                    <a:pt x="635" y="175"/>
                    <a:pt x="638" y="175"/>
                  </a:cubicBezTo>
                  <a:cubicBezTo>
                    <a:pt x="637" y="177"/>
                    <a:pt x="636" y="179"/>
                    <a:pt x="637" y="182"/>
                  </a:cubicBezTo>
                  <a:cubicBezTo>
                    <a:pt x="634" y="183"/>
                    <a:pt x="631" y="183"/>
                    <a:pt x="628" y="185"/>
                  </a:cubicBezTo>
                  <a:cubicBezTo>
                    <a:pt x="627" y="186"/>
                    <a:pt x="628" y="186"/>
                    <a:pt x="627" y="186"/>
                  </a:cubicBezTo>
                  <a:cubicBezTo>
                    <a:pt x="625" y="186"/>
                    <a:pt x="624" y="186"/>
                    <a:pt x="624" y="188"/>
                  </a:cubicBezTo>
                  <a:cubicBezTo>
                    <a:pt x="624" y="190"/>
                    <a:pt x="621" y="188"/>
                    <a:pt x="621" y="188"/>
                  </a:cubicBezTo>
                  <a:cubicBezTo>
                    <a:pt x="621" y="188"/>
                    <a:pt x="619" y="190"/>
                    <a:pt x="618" y="191"/>
                  </a:cubicBezTo>
                  <a:cubicBezTo>
                    <a:pt x="618" y="191"/>
                    <a:pt x="618" y="194"/>
                    <a:pt x="617" y="195"/>
                  </a:cubicBezTo>
                  <a:cubicBezTo>
                    <a:pt x="616" y="196"/>
                    <a:pt x="611" y="195"/>
                    <a:pt x="614" y="196"/>
                  </a:cubicBezTo>
                  <a:cubicBezTo>
                    <a:pt x="613" y="199"/>
                    <a:pt x="608" y="198"/>
                    <a:pt x="606" y="198"/>
                  </a:cubicBezTo>
                  <a:cubicBezTo>
                    <a:pt x="603" y="198"/>
                    <a:pt x="600" y="198"/>
                    <a:pt x="597" y="198"/>
                  </a:cubicBezTo>
                  <a:cubicBezTo>
                    <a:pt x="595" y="198"/>
                    <a:pt x="595" y="197"/>
                    <a:pt x="593" y="196"/>
                  </a:cubicBezTo>
                  <a:cubicBezTo>
                    <a:pt x="587" y="195"/>
                    <a:pt x="581" y="197"/>
                    <a:pt x="575" y="198"/>
                  </a:cubicBezTo>
                  <a:cubicBezTo>
                    <a:pt x="570" y="200"/>
                    <a:pt x="568" y="205"/>
                    <a:pt x="562" y="206"/>
                  </a:cubicBezTo>
                  <a:cubicBezTo>
                    <a:pt x="565" y="209"/>
                    <a:pt x="560" y="210"/>
                    <a:pt x="558" y="212"/>
                  </a:cubicBezTo>
                  <a:cubicBezTo>
                    <a:pt x="559" y="213"/>
                    <a:pt x="560" y="214"/>
                    <a:pt x="559" y="216"/>
                  </a:cubicBezTo>
                  <a:cubicBezTo>
                    <a:pt x="562" y="215"/>
                    <a:pt x="562" y="212"/>
                    <a:pt x="564" y="210"/>
                  </a:cubicBezTo>
                  <a:cubicBezTo>
                    <a:pt x="565" y="209"/>
                    <a:pt x="569" y="210"/>
                    <a:pt x="569" y="207"/>
                  </a:cubicBezTo>
                  <a:cubicBezTo>
                    <a:pt x="570" y="203"/>
                    <a:pt x="572" y="211"/>
                    <a:pt x="572" y="205"/>
                  </a:cubicBezTo>
                  <a:cubicBezTo>
                    <a:pt x="574" y="204"/>
                    <a:pt x="575" y="206"/>
                    <a:pt x="575" y="206"/>
                  </a:cubicBezTo>
                  <a:cubicBezTo>
                    <a:pt x="576" y="206"/>
                    <a:pt x="576" y="203"/>
                    <a:pt x="576" y="203"/>
                  </a:cubicBezTo>
                  <a:cubicBezTo>
                    <a:pt x="579" y="203"/>
                    <a:pt x="582" y="204"/>
                    <a:pt x="586" y="203"/>
                  </a:cubicBezTo>
                  <a:cubicBezTo>
                    <a:pt x="586" y="205"/>
                    <a:pt x="588" y="204"/>
                    <a:pt x="588" y="203"/>
                  </a:cubicBezTo>
                  <a:cubicBezTo>
                    <a:pt x="590" y="203"/>
                    <a:pt x="590" y="211"/>
                    <a:pt x="586" y="209"/>
                  </a:cubicBezTo>
                  <a:cubicBezTo>
                    <a:pt x="589" y="212"/>
                    <a:pt x="584" y="213"/>
                    <a:pt x="585" y="219"/>
                  </a:cubicBezTo>
                  <a:cubicBezTo>
                    <a:pt x="585" y="220"/>
                    <a:pt x="586" y="221"/>
                    <a:pt x="586" y="223"/>
                  </a:cubicBezTo>
                  <a:cubicBezTo>
                    <a:pt x="587" y="222"/>
                    <a:pt x="589" y="221"/>
                    <a:pt x="589" y="223"/>
                  </a:cubicBezTo>
                  <a:cubicBezTo>
                    <a:pt x="589" y="225"/>
                    <a:pt x="591" y="224"/>
                    <a:pt x="592" y="224"/>
                  </a:cubicBezTo>
                  <a:cubicBezTo>
                    <a:pt x="592" y="225"/>
                    <a:pt x="594" y="227"/>
                    <a:pt x="595" y="227"/>
                  </a:cubicBezTo>
                  <a:cubicBezTo>
                    <a:pt x="595" y="227"/>
                    <a:pt x="596" y="227"/>
                    <a:pt x="597" y="227"/>
                  </a:cubicBezTo>
                  <a:cubicBezTo>
                    <a:pt x="598" y="227"/>
                    <a:pt x="599" y="228"/>
                    <a:pt x="599" y="228"/>
                  </a:cubicBezTo>
                  <a:cubicBezTo>
                    <a:pt x="601" y="229"/>
                    <a:pt x="603" y="225"/>
                    <a:pt x="604" y="228"/>
                  </a:cubicBezTo>
                  <a:cubicBezTo>
                    <a:pt x="606" y="229"/>
                    <a:pt x="605" y="226"/>
                    <a:pt x="606" y="226"/>
                  </a:cubicBezTo>
                  <a:cubicBezTo>
                    <a:pt x="606" y="225"/>
                    <a:pt x="608" y="226"/>
                    <a:pt x="609" y="226"/>
                  </a:cubicBezTo>
                  <a:cubicBezTo>
                    <a:pt x="609" y="225"/>
                    <a:pt x="608" y="223"/>
                    <a:pt x="609" y="221"/>
                  </a:cubicBezTo>
                  <a:cubicBezTo>
                    <a:pt x="611" y="221"/>
                    <a:pt x="611" y="223"/>
                    <a:pt x="611" y="224"/>
                  </a:cubicBezTo>
                  <a:cubicBezTo>
                    <a:pt x="612" y="226"/>
                    <a:pt x="616" y="225"/>
                    <a:pt x="614" y="230"/>
                  </a:cubicBezTo>
                  <a:cubicBezTo>
                    <a:pt x="612" y="231"/>
                    <a:pt x="612" y="228"/>
                    <a:pt x="610" y="228"/>
                  </a:cubicBezTo>
                  <a:cubicBezTo>
                    <a:pt x="608" y="229"/>
                    <a:pt x="608" y="232"/>
                    <a:pt x="606" y="233"/>
                  </a:cubicBezTo>
                  <a:cubicBezTo>
                    <a:pt x="605" y="233"/>
                    <a:pt x="603" y="232"/>
                    <a:pt x="602" y="233"/>
                  </a:cubicBezTo>
                  <a:cubicBezTo>
                    <a:pt x="599" y="233"/>
                    <a:pt x="600" y="236"/>
                    <a:pt x="595" y="236"/>
                  </a:cubicBezTo>
                  <a:cubicBezTo>
                    <a:pt x="592" y="235"/>
                    <a:pt x="593" y="239"/>
                    <a:pt x="592" y="240"/>
                  </a:cubicBezTo>
                  <a:cubicBezTo>
                    <a:pt x="591" y="240"/>
                    <a:pt x="590" y="239"/>
                    <a:pt x="590" y="238"/>
                  </a:cubicBezTo>
                  <a:cubicBezTo>
                    <a:pt x="588" y="240"/>
                    <a:pt x="588" y="243"/>
                    <a:pt x="583" y="243"/>
                  </a:cubicBezTo>
                  <a:cubicBezTo>
                    <a:pt x="586" y="240"/>
                    <a:pt x="583" y="241"/>
                    <a:pt x="583" y="237"/>
                  </a:cubicBezTo>
                  <a:cubicBezTo>
                    <a:pt x="586" y="236"/>
                    <a:pt x="587" y="232"/>
                    <a:pt x="590" y="236"/>
                  </a:cubicBezTo>
                  <a:cubicBezTo>
                    <a:pt x="592" y="231"/>
                    <a:pt x="588" y="231"/>
                    <a:pt x="586" y="230"/>
                  </a:cubicBezTo>
                  <a:cubicBezTo>
                    <a:pt x="583" y="229"/>
                    <a:pt x="581" y="234"/>
                    <a:pt x="578" y="234"/>
                  </a:cubicBezTo>
                  <a:cubicBezTo>
                    <a:pt x="578" y="234"/>
                    <a:pt x="574" y="235"/>
                    <a:pt x="573" y="236"/>
                  </a:cubicBezTo>
                  <a:cubicBezTo>
                    <a:pt x="572" y="236"/>
                    <a:pt x="572" y="237"/>
                    <a:pt x="572" y="238"/>
                  </a:cubicBezTo>
                  <a:cubicBezTo>
                    <a:pt x="564" y="237"/>
                    <a:pt x="565" y="242"/>
                    <a:pt x="558" y="240"/>
                  </a:cubicBezTo>
                  <a:cubicBezTo>
                    <a:pt x="561" y="242"/>
                    <a:pt x="562" y="243"/>
                    <a:pt x="555" y="243"/>
                  </a:cubicBezTo>
                  <a:cubicBezTo>
                    <a:pt x="552" y="245"/>
                    <a:pt x="551" y="252"/>
                    <a:pt x="555" y="254"/>
                  </a:cubicBezTo>
                  <a:cubicBezTo>
                    <a:pt x="555" y="257"/>
                    <a:pt x="551" y="256"/>
                    <a:pt x="552" y="259"/>
                  </a:cubicBezTo>
                  <a:cubicBezTo>
                    <a:pt x="551" y="260"/>
                    <a:pt x="549" y="259"/>
                    <a:pt x="548" y="259"/>
                  </a:cubicBezTo>
                  <a:cubicBezTo>
                    <a:pt x="547" y="260"/>
                    <a:pt x="547" y="262"/>
                    <a:pt x="545" y="262"/>
                  </a:cubicBezTo>
                  <a:cubicBezTo>
                    <a:pt x="543" y="264"/>
                    <a:pt x="539" y="262"/>
                    <a:pt x="537" y="265"/>
                  </a:cubicBezTo>
                  <a:cubicBezTo>
                    <a:pt x="536" y="266"/>
                    <a:pt x="535" y="267"/>
                    <a:pt x="534" y="268"/>
                  </a:cubicBezTo>
                  <a:cubicBezTo>
                    <a:pt x="533" y="270"/>
                    <a:pt x="532" y="272"/>
                    <a:pt x="530" y="275"/>
                  </a:cubicBezTo>
                  <a:cubicBezTo>
                    <a:pt x="529" y="276"/>
                    <a:pt x="526" y="277"/>
                    <a:pt x="527" y="282"/>
                  </a:cubicBezTo>
                  <a:cubicBezTo>
                    <a:pt x="524" y="281"/>
                    <a:pt x="524" y="278"/>
                    <a:pt x="522" y="278"/>
                  </a:cubicBezTo>
                  <a:cubicBezTo>
                    <a:pt x="520" y="278"/>
                    <a:pt x="521" y="280"/>
                    <a:pt x="519" y="280"/>
                  </a:cubicBezTo>
                  <a:cubicBezTo>
                    <a:pt x="524" y="286"/>
                    <a:pt x="524" y="291"/>
                    <a:pt x="524" y="299"/>
                  </a:cubicBezTo>
                  <a:cubicBezTo>
                    <a:pt x="521" y="297"/>
                    <a:pt x="522" y="301"/>
                    <a:pt x="522" y="301"/>
                  </a:cubicBezTo>
                  <a:cubicBezTo>
                    <a:pt x="521" y="302"/>
                    <a:pt x="519" y="301"/>
                    <a:pt x="519" y="301"/>
                  </a:cubicBezTo>
                  <a:cubicBezTo>
                    <a:pt x="518" y="303"/>
                    <a:pt x="517" y="303"/>
                    <a:pt x="516" y="304"/>
                  </a:cubicBezTo>
                  <a:cubicBezTo>
                    <a:pt x="514" y="305"/>
                    <a:pt x="513" y="308"/>
                    <a:pt x="512" y="308"/>
                  </a:cubicBezTo>
                  <a:cubicBezTo>
                    <a:pt x="510" y="310"/>
                    <a:pt x="507" y="308"/>
                    <a:pt x="506" y="310"/>
                  </a:cubicBezTo>
                  <a:cubicBezTo>
                    <a:pt x="503" y="311"/>
                    <a:pt x="502" y="314"/>
                    <a:pt x="501" y="317"/>
                  </a:cubicBezTo>
                  <a:cubicBezTo>
                    <a:pt x="497" y="317"/>
                    <a:pt x="497" y="321"/>
                    <a:pt x="493" y="321"/>
                  </a:cubicBezTo>
                  <a:cubicBezTo>
                    <a:pt x="495" y="326"/>
                    <a:pt x="490" y="336"/>
                    <a:pt x="496" y="337"/>
                  </a:cubicBezTo>
                  <a:cubicBezTo>
                    <a:pt x="493" y="342"/>
                    <a:pt x="499" y="342"/>
                    <a:pt x="498" y="349"/>
                  </a:cubicBezTo>
                  <a:cubicBezTo>
                    <a:pt x="498" y="351"/>
                    <a:pt x="499" y="350"/>
                    <a:pt x="501" y="351"/>
                  </a:cubicBezTo>
                  <a:cubicBezTo>
                    <a:pt x="499" y="355"/>
                    <a:pt x="501" y="355"/>
                    <a:pt x="501" y="360"/>
                  </a:cubicBezTo>
                  <a:cubicBezTo>
                    <a:pt x="498" y="361"/>
                    <a:pt x="496" y="361"/>
                    <a:pt x="495" y="363"/>
                  </a:cubicBezTo>
                  <a:cubicBezTo>
                    <a:pt x="493" y="363"/>
                    <a:pt x="494" y="360"/>
                    <a:pt x="493" y="359"/>
                  </a:cubicBezTo>
                  <a:cubicBezTo>
                    <a:pt x="493" y="358"/>
                    <a:pt x="491" y="359"/>
                    <a:pt x="489" y="358"/>
                  </a:cubicBezTo>
                  <a:cubicBezTo>
                    <a:pt x="488" y="357"/>
                    <a:pt x="489" y="354"/>
                    <a:pt x="486" y="355"/>
                  </a:cubicBezTo>
                  <a:cubicBezTo>
                    <a:pt x="487" y="351"/>
                    <a:pt x="489" y="348"/>
                    <a:pt x="484" y="348"/>
                  </a:cubicBezTo>
                  <a:cubicBezTo>
                    <a:pt x="486" y="341"/>
                    <a:pt x="483" y="341"/>
                    <a:pt x="482" y="335"/>
                  </a:cubicBezTo>
                  <a:cubicBezTo>
                    <a:pt x="481" y="335"/>
                    <a:pt x="481" y="337"/>
                    <a:pt x="479" y="337"/>
                  </a:cubicBezTo>
                  <a:cubicBezTo>
                    <a:pt x="479" y="336"/>
                    <a:pt x="479" y="335"/>
                    <a:pt x="479" y="334"/>
                  </a:cubicBezTo>
                  <a:cubicBezTo>
                    <a:pt x="477" y="334"/>
                    <a:pt x="470" y="336"/>
                    <a:pt x="468" y="334"/>
                  </a:cubicBezTo>
                  <a:cubicBezTo>
                    <a:pt x="467" y="333"/>
                    <a:pt x="467" y="331"/>
                    <a:pt x="465" y="331"/>
                  </a:cubicBezTo>
                  <a:cubicBezTo>
                    <a:pt x="464" y="331"/>
                    <a:pt x="462" y="333"/>
                    <a:pt x="460" y="332"/>
                  </a:cubicBezTo>
                  <a:cubicBezTo>
                    <a:pt x="460" y="332"/>
                    <a:pt x="465" y="327"/>
                    <a:pt x="460" y="329"/>
                  </a:cubicBezTo>
                  <a:cubicBezTo>
                    <a:pt x="459" y="330"/>
                    <a:pt x="460" y="331"/>
                    <a:pt x="458" y="331"/>
                  </a:cubicBezTo>
                  <a:cubicBezTo>
                    <a:pt x="455" y="331"/>
                    <a:pt x="449" y="331"/>
                    <a:pt x="446" y="329"/>
                  </a:cubicBezTo>
                  <a:cubicBezTo>
                    <a:pt x="443" y="329"/>
                    <a:pt x="445" y="334"/>
                    <a:pt x="444" y="337"/>
                  </a:cubicBezTo>
                  <a:cubicBezTo>
                    <a:pt x="437" y="335"/>
                    <a:pt x="428" y="335"/>
                    <a:pt x="419" y="334"/>
                  </a:cubicBezTo>
                  <a:cubicBezTo>
                    <a:pt x="418" y="334"/>
                    <a:pt x="418" y="335"/>
                    <a:pt x="416" y="335"/>
                  </a:cubicBezTo>
                  <a:cubicBezTo>
                    <a:pt x="415" y="335"/>
                    <a:pt x="415" y="338"/>
                    <a:pt x="414" y="338"/>
                  </a:cubicBezTo>
                  <a:cubicBezTo>
                    <a:pt x="412" y="338"/>
                    <a:pt x="412" y="340"/>
                    <a:pt x="412" y="341"/>
                  </a:cubicBezTo>
                  <a:cubicBezTo>
                    <a:pt x="410" y="341"/>
                    <a:pt x="408" y="340"/>
                    <a:pt x="407" y="341"/>
                  </a:cubicBezTo>
                  <a:cubicBezTo>
                    <a:pt x="405" y="341"/>
                    <a:pt x="405" y="344"/>
                    <a:pt x="402" y="344"/>
                  </a:cubicBezTo>
                  <a:cubicBezTo>
                    <a:pt x="403" y="346"/>
                    <a:pt x="401" y="353"/>
                    <a:pt x="404" y="353"/>
                  </a:cubicBezTo>
                  <a:cubicBezTo>
                    <a:pt x="402" y="355"/>
                    <a:pt x="401" y="358"/>
                    <a:pt x="400" y="359"/>
                  </a:cubicBezTo>
                  <a:cubicBezTo>
                    <a:pt x="400" y="363"/>
                    <a:pt x="399" y="367"/>
                    <a:pt x="400" y="370"/>
                  </a:cubicBezTo>
                  <a:cubicBezTo>
                    <a:pt x="400" y="372"/>
                    <a:pt x="401" y="373"/>
                    <a:pt x="401" y="374"/>
                  </a:cubicBezTo>
                  <a:cubicBezTo>
                    <a:pt x="401" y="378"/>
                    <a:pt x="402" y="382"/>
                    <a:pt x="400" y="384"/>
                  </a:cubicBezTo>
                  <a:cubicBezTo>
                    <a:pt x="399" y="386"/>
                    <a:pt x="403" y="385"/>
                    <a:pt x="404" y="386"/>
                  </a:cubicBezTo>
                  <a:cubicBezTo>
                    <a:pt x="404" y="386"/>
                    <a:pt x="402" y="388"/>
                    <a:pt x="402" y="388"/>
                  </a:cubicBezTo>
                  <a:cubicBezTo>
                    <a:pt x="402" y="388"/>
                    <a:pt x="404" y="390"/>
                    <a:pt x="404" y="390"/>
                  </a:cubicBezTo>
                  <a:cubicBezTo>
                    <a:pt x="405" y="391"/>
                    <a:pt x="406" y="390"/>
                    <a:pt x="407" y="391"/>
                  </a:cubicBezTo>
                  <a:cubicBezTo>
                    <a:pt x="407" y="392"/>
                    <a:pt x="406" y="394"/>
                    <a:pt x="407" y="394"/>
                  </a:cubicBezTo>
                  <a:cubicBezTo>
                    <a:pt x="407" y="394"/>
                    <a:pt x="408" y="394"/>
                    <a:pt x="408" y="394"/>
                  </a:cubicBezTo>
                  <a:cubicBezTo>
                    <a:pt x="408" y="395"/>
                    <a:pt x="408" y="397"/>
                    <a:pt x="408" y="397"/>
                  </a:cubicBezTo>
                  <a:cubicBezTo>
                    <a:pt x="409" y="398"/>
                    <a:pt x="412" y="400"/>
                    <a:pt x="412" y="402"/>
                  </a:cubicBezTo>
                  <a:cubicBezTo>
                    <a:pt x="423" y="403"/>
                    <a:pt x="429" y="400"/>
                    <a:pt x="435" y="402"/>
                  </a:cubicBezTo>
                  <a:cubicBezTo>
                    <a:pt x="436" y="402"/>
                    <a:pt x="436" y="401"/>
                    <a:pt x="437" y="400"/>
                  </a:cubicBezTo>
                  <a:cubicBezTo>
                    <a:pt x="439" y="398"/>
                    <a:pt x="440" y="396"/>
                    <a:pt x="442" y="393"/>
                  </a:cubicBezTo>
                  <a:cubicBezTo>
                    <a:pt x="442" y="391"/>
                    <a:pt x="444" y="390"/>
                    <a:pt x="442" y="390"/>
                  </a:cubicBezTo>
                  <a:cubicBezTo>
                    <a:pt x="445" y="385"/>
                    <a:pt x="455" y="382"/>
                    <a:pt x="463" y="386"/>
                  </a:cubicBezTo>
                  <a:cubicBezTo>
                    <a:pt x="459" y="389"/>
                    <a:pt x="459" y="395"/>
                    <a:pt x="456" y="398"/>
                  </a:cubicBezTo>
                  <a:cubicBezTo>
                    <a:pt x="454" y="402"/>
                    <a:pt x="458" y="402"/>
                    <a:pt x="457" y="405"/>
                  </a:cubicBezTo>
                  <a:cubicBezTo>
                    <a:pt x="454" y="406"/>
                    <a:pt x="453" y="409"/>
                    <a:pt x="451" y="412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9" y="417"/>
                    <a:pt x="456" y="413"/>
                    <a:pt x="454" y="418"/>
                  </a:cubicBezTo>
                  <a:cubicBezTo>
                    <a:pt x="458" y="418"/>
                    <a:pt x="458" y="415"/>
                    <a:pt x="463" y="416"/>
                  </a:cubicBezTo>
                  <a:cubicBezTo>
                    <a:pt x="462" y="420"/>
                    <a:pt x="465" y="418"/>
                    <a:pt x="465" y="421"/>
                  </a:cubicBezTo>
                  <a:cubicBezTo>
                    <a:pt x="473" y="418"/>
                    <a:pt x="474" y="423"/>
                    <a:pt x="482" y="422"/>
                  </a:cubicBezTo>
                  <a:cubicBezTo>
                    <a:pt x="479" y="426"/>
                    <a:pt x="484" y="430"/>
                    <a:pt x="479" y="432"/>
                  </a:cubicBezTo>
                  <a:cubicBezTo>
                    <a:pt x="482" y="435"/>
                    <a:pt x="481" y="444"/>
                    <a:pt x="479" y="447"/>
                  </a:cubicBezTo>
                  <a:cubicBezTo>
                    <a:pt x="480" y="450"/>
                    <a:pt x="482" y="451"/>
                    <a:pt x="485" y="450"/>
                  </a:cubicBezTo>
                  <a:cubicBezTo>
                    <a:pt x="484" y="453"/>
                    <a:pt x="488" y="452"/>
                    <a:pt x="488" y="454"/>
                  </a:cubicBezTo>
                  <a:cubicBezTo>
                    <a:pt x="488" y="456"/>
                    <a:pt x="492" y="455"/>
                    <a:pt x="492" y="457"/>
                  </a:cubicBezTo>
                  <a:cubicBezTo>
                    <a:pt x="497" y="453"/>
                    <a:pt x="505" y="458"/>
                    <a:pt x="509" y="456"/>
                  </a:cubicBezTo>
                  <a:cubicBezTo>
                    <a:pt x="509" y="457"/>
                    <a:pt x="509" y="458"/>
                    <a:pt x="509" y="459"/>
                  </a:cubicBezTo>
                  <a:cubicBezTo>
                    <a:pt x="511" y="458"/>
                    <a:pt x="516" y="456"/>
                    <a:pt x="516" y="460"/>
                  </a:cubicBezTo>
                  <a:cubicBezTo>
                    <a:pt x="517" y="459"/>
                    <a:pt x="518" y="459"/>
                    <a:pt x="520" y="459"/>
                  </a:cubicBezTo>
                  <a:cubicBezTo>
                    <a:pt x="521" y="458"/>
                    <a:pt x="522" y="457"/>
                    <a:pt x="523" y="456"/>
                  </a:cubicBezTo>
                  <a:cubicBezTo>
                    <a:pt x="524" y="455"/>
                    <a:pt x="524" y="456"/>
                    <a:pt x="524" y="454"/>
                  </a:cubicBezTo>
                  <a:cubicBezTo>
                    <a:pt x="524" y="452"/>
                    <a:pt x="527" y="455"/>
                    <a:pt x="527" y="453"/>
                  </a:cubicBezTo>
                  <a:cubicBezTo>
                    <a:pt x="527" y="452"/>
                    <a:pt x="527" y="450"/>
                    <a:pt x="527" y="450"/>
                  </a:cubicBezTo>
                  <a:cubicBezTo>
                    <a:pt x="528" y="449"/>
                    <a:pt x="529" y="451"/>
                    <a:pt x="529" y="452"/>
                  </a:cubicBezTo>
                  <a:cubicBezTo>
                    <a:pt x="530" y="451"/>
                    <a:pt x="530" y="450"/>
                    <a:pt x="531" y="449"/>
                  </a:cubicBezTo>
                  <a:cubicBezTo>
                    <a:pt x="533" y="448"/>
                    <a:pt x="535" y="447"/>
                    <a:pt x="537" y="445"/>
                  </a:cubicBezTo>
                  <a:cubicBezTo>
                    <a:pt x="538" y="444"/>
                    <a:pt x="539" y="443"/>
                    <a:pt x="538" y="442"/>
                  </a:cubicBezTo>
                  <a:cubicBezTo>
                    <a:pt x="540" y="443"/>
                    <a:pt x="554" y="445"/>
                    <a:pt x="547" y="446"/>
                  </a:cubicBezTo>
                  <a:cubicBezTo>
                    <a:pt x="547" y="448"/>
                    <a:pt x="550" y="447"/>
                    <a:pt x="552" y="447"/>
                  </a:cubicBezTo>
                  <a:cubicBezTo>
                    <a:pt x="554" y="447"/>
                    <a:pt x="554" y="446"/>
                    <a:pt x="554" y="445"/>
                  </a:cubicBezTo>
                  <a:cubicBezTo>
                    <a:pt x="558" y="445"/>
                    <a:pt x="561" y="445"/>
                    <a:pt x="565" y="445"/>
                  </a:cubicBezTo>
                  <a:cubicBezTo>
                    <a:pt x="563" y="449"/>
                    <a:pt x="571" y="447"/>
                    <a:pt x="575" y="449"/>
                  </a:cubicBezTo>
                  <a:cubicBezTo>
                    <a:pt x="575" y="449"/>
                    <a:pt x="575" y="450"/>
                    <a:pt x="576" y="450"/>
                  </a:cubicBezTo>
                  <a:cubicBezTo>
                    <a:pt x="577" y="450"/>
                    <a:pt x="578" y="451"/>
                    <a:pt x="579" y="452"/>
                  </a:cubicBezTo>
                  <a:cubicBezTo>
                    <a:pt x="582" y="452"/>
                    <a:pt x="583" y="450"/>
                    <a:pt x="585" y="450"/>
                  </a:cubicBezTo>
                  <a:cubicBezTo>
                    <a:pt x="592" y="449"/>
                    <a:pt x="599" y="451"/>
                    <a:pt x="606" y="452"/>
                  </a:cubicBezTo>
                  <a:cubicBezTo>
                    <a:pt x="605" y="454"/>
                    <a:pt x="607" y="457"/>
                    <a:pt x="607" y="454"/>
                  </a:cubicBezTo>
                  <a:cubicBezTo>
                    <a:pt x="609" y="455"/>
                    <a:pt x="608" y="456"/>
                    <a:pt x="607" y="456"/>
                  </a:cubicBezTo>
                  <a:cubicBezTo>
                    <a:pt x="607" y="459"/>
                    <a:pt x="611" y="456"/>
                    <a:pt x="613" y="459"/>
                  </a:cubicBezTo>
                  <a:cubicBezTo>
                    <a:pt x="613" y="459"/>
                    <a:pt x="612" y="461"/>
                    <a:pt x="613" y="461"/>
                  </a:cubicBezTo>
                  <a:cubicBezTo>
                    <a:pt x="614" y="462"/>
                    <a:pt x="617" y="461"/>
                    <a:pt x="618" y="461"/>
                  </a:cubicBezTo>
                  <a:cubicBezTo>
                    <a:pt x="617" y="464"/>
                    <a:pt x="619" y="465"/>
                    <a:pt x="621" y="467"/>
                  </a:cubicBezTo>
                  <a:cubicBezTo>
                    <a:pt x="623" y="469"/>
                    <a:pt x="626" y="471"/>
                    <a:pt x="627" y="474"/>
                  </a:cubicBezTo>
                  <a:cubicBezTo>
                    <a:pt x="636" y="473"/>
                    <a:pt x="639" y="478"/>
                    <a:pt x="646" y="475"/>
                  </a:cubicBezTo>
                  <a:cubicBezTo>
                    <a:pt x="644" y="481"/>
                    <a:pt x="654" y="475"/>
                    <a:pt x="652" y="481"/>
                  </a:cubicBezTo>
                  <a:cubicBezTo>
                    <a:pt x="657" y="479"/>
                    <a:pt x="657" y="485"/>
                    <a:pt x="660" y="485"/>
                  </a:cubicBezTo>
                  <a:cubicBezTo>
                    <a:pt x="662" y="485"/>
                    <a:pt x="662" y="489"/>
                    <a:pt x="665" y="488"/>
                  </a:cubicBezTo>
                  <a:cubicBezTo>
                    <a:pt x="661" y="492"/>
                    <a:pt x="666" y="491"/>
                    <a:pt x="666" y="495"/>
                  </a:cubicBezTo>
                  <a:cubicBezTo>
                    <a:pt x="666" y="498"/>
                    <a:pt x="669" y="497"/>
                    <a:pt x="670" y="498"/>
                  </a:cubicBezTo>
                  <a:cubicBezTo>
                    <a:pt x="671" y="499"/>
                    <a:pt x="670" y="502"/>
                    <a:pt x="673" y="501"/>
                  </a:cubicBezTo>
                  <a:cubicBezTo>
                    <a:pt x="668" y="506"/>
                    <a:pt x="680" y="508"/>
                    <a:pt x="676" y="512"/>
                  </a:cubicBezTo>
                  <a:cubicBezTo>
                    <a:pt x="679" y="511"/>
                    <a:pt x="680" y="512"/>
                    <a:pt x="680" y="515"/>
                  </a:cubicBezTo>
                  <a:cubicBezTo>
                    <a:pt x="687" y="513"/>
                    <a:pt x="697" y="515"/>
                    <a:pt x="700" y="522"/>
                  </a:cubicBezTo>
                  <a:cubicBezTo>
                    <a:pt x="707" y="521"/>
                    <a:pt x="710" y="524"/>
                    <a:pt x="718" y="523"/>
                  </a:cubicBezTo>
                  <a:cubicBezTo>
                    <a:pt x="719" y="524"/>
                    <a:pt x="715" y="525"/>
                    <a:pt x="715" y="524"/>
                  </a:cubicBezTo>
                  <a:cubicBezTo>
                    <a:pt x="717" y="527"/>
                    <a:pt x="726" y="526"/>
                    <a:pt x="731" y="526"/>
                  </a:cubicBezTo>
                  <a:cubicBezTo>
                    <a:pt x="731" y="527"/>
                    <a:pt x="732" y="527"/>
                    <a:pt x="733" y="527"/>
                  </a:cubicBezTo>
                  <a:cubicBezTo>
                    <a:pt x="733" y="530"/>
                    <a:pt x="736" y="529"/>
                    <a:pt x="738" y="530"/>
                  </a:cubicBezTo>
                  <a:cubicBezTo>
                    <a:pt x="738" y="531"/>
                    <a:pt x="737" y="532"/>
                    <a:pt x="738" y="533"/>
                  </a:cubicBezTo>
                  <a:cubicBezTo>
                    <a:pt x="738" y="533"/>
                    <a:pt x="740" y="532"/>
                    <a:pt x="740" y="533"/>
                  </a:cubicBezTo>
                  <a:cubicBezTo>
                    <a:pt x="741" y="534"/>
                    <a:pt x="740" y="537"/>
                    <a:pt x="743" y="536"/>
                  </a:cubicBezTo>
                  <a:cubicBezTo>
                    <a:pt x="743" y="550"/>
                    <a:pt x="743" y="565"/>
                    <a:pt x="743" y="579"/>
                  </a:cubicBezTo>
                  <a:cubicBezTo>
                    <a:pt x="737" y="577"/>
                    <a:pt x="744" y="587"/>
                    <a:pt x="738" y="585"/>
                  </a:cubicBezTo>
                  <a:cubicBezTo>
                    <a:pt x="737" y="590"/>
                    <a:pt x="736" y="594"/>
                    <a:pt x="736" y="599"/>
                  </a:cubicBezTo>
                  <a:cubicBezTo>
                    <a:pt x="736" y="601"/>
                    <a:pt x="739" y="607"/>
                    <a:pt x="738" y="613"/>
                  </a:cubicBezTo>
                  <a:cubicBezTo>
                    <a:pt x="738" y="613"/>
                    <a:pt x="736" y="614"/>
                    <a:pt x="736" y="614"/>
                  </a:cubicBezTo>
                  <a:cubicBezTo>
                    <a:pt x="736" y="615"/>
                    <a:pt x="737" y="616"/>
                    <a:pt x="736" y="617"/>
                  </a:cubicBezTo>
                  <a:cubicBezTo>
                    <a:pt x="736" y="618"/>
                    <a:pt x="732" y="619"/>
                    <a:pt x="733" y="624"/>
                  </a:cubicBezTo>
                  <a:cubicBezTo>
                    <a:pt x="730" y="625"/>
                    <a:pt x="729" y="627"/>
                    <a:pt x="726" y="628"/>
                  </a:cubicBezTo>
                  <a:cubicBezTo>
                    <a:pt x="726" y="629"/>
                    <a:pt x="727" y="632"/>
                    <a:pt x="726" y="633"/>
                  </a:cubicBezTo>
                  <a:cubicBezTo>
                    <a:pt x="726" y="633"/>
                    <a:pt x="724" y="632"/>
                    <a:pt x="724" y="633"/>
                  </a:cubicBezTo>
                  <a:cubicBezTo>
                    <a:pt x="723" y="633"/>
                    <a:pt x="724" y="635"/>
                    <a:pt x="724" y="635"/>
                  </a:cubicBezTo>
                  <a:cubicBezTo>
                    <a:pt x="722" y="636"/>
                    <a:pt x="718" y="635"/>
                    <a:pt x="718" y="638"/>
                  </a:cubicBezTo>
                  <a:cubicBezTo>
                    <a:pt x="718" y="640"/>
                    <a:pt x="715" y="639"/>
                    <a:pt x="712" y="641"/>
                  </a:cubicBezTo>
                  <a:cubicBezTo>
                    <a:pt x="712" y="641"/>
                    <a:pt x="710" y="644"/>
                    <a:pt x="710" y="644"/>
                  </a:cubicBezTo>
                  <a:cubicBezTo>
                    <a:pt x="709" y="644"/>
                    <a:pt x="708" y="642"/>
                    <a:pt x="707" y="642"/>
                  </a:cubicBezTo>
                  <a:cubicBezTo>
                    <a:pt x="707" y="642"/>
                    <a:pt x="706" y="644"/>
                    <a:pt x="705" y="644"/>
                  </a:cubicBezTo>
                  <a:cubicBezTo>
                    <a:pt x="703" y="644"/>
                    <a:pt x="703" y="644"/>
                    <a:pt x="703" y="647"/>
                  </a:cubicBezTo>
                  <a:cubicBezTo>
                    <a:pt x="697" y="644"/>
                    <a:pt x="694" y="650"/>
                    <a:pt x="691" y="652"/>
                  </a:cubicBezTo>
                  <a:cubicBezTo>
                    <a:pt x="691" y="653"/>
                    <a:pt x="689" y="652"/>
                    <a:pt x="689" y="652"/>
                  </a:cubicBezTo>
                  <a:cubicBezTo>
                    <a:pt x="688" y="653"/>
                    <a:pt x="686" y="654"/>
                    <a:pt x="686" y="655"/>
                  </a:cubicBezTo>
                  <a:cubicBezTo>
                    <a:pt x="685" y="656"/>
                    <a:pt x="683" y="657"/>
                    <a:pt x="683" y="658"/>
                  </a:cubicBezTo>
                  <a:cubicBezTo>
                    <a:pt x="683" y="658"/>
                    <a:pt x="686" y="662"/>
                    <a:pt x="681" y="661"/>
                  </a:cubicBezTo>
                  <a:cubicBezTo>
                    <a:pt x="683" y="667"/>
                    <a:pt x="679" y="670"/>
                    <a:pt x="680" y="676"/>
                  </a:cubicBezTo>
                  <a:cubicBezTo>
                    <a:pt x="676" y="675"/>
                    <a:pt x="678" y="679"/>
                    <a:pt x="677" y="680"/>
                  </a:cubicBezTo>
                  <a:cubicBezTo>
                    <a:pt x="677" y="681"/>
                    <a:pt x="675" y="680"/>
                    <a:pt x="674" y="680"/>
                  </a:cubicBezTo>
                  <a:cubicBezTo>
                    <a:pt x="674" y="681"/>
                    <a:pt x="677" y="683"/>
                    <a:pt x="674" y="683"/>
                  </a:cubicBezTo>
                  <a:cubicBezTo>
                    <a:pt x="672" y="683"/>
                    <a:pt x="673" y="688"/>
                    <a:pt x="669" y="689"/>
                  </a:cubicBezTo>
                  <a:cubicBezTo>
                    <a:pt x="668" y="689"/>
                    <a:pt x="666" y="691"/>
                    <a:pt x="666" y="691"/>
                  </a:cubicBezTo>
                  <a:cubicBezTo>
                    <a:pt x="664" y="693"/>
                    <a:pt x="662" y="698"/>
                    <a:pt x="659" y="700"/>
                  </a:cubicBezTo>
                  <a:cubicBezTo>
                    <a:pt x="659" y="702"/>
                    <a:pt x="659" y="704"/>
                    <a:pt x="659" y="705"/>
                  </a:cubicBezTo>
                  <a:cubicBezTo>
                    <a:pt x="657" y="707"/>
                    <a:pt x="655" y="708"/>
                    <a:pt x="655" y="711"/>
                  </a:cubicBezTo>
                  <a:cubicBezTo>
                    <a:pt x="652" y="711"/>
                    <a:pt x="650" y="711"/>
                    <a:pt x="648" y="711"/>
                  </a:cubicBezTo>
                  <a:cubicBezTo>
                    <a:pt x="648" y="712"/>
                    <a:pt x="650" y="712"/>
                    <a:pt x="651" y="712"/>
                  </a:cubicBezTo>
                  <a:cubicBezTo>
                    <a:pt x="650" y="714"/>
                    <a:pt x="648" y="714"/>
                    <a:pt x="646" y="714"/>
                  </a:cubicBezTo>
                  <a:cubicBezTo>
                    <a:pt x="645" y="715"/>
                    <a:pt x="644" y="717"/>
                    <a:pt x="644" y="719"/>
                  </a:cubicBezTo>
                  <a:cubicBezTo>
                    <a:pt x="642" y="718"/>
                    <a:pt x="641" y="718"/>
                    <a:pt x="641" y="721"/>
                  </a:cubicBezTo>
                  <a:cubicBezTo>
                    <a:pt x="639" y="721"/>
                    <a:pt x="640" y="719"/>
                    <a:pt x="639" y="718"/>
                  </a:cubicBezTo>
                  <a:cubicBezTo>
                    <a:pt x="637" y="718"/>
                    <a:pt x="635" y="718"/>
                    <a:pt x="635" y="717"/>
                  </a:cubicBezTo>
                  <a:cubicBezTo>
                    <a:pt x="634" y="718"/>
                    <a:pt x="634" y="720"/>
                    <a:pt x="631" y="719"/>
                  </a:cubicBezTo>
                  <a:cubicBezTo>
                    <a:pt x="631" y="723"/>
                    <a:pt x="634" y="724"/>
                    <a:pt x="634" y="727"/>
                  </a:cubicBezTo>
                  <a:cubicBezTo>
                    <a:pt x="634" y="730"/>
                    <a:pt x="629" y="733"/>
                    <a:pt x="632" y="735"/>
                  </a:cubicBezTo>
                  <a:cubicBezTo>
                    <a:pt x="632" y="738"/>
                    <a:pt x="625" y="735"/>
                    <a:pt x="624" y="738"/>
                  </a:cubicBezTo>
                  <a:cubicBezTo>
                    <a:pt x="622" y="737"/>
                    <a:pt x="623" y="740"/>
                    <a:pt x="623" y="741"/>
                  </a:cubicBezTo>
                  <a:cubicBezTo>
                    <a:pt x="621" y="742"/>
                    <a:pt x="616" y="740"/>
                    <a:pt x="617" y="745"/>
                  </a:cubicBezTo>
                  <a:cubicBezTo>
                    <a:pt x="614" y="742"/>
                    <a:pt x="604" y="742"/>
                    <a:pt x="603" y="746"/>
                  </a:cubicBezTo>
                  <a:cubicBezTo>
                    <a:pt x="603" y="748"/>
                    <a:pt x="604" y="747"/>
                    <a:pt x="604" y="746"/>
                  </a:cubicBezTo>
                  <a:cubicBezTo>
                    <a:pt x="608" y="746"/>
                    <a:pt x="604" y="750"/>
                    <a:pt x="602" y="749"/>
                  </a:cubicBezTo>
                  <a:cubicBezTo>
                    <a:pt x="602" y="752"/>
                    <a:pt x="597" y="757"/>
                    <a:pt x="600" y="757"/>
                  </a:cubicBezTo>
                  <a:cubicBezTo>
                    <a:pt x="600" y="758"/>
                    <a:pt x="598" y="759"/>
                    <a:pt x="597" y="759"/>
                  </a:cubicBezTo>
                  <a:cubicBezTo>
                    <a:pt x="597" y="759"/>
                    <a:pt x="595" y="757"/>
                    <a:pt x="596" y="757"/>
                  </a:cubicBezTo>
                  <a:cubicBezTo>
                    <a:pt x="595" y="757"/>
                    <a:pt x="591" y="761"/>
                    <a:pt x="592" y="756"/>
                  </a:cubicBezTo>
                  <a:cubicBezTo>
                    <a:pt x="590" y="757"/>
                    <a:pt x="590" y="760"/>
                    <a:pt x="589" y="757"/>
                  </a:cubicBezTo>
                  <a:cubicBezTo>
                    <a:pt x="587" y="758"/>
                    <a:pt x="590" y="766"/>
                    <a:pt x="590" y="769"/>
                  </a:cubicBezTo>
                  <a:cubicBezTo>
                    <a:pt x="591" y="772"/>
                    <a:pt x="588" y="771"/>
                    <a:pt x="588" y="774"/>
                  </a:cubicBezTo>
                  <a:cubicBezTo>
                    <a:pt x="587" y="776"/>
                    <a:pt x="588" y="779"/>
                    <a:pt x="583" y="778"/>
                  </a:cubicBezTo>
                  <a:cubicBezTo>
                    <a:pt x="583" y="780"/>
                    <a:pt x="586" y="781"/>
                    <a:pt x="586" y="781"/>
                  </a:cubicBezTo>
                  <a:cubicBezTo>
                    <a:pt x="586" y="783"/>
                    <a:pt x="584" y="781"/>
                    <a:pt x="583" y="781"/>
                  </a:cubicBezTo>
                  <a:cubicBezTo>
                    <a:pt x="582" y="782"/>
                    <a:pt x="582" y="786"/>
                    <a:pt x="583" y="785"/>
                  </a:cubicBezTo>
                  <a:cubicBezTo>
                    <a:pt x="583" y="787"/>
                    <a:pt x="582" y="785"/>
                    <a:pt x="580" y="785"/>
                  </a:cubicBezTo>
                  <a:cubicBezTo>
                    <a:pt x="581" y="785"/>
                    <a:pt x="580" y="788"/>
                    <a:pt x="579" y="787"/>
                  </a:cubicBezTo>
                  <a:cubicBezTo>
                    <a:pt x="577" y="784"/>
                    <a:pt x="580" y="787"/>
                    <a:pt x="578" y="790"/>
                  </a:cubicBezTo>
                  <a:cubicBezTo>
                    <a:pt x="575" y="792"/>
                    <a:pt x="575" y="789"/>
                    <a:pt x="572" y="791"/>
                  </a:cubicBezTo>
                  <a:cubicBezTo>
                    <a:pt x="570" y="795"/>
                    <a:pt x="579" y="794"/>
                    <a:pt x="573" y="797"/>
                  </a:cubicBezTo>
                  <a:cubicBezTo>
                    <a:pt x="574" y="798"/>
                    <a:pt x="576" y="798"/>
                    <a:pt x="578" y="798"/>
                  </a:cubicBezTo>
                  <a:cubicBezTo>
                    <a:pt x="577" y="801"/>
                    <a:pt x="578" y="802"/>
                    <a:pt x="580" y="802"/>
                  </a:cubicBezTo>
                  <a:cubicBezTo>
                    <a:pt x="583" y="806"/>
                    <a:pt x="578" y="807"/>
                    <a:pt x="578" y="808"/>
                  </a:cubicBezTo>
                  <a:cubicBezTo>
                    <a:pt x="578" y="809"/>
                    <a:pt x="579" y="810"/>
                    <a:pt x="579" y="809"/>
                  </a:cubicBezTo>
                  <a:cubicBezTo>
                    <a:pt x="578" y="811"/>
                    <a:pt x="579" y="809"/>
                    <a:pt x="578" y="809"/>
                  </a:cubicBezTo>
                  <a:cubicBezTo>
                    <a:pt x="576" y="809"/>
                    <a:pt x="576" y="812"/>
                    <a:pt x="572" y="812"/>
                  </a:cubicBezTo>
                  <a:cubicBezTo>
                    <a:pt x="574" y="815"/>
                    <a:pt x="573" y="815"/>
                    <a:pt x="569" y="815"/>
                  </a:cubicBezTo>
                  <a:cubicBezTo>
                    <a:pt x="570" y="819"/>
                    <a:pt x="567" y="819"/>
                    <a:pt x="568" y="822"/>
                  </a:cubicBezTo>
                  <a:cubicBezTo>
                    <a:pt x="563" y="823"/>
                    <a:pt x="569" y="828"/>
                    <a:pt x="564" y="825"/>
                  </a:cubicBezTo>
                  <a:cubicBezTo>
                    <a:pt x="564" y="828"/>
                    <a:pt x="563" y="831"/>
                    <a:pt x="564" y="835"/>
                  </a:cubicBezTo>
                  <a:cubicBezTo>
                    <a:pt x="564" y="835"/>
                    <a:pt x="565" y="836"/>
                    <a:pt x="565" y="836"/>
                  </a:cubicBezTo>
                  <a:cubicBezTo>
                    <a:pt x="565" y="838"/>
                    <a:pt x="562" y="839"/>
                    <a:pt x="565" y="842"/>
                  </a:cubicBezTo>
                  <a:cubicBezTo>
                    <a:pt x="567" y="843"/>
                    <a:pt x="565" y="845"/>
                    <a:pt x="566" y="849"/>
                  </a:cubicBezTo>
                  <a:cubicBezTo>
                    <a:pt x="568" y="851"/>
                    <a:pt x="571" y="852"/>
                    <a:pt x="572" y="856"/>
                  </a:cubicBezTo>
                  <a:cubicBezTo>
                    <a:pt x="576" y="858"/>
                    <a:pt x="578" y="853"/>
                    <a:pt x="580" y="857"/>
                  </a:cubicBezTo>
                  <a:cubicBezTo>
                    <a:pt x="582" y="862"/>
                    <a:pt x="576" y="859"/>
                    <a:pt x="573" y="860"/>
                  </a:cubicBezTo>
                  <a:cubicBezTo>
                    <a:pt x="568" y="861"/>
                    <a:pt x="561" y="864"/>
                    <a:pt x="557" y="863"/>
                  </a:cubicBezTo>
                  <a:cubicBezTo>
                    <a:pt x="556" y="863"/>
                    <a:pt x="557" y="860"/>
                    <a:pt x="557" y="860"/>
                  </a:cubicBezTo>
                  <a:cubicBezTo>
                    <a:pt x="550" y="861"/>
                    <a:pt x="549" y="857"/>
                    <a:pt x="544" y="857"/>
                  </a:cubicBezTo>
                  <a:cubicBezTo>
                    <a:pt x="544" y="856"/>
                    <a:pt x="544" y="854"/>
                    <a:pt x="544" y="853"/>
                  </a:cubicBezTo>
                  <a:cubicBezTo>
                    <a:pt x="543" y="849"/>
                    <a:pt x="539" y="852"/>
                    <a:pt x="538" y="849"/>
                  </a:cubicBezTo>
                  <a:cubicBezTo>
                    <a:pt x="538" y="847"/>
                    <a:pt x="537" y="847"/>
                    <a:pt x="537" y="846"/>
                  </a:cubicBezTo>
                  <a:cubicBezTo>
                    <a:pt x="537" y="845"/>
                    <a:pt x="536" y="844"/>
                    <a:pt x="536" y="844"/>
                  </a:cubicBezTo>
                  <a:cubicBezTo>
                    <a:pt x="536" y="843"/>
                    <a:pt x="539" y="840"/>
                    <a:pt x="536" y="840"/>
                  </a:cubicBezTo>
                  <a:cubicBezTo>
                    <a:pt x="534" y="840"/>
                    <a:pt x="536" y="839"/>
                    <a:pt x="536" y="837"/>
                  </a:cubicBezTo>
                  <a:cubicBezTo>
                    <a:pt x="535" y="836"/>
                    <a:pt x="533" y="836"/>
                    <a:pt x="533" y="835"/>
                  </a:cubicBezTo>
                  <a:cubicBezTo>
                    <a:pt x="532" y="834"/>
                    <a:pt x="535" y="833"/>
                    <a:pt x="534" y="832"/>
                  </a:cubicBezTo>
                  <a:cubicBezTo>
                    <a:pt x="534" y="832"/>
                    <a:pt x="533" y="831"/>
                    <a:pt x="533" y="830"/>
                  </a:cubicBezTo>
                  <a:cubicBezTo>
                    <a:pt x="532" y="829"/>
                    <a:pt x="531" y="827"/>
                    <a:pt x="530" y="826"/>
                  </a:cubicBezTo>
                  <a:cubicBezTo>
                    <a:pt x="529" y="824"/>
                    <a:pt x="532" y="823"/>
                    <a:pt x="531" y="822"/>
                  </a:cubicBezTo>
                  <a:cubicBezTo>
                    <a:pt x="531" y="821"/>
                    <a:pt x="529" y="820"/>
                    <a:pt x="529" y="820"/>
                  </a:cubicBezTo>
                  <a:cubicBezTo>
                    <a:pt x="529" y="819"/>
                    <a:pt x="534" y="818"/>
                    <a:pt x="530" y="816"/>
                  </a:cubicBezTo>
                  <a:cubicBezTo>
                    <a:pt x="530" y="815"/>
                    <a:pt x="532" y="815"/>
                    <a:pt x="533" y="815"/>
                  </a:cubicBezTo>
                  <a:cubicBezTo>
                    <a:pt x="533" y="812"/>
                    <a:pt x="533" y="808"/>
                    <a:pt x="533" y="805"/>
                  </a:cubicBezTo>
                  <a:cubicBezTo>
                    <a:pt x="532" y="804"/>
                    <a:pt x="530" y="803"/>
                    <a:pt x="529" y="802"/>
                  </a:cubicBezTo>
                  <a:cubicBezTo>
                    <a:pt x="530" y="798"/>
                    <a:pt x="534" y="794"/>
                    <a:pt x="531" y="790"/>
                  </a:cubicBezTo>
                  <a:cubicBezTo>
                    <a:pt x="535" y="791"/>
                    <a:pt x="535" y="788"/>
                    <a:pt x="538" y="788"/>
                  </a:cubicBezTo>
                  <a:cubicBezTo>
                    <a:pt x="538" y="784"/>
                    <a:pt x="538" y="780"/>
                    <a:pt x="538" y="776"/>
                  </a:cubicBezTo>
                  <a:cubicBezTo>
                    <a:pt x="545" y="776"/>
                    <a:pt x="542" y="767"/>
                    <a:pt x="545" y="763"/>
                  </a:cubicBezTo>
                  <a:cubicBezTo>
                    <a:pt x="544" y="764"/>
                    <a:pt x="543" y="765"/>
                    <a:pt x="543" y="763"/>
                  </a:cubicBezTo>
                  <a:cubicBezTo>
                    <a:pt x="540" y="764"/>
                    <a:pt x="538" y="767"/>
                    <a:pt x="538" y="771"/>
                  </a:cubicBezTo>
                  <a:cubicBezTo>
                    <a:pt x="536" y="770"/>
                    <a:pt x="534" y="769"/>
                    <a:pt x="534" y="766"/>
                  </a:cubicBezTo>
                  <a:cubicBezTo>
                    <a:pt x="532" y="764"/>
                    <a:pt x="538" y="761"/>
                    <a:pt x="537" y="760"/>
                  </a:cubicBezTo>
                  <a:cubicBezTo>
                    <a:pt x="534" y="758"/>
                    <a:pt x="537" y="761"/>
                    <a:pt x="540" y="759"/>
                  </a:cubicBezTo>
                  <a:cubicBezTo>
                    <a:pt x="541" y="752"/>
                    <a:pt x="537" y="745"/>
                    <a:pt x="538" y="739"/>
                  </a:cubicBezTo>
                  <a:cubicBezTo>
                    <a:pt x="538" y="739"/>
                    <a:pt x="541" y="739"/>
                    <a:pt x="541" y="739"/>
                  </a:cubicBezTo>
                  <a:cubicBezTo>
                    <a:pt x="540" y="732"/>
                    <a:pt x="541" y="732"/>
                    <a:pt x="541" y="724"/>
                  </a:cubicBezTo>
                  <a:cubicBezTo>
                    <a:pt x="544" y="720"/>
                    <a:pt x="549" y="715"/>
                    <a:pt x="547" y="710"/>
                  </a:cubicBezTo>
                  <a:cubicBezTo>
                    <a:pt x="552" y="716"/>
                    <a:pt x="547" y="700"/>
                    <a:pt x="552" y="705"/>
                  </a:cubicBezTo>
                  <a:cubicBezTo>
                    <a:pt x="552" y="703"/>
                    <a:pt x="552" y="699"/>
                    <a:pt x="551" y="696"/>
                  </a:cubicBezTo>
                  <a:cubicBezTo>
                    <a:pt x="550" y="694"/>
                    <a:pt x="548" y="692"/>
                    <a:pt x="548" y="690"/>
                  </a:cubicBezTo>
                  <a:cubicBezTo>
                    <a:pt x="548" y="688"/>
                    <a:pt x="549" y="688"/>
                    <a:pt x="550" y="686"/>
                  </a:cubicBezTo>
                  <a:cubicBezTo>
                    <a:pt x="550" y="683"/>
                    <a:pt x="549" y="678"/>
                    <a:pt x="552" y="682"/>
                  </a:cubicBezTo>
                  <a:cubicBezTo>
                    <a:pt x="552" y="678"/>
                    <a:pt x="552" y="674"/>
                    <a:pt x="554" y="670"/>
                  </a:cubicBezTo>
                  <a:cubicBezTo>
                    <a:pt x="555" y="668"/>
                    <a:pt x="554" y="669"/>
                    <a:pt x="554" y="666"/>
                  </a:cubicBezTo>
                  <a:cubicBezTo>
                    <a:pt x="554" y="665"/>
                    <a:pt x="557" y="661"/>
                    <a:pt x="555" y="659"/>
                  </a:cubicBezTo>
                  <a:cubicBezTo>
                    <a:pt x="554" y="658"/>
                    <a:pt x="555" y="658"/>
                    <a:pt x="555" y="655"/>
                  </a:cubicBezTo>
                  <a:cubicBezTo>
                    <a:pt x="555" y="653"/>
                    <a:pt x="555" y="651"/>
                    <a:pt x="555" y="649"/>
                  </a:cubicBezTo>
                  <a:cubicBezTo>
                    <a:pt x="555" y="647"/>
                    <a:pt x="556" y="647"/>
                    <a:pt x="557" y="645"/>
                  </a:cubicBezTo>
                  <a:cubicBezTo>
                    <a:pt x="557" y="640"/>
                    <a:pt x="556" y="635"/>
                    <a:pt x="557" y="630"/>
                  </a:cubicBezTo>
                  <a:cubicBezTo>
                    <a:pt x="557" y="628"/>
                    <a:pt x="558" y="627"/>
                    <a:pt x="558" y="626"/>
                  </a:cubicBezTo>
                  <a:cubicBezTo>
                    <a:pt x="558" y="621"/>
                    <a:pt x="553" y="617"/>
                    <a:pt x="554" y="613"/>
                  </a:cubicBezTo>
                  <a:cubicBezTo>
                    <a:pt x="553" y="611"/>
                    <a:pt x="552" y="613"/>
                    <a:pt x="550" y="613"/>
                  </a:cubicBezTo>
                  <a:cubicBezTo>
                    <a:pt x="548" y="610"/>
                    <a:pt x="543" y="606"/>
                    <a:pt x="540" y="606"/>
                  </a:cubicBezTo>
                  <a:cubicBezTo>
                    <a:pt x="539" y="606"/>
                    <a:pt x="538" y="602"/>
                    <a:pt x="537" y="603"/>
                  </a:cubicBezTo>
                  <a:cubicBezTo>
                    <a:pt x="535" y="605"/>
                    <a:pt x="537" y="603"/>
                    <a:pt x="536" y="602"/>
                  </a:cubicBezTo>
                  <a:cubicBezTo>
                    <a:pt x="534" y="600"/>
                    <a:pt x="529" y="603"/>
                    <a:pt x="533" y="599"/>
                  </a:cubicBezTo>
                  <a:cubicBezTo>
                    <a:pt x="533" y="596"/>
                    <a:pt x="529" y="598"/>
                    <a:pt x="527" y="597"/>
                  </a:cubicBezTo>
                  <a:cubicBezTo>
                    <a:pt x="527" y="597"/>
                    <a:pt x="528" y="595"/>
                    <a:pt x="527" y="595"/>
                  </a:cubicBezTo>
                  <a:cubicBezTo>
                    <a:pt x="527" y="594"/>
                    <a:pt x="525" y="594"/>
                    <a:pt x="524" y="593"/>
                  </a:cubicBezTo>
                  <a:cubicBezTo>
                    <a:pt x="523" y="592"/>
                    <a:pt x="521" y="588"/>
                    <a:pt x="520" y="583"/>
                  </a:cubicBezTo>
                  <a:cubicBezTo>
                    <a:pt x="520" y="582"/>
                    <a:pt x="518" y="583"/>
                    <a:pt x="517" y="582"/>
                  </a:cubicBezTo>
                  <a:cubicBezTo>
                    <a:pt x="516" y="581"/>
                    <a:pt x="517" y="575"/>
                    <a:pt x="515" y="575"/>
                  </a:cubicBezTo>
                  <a:cubicBezTo>
                    <a:pt x="512" y="575"/>
                    <a:pt x="511" y="567"/>
                    <a:pt x="509" y="564"/>
                  </a:cubicBezTo>
                  <a:cubicBezTo>
                    <a:pt x="507" y="562"/>
                    <a:pt x="505" y="559"/>
                    <a:pt x="503" y="555"/>
                  </a:cubicBezTo>
                  <a:cubicBezTo>
                    <a:pt x="503" y="554"/>
                    <a:pt x="501" y="554"/>
                    <a:pt x="501" y="553"/>
                  </a:cubicBezTo>
                  <a:cubicBezTo>
                    <a:pt x="500" y="552"/>
                    <a:pt x="501" y="550"/>
                    <a:pt x="501" y="550"/>
                  </a:cubicBezTo>
                  <a:cubicBezTo>
                    <a:pt x="500" y="548"/>
                    <a:pt x="499" y="549"/>
                    <a:pt x="498" y="548"/>
                  </a:cubicBezTo>
                  <a:cubicBezTo>
                    <a:pt x="498" y="548"/>
                    <a:pt x="496" y="538"/>
                    <a:pt x="495" y="546"/>
                  </a:cubicBezTo>
                  <a:cubicBezTo>
                    <a:pt x="492" y="544"/>
                    <a:pt x="494" y="537"/>
                    <a:pt x="493" y="533"/>
                  </a:cubicBezTo>
                  <a:cubicBezTo>
                    <a:pt x="497" y="533"/>
                    <a:pt x="497" y="529"/>
                    <a:pt x="499" y="527"/>
                  </a:cubicBezTo>
                  <a:cubicBezTo>
                    <a:pt x="500" y="524"/>
                    <a:pt x="496" y="525"/>
                    <a:pt x="495" y="523"/>
                  </a:cubicBezTo>
                  <a:cubicBezTo>
                    <a:pt x="495" y="519"/>
                    <a:pt x="497" y="517"/>
                    <a:pt x="496" y="512"/>
                  </a:cubicBezTo>
                  <a:cubicBezTo>
                    <a:pt x="497" y="511"/>
                    <a:pt x="499" y="510"/>
                    <a:pt x="501" y="510"/>
                  </a:cubicBezTo>
                  <a:cubicBezTo>
                    <a:pt x="501" y="509"/>
                    <a:pt x="500" y="507"/>
                    <a:pt x="501" y="506"/>
                  </a:cubicBezTo>
                  <a:cubicBezTo>
                    <a:pt x="501" y="506"/>
                    <a:pt x="503" y="507"/>
                    <a:pt x="503" y="506"/>
                  </a:cubicBezTo>
                  <a:cubicBezTo>
                    <a:pt x="504" y="506"/>
                    <a:pt x="503" y="505"/>
                    <a:pt x="503" y="505"/>
                  </a:cubicBezTo>
                  <a:cubicBezTo>
                    <a:pt x="504" y="505"/>
                    <a:pt x="507" y="502"/>
                    <a:pt x="506" y="502"/>
                  </a:cubicBezTo>
                  <a:cubicBezTo>
                    <a:pt x="506" y="502"/>
                    <a:pt x="505" y="502"/>
                    <a:pt x="505" y="502"/>
                  </a:cubicBezTo>
                  <a:cubicBezTo>
                    <a:pt x="505" y="502"/>
                    <a:pt x="505" y="500"/>
                    <a:pt x="506" y="501"/>
                  </a:cubicBezTo>
                  <a:cubicBezTo>
                    <a:pt x="509" y="504"/>
                    <a:pt x="507" y="498"/>
                    <a:pt x="510" y="498"/>
                  </a:cubicBezTo>
                  <a:cubicBezTo>
                    <a:pt x="513" y="498"/>
                    <a:pt x="511" y="495"/>
                    <a:pt x="513" y="492"/>
                  </a:cubicBezTo>
                  <a:cubicBezTo>
                    <a:pt x="513" y="493"/>
                    <a:pt x="520" y="487"/>
                    <a:pt x="516" y="484"/>
                  </a:cubicBezTo>
                  <a:cubicBezTo>
                    <a:pt x="514" y="482"/>
                    <a:pt x="516" y="483"/>
                    <a:pt x="516" y="481"/>
                  </a:cubicBezTo>
                  <a:cubicBezTo>
                    <a:pt x="516" y="478"/>
                    <a:pt x="513" y="468"/>
                    <a:pt x="515" y="464"/>
                  </a:cubicBezTo>
                  <a:cubicBezTo>
                    <a:pt x="508" y="465"/>
                    <a:pt x="508" y="460"/>
                    <a:pt x="501" y="461"/>
                  </a:cubicBezTo>
                  <a:cubicBezTo>
                    <a:pt x="498" y="463"/>
                    <a:pt x="501" y="463"/>
                    <a:pt x="499" y="467"/>
                  </a:cubicBezTo>
                  <a:cubicBezTo>
                    <a:pt x="492" y="467"/>
                    <a:pt x="489" y="463"/>
                    <a:pt x="482" y="463"/>
                  </a:cubicBezTo>
                  <a:cubicBezTo>
                    <a:pt x="482" y="460"/>
                    <a:pt x="478" y="461"/>
                    <a:pt x="479" y="457"/>
                  </a:cubicBezTo>
                  <a:cubicBezTo>
                    <a:pt x="478" y="456"/>
                    <a:pt x="475" y="457"/>
                    <a:pt x="474" y="456"/>
                  </a:cubicBezTo>
                  <a:cubicBezTo>
                    <a:pt x="473" y="455"/>
                    <a:pt x="474" y="453"/>
                    <a:pt x="474" y="453"/>
                  </a:cubicBezTo>
                  <a:cubicBezTo>
                    <a:pt x="473" y="453"/>
                    <a:pt x="471" y="453"/>
                    <a:pt x="471" y="453"/>
                  </a:cubicBezTo>
                  <a:cubicBezTo>
                    <a:pt x="470" y="452"/>
                    <a:pt x="471" y="449"/>
                    <a:pt x="468" y="449"/>
                  </a:cubicBezTo>
                  <a:cubicBezTo>
                    <a:pt x="468" y="445"/>
                    <a:pt x="471" y="446"/>
                    <a:pt x="468" y="443"/>
                  </a:cubicBezTo>
                  <a:cubicBezTo>
                    <a:pt x="468" y="442"/>
                    <a:pt x="467" y="442"/>
                    <a:pt x="467" y="443"/>
                  </a:cubicBezTo>
                  <a:cubicBezTo>
                    <a:pt x="465" y="442"/>
                    <a:pt x="464" y="439"/>
                    <a:pt x="460" y="439"/>
                  </a:cubicBezTo>
                  <a:cubicBezTo>
                    <a:pt x="462" y="434"/>
                    <a:pt x="455" y="438"/>
                    <a:pt x="457" y="433"/>
                  </a:cubicBezTo>
                  <a:cubicBezTo>
                    <a:pt x="456" y="433"/>
                    <a:pt x="448" y="433"/>
                    <a:pt x="450" y="433"/>
                  </a:cubicBezTo>
                  <a:cubicBezTo>
                    <a:pt x="448" y="433"/>
                    <a:pt x="450" y="431"/>
                    <a:pt x="449" y="431"/>
                  </a:cubicBezTo>
                  <a:cubicBezTo>
                    <a:pt x="448" y="430"/>
                    <a:pt x="446" y="431"/>
                    <a:pt x="446" y="431"/>
                  </a:cubicBezTo>
                  <a:cubicBezTo>
                    <a:pt x="445" y="430"/>
                    <a:pt x="442" y="428"/>
                    <a:pt x="437" y="429"/>
                  </a:cubicBezTo>
                  <a:cubicBezTo>
                    <a:pt x="439" y="424"/>
                    <a:pt x="434" y="427"/>
                    <a:pt x="432" y="425"/>
                  </a:cubicBezTo>
                  <a:cubicBezTo>
                    <a:pt x="431" y="425"/>
                    <a:pt x="432" y="423"/>
                    <a:pt x="432" y="422"/>
                  </a:cubicBezTo>
                  <a:cubicBezTo>
                    <a:pt x="431" y="422"/>
                    <a:pt x="429" y="423"/>
                    <a:pt x="429" y="422"/>
                  </a:cubicBezTo>
                  <a:cubicBezTo>
                    <a:pt x="429" y="422"/>
                    <a:pt x="429" y="420"/>
                    <a:pt x="429" y="419"/>
                  </a:cubicBezTo>
                  <a:cubicBezTo>
                    <a:pt x="429" y="419"/>
                    <a:pt x="427" y="420"/>
                    <a:pt x="426" y="419"/>
                  </a:cubicBezTo>
                  <a:cubicBezTo>
                    <a:pt x="426" y="419"/>
                    <a:pt x="427" y="417"/>
                    <a:pt x="426" y="416"/>
                  </a:cubicBezTo>
                  <a:cubicBezTo>
                    <a:pt x="425" y="416"/>
                    <a:pt x="425" y="418"/>
                    <a:pt x="425" y="418"/>
                  </a:cubicBezTo>
                  <a:cubicBezTo>
                    <a:pt x="424" y="418"/>
                    <a:pt x="421" y="416"/>
                    <a:pt x="421" y="415"/>
                  </a:cubicBezTo>
                  <a:cubicBezTo>
                    <a:pt x="419" y="417"/>
                    <a:pt x="418" y="415"/>
                    <a:pt x="416" y="415"/>
                  </a:cubicBezTo>
                  <a:cubicBezTo>
                    <a:pt x="414" y="415"/>
                    <a:pt x="412" y="418"/>
                    <a:pt x="409" y="418"/>
                  </a:cubicBezTo>
                  <a:cubicBezTo>
                    <a:pt x="406" y="418"/>
                    <a:pt x="406" y="417"/>
                    <a:pt x="404" y="416"/>
                  </a:cubicBezTo>
                  <a:cubicBezTo>
                    <a:pt x="400" y="416"/>
                    <a:pt x="401" y="419"/>
                    <a:pt x="398" y="416"/>
                  </a:cubicBezTo>
                  <a:cubicBezTo>
                    <a:pt x="396" y="415"/>
                    <a:pt x="395" y="417"/>
                    <a:pt x="391" y="415"/>
                  </a:cubicBezTo>
                  <a:cubicBezTo>
                    <a:pt x="390" y="415"/>
                    <a:pt x="390" y="413"/>
                    <a:pt x="390" y="412"/>
                  </a:cubicBezTo>
                  <a:cubicBezTo>
                    <a:pt x="389" y="412"/>
                    <a:pt x="388" y="412"/>
                    <a:pt x="387" y="412"/>
                  </a:cubicBezTo>
                  <a:cubicBezTo>
                    <a:pt x="385" y="412"/>
                    <a:pt x="379" y="411"/>
                    <a:pt x="383" y="408"/>
                  </a:cubicBezTo>
                  <a:cubicBezTo>
                    <a:pt x="379" y="408"/>
                    <a:pt x="378" y="405"/>
                    <a:pt x="374" y="405"/>
                  </a:cubicBezTo>
                  <a:cubicBezTo>
                    <a:pt x="374" y="404"/>
                    <a:pt x="373" y="403"/>
                    <a:pt x="373" y="401"/>
                  </a:cubicBezTo>
                  <a:cubicBezTo>
                    <a:pt x="367" y="400"/>
                    <a:pt x="365" y="396"/>
                    <a:pt x="359" y="395"/>
                  </a:cubicBezTo>
                  <a:cubicBezTo>
                    <a:pt x="358" y="391"/>
                    <a:pt x="355" y="388"/>
                    <a:pt x="356" y="381"/>
                  </a:cubicBezTo>
                  <a:cubicBezTo>
                    <a:pt x="356" y="376"/>
                    <a:pt x="348" y="379"/>
                    <a:pt x="352" y="373"/>
                  </a:cubicBezTo>
                  <a:cubicBezTo>
                    <a:pt x="350" y="373"/>
                    <a:pt x="349" y="373"/>
                    <a:pt x="349" y="374"/>
                  </a:cubicBezTo>
                  <a:cubicBezTo>
                    <a:pt x="347" y="375"/>
                    <a:pt x="348" y="372"/>
                    <a:pt x="348" y="372"/>
                  </a:cubicBezTo>
                  <a:cubicBezTo>
                    <a:pt x="347" y="370"/>
                    <a:pt x="344" y="370"/>
                    <a:pt x="343" y="367"/>
                  </a:cubicBezTo>
                  <a:cubicBezTo>
                    <a:pt x="343" y="366"/>
                    <a:pt x="341" y="366"/>
                    <a:pt x="339" y="366"/>
                  </a:cubicBezTo>
                  <a:cubicBezTo>
                    <a:pt x="339" y="365"/>
                    <a:pt x="341" y="364"/>
                    <a:pt x="341" y="363"/>
                  </a:cubicBezTo>
                  <a:cubicBezTo>
                    <a:pt x="341" y="363"/>
                    <a:pt x="339" y="360"/>
                    <a:pt x="339" y="360"/>
                  </a:cubicBezTo>
                  <a:cubicBezTo>
                    <a:pt x="339" y="360"/>
                    <a:pt x="337" y="361"/>
                    <a:pt x="336" y="360"/>
                  </a:cubicBezTo>
                  <a:cubicBezTo>
                    <a:pt x="335" y="359"/>
                    <a:pt x="336" y="357"/>
                    <a:pt x="335" y="356"/>
                  </a:cubicBezTo>
                  <a:cubicBezTo>
                    <a:pt x="332" y="353"/>
                    <a:pt x="328" y="352"/>
                    <a:pt x="327" y="346"/>
                  </a:cubicBezTo>
                  <a:cubicBezTo>
                    <a:pt x="324" y="344"/>
                    <a:pt x="324" y="347"/>
                    <a:pt x="321" y="345"/>
                  </a:cubicBezTo>
                  <a:cubicBezTo>
                    <a:pt x="322" y="342"/>
                    <a:pt x="319" y="342"/>
                    <a:pt x="318" y="341"/>
                  </a:cubicBezTo>
                  <a:cubicBezTo>
                    <a:pt x="317" y="338"/>
                    <a:pt x="318" y="334"/>
                    <a:pt x="314" y="334"/>
                  </a:cubicBezTo>
                  <a:cubicBezTo>
                    <a:pt x="315" y="327"/>
                    <a:pt x="311" y="324"/>
                    <a:pt x="307" y="322"/>
                  </a:cubicBezTo>
                  <a:cubicBezTo>
                    <a:pt x="306" y="324"/>
                    <a:pt x="305" y="325"/>
                    <a:pt x="304" y="327"/>
                  </a:cubicBezTo>
                  <a:cubicBezTo>
                    <a:pt x="303" y="330"/>
                    <a:pt x="307" y="331"/>
                    <a:pt x="308" y="332"/>
                  </a:cubicBezTo>
                  <a:cubicBezTo>
                    <a:pt x="309" y="333"/>
                    <a:pt x="308" y="335"/>
                    <a:pt x="308" y="335"/>
                  </a:cubicBezTo>
                  <a:cubicBezTo>
                    <a:pt x="308" y="335"/>
                    <a:pt x="310" y="335"/>
                    <a:pt x="310" y="335"/>
                  </a:cubicBezTo>
                  <a:cubicBezTo>
                    <a:pt x="311" y="337"/>
                    <a:pt x="309" y="341"/>
                    <a:pt x="311" y="341"/>
                  </a:cubicBezTo>
                  <a:cubicBezTo>
                    <a:pt x="313" y="341"/>
                    <a:pt x="312" y="344"/>
                    <a:pt x="314" y="348"/>
                  </a:cubicBezTo>
                  <a:cubicBezTo>
                    <a:pt x="314" y="348"/>
                    <a:pt x="315" y="348"/>
                    <a:pt x="315" y="349"/>
                  </a:cubicBezTo>
                  <a:cubicBezTo>
                    <a:pt x="315" y="352"/>
                    <a:pt x="319" y="351"/>
                    <a:pt x="318" y="356"/>
                  </a:cubicBezTo>
                  <a:cubicBezTo>
                    <a:pt x="318" y="358"/>
                    <a:pt x="321" y="357"/>
                    <a:pt x="322" y="358"/>
                  </a:cubicBezTo>
                  <a:cubicBezTo>
                    <a:pt x="321" y="359"/>
                    <a:pt x="324" y="360"/>
                    <a:pt x="324" y="360"/>
                  </a:cubicBezTo>
                  <a:cubicBezTo>
                    <a:pt x="324" y="362"/>
                    <a:pt x="322" y="363"/>
                    <a:pt x="322" y="363"/>
                  </a:cubicBezTo>
                  <a:cubicBezTo>
                    <a:pt x="323" y="365"/>
                    <a:pt x="327" y="365"/>
                    <a:pt x="325" y="369"/>
                  </a:cubicBezTo>
                  <a:cubicBezTo>
                    <a:pt x="323" y="367"/>
                    <a:pt x="323" y="365"/>
                    <a:pt x="318" y="366"/>
                  </a:cubicBezTo>
                  <a:cubicBezTo>
                    <a:pt x="320" y="360"/>
                    <a:pt x="315" y="362"/>
                    <a:pt x="315" y="358"/>
                  </a:cubicBezTo>
                  <a:cubicBezTo>
                    <a:pt x="315" y="355"/>
                    <a:pt x="313" y="355"/>
                    <a:pt x="311" y="353"/>
                  </a:cubicBezTo>
                  <a:cubicBezTo>
                    <a:pt x="310" y="352"/>
                    <a:pt x="309" y="351"/>
                    <a:pt x="308" y="349"/>
                  </a:cubicBezTo>
                  <a:cubicBezTo>
                    <a:pt x="306" y="349"/>
                    <a:pt x="304" y="348"/>
                    <a:pt x="303" y="346"/>
                  </a:cubicBezTo>
                  <a:cubicBezTo>
                    <a:pt x="303" y="343"/>
                    <a:pt x="304" y="345"/>
                    <a:pt x="306" y="345"/>
                  </a:cubicBezTo>
                  <a:cubicBezTo>
                    <a:pt x="307" y="339"/>
                    <a:pt x="301" y="340"/>
                    <a:pt x="301" y="335"/>
                  </a:cubicBezTo>
                  <a:cubicBezTo>
                    <a:pt x="299" y="334"/>
                    <a:pt x="298" y="332"/>
                    <a:pt x="294" y="332"/>
                  </a:cubicBezTo>
                  <a:cubicBezTo>
                    <a:pt x="295" y="329"/>
                    <a:pt x="297" y="329"/>
                    <a:pt x="294" y="325"/>
                  </a:cubicBezTo>
                  <a:cubicBezTo>
                    <a:pt x="294" y="325"/>
                    <a:pt x="293" y="324"/>
                    <a:pt x="293" y="324"/>
                  </a:cubicBezTo>
                  <a:cubicBezTo>
                    <a:pt x="291" y="321"/>
                    <a:pt x="293" y="316"/>
                    <a:pt x="286" y="317"/>
                  </a:cubicBezTo>
                  <a:cubicBezTo>
                    <a:pt x="287" y="315"/>
                    <a:pt x="287" y="314"/>
                    <a:pt x="286" y="313"/>
                  </a:cubicBezTo>
                  <a:cubicBezTo>
                    <a:pt x="286" y="312"/>
                    <a:pt x="285" y="310"/>
                    <a:pt x="284" y="310"/>
                  </a:cubicBezTo>
                  <a:cubicBezTo>
                    <a:pt x="284" y="310"/>
                    <a:pt x="281" y="310"/>
                    <a:pt x="280" y="310"/>
                  </a:cubicBezTo>
                  <a:cubicBezTo>
                    <a:pt x="279" y="309"/>
                    <a:pt x="283" y="308"/>
                    <a:pt x="283" y="308"/>
                  </a:cubicBezTo>
                  <a:cubicBezTo>
                    <a:pt x="282" y="305"/>
                    <a:pt x="274" y="304"/>
                    <a:pt x="270" y="303"/>
                  </a:cubicBezTo>
                  <a:cubicBezTo>
                    <a:pt x="270" y="302"/>
                    <a:pt x="270" y="301"/>
                    <a:pt x="269" y="300"/>
                  </a:cubicBezTo>
                  <a:cubicBezTo>
                    <a:pt x="268" y="298"/>
                    <a:pt x="267" y="297"/>
                    <a:pt x="266" y="296"/>
                  </a:cubicBezTo>
                  <a:cubicBezTo>
                    <a:pt x="265" y="295"/>
                    <a:pt x="265" y="291"/>
                    <a:pt x="263" y="287"/>
                  </a:cubicBezTo>
                  <a:cubicBezTo>
                    <a:pt x="263" y="287"/>
                    <a:pt x="261" y="287"/>
                    <a:pt x="261" y="286"/>
                  </a:cubicBezTo>
                  <a:cubicBezTo>
                    <a:pt x="260" y="284"/>
                    <a:pt x="261" y="281"/>
                    <a:pt x="258" y="282"/>
                  </a:cubicBezTo>
                  <a:cubicBezTo>
                    <a:pt x="258" y="277"/>
                    <a:pt x="255" y="273"/>
                    <a:pt x="252" y="269"/>
                  </a:cubicBezTo>
                  <a:cubicBezTo>
                    <a:pt x="251" y="268"/>
                    <a:pt x="251" y="264"/>
                    <a:pt x="248" y="265"/>
                  </a:cubicBezTo>
                  <a:cubicBezTo>
                    <a:pt x="250" y="249"/>
                    <a:pt x="248" y="239"/>
                    <a:pt x="248" y="219"/>
                  </a:cubicBezTo>
                  <a:cubicBezTo>
                    <a:pt x="248" y="218"/>
                    <a:pt x="247" y="217"/>
                    <a:pt x="247" y="216"/>
                  </a:cubicBezTo>
                  <a:cubicBezTo>
                    <a:pt x="246" y="215"/>
                    <a:pt x="245" y="214"/>
                    <a:pt x="244" y="213"/>
                  </a:cubicBezTo>
                  <a:cubicBezTo>
                    <a:pt x="243" y="213"/>
                    <a:pt x="243" y="211"/>
                    <a:pt x="241" y="212"/>
                  </a:cubicBezTo>
                  <a:cubicBezTo>
                    <a:pt x="240" y="205"/>
                    <a:pt x="234" y="201"/>
                    <a:pt x="230" y="196"/>
                  </a:cubicBezTo>
                  <a:cubicBezTo>
                    <a:pt x="229" y="196"/>
                    <a:pt x="228" y="195"/>
                    <a:pt x="228" y="193"/>
                  </a:cubicBezTo>
                  <a:cubicBezTo>
                    <a:pt x="229" y="194"/>
                    <a:pt x="232" y="196"/>
                    <a:pt x="233" y="193"/>
                  </a:cubicBezTo>
                  <a:cubicBezTo>
                    <a:pt x="235" y="193"/>
                    <a:pt x="234" y="197"/>
                    <a:pt x="238" y="196"/>
                  </a:cubicBezTo>
                  <a:cubicBezTo>
                    <a:pt x="239" y="197"/>
                    <a:pt x="240" y="199"/>
                    <a:pt x="240" y="202"/>
                  </a:cubicBezTo>
                  <a:cubicBezTo>
                    <a:pt x="247" y="201"/>
                    <a:pt x="248" y="205"/>
                    <a:pt x="252" y="207"/>
                  </a:cubicBezTo>
                  <a:cubicBezTo>
                    <a:pt x="251" y="212"/>
                    <a:pt x="254" y="214"/>
                    <a:pt x="256" y="216"/>
                  </a:cubicBezTo>
                  <a:cubicBezTo>
                    <a:pt x="258" y="216"/>
                    <a:pt x="258" y="213"/>
                    <a:pt x="258" y="212"/>
                  </a:cubicBezTo>
                  <a:cubicBezTo>
                    <a:pt x="258" y="210"/>
                    <a:pt x="255" y="210"/>
                    <a:pt x="255" y="209"/>
                  </a:cubicBezTo>
                  <a:cubicBezTo>
                    <a:pt x="254" y="206"/>
                    <a:pt x="254" y="205"/>
                    <a:pt x="254" y="203"/>
                  </a:cubicBezTo>
                  <a:cubicBezTo>
                    <a:pt x="253" y="203"/>
                    <a:pt x="252" y="202"/>
                    <a:pt x="252" y="202"/>
                  </a:cubicBezTo>
                  <a:cubicBezTo>
                    <a:pt x="252" y="201"/>
                    <a:pt x="253" y="200"/>
                    <a:pt x="254" y="200"/>
                  </a:cubicBezTo>
                  <a:cubicBezTo>
                    <a:pt x="252" y="197"/>
                    <a:pt x="249" y="198"/>
                    <a:pt x="249" y="195"/>
                  </a:cubicBezTo>
                  <a:cubicBezTo>
                    <a:pt x="243" y="196"/>
                    <a:pt x="242" y="190"/>
                    <a:pt x="235" y="191"/>
                  </a:cubicBezTo>
                  <a:cubicBezTo>
                    <a:pt x="237" y="186"/>
                    <a:pt x="231" y="190"/>
                    <a:pt x="233" y="185"/>
                  </a:cubicBezTo>
                  <a:cubicBezTo>
                    <a:pt x="231" y="183"/>
                    <a:pt x="229" y="185"/>
                    <a:pt x="227" y="182"/>
                  </a:cubicBezTo>
                  <a:cubicBezTo>
                    <a:pt x="227" y="181"/>
                    <a:pt x="229" y="181"/>
                    <a:pt x="230" y="181"/>
                  </a:cubicBezTo>
                  <a:cubicBezTo>
                    <a:pt x="232" y="177"/>
                    <a:pt x="225" y="179"/>
                    <a:pt x="226" y="179"/>
                  </a:cubicBezTo>
                  <a:cubicBezTo>
                    <a:pt x="224" y="179"/>
                    <a:pt x="225" y="177"/>
                    <a:pt x="224" y="177"/>
                  </a:cubicBezTo>
                  <a:cubicBezTo>
                    <a:pt x="224" y="176"/>
                    <a:pt x="221" y="177"/>
                    <a:pt x="221" y="177"/>
                  </a:cubicBezTo>
                  <a:cubicBezTo>
                    <a:pt x="221" y="176"/>
                    <a:pt x="223" y="175"/>
                    <a:pt x="223" y="174"/>
                  </a:cubicBezTo>
                  <a:cubicBezTo>
                    <a:pt x="222" y="172"/>
                    <a:pt x="221" y="174"/>
                    <a:pt x="219" y="174"/>
                  </a:cubicBezTo>
                  <a:cubicBezTo>
                    <a:pt x="216" y="172"/>
                    <a:pt x="217" y="168"/>
                    <a:pt x="216" y="167"/>
                  </a:cubicBezTo>
                  <a:cubicBezTo>
                    <a:pt x="215" y="166"/>
                    <a:pt x="214" y="165"/>
                    <a:pt x="212" y="165"/>
                  </a:cubicBezTo>
                  <a:cubicBezTo>
                    <a:pt x="217" y="157"/>
                    <a:pt x="200" y="163"/>
                    <a:pt x="202" y="154"/>
                  </a:cubicBezTo>
                  <a:cubicBezTo>
                    <a:pt x="203" y="154"/>
                    <a:pt x="205" y="154"/>
                    <a:pt x="206" y="154"/>
                  </a:cubicBezTo>
                  <a:cubicBezTo>
                    <a:pt x="206" y="151"/>
                    <a:pt x="200" y="155"/>
                    <a:pt x="202" y="150"/>
                  </a:cubicBezTo>
                  <a:cubicBezTo>
                    <a:pt x="199" y="150"/>
                    <a:pt x="196" y="150"/>
                    <a:pt x="193" y="150"/>
                  </a:cubicBezTo>
                  <a:cubicBezTo>
                    <a:pt x="196" y="148"/>
                    <a:pt x="192" y="146"/>
                    <a:pt x="195" y="146"/>
                  </a:cubicBezTo>
                  <a:cubicBezTo>
                    <a:pt x="195" y="143"/>
                    <a:pt x="191" y="143"/>
                    <a:pt x="192" y="144"/>
                  </a:cubicBezTo>
                  <a:cubicBezTo>
                    <a:pt x="189" y="142"/>
                    <a:pt x="192" y="141"/>
                    <a:pt x="189" y="137"/>
                  </a:cubicBezTo>
                  <a:cubicBezTo>
                    <a:pt x="186" y="137"/>
                    <a:pt x="183" y="137"/>
                    <a:pt x="181" y="137"/>
                  </a:cubicBezTo>
                  <a:cubicBezTo>
                    <a:pt x="181" y="135"/>
                    <a:pt x="183" y="134"/>
                    <a:pt x="183" y="132"/>
                  </a:cubicBezTo>
                  <a:cubicBezTo>
                    <a:pt x="182" y="129"/>
                    <a:pt x="179" y="131"/>
                    <a:pt x="182" y="127"/>
                  </a:cubicBezTo>
                  <a:cubicBezTo>
                    <a:pt x="177" y="128"/>
                    <a:pt x="174" y="130"/>
                    <a:pt x="168" y="129"/>
                  </a:cubicBezTo>
                  <a:cubicBezTo>
                    <a:pt x="168" y="125"/>
                    <a:pt x="165" y="123"/>
                    <a:pt x="161" y="122"/>
                  </a:cubicBezTo>
                  <a:cubicBezTo>
                    <a:pt x="160" y="121"/>
                    <a:pt x="158" y="121"/>
                    <a:pt x="157" y="120"/>
                  </a:cubicBezTo>
                  <a:cubicBezTo>
                    <a:pt x="156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4" y="116"/>
                  </a:cubicBezTo>
                  <a:cubicBezTo>
                    <a:pt x="149" y="114"/>
                    <a:pt x="140" y="119"/>
                    <a:pt x="137" y="116"/>
                  </a:cubicBezTo>
                  <a:cubicBezTo>
                    <a:pt x="137" y="116"/>
                    <a:pt x="137" y="115"/>
                    <a:pt x="137" y="115"/>
                  </a:cubicBezTo>
                  <a:cubicBezTo>
                    <a:pt x="136" y="115"/>
                    <a:pt x="134" y="116"/>
                    <a:pt x="134" y="116"/>
                  </a:cubicBezTo>
                  <a:cubicBezTo>
                    <a:pt x="133" y="116"/>
                    <a:pt x="133" y="112"/>
                    <a:pt x="127" y="113"/>
                  </a:cubicBezTo>
                  <a:cubicBezTo>
                    <a:pt x="127" y="110"/>
                    <a:pt x="121" y="111"/>
                    <a:pt x="125" y="108"/>
                  </a:cubicBezTo>
                  <a:cubicBezTo>
                    <a:pt x="123" y="108"/>
                    <a:pt x="123" y="109"/>
                    <a:pt x="122" y="109"/>
                  </a:cubicBezTo>
                  <a:cubicBezTo>
                    <a:pt x="121" y="109"/>
                    <a:pt x="120" y="108"/>
                    <a:pt x="120" y="108"/>
                  </a:cubicBezTo>
                  <a:cubicBezTo>
                    <a:pt x="117" y="108"/>
                    <a:pt x="116" y="111"/>
                    <a:pt x="113" y="109"/>
                  </a:cubicBezTo>
                  <a:cubicBezTo>
                    <a:pt x="110" y="109"/>
                    <a:pt x="113" y="114"/>
                    <a:pt x="112" y="116"/>
                  </a:cubicBezTo>
                  <a:cubicBezTo>
                    <a:pt x="111" y="116"/>
                    <a:pt x="110" y="115"/>
                    <a:pt x="108" y="115"/>
                  </a:cubicBezTo>
                  <a:cubicBezTo>
                    <a:pt x="106" y="115"/>
                    <a:pt x="107" y="117"/>
                    <a:pt x="106" y="118"/>
                  </a:cubicBezTo>
                  <a:cubicBezTo>
                    <a:pt x="105" y="118"/>
                    <a:pt x="100" y="118"/>
                    <a:pt x="98" y="119"/>
                  </a:cubicBezTo>
                  <a:cubicBezTo>
                    <a:pt x="97" y="120"/>
                    <a:pt x="97" y="122"/>
                    <a:pt x="95" y="122"/>
                  </a:cubicBezTo>
                  <a:cubicBezTo>
                    <a:pt x="93" y="122"/>
                    <a:pt x="92" y="120"/>
                    <a:pt x="89" y="120"/>
                  </a:cubicBezTo>
                  <a:cubicBezTo>
                    <a:pt x="92" y="118"/>
                    <a:pt x="95" y="118"/>
                    <a:pt x="94" y="112"/>
                  </a:cubicBezTo>
                  <a:cubicBezTo>
                    <a:pt x="96" y="113"/>
                    <a:pt x="96" y="111"/>
                    <a:pt x="97" y="109"/>
                  </a:cubicBezTo>
                  <a:cubicBezTo>
                    <a:pt x="96" y="108"/>
                    <a:pt x="94" y="108"/>
                    <a:pt x="92" y="108"/>
                  </a:cubicBezTo>
                  <a:cubicBezTo>
                    <a:pt x="90" y="109"/>
                    <a:pt x="91" y="112"/>
                    <a:pt x="88" y="113"/>
                  </a:cubicBezTo>
                  <a:cubicBezTo>
                    <a:pt x="87" y="114"/>
                    <a:pt x="87" y="116"/>
                    <a:pt x="85" y="116"/>
                  </a:cubicBezTo>
                  <a:cubicBezTo>
                    <a:pt x="84" y="116"/>
                    <a:pt x="84" y="120"/>
                    <a:pt x="81" y="119"/>
                  </a:cubicBezTo>
                  <a:cubicBezTo>
                    <a:pt x="82" y="121"/>
                    <a:pt x="80" y="122"/>
                    <a:pt x="78" y="122"/>
                  </a:cubicBezTo>
                  <a:cubicBezTo>
                    <a:pt x="78" y="124"/>
                    <a:pt x="78" y="126"/>
                    <a:pt x="78" y="127"/>
                  </a:cubicBezTo>
                  <a:cubicBezTo>
                    <a:pt x="74" y="129"/>
                    <a:pt x="73" y="133"/>
                    <a:pt x="70" y="136"/>
                  </a:cubicBezTo>
                  <a:cubicBezTo>
                    <a:pt x="69" y="136"/>
                    <a:pt x="68" y="135"/>
                    <a:pt x="67" y="136"/>
                  </a:cubicBezTo>
                  <a:cubicBezTo>
                    <a:pt x="67" y="136"/>
                    <a:pt x="68" y="138"/>
                    <a:pt x="67" y="139"/>
                  </a:cubicBezTo>
                  <a:cubicBezTo>
                    <a:pt x="67" y="139"/>
                    <a:pt x="61" y="139"/>
                    <a:pt x="63" y="140"/>
                  </a:cubicBezTo>
                  <a:cubicBezTo>
                    <a:pt x="65" y="142"/>
                    <a:pt x="59" y="142"/>
                    <a:pt x="57" y="144"/>
                  </a:cubicBezTo>
                  <a:cubicBezTo>
                    <a:pt x="57" y="145"/>
                    <a:pt x="55" y="149"/>
                    <a:pt x="54" y="149"/>
                  </a:cubicBezTo>
                  <a:cubicBezTo>
                    <a:pt x="53" y="147"/>
                    <a:pt x="54" y="148"/>
                    <a:pt x="53" y="150"/>
                  </a:cubicBezTo>
                  <a:cubicBezTo>
                    <a:pt x="51" y="150"/>
                    <a:pt x="49" y="150"/>
                    <a:pt x="47" y="150"/>
                  </a:cubicBezTo>
                  <a:cubicBezTo>
                    <a:pt x="44" y="152"/>
                    <a:pt x="50" y="152"/>
                    <a:pt x="43" y="153"/>
                  </a:cubicBezTo>
                  <a:cubicBezTo>
                    <a:pt x="40" y="153"/>
                    <a:pt x="38" y="153"/>
                    <a:pt x="35" y="154"/>
                  </a:cubicBezTo>
                  <a:cubicBezTo>
                    <a:pt x="33" y="155"/>
                    <a:pt x="32" y="159"/>
                    <a:pt x="29" y="157"/>
                  </a:cubicBezTo>
                  <a:cubicBezTo>
                    <a:pt x="29" y="153"/>
                    <a:pt x="33" y="154"/>
                    <a:pt x="36" y="153"/>
                  </a:cubicBezTo>
                  <a:cubicBezTo>
                    <a:pt x="37" y="152"/>
                    <a:pt x="38" y="153"/>
                    <a:pt x="38" y="151"/>
                  </a:cubicBezTo>
                  <a:cubicBezTo>
                    <a:pt x="38" y="149"/>
                    <a:pt x="41" y="150"/>
                    <a:pt x="43" y="150"/>
                  </a:cubicBezTo>
                  <a:cubicBezTo>
                    <a:pt x="45" y="150"/>
                    <a:pt x="44" y="147"/>
                    <a:pt x="45" y="146"/>
                  </a:cubicBezTo>
                  <a:cubicBezTo>
                    <a:pt x="45" y="145"/>
                    <a:pt x="46" y="148"/>
                    <a:pt x="49" y="144"/>
                  </a:cubicBezTo>
                  <a:cubicBezTo>
                    <a:pt x="49" y="144"/>
                    <a:pt x="50" y="145"/>
                    <a:pt x="50" y="143"/>
                  </a:cubicBezTo>
                  <a:cubicBezTo>
                    <a:pt x="50" y="141"/>
                    <a:pt x="54" y="142"/>
                    <a:pt x="56" y="140"/>
                  </a:cubicBezTo>
                  <a:cubicBezTo>
                    <a:pt x="56" y="138"/>
                    <a:pt x="56" y="135"/>
                    <a:pt x="56" y="133"/>
                  </a:cubicBezTo>
                  <a:cubicBezTo>
                    <a:pt x="60" y="138"/>
                    <a:pt x="56" y="129"/>
                    <a:pt x="61" y="130"/>
                  </a:cubicBezTo>
                  <a:cubicBezTo>
                    <a:pt x="62" y="127"/>
                    <a:pt x="55" y="131"/>
                    <a:pt x="57" y="126"/>
                  </a:cubicBezTo>
                  <a:cubicBezTo>
                    <a:pt x="56" y="129"/>
                    <a:pt x="47" y="125"/>
                    <a:pt x="46" y="129"/>
                  </a:cubicBezTo>
                  <a:cubicBezTo>
                    <a:pt x="44" y="129"/>
                    <a:pt x="45" y="127"/>
                    <a:pt x="45" y="126"/>
                  </a:cubicBezTo>
                  <a:cubicBezTo>
                    <a:pt x="43" y="125"/>
                    <a:pt x="39" y="127"/>
                    <a:pt x="36" y="126"/>
                  </a:cubicBezTo>
                  <a:cubicBezTo>
                    <a:pt x="38" y="123"/>
                    <a:pt x="34" y="124"/>
                    <a:pt x="33" y="123"/>
                  </a:cubicBezTo>
                  <a:cubicBezTo>
                    <a:pt x="33" y="122"/>
                    <a:pt x="35" y="121"/>
                    <a:pt x="35" y="122"/>
                  </a:cubicBezTo>
                  <a:cubicBezTo>
                    <a:pt x="32" y="118"/>
                    <a:pt x="30" y="119"/>
                    <a:pt x="28" y="115"/>
                  </a:cubicBezTo>
                  <a:cubicBezTo>
                    <a:pt x="26" y="117"/>
                    <a:pt x="22" y="116"/>
                    <a:pt x="18" y="116"/>
                  </a:cubicBezTo>
                  <a:cubicBezTo>
                    <a:pt x="18" y="115"/>
                    <a:pt x="18" y="114"/>
                    <a:pt x="19" y="113"/>
                  </a:cubicBezTo>
                  <a:cubicBezTo>
                    <a:pt x="18" y="111"/>
                    <a:pt x="14" y="112"/>
                    <a:pt x="15" y="106"/>
                  </a:cubicBezTo>
                  <a:cubicBezTo>
                    <a:pt x="15" y="105"/>
                    <a:pt x="13" y="103"/>
                    <a:pt x="12" y="105"/>
                  </a:cubicBezTo>
                  <a:cubicBezTo>
                    <a:pt x="9" y="105"/>
                    <a:pt x="12" y="101"/>
                    <a:pt x="12" y="99"/>
                  </a:cubicBezTo>
                  <a:cubicBezTo>
                    <a:pt x="13" y="99"/>
                    <a:pt x="12" y="97"/>
                    <a:pt x="12" y="97"/>
                  </a:cubicBezTo>
                  <a:cubicBezTo>
                    <a:pt x="13" y="96"/>
                    <a:pt x="15" y="97"/>
                    <a:pt x="15" y="97"/>
                  </a:cubicBezTo>
                  <a:cubicBezTo>
                    <a:pt x="16" y="95"/>
                    <a:pt x="15" y="93"/>
                    <a:pt x="17" y="92"/>
                  </a:cubicBezTo>
                  <a:cubicBezTo>
                    <a:pt x="20" y="92"/>
                    <a:pt x="25" y="92"/>
                    <a:pt x="28" y="90"/>
                  </a:cubicBezTo>
                  <a:cubicBezTo>
                    <a:pt x="29" y="89"/>
                    <a:pt x="31" y="89"/>
                    <a:pt x="33" y="88"/>
                  </a:cubicBezTo>
                  <a:cubicBezTo>
                    <a:pt x="36" y="87"/>
                    <a:pt x="31" y="84"/>
                    <a:pt x="39" y="85"/>
                  </a:cubicBezTo>
                  <a:cubicBezTo>
                    <a:pt x="38" y="82"/>
                    <a:pt x="38" y="79"/>
                    <a:pt x="36" y="74"/>
                  </a:cubicBezTo>
                  <a:cubicBezTo>
                    <a:pt x="33" y="71"/>
                    <a:pt x="26" y="79"/>
                    <a:pt x="22" y="76"/>
                  </a:cubicBezTo>
                  <a:cubicBezTo>
                    <a:pt x="20" y="73"/>
                    <a:pt x="22" y="77"/>
                    <a:pt x="17" y="77"/>
                  </a:cubicBezTo>
                  <a:cubicBezTo>
                    <a:pt x="15" y="75"/>
                    <a:pt x="10" y="76"/>
                    <a:pt x="7" y="74"/>
                  </a:cubicBezTo>
                  <a:cubicBezTo>
                    <a:pt x="6" y="74"/>
                    <a:pt x="9" y="72"/>
                    <a:pt x="7" y="71"/>
                  </a:cubicBezTo>
                  <a:cubicBezTo>
                    <a:pt x="4" y="71"/>
                    <a:pt x="1" y="70"/>
                    <a:pt x="1" y="66"/>
                  </a:cubicBezTo>
                  <a:cubicBezTo>
                    <a:pt x="10" y="67"/>
                    <a:pt x="0" y="62"/>
                    <a:pt x="10" y="63"/>
                  </a:cubicBezTo>
                  <a:cubicBezTo>
                    <a:pt x="11" y="63"/>
                    <a:pt x="10" y="62"/>
                    <a:pt x="10" y="62"/>
                  </a:cubicBezTo>
                  <a:cubicBezTo>
                    <a:pt x="10" y="59"/>
                    <a:pt x="12" y="62"/>
                    <a:pt x="12" y="62"/>
                  </a:cubicBezTo>
                  <a:cubicBezTo>
                    <a:pt x="15" y="61"/>
                    <a:pt x="15" y="60"/>
                    <a:pt x="18" y="60"/>
                  </a:cubicBezTo>
                  <a:cubicBezTo>
                    <a:pt x="19" y="60"/>
                    <a:pt x="19" y="63"/>
                    <a:pt x="21" y="63"/>
                  </a:cubicBezTo>
                  <a:cubicBezTo>
                    <a:pt x="24" y="64"/>
                    <a:pt x="27" y="62"/>
                    <a:pt x="31" y="63"/>
                  </a:cubicBezTo>
                  <a:cubicBezTo>
                    <a:pt x="33" y="63"/>
                    <a:pt x="33" y="64"/>
                    <a:pt x="35" y="63"/>
                  </a:cubicBezTo>
                  <a:cubicBezTo>
                    <a:pt x="37" y="62"/>
                    <a:pt x="35" y="62"/>
                    <a:pt x="35" y="60"/>
                  </a:cubicBezTo>
                  <a:cubicBezTo>
                    <a:pt x="36" y="60"/>
                    <a:pt x="37" y="60"/>
                    <a:pt x="38" y="59"/>
                  </a:cubicBezTo>
                  <a:cubicBezTo>
                    <a:pt x="38" y="55"/>
                    <a:pt x="31" y="60"/>
                    <a:pt x="33" y="55"/>
                  </a:cubicBezTo>
                  <a:cubicBezTo>
                    <a:pt x="29" y="54"/>
                    <a:pt x="26" y="52"/>
                    <a:pt x="22" y="52"/>
                  </a:cubicBezTo>
                  <a:cubicBezTo>
                    <a:pt x="24" y="49"/>
                    <a:pt x="24" y="50"/>
                    <a:pt x="21" y="48"/>
                  </a:cubicBezTo>
                  <a:cubicBezTo>
                    <a:pt x="20" y="47"/>
                    <a:pt x="20" y="46"/>
                    <a:pt x="19" y="46"/>
                  </a:cubicBezTo>
                  <a:cubicBezTo>
                    <a:pt x="18" y="45"/>
                    <a:pt x="15" y="46"/>
                    <a:pt x="14" y="45"/>
                  </a:cubicBezTo>
                  <a:cubicBezTo>
                    <a:pt x="14" y="45"/>
                    <a:pt x="17" y="40"/>
                    <a:pt x="14" y="41"/>
                  </a:cubicBezTo>
                  <a:cubicBezTo>
                    <a:pt x="13" y="41"/>
                    <a:pt x="14" y="42"/>
                    <a:pt x="12" y="42"/>
                  </a:cubicBezTo>
                  <a:cubicBezTo>
                    <a:pt x="11" y="42"/>
                    <a:pt x="10" y="40"/>
                    <a:pt x="8" y="41"/>
                  </a:cubicBezTo>
                  <a:cubicBezTo>
                    <a:pt x="11" y="37"/>
                    <a:pt x="17" y="36"/>
                    <a:pt x="22" y="34"/>
                  </a:cubicBezTo>
                  <a:cubicBezTo>
                    <a:pt x="21" y="28"/>
                    <a:pt x="26" y="29"/>
                    <a:pt x="28" y="26"/>
                  </a:cubicBezTo>
                  <a:cubicBezTo>
                    <a:pt x="29" y="25"/>
                    <a:pt x="27" y="22"/>
                    <a:pt x="29" y="21"/>
                  </a:cubicBezTo>
                  <a:cubicBezTo>
                    <a:pt x="33" y="24"/>
                    <a:pt x="33" y="22"/>
                    <a:pt x="39" y="22"/>
                  </a:cubicBezTo>
                  <a:cubicBezTo>
                    <a:pt x="42" y="18"/>
                    <a:pt x="46" y="15"/>
                    <a:pt x="54" y="17"/>
                  </a:cubicBezTo>
                  <a:cubicBezTo>
                    <a:pt x="56" y="17"/>
                    <a:pt x="55" y="14"/>
                    <a:pt x="56" y="14"/>
                  </a:cubicBezTo>
                  <a:cubicBezTo>
                    <a:pt x="58" y="13"/>
                    <a:pt x="64" y="15"/>
                    <a:pt x="64" y="11"/>
                  </a:cubicBezTo>
                  <a:cubicBezTo>
                    <a:pt x="66" y="11"/>
                    <a:pt x="66" y="14"/>
                    <a:pt x="67" y="14"/>
                  </a:cubicBezTo>
                  <a:cubicBezTo>
                    <a:pt x="69" y="15"/>
                    <a:pt x="72" y="13"/>
                    <a:pt x="71" y="17"/>
                  </a:cubicBezTo>
                  <a:cubicBezTo>
                    <a:pt x="77" y="17"/>
                    <a:pt x="83" y="17"/>
                    <a:pt x="89" y="17"/>
                  </a:cubicBezTo>
                  <a:cubicBezTo>
                    <a:pt x="84" y="22"/>
                    <a:pt x="99" y="14"/>
                    <a:pt x="94" y="21"/>
                  </a:cubicBezTo>
                  <a:cubicBezTo>
                    <a:pt x="97" y="21"/>
                    <a:pt x="99" y="21"/>
                    <a:pt x="99" y="18"/>
                  </a:cubicBezTo>
                  <a:cubicBezTo>
                    <a:pt x="102" y="21"/>
                    <a:pt x="108" y="20"/>
                    <a:pt x="112" y="21"/>
                  </a:cubicBezTo>
                  <a:cubicBezTo>
                    <a:pt x="112" y="21"/>
                    <a:pt x="112" y="22"/>
                    <a:pt x="113" y="22"/>
                  </a:cubicBezTo>
                  <a:cubicBezTo>
                    <a:pt x="114" y="22"/>
                    <a:pt x="115" y="23"/>
                    <a:pt x="116" y="24"/>
                  </a:cubicBezTo>
                  <a:cubicBezTo>
                    <a:pt x="120" y="24"/>
                    <a:pt x="121" y="21"/>
                    <a:pt x="123" y="24"/>
                  </a:cubicBezTo>
                  <a:cubicBezTo>
                    <a:pt x="124" y="24"/>
                    <a:pt x="140" y="24"/>
                    <a:pt x="141" y="25"/>
                  </a:cubicBezTo>
                  <a:cubicBezTo>
                    <a:pt x="143" y="26"/>
                    <a:pt x="152" y="27"/>
                    <a:pt x="157" y="28"/>
                  </a:cubicBezTo>
                  <a:cubicBezTo>
                    <a:pt x="158" y="30"/>
                    <a:pt x="161" y="31"/>
                    <a:pt x="161" y="34"/>
                  </a:cubicBezTo>
                  <a:cubicBezTo>
                    <a:pt x="166" y="34"/>
                    <a:pt x="168" y="37"/>
                    <a:pt x="172" y="35"/>
                  </a:cubicBezTo>
                  <a:cubicBezTo>
                    <a:pt x="173" y="39"/>
                    <a:pt x="179" y="37"/>
                    <a:pt x="183" y="38"/>
                  </a:cubicBezTo>
                  <a:cubicBezTo>
                    <a:pt x="183" y="36"/>
                    <a:pt x="182" y="37"/>
                    <a:pt x="181" y="36"/>
                  </a:cubicBezTo>
                  <a:cubicBezTo>
                    <a:pt x="183" y="33"/>
                    <a:pt x="187" y="30"/>
                    <a:pt x="192" y="29"/>
                  </a:cubicBezTo>
                  <a:cubicBezTo>
                    <a:pt x="191" y="32"/>
                    <a:pt x="193" y="32"/>
                    <a:pt x="193" y="31"/>
                  </a:cubicBezTo>
                  <a:cubicBezTo>
                    <a:pt x="195" y="31"/>
                    <a:pt x="194" y="33"/>
                    <a:pt x="196" y="34"/>
                  </a:cubicBezTo>
                  <a:cubicBezTo>
                    <a:pt x="199" y="34"/>
                    <a:pt x="199" y="32"/>
                    <a:pt x="199" y="29"/>
                  </a:cubicBezTo>
                  <a:cubicBezTo>
                    <a:pt x="202" y="29"/>
                    <a:pt x="203" y="30"/>
                    <a:pt x="205" y="31"/>
                  </a:cubicBezTo>
                  <a:cubicBezTo>
                    <a:pt x="206" y="29"/>
                    <a:pt x="204" y="28"/>
                    <a:pt x="207" y="25"/>
                  </a:cubicBezTo>
                  <a:cubicBezTo>
                    <a:pt x="210" y="25"/>
                    <a:pt x="211" y="27"/>
                    <a:pt x="212" y="25"/>
                  </a:cubicBezTo>
                  <a:cubicBezTo>
                    <a:pt x="214" y="26"/>
                    <a:pt x="212" y="28"/>
                    <a:pt x="210" y="28"/>
                  </a:cubicBezTo>
                  <a:cubicBezTo>
                    <a:pt x="212" y="32"/>
                    <a:pt x="221" y="24"/>
                    <a:pt x="224" y="29"/>
                  </a:cubicBezTo>
                  <a:cubicBezTo>
                    <a:pt x="229" y="30"/>
                    <a:pt x="221" y="25"/>
                    <a:pt x="226" y="25"/>
                  </a:cubicBezTo>
                  <a:cubicBezTo>
                    <a:pt x="226" y="23"/>
                    <a:pt x="227" y="22"/>
                    <a:pt x="230" y="22"/>
                  </a:cubicBezTo>
                  <a:cubicBezTo>
                    <a:pt x="230" y="24"/>
                    <a:pt x="230" y="25"/>
                    <a:pt x="230" y="26"/>
                  </a:cubicBezTo>
                  <a:cubicBezTo>
                    <a:pt x="233" y="23"/>
                    <a:pt x="234" y="29"/>
                    <a:pt x="237" y="29"/>
                  </a:cubicBezTo>
                  <a:cubicBezTo>
                    <a:pt x="241" y="30"/>
                    <a:pt x="244" y="29"/>
                    <a:pt x="245" y="26"/>
                  </a:cubicBezTo>
                  <a:cubicBezTo>
                    <a:pt x="247" y="28"/>
                    <a:pt x="251" y="28"/>
                    <a:pt x="249" y="32"/>
                  </a:cubicBezTo>
                  <a:cubicBezTo>
                    <a:pt x="253" y="31"/>
                    <a:pt x="256" y="30"/>
                    <a:pt x="256" y="26"/>
                  </a:cubicBezTo>
                  <a:cubicBezTo>
                    <a:pt x="260" y="29"/>
                    <a:pt x="262" y="25"/>
                    <a:pt x="265" y="29"/>
                  </a:cubicBezTo>
                  <a:cubicBezTo>
                    <a:pt x="268" y="29"/>
                    <a:pt x="271" y="29"/>
                    <a:pt x="275" y="29"/>
                  </a:cubicBezTo>
                  <a:cubicBezTo>
                    <a:pt x="275" y="30"/>
                    <a:pt x="273" y="32"/>
                    <a:pt x="273" y="32"/>
                  </a:cubicBezTo>
                  <a:cubicBezTo>
                    <a:pt x="273" y="32"/>
                    <a:pt x="277" y="34"/>
                    <a:pt x="276" y="34"/>
                  </a:cubicBezTo>
                  <a:cubicBezTo>
                    <a:pt x="277" y="34"/>
                    <a:pt x="278" y="32"/>
                    <a:pt x="280" y="32"/>
                  </a:cubicBezTo>
                  <a:cubicBezTo>
                    <a:pt x="281" y="32"/>
                    <a:pt x="280" y="35"/>
                    <a:pt x="280" y="35"/>
                  </a:cubicBezTo>
                  <a:cubicBezTo>
                    <a:pt x="284" y="37"/>
                    <a:pt x="290" y="34"/>
                    <a:pt x="294" y="35"/>
                  </a:cubicBezTo>
                  <a:cubicBezTo>
                    <a:pt x="295" y="37"/>
                    <a:pt x="297" y="36"/>
                    <a:pt x="299" y="36"/>
                  </a:cubicBezTo>
                  <a:cubicBezTo>
                    <a:pt x="296" y="41"/>
                    <a:pt x="303" y="37"/>
                    <a:pt x="303" y="41"/>
                  </a:cubicBezTo>
                  <a:cubicBezTo>
                    <a:pt x="303" y="44"/>
                    <a:pt x="300" y="42"/>
                    <a:pt x="300" y="45"/>
                  </a:cubicBezTo>
                  <a:cubicBezTo>
                    <a:pt x="300" y="47"/>
                    <a:pt x="301" y="47"/>
                    <a:pt x="301" y="49"/>
                  </a:cubicBezTo>
                  <a:cubicBezTo>
                    <a:pt x="316" y="48"/>
                    <a:pt x="329" y="47"/>
                    <a:pt x="341" y="52"/>
                  </a:cubicBezTo>
                  <a:cubicBezTo>
                    <a:pt x="340" y="53"/>
                    <a:pt x="339" y="54"/>
                    <a:pt x="339" y="56"/>
                  </a:cubicBezTo>
                  <a:cubicBezTo>
                    <a:pt x="342" y="56"/>
                    <a:pt x="342" y="54"/>
                    <a:pt x="345" y="55"/>
                  </a:cubicBezTo>
                  <a:cubicBezTo>
                    <a:pt x="344" y="50"/>
                    <a:pt x="345" y="51"/>
                    <a:pt x="343" y="46"/>
                  </a:cubicBezTo>
                  <a:cubicBezTo>
                    <a:pt x="344" y="44"/>
                    <a:pt x="355" y="44"/>
                    <a:pt x="352" y="42"/>
                  </a:cubicBezTo>
                  <a:cubicBezTo>
                    <a:pt x="353" y="39"/>
                    <a:pt x="354" y="42"/>
                    <a:pt x="356" y="42"/>
                  </a:cubicBezTo>
                  <a:cubicBezTo>
                    <a:pt x="356" y="43"/>
                    <a:pt x="359" y="43"/>
                    <a:pt x="359" y="45"/>
                  </a:cubicBezTo>
                  <a:cubicBezTo>
                    <a:pt x="364" y="46"/>
                    <a:pt x="368" y="43"/>
                    <a:pt x="373" y="45"/>
                  </a:cubicBezTo>
                  <a:cubicBezTo>
                    <a:pt x="373" y="45"/>
                    <a:pt x="373" y="46"/>
                    <a:pt x="374" y="46"/>
                  </a:cubicBezTo>
                  <a:cubicBezTo>
                    <a:pt x="375" y="46"/>
                    <a:pt x="376" y="47"/>
                    <a:pt x="377" y="48"/>
                  </a:cubicBezTo>
                  <a:cubicBezTo>
                    <a:pt x="382" y="48"/>
                    <a:pt x="387" y="45"/>
                    <a:pt x="394" y="46"/>
                  </a:cubicBezTo>
                  <a:cubicBezTo>
                    <a:pt x="398" y="43"/>
                    <a:pt x="397" y="41"/>
                    <a:pt x="398" y="38"/>
                  </a:cubicBezTo>
                  <a:cubicBezTo>
                    <a:pt x="397" y="33"/>
                    <a:pt x="393" y="35"/>
                    <a:pt x="393" y="34"/>
                  </a:cubicBezTo>
                  <a:cubicBezTo>
                    <a:pt x="393" y="26"/>
                    <a:pt x="406" y="30"/>
                    <a:pt x="409" y="32"/>
                  </a:cubicBezTo>
                  <a:cubicBezTo>
                    <a:pt x="409" y="34"/>
                    <a:pt x="408" y="35"/>
                    <a:pt x="405" y="35"/>
                  </a:cubicBezTo>
                  <a:cubicBezTo>
                    <a:pt x="408" y="38"/>
                    <a:pt x="405" y="39"/>
                    <a:pt x="404" y="41"/>
                  </a:cubicBezTo>
                  <a:cubicBezTo>
                    <a:pt x="403" y="44"/>
                    <a:pt x="406" y="43"/>
                    <a:pt x="408" y="43"/>
                  </a:cubicBezTo>
                  <a:cubicBezTo>
                    <a:pt x="406" y="48"/>
                    <a:pt x="409" y="48"/>
                    <a:pt x="407" y="52"/>
                  </a:cubicBezTo>
                  <a:cubicBezTo>
                    <a:pt x="411" y="54"/>
                    <a:pt x="413" y="45"/>
                    <a:pt x="412" y="46"/>
                  </a:cubicBezTo>
                  <a:cubicBezTo>
                    <a:pt x="413" y="46"/>
                    <a:pt x="416" y="50"/>
                    <a:pt x="415" y="43"/>
                  </a:cubicBezTo>
                  <a:cubicBezTo>
                    <a:pt x="421" y="44"/>
                    <a:pt x="420" y="38"/>
                    <a:pt x="423" y="36"/>
                  </a:cubicBezTo>
                  <a:cubicBezTo>
                    <a:pt x="422" y="32"/>
                    <a:pt x="419" y="29"/>
                    <a:pt x="414" y="29"/>
                  </a:cubicBezTo>
                  <a:cubicBezTo>
                    <a:pt x="416" y="27"/>
                    <a:pt x="411" y="24"/>
                    <a:pt x="407" y="22"/>
                  </a:cubicBezTo>
                  <a:cubicBezTo>
                    <a:pt x="407" y="20"/>
                    <a:pt x="407" y="18"/>
                    <a:pt x="405" y="18"/>
                  </a:cubicBezTo>
                  <a:cubicBezTo>
                    <a:pt x="405" y="15"/>
                    <a:pt x="409" y="14"/>
                    <a:pt x="409" y="11"/>
                  </a:cubicBezTo>
                  <a:cubicBezTo>
                    <a:pt x="409" y="10"/>
                    <a:pt x="413" y="9"/>
                    <a:pt x="412" y="8"/>
                  </a:cubicBezTo>
                  <a:cubicBezTo>
                    <a:pt x="408" y="5"/>
                    <a:pt x="417" y="9"/>
                    <a:pt x="414" y="5"/>
                  </a:cubicBezTo>
                  <a:cubicBezTo>
                    <a:pt x="414" y="0"/>
                    <a:pt x="417" y="7"/>
                    <a:pt x="418" y="7"/>
                  </a:cubicBezTo>
                  <a:cubicBezTo>
                    <a:pt x="419" y="7"/>
                    <a:pt x="422" y="6"/>
                    <a:pt x="423" y="7"/>
                  </a:cubicBezTo>
                  <a:cubicBezTo>
                    <a:pt x="424" y="7"/>
                    <a:pt x="421" y="9"/>
                    <a:pt x="422" y="10"/>
                  </a:cubicBezTo>
                  <a:cubicBezTo>
                    <a:pt x="423" y="10"/>
                    <a:pt x="426" y="9"/>
                    <a:pt x="426" y="10"/>
                  </a:cubicBezTo>
                  <a:cubicBezTo>
                    <a:pt x="427" y="10"/>
                    <a:pt x="425" y="13"/>
                    <a:pt x="426" y="14"/>
                  </a:cubicBezTo>
                  <a:cubicBezTo>
                    <a:pt x="426" y="14"/>
                    <a:pt x="429" y="14"/>
                    <a:pt x="429" y="14"/>
                  </a:cubicBezTo>
                  <a:cubicBezTo>
                    <a:pt x="430" y="17"/>
                    <a:pt x="427" y="16"/>
                    <a:pt x="429" y="19"/>
                  </a:cubicBezTo>
                  <a:cubicBezTo>
                    <a:pt x="430" y="20"/>
                    <a:pt x="431" y="21"/>
                    <a:pt x="430" y="22"/>
                  </a:cubicBezTo>
                  <a:cubicBezTo>
                    <a:pt x="430" y="22"/>
                    <a:pt x="429" y="23"/>
                    <a:pt x="429" y="24"/>
                  </a:cubicBezTo>
                  <a:cubicBezTo>
                    <a:pt x="429" y="26"/>
                    <a:pt x="428" y="26"/>
                    <a:pt x="428" y="28"/>
                  </a:cubicBezTo>
                  <a:cubicBezTo>
                    <a:pt x="427" y="30"/>
                    <a:pt x="437" y="31"/>
                    <a:pt x="435" y="26"/>
                  </a:cubicBezTo>
                  <a:cubicBezTo>
                    <a:pt x="437" y="26"/>
                    <a:pt x="436" y="30"/>
                    <a:pt x="440" y="29"/>
                  </a:cubicBezTo>
                  <a:cubicBezTo>
                    <a:pt x="438" y="32"/>
                    <a:pt x="441" y="32"/>
                    <a:pt x="440" y="36"/>
                  </a:cubicBezTo>
                  <a:cubicBezTo>
                    <a:pt x="446" y="37"/>
                    <a:pt x="445" y="32"/>
                    <a:pt x="450" y="35"/>
                  </a:cubicBezTo>
                  <a:cubicBezTo>
                    <a:pt x="451" y="35"/>
                    <a:pt x="451" y="34"/>
                    <a:pt x="451" y="34"/>
                  </a:cubicBezTo>
                  <a:cubicBezTo>
                    <a:pt x="455" y="34"/>
                    <a:pt x="450" y="35"/>
                    <a:pt x="453" y="38"/>
                  </a:cubicBezTo>
                  <a:cubicBezTo>
                    <a:pt x="453" y="38"/>
                    <a:pt x="456" y="39"/>
                    <a:pt x="456" y="39"/>
                  </a:cubicBezTo>
                  <a:cubicBezTo>
                    <a:pt x="456" y="42"/>
                    <a:pt x="451" y="43"/>
                    <a:pt x="453" y="48"/>
                  </a:cubicBezTo>
                  <a:close/>
                  <a:moveTo>
                    <a:pt x="286" y="63"/>
                  </a:moveTo>
                  <a:cubicBezTo>
                    <a:pt x="285" y="61"/>
                    <a:pt x="288" y="59"/>
                    <a:pt x="286" y="59"/>
                  </a:cubicBezTo>
                  <a:cubicBezTo>
                    <a:pt x="286" y="60"/>
                    <a:pt x="286" y="60"/>
                    <a:pt x="284" y="60"/>
                  </a:cubicBezTo>
                  <a:cubicBezTo>
                    <a:pt x="284" y="58"/>
                    <a:pt x="285" y="56"/>
                    <a:pt x="283" y="56"/>
                  </a:cubicBezTo>
                  <a:cubicBezTo>
                    <a:pt x="281" y="58"/>
                    <a:pt x="275" y="63"/>
                    <a:pt x="272" y="59"/>
                  </a:cubicBezTo>
                  <a:cubicBezTo>
                    <a:pt x="271" y="55"/>
                    <a:pt x="278" y="60"/>
                    <a:pt x="276" y="55"/>
                  </a:cubicBezTo>
                  <a:cubicBezTo>
                    <a:pt x="275" y="54"/>
                    <a:pt x="273" y="55"/>
                    <a:pt x="273" y="53"/>
                  </a:cubicBezTo>
                  <a:cubicBezTo>
                    <a:pt x="271" y="52"/>
                    <a:pt x="270" y="55"/>
                    <a:pt x="268" y="56"/>
                  </a:cubicBezTo>
                  <a:cubicBezTo>
                    <a:pt x="265" y="57"/>
                    <a:pt x="261" y="56"/>
                    <a:pt x="258" y="57"/>
                  </a:cubicBezTo>
                  <a:cubicBezTo>
                    <a:pt x="258" y="57"/>
                    <a:pt x="257" y="58"/>
                    <a:pt x="256" y="59"/>
                  </a:cubicBezTo>
                  <a:cubicBezTo>
                    <a:pt x="252" y="60"/>
                    <a:pt x="247" y="60"/>
                    <a:pt x="242" y="60"/>
                  </a:cubicBezTo>
                  <a:cubicBezTo>
                    <a:pt x="243" y="63"/>
                    <a:pt x="240" y="64"/>
                    <a:pt x="242" y="64"/>
                  </a:cubicBezTo>
                  <a:cubicBezTo>
                    <a:pt x="242" y="63"/>
                    <a:pt x="244" y="63"/>
                    <a:pt x="244" y="66"/>
                  </a:cubicBezTo>
                  <a:cubicBezTo>
                    <a:pt x="250" y="67"/>
                    <a:pt x="259" y="60"/>
                    <a:pt x="261" y="66"/>
                  </a:cubicBezTo>
                  <a:cubicBezTo>
                    <a:pt x="257" y="63"/>
                    <a:pt x="259" y="66"/>
                    <a:pt x="256" y="67"/>
                  </a:cubicBezTo>
                  <a:cubicBezTo>
                    <a:pt x="254" y="67"/>
                    <a:pt x="252" y="68"/>
                    <a:pt x="251" y="70"/>
                  </a:cubicBezTo>
                  <a:cubicBezTo>
                    <a:pt x="258" y="71"/>
                    <a:pt x="262" y="68"/>
                    <a:pt x="269" y="69"/>
                  </a:cubicBezTo>
                  <a:cubicBezTo>
                    <a:pt x="269" y="70"/>
                    <a:pt x="269" y="73"/>
                    <a:pt x="270" y="73"/>
                  </a:cubicBezTo>
                  <a:cubicBezTo>
                    <a:pt x="271" y="71"/>
                    <a:pt x="273" y="71"/>
                    <a:pt x="275" y="71"/>
                  </a:cubicBezTo>
                  <a:cubicBezTo>
                    <a:pt x="275" y="69"/>
                    <a:pt x="276" y="67"/>
                    <a:pt x="277" y="66"/>
                  </a:cubicBezTo>
                  <a:cubicBezTo>
                    <a:pt x="280" y="63"/>
                    <a:pt x="279" y="66"/>
                    <a:pt x="283" y="66"/>
                  </a:cubicBezTo>
                  <a:cubicBezTo>
                    <a:pt x="283" y="64"/>
                    <a:pt x="284" y="62"/>
                    <a:pt x="286" y="63"/>
                  </a:cubicBezTo>
                  <a:close/>
                  <a:moveTo>
                    <a:pt x="296" y="111"/>
                  </a:moveTo>
                  <a:cubicBezTo>
                    <a:pt x="297" y="107"/>
                    <a:pt x="301" y="108"/>
                    <a:pt x="303" y="106"/>
                  </a:cubicBezTo>
                  <a:cubicBezTo>
                    <a:pt x="303" y="106"/>
                    <a:pt x="305" y="107"/>
                    <a:pt x="306" y="106"/>
                  </a:cubicBezTo>
                  <a:cubicBezTo>
                    <a:pt x="308" y="106"/>
                    <a:pt x="310" y="106"/>
                    <a:pt x="313" y="105"/>
                  </a:cubicBezTo>
                  <a:cubicBezTo>
                    <a:pt x="313" y="105"/>
                    <a:pt x="314" y="103"/>
                    <a:pt x="314" y="102"/>
                  </a:cubicBezTo>
                  <a:cubicBezTo>
                    <a:pt x="318" y="100"/>
                    <a:pt x="320" y="103"/>
                    <a:pt x="321" y="101"/>
                  </a:cubicBezTo>
                  <a:cubicBezTo>
                    <a:pt x="320" y="101"/>
                    <a:pt x="319" y="100"/>
                    <a:pt x="321" y="99"/>
                  </a:cubicBezTo>
                  <a:cubicBezTo>
                    <a:pt x="324" y="100"/>
                    <a:pt x="324" y="98"/>
                    <a:pt x="325" y="99"/>
                  </a:cubicBezTo>
                  <a:cubicBezTo>
                    <a:pt x="326" y="100"/>
                    <a:pt x="327" y="98"/>
                    <a:pt x="327" y="98"/>
                  </a:cubicBezTo>
                  <a:cubicBezTo>
                    <a:pt x="324" y="99"/>
                    <a:pt x="327" y="95"/>
                    <a:pt x="329" y="98"/>
                  </a:cubicBezTo>
                  <a:cubicBezTo>
                    <a:pt x="330" y="95"/>
                    <a:pt x="332" y="95"/>
                    <a:pt x="332" y="91"/>
                  </a:cubicBezTo>
                  <a:cubicBezTo>
                    <a:pt x="327" y="90"/>
                    <a:pt x="326" y="93"/>
                    <a:pt x="321" y="92"/>
                  </a:cubicBezTo>
                  <a:cubicBezTo>
                    <a:pt x="321" y="95"/>
                    <a:pt x="320" y="96"/>
                    <a:pt x="318" y="97"/>
                  </a:cubicBezTo>
                  <a:cubicBezTo>
                    <a:pt x="314" y="99"/>
                    <a:pt x="315" y="96"/>
                    <a:pt x="311" y="97"/>
                  </a:cubicBezTo>
                  <a:cubicBezTo>
                    <a:pt x="310" y="97"/>
                    <a:pt x="311" y="98"/>
                    <a:pt x="308" y="98"/>
                  </a:cubicBezTo>
                  <a:cubicBezTo>
                    <a:pt x="306" y="98"/>
                    <a:pt x="306" y="96"/>
                    <a:pt x="303" y="97"/>
                  </a:cubicBezTo>
                  <a:cubicBezTo>
                    <a:pt x="302" y="96"/>
                    <a:pt x="303" y="94"/>
                    <a:pt x="301" y="94"/>
                  </a:cubicBezTo>
                  <a:cubicBezTo>
                    <a:pt x="301" y="96"/>
                    <a:pt x="301" y="97"/>
                    <a:pt x="300" y="98"/>
                  </a:cubicBezTo>
                  <a:cubicBezTo>
                    <a:pt x="300" y="100"/>
                    <a:pt x="302" y="99"/>
                    <a:pt x="303" y="101"/>
                  </a:cubicBezTo>
                  <a:cubicBezTo>
                    <a:pt x="298" y="100"/>
                    <a:pt x="298" y="102"/>
                    <a:pt x="297" y="104"/>
                  </a:cubicBezTo>
                  <a:cubicBezTo>
                    <a:pt x="295" y="106"/>
                    <a:pt x="292" y="104"/>
                    <a:pt x="292" y="106"/>
                  </a:cubicBezTo>
                  <a:cubicBezTo>
                    <a:pt x="291" y="110"/>
                    <a:pt x="285" y="106"/>
                    <a:pt x="287" y="111"/>
                  </a:cubicBezTo>
                  <a:cubicBezTo>
                    <a:pt x="290" y="111"/>
                    <a:pt x="293" y="111"/>
                    <a:pt x="296" y="111"/>
                  </a:cubicBezTo>
                  <a:close/>
                  <a:moveTo>
                    <a:pt x="398" y="165"/>
                  </a:moveTo>
                  <a:cubicBezTo>
                    <a:pt x="397" y="166"/>
                    <a:pt x="397" y="167"/>
                    <a:pt x="397" y="167"/>
                  </a:cubicBezTo>
                  <a:cubicBezTo>
                    <a:pt x="396" y="167"/>
                    <a:pt x="393" y="168"/>
                    <a:pt x="393" y="168"/>
                  </a:cubicBezTo>
                  <a:cubicBezTo>
                    <a:pt x="391" y="170"/>
                    <a:pt x="394" y="174"/>
                    <a:pt x="391" y="174"/>
                  </a:cubicBezTo>
                  <a:cubicBezTo>
                    <a:pt x="391" y="172"/>
                    <a:pt x="391" y="170"/>
                    <a:pt x="390" y="170"/>
                  </a:cubicBezTo>
                  <a:cubicBezTo>
                    <a:pt x="390" y="171"/>
                    <a:pt x="390" y="173"/>
                    <a:pt x="390" y="175"/>
                  </a:cubicBezTo>
                  <a:cubicBezTo>
                    <a:pt x="392" y="175"/>
                    <a:pt x="394" y="175"/>
                    <a:pt x="397" y="175"/>
                  </a:cubicBezTo>
                  <a:cubicBezTo>
                    <a:pt x="396" y="177"/>
                    <a:pt x="399" y="179"/>
                    <a:pt x="400" y="181"/>
                  </a:cubicBezTo>
                  <a:cubicBezTo>
                    <a:pt x="401" y="185"/>
                    <a:pt x="402" y="184"/>
                    <a:pt x="404" y="186"/>
                  </a:cubicBezTo>
                  <a:cubicBezTo>
                    <a:pt x="402" y="187"/>
                    <a:pt x="400" y="187"/>
                    <a:pt x="401" y="189"/>
                  </a:cubicBezTo>
                  <a:cubicBezTo>
                    <a:pt x="401" y="191"/>
                    <a:pt x="403" y="191"/>
                    <a:pt x="402" y="193"/>
                  </a:cubicBezTo>
                  <a:cubicBezTo>
                    <a:pt x="404" y="193"/>
                    <a:pt x="406" y="193"/>
                    <a:pt x="408" y="193"/>
                  </a:cubicBezTo>
                  <a:cubicBezTo>
                    <a:pt x="410" y="192"/>
                    <a:pt x="410" y="188"/>
                    <a:pt x="409" y="185"/>
                  </a:cubicBezTo>
                  <a:cubicBezTo>
                    <a:pt x="408" y="184"/>
                    <a:pt x="406" y="184"/>
                    <a:pt x="405" y="182"/>
                  </a:cubicBezTo>
                  <a:cubicBezTo>
                    <a:pt x="408" y="175"/>
                    <a:pt x="405" y="179"/>
                    <a:pt x="404" y="177"/>
                  </a:cubicBezTo>
                  <a:cubicBezTo>
                    <a:pt x="402" y="174"/>
                    <a:pt x="402" y="169"/>
                    <a:pt x="401" y="165"/>
                  </a:cubicBezTo>
                  <a:cubicBezTo>
                    <a:pt x="400" y="166"/>
                    <a:pt x="399" y="165"/>
                    <a:pt x="398" y="165"/>
                  </a:cubicBezTo>
                  <a:close/>
                  <a:moveTo>
                    <a:pt x="453" y="209"/>
                  </a:moveTo>
                  <a:cubicBezTo>
                    <a:pt x="448" y="207"/>
                    <a:pt x="449" y="211"/>
                    <a:pt x="447" y="212"/>
                  </a:cubicBezTo>
                  <a:cubicBezTo>
                    <a:pt x="447" y="211"/>
                    <a:pt x="446" y="210"/>
                    <a:pt x="444" y="210"/>
                  </a:cubicBezTo>
                  <a:cubicBezTo>
                    <a:pt x="445" y="215"/>
                    <a:pt x="439" y="213"/>
                    <a:pt x="437" y="214"/>
                  </a:cubicBezTo>
                  <a:cubicBezTo>
                    <a:pt x="436" y="215"/>
                    <a:pt x="437" y="216"/>
                    <a:pt x="436" y="217"/>
                  </a:cubicBezTo>
                  <a:cubicBezTo>
                    <a:pt x="435" y="218"/>
                    <a:pt x="433" y="217"/>
                    <a:pt x="433" y="219"/>
                  </a:cubicBezTo>
                  <a:cubicBezTo>
                    <a:pt x="436" y="219"/>
                    <a:pt x="433" y="220"/>
                    <a:pt x="433" y="223"/>
                  </a:cubicBezTo>
                  <a:cubicBezTo>
                    <a:pt x="436" y="225"/>
                    <a:pt x="437" y="221"/>
                    <a:pt x="439" y="220"/>
                  </a:cubicBezTo>
                  <a:cubicBezTo>
                    <a:pt x="441" y="219"/>
                    <a:pt x="444" y="220"/>
                    <a:pt x="447" y="220"/>
                  </a:cubicBezTo>
                  <a:cubicBezTo>
                    <a:pt x="449" y="220"/>
                    <a:pt x="449" y="219"/>
                    <a:pt x="451" y="219"/>
                  </a:cubicBezTo>
                  <a:cubicBezTo>
                    <a:pt x="455" y="218"/>
                    <a:pt x="459" y="220"/>
                    <a:pt x="460" y="221"/>
                  </a:cubicBezTo>
                  <a:cubicBezTo>
                    <a:pt x="459" y="222"/>
                    <a:pt x="457" y="222"/>
                    <a:pt x="457" y="223"/>
                  </a:cubicBezTo>
                  <a:cubicBezTo>
                    <a:pt x="458" y="222"/>
                    <a:pt x="458" y="224"/>
                    <a:pt x="458" y="224"/>
                  </a:cubicBezTo>
                  <a:cubicBezTo>
                    <a:pt x="459" y="224"/>
                    <a:pt x="460" y="223"/>
                    <a:pt x="460" y="223"/>
                  </a:cubicBezTo>
                  <a:cubicBezTo>
                    <a:pt x="465" y="223"/>
                    <a:pt x="463" y="224"/>
                    <a:pt x="467" y="221"/>
                  </a:cubicBezTo>
                  <a:cubicBezTo>
                    <a:pt x="471" y="219"/>
                    <a:pt x="474" y="223"/>
                    <a:pt x="477" y="220"/>
                  </a:cubicBezTo>
                  <a:cubicBezTo>
                    <a:pt x="473" y="219"/>
                    <a:pt x="477" y="214"/>
                    <a:pt x="474" y="217"/>
                  </a:cubicBezTo>
                  <a:cubicBezTo>
                    <a:pt x="471" y="220"/>
                    <a:pt x="471" y="212"/>
                    <a:pt x="471" y="212"/>
                  </a:cubicBezTo>
                  <a:cubicBezTo>
                    <a:pt x="471" y="211"/>
                    <a:pt x="467" y="212"/>
                    <a:pt x="468" y="209"/>
                  </a:cubicBezTo>
                  <a:cubicBezTo>
                    <a:pt x="466" y="209"/>
                    <a:pt x="464" y="209"/>
                    <a:pt x="461" y="209"/>
                  </a:cubicBezTo>
                  <a:cubicBezTo>
                    <a:pt x="462" y="207"/>
                    <a:pt x="463" y="206"/>
                    <a:pt x="461" y="205"/>
                  </a:cubicBezTo>
                  <a:cubicBezTo>
                    <a:pt x="457" y="206"/>
                    <a:pt x="458" y="205"/>
                    <a:pt x="453" y="205"/>
                  </a:cubicBezTo>
                  <a:cubicBezTo>
                    <a:pt x="452" y="207"/>
                    <a:pt x="451" y="207"/>
                    <a:pt x="453" y="209"/>
                  </a:cubicBezTo>
                  <a:close/>
                  <a:moveTo>
                    <a:pt x="491" y="244"/>
                  </a:moveTo>
                  <a:cubicBezTo>
                    <a:pt x="490" y="244"/>
                    <a:pt x="489" y="244"/>
                    <a:pt x="489" y="243"/>
                  </a:cubicBezTo>
                  <a:cubicBezTo>
                    <a:pt x="495" y="244"/>
                    <a:pt x="489" y="233"/>
                    <a:pt x="495" y="234"/>
                  </a:cubicBezTo>
                  <a:cubicBezTo>
                    <a:pt x="498" y="237"/>
                    <a:pt x="499" y="233"/>
                    <a:pt x="503" y="234"/>
                  </a:cubicBezTo>
                  <a:cubicBezTo>
                    <a:pt x="501" y="226"/>
                    <a:pt x="491" y="224"/>
                    <a:pt x="482" y="226"/>
                  </a:cubicBezTo>
                  <a:cubicBezTo>
                    <a:pt x="481" y="225"/>
                    <a:pt x="481" y="225"/>
                    <a:pt x="481" y="223"/>
                  </a:cubicBezTo>
                  <a:cubicBezTo>
                    <a:pt x="478" y="222"/>
                    <a:pt x="477" y="226"/>
                    <a:pt x="474" y="226"/>
                  </a:cubicBezTo>
                  <a:cubicBezTo>
                    <a:pt x="472" y="226"/>
                    <a:pt x="472" y="224"/>
                    <a:pt x="470" y="224"/>
                  </a:cubicBezTo>
                  <a:cubicBezTo>
                    <a:pt x="468" y="225"/>
                    <a:pt x="467" y="226"/>
                    <a:pt x="465" y="227"/>
                  </a:cubicBezTo>
                  <a:cubicBezTo>
                    <a:pt x="463" y="228"/>
                    <a:pt x="462" y="228"/>
                    <a:pt x="460" y="228"/>
                  </a:cubicBezTo>
                  <a:cubicBezTo>
                    <a:pt x="460" y="231"/>
                    <a:pt x="459" y="232"/>
                    <a:pt x="457" y="233"/>
                  </a:cubicBezTo>
                  <a:cubicBezTo>
                    <a:pt x="457" y="244"/>
                    <a:pt x="455" y="245"/>
                    <a:pt x="456" y="257"/>
                  </a:cubicBezTo>
                  <a:cubicBezTo>
                    <a:pt x="461" y="259"/>
                    <a:pt x="458" y="253"/>
                    <a:pt x="463" y="254"/>
                  </a:cubicBezTo>
                  <a:cubicBezTo>
                    <a:pt x="462" y="251"/>
                    <a:pt x="463" y="249"/>
                    <a:pt x="464" y="248"/>
                  </a:cubicBezTo>
                  <a:cubicBezTo>
                    <a:pt x="466" y="245"/>
                    <a:pt x="464" y="241"/>
                    <a:pt x="465" y="237"/>
                  </a:cubicBezTo>
                  <a:cubicBezTo>
                    <a:pt x="466" y="237"/>
                    <a:pt x="468" y="235"/>
                    <a:pt x="468" y="234"/>
                  </a:cubicBezTo>
                  <a:cubicBezTo>
                    <a:pt x="469" y="233"/>
                    <a:pt x="468" y="230"/>
                    <a:pt x="470" y="230"/>
                  </a:cubicBezTo>
                  <a:cubicBezTo>
                    <a:pt x="472" y="230"/>
                    <a:pt x="474" y="230"/>
                    <a:pt x="475" y="228"/>
                  </a:cubicBezTo>
                  <a:cubicBezTo>
                    <a:pt x="473" y="233"/>
                    <a:pt x="480" y="229"/>
                    <a:pt x="479" y="233"/>
                  </a:cubicBezTo>
                  <a:cubicBezTo>
                    <a:pt x="480" y="237"/>
                    <a:pt x="480" y="235"/>
                    <a:pt x="479" y="240"/>
                  </a:cubicBezTo>
                  <a:cubicBezTo>
                    <a:pt x="481" y="240"/>
                    <a:pt x="482" y="240"/>
                    <a:pt x="482" y="241"/>
                  </a:cubicBezTo>
                  <a:cubicBezTo>
                    <a:pt x="481" y="241"/>
                    <a:pt x="480" y="241"/>
                    <a:pt x="479" y="243"/>
                  </a:cubicBezTo>
                  <a:cubicBezTo>
                    <a:pt x="484" y="241"/>
                    <a:pt x="489" y="247"/>
                    <a:pt x="491" y="244"/>
                  </a:cubicBezTo>
                  <a:close/>
                  <a:moveTo>
                    <a:pt x="516" y="238"/>
                  </a:moveTo>
                  <a:cubicBezTo>
                    <a:pt x="516" y="238"/>
                    <a:pt x="516" y="241"/>
                    <a:pt x="516" y="241"/>
                  </a:cubicBezTo>
                  <a:cubicBezTo>
                    <a:pt x="514" y="243"/>
                    <a:pt x="507" y="237"/>
                    <a:pt x="505" y="240"/>
                  </a:cubicBezTo>
                  <a:cubicBezTo>
                    <a:pt x="505" y="242"/>
                    <a:pt x="503" y="243"/>
                    <a:pt x="502" y="244"/>
                  </a:cubicBezTo>
                  <a:cubicBezTo>
                    <a:pt x="505" y="248"/>
                    <a:pt x="506" y="245"/>
                    <a:pt x="510" y="245"/>
                  </a:cubicBezTo>
                  <a:cubicBezTo>
                    <a:pt x="513" y="245"/>
                    <a:pt x="518" y="247"/>
                    <a:pt x="520" y="244"/>
                  </a:cubicBezTo>
                  <a:cubicBezTo>
                    <a:pt x="519" y="244"/>
                    <a:pt x="519" y="243"/>
                    <a:pt x="520" y="243"/>
                  </a:cubicBezTo>
                  <a:cubicBezTo>
                    <a:pt x="521" y="242"/>
                    <a:pt x="523" y="242"/>
                    <a:pt x="523" y="241"/>
                  </a:cubicBezTo>
                  <a:cubicBezTo>
                    <a:pt x="519" y="241"/>
                    <a:pt x="518" y="238"/>
                    <a:pt x="516" y="238"/>
                  </a:cubicBezTo>
                  <a:close/>
                  <a:moveTo>
                    <a:pt x="496" y="250"/>
                  </a:moveTo>
                  <a:cubicBezTo>
                    <a:pt x="496" y="249"/>
                    <a:pt x="495" y="247"/>
                    <a:pt x="493" y="248"/>
                  </a:cubicBezTo>
                  <a:cubicBezTo>
                    <a:pt x="493" y="248"/>
                    <a:pt x="494" y="251"/>
                    <a:pt x="493" y="251"/>
                  </a:cubicBezTo>
                  <a:cubicBezTo>
                    <a:pt x="491" y="251"/>
                    <a:pt x="489" y="251"/>
                    <a:pt x="486" y="251"/>
                  </a:cubicBezTo>
                  <a:cubicBezTo>
                    <a:pt x="489" y="256"/>
                    <a:pt x="482" y="252"/>
                    <a:pt x="482" y="255"/>
                  </a:cubicBezTo>
                  <a:cubicBezTo>
                    <a:pt x="484" y="255"/>
                    <a:pt x="485" y="255"/>
                    <a:pt x="486" y="255"/>
                  </a:cubicBezTo>
                  <a:cubicBezTo>
                    <a:pt x="487" y="257"/>
                    <a:pt x="485" y="257"/>
                    <a:pt x="485" y="258"/>
                  </a:cubicBezTo>
                  <a:cubicBezTo>
                    <a:pt x="489" y="259"/>
                    <a:pt x="488" y="255"/>
                    <a:pt x="491" y="255"/>
                  </a:cubicBezTo>
                  <a:cubicBezTo>
                    <a:pt x="492" y="256"/>
                    <a:pt x="494" y="257"/>
                    <a:pt x="498" y="257"/>
                  </a:cubicBezTo>
                  <a:cubicBezTo>
                    <a:pt x="497" y="251"/>
                    <a:pt x="507" y="256"/>
                    <a:pt x="505" y="248"/>
                  </a:cubicBezTo>
                  <a:cubicBezTo>
                    <a:pt x="500" y="247"/>
                    <a:pt x="498" y="250"/>
                    <a:pt x="496" y="2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3602" y="1613"/>
              <a:ext cx="109" cy="163"/>
            </a:xfrm>
            <a:custGeom>
              <a:avLst/>
              <a:gdLst>
                <a:gd name="T0" fmla="*/ 13 w 46"/>
                <a:gd name="T1" fmla="*/ 7 h 69"/>
                <a:gd name="T2" fmla="*/ 23 w 46"/>
                <a:gd name="T3" fmla="*/ 6 h 69"/>
                <a:gd name="T4" fmla="*/ 24 w 46"/>
                <a:gd name="T5" fmla="*/ 14 h 69"/>
                <a:gd name="T6" fmla="*/ 17 w 46"/>
                <a:gd name="T7" fmla="*/ 19 h 69"/>
                <a:gd name="T8" fmla="*/ 26 w 46"/>
                <a:gd name="T9" fmla="*/ 23 h 69"/>
                <a:gd name="T10" fmla="*/ 30 w 46"/>
                <a:gd name="T11" fmla="*/ 33 h 69"/>
                <a:gd name="T12" fmla="*/ 33 w 46"/>
                <a:gd name="T13" fmla="*/ 35 h 69"/>
                <a:gd name="T14" fmla="*/ 38 w 46"/>
                <a:gd name="T15" fmla="*/ 38 h 69"/>
                <a:gd name="T16" fmla="*/ 35 w 46"/>
                <a:gd name="T17" fmla="*/ 44 h 69"/>
                <a:gd name="T18" fmla="*/ 44 w 46"/>
                <a:gd name="T19" fmla="*/ 45 h 69"/>
                <a:gd name="T20" fmla="*/ 44 w 46"/>
                <a:gd name="T21" fmla="*/ 54 h 69"/>
                <a:gd name="T22" fmla="*/ 41 w 46"/>
                <a:gd name="T23" fmla="*/ 54 h 69"/>
                <a:gd name="T24" fmla="*/ 44 w 46"/>
                <a:gd name="T25" fmla="*/ 55 h 69"/>
                <a:gd name="T26" fmla="*/ 41 w 46"/>
                <a:gd name="T27" fmla="*/ 59 h 69"/>
                <a:gd name="T28" fmla="*/ 37 w 46"/>
                <a:gd name="T29" fmla="*/ 62 h 69"/>
                <a:gd name="T30" fmla="*/ 23 w 46"/>
                <a:gd name="T31" fmla="*/ 61 h 69"/>
                <a:gd name="T32" fmla="*/ 17 w 46"/>
                <a:gd name="T33" fmla="*/ 62 h 69"/>
                <a:gd name="T34" fmla="*/ 7 w 46"/>
                <a:gd name="T35" fmla="*/ 62 h 69"/>
                <a:gd name="T36" fmla="*/ 10 w 46"/>
                <a:gd name="T37" fmla="*/ 61 h 69"/>
                <a:gd name="T38" fmla="*/ 12 w 46"/>
                <a:gd name="T39" fmla="*/ 62 h 69"/>
                <a:gd name="T40" fmla="*/ 13 w 46"/>
                <a:gd name="T41" fmla="*/ 59 h 69"/>
                <a:gd name="T42" fmla="*/ 21 w 46"/>
                <a:gd name="T43" fmla="*/ 58 h 69"/>
                <a:gd name="T44" fmla="*/ 10 w 46"/>
                <a:gd name="T45" fmla="*/ 54 h 69"/>
                <a:gd name="T46" fmla="*/ 10 w 46"/>
                <a:gd name="T47" fmla="*/ 45 h 69"/>
                <a:gd name="T48" fmla="*/ 13 w 46"/>
                <a:gd name="T49" fmla="*/ 44 h 69"/>
                <a:gd name="T50" fmla="*/ 19 w 46"/>
                <a:gd name="T51" fmla="*/ 44 h 69"/>
                <a:gd name="T52" fmla="*/ 20 w 46"/>
                <a:gd name="T53" fmla="*/ 35 h 69"/>
                <a:gd name="T54" fmla="*/ 16 w 46"/>
                <a:gd name="T55" fmla="*/ 30 h 69"/>
                <a:gd name="T56" fmla="*/ 10 w 46"/>
                <a:gd name="T57" fmla="*/ 31 h 69"/>
                <a:gd name="T58" fmla="*/ 10 w 46"/>
                <a:gd name="T59" fmla="*/ 24 h 69"/>
                <a:gd name="T60" fmla="*/ 5 w 46"/>
                <a:gd name="T61" fmla="*/ 21 h 69"/>
                <a:gd name="T62" fmla="*/ 0 w 46"/>
                <a:gd name="T63" fmla="*/ 7 h 69"/>
                <a:gd name="T64" fmla="*/ 7 w 46"/>
                <a:gd name="T65" fmla="*/ 0 h 69"/>
                <a:gd name="T66" fmla="*/ 20 w 46"/>
                <a:gd name="T67" fmla="*/ 0 h 69"/>
                <a:gd name="T68" fmla="*/ 13 w 46"/>
                <a:gd name="T69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69">
                  <a:moveTo>
                    <a:pt x="13" y="7"/>
                  </a:moveTo>
                  <a:cubicBezTo>
                    <a:pt x="14" y="10"/>
                    <a:pt x="20" y="6"/>
                    <a:pt x="23" y="6"/>
                  </a:cubicBezTo>
                  <a:cubicBezTo>
                    <a:pt x="24" y="8"/>
                    <a:pt x="24" y="11"/>
                    <a:pt x="24" y="14"/>
                  </a:cubicBezTo>
                  <a:cubicBezTo>
                    <a:pt x="21" y="15"/>
                    <a:pt x="18" y="16"/>
                    <a:pt x="17" y="19"/>
                  </a:cubicBezTo>
                  <a:cubicBezTo>
                    <a:pt x="18" y="21"/>
                    <a:pt x="21" y="23"/>
                    <a:pt x="26" y="23"/>
                  </a:cubicBezTo>
                  <a:cubicBezTo>
                    <a:pt x="25" y="28"/>
                    <a:pt x="31" y="26"/>
                    <a:pt x="30" y="33"/>
                  </a:cubicBezTo>
                  <a:cubicBezTo>
                    <a:pt x="30" y="34"/>
                    <a:pt x="33" y="34"/>
                    <a:pt x="33" y="35"/>
                  </a:cubicBezTo>
                  <a:cubicBezTo>
                    <a:pt x="33" y="38"/>
                    <a:pt x="37" y="36"/>
                    <a:pt x="38" y="38"/>
                  </a:cubicBezTo>
                  <a:cubicBezTo>
                    <a:pt x="38" y="40"/>
                    <a:pt x="36" y="42"/>
                    <a:pt x="35" y="44"/>
                  </a:cubicBezTo>
                  <a:cubicBezTo>
                    <a:pt x="39" y="44"/>
                    <a:pt x="42" y="44"/>
                    <a:pt x="44" y="45"/>
                  </a:cubicBezTo>
                  <a:cubicBezTo>
                    <a:pt x="42" y="47"/>
                    <a:pt x="46" y="51"/>
                    <a:pt x="44" y="54"/>
                  </a:cubicBezTo>
                  <a:cubicBezTo>
                    <a:pt x="44" y="54"/>
                    <a:pt x="41" y="53"/>
                    <a:pt x="41" y="54"/>
                  </a:cubicBezTo>
                  <a:cubicBezTo>
                    <a:pt x="41" y="55"/>
                    <a:pt x="43" y="55"/>
                    <a:pt x="44" y="55"/>
                  </a:cubicBezTo>
                  <a:cubicBezTo>
                    <a:pt x="43" y="56"/>
                    <a:pt x="41" y="56"/>
                    <a:pt x="41" y="59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2" y="62"/>
                    <a:pt x="29" y="60"/>
                    <a:pt x="23" y="61"/>
                  </a:cubicBezTo>
                  <a:cubicBezTo>
                    <a:pt x="20" y="63"/>
                    <a:pt x="22" y="63"/>
                    <a:pt x="17" y="62"/>
                  </a:cubicBezTo>
                  <a:cubicBezTo>
                    <a:pt x="16" y="65"/>
                    <a:pt x="7" y="69"/>
                    <a:pt x="7" y="62"/>
                  </a:cubicBezTo>
                  <a:cubicBezTo>
                    <a:pt x="9" y="63"/>
                    <a:pt x="10" y="61"/>
                    <a:pt x="10" y="61"/>
                  </a:cubicBezTo>
                  <a:cubicBezTo>
                    <a:pt x="11" y="61"/>
                    <a:pt x="12" y="62"/>
                    <a:pt x="12" y="62"/>
                  </a:cubicBezTo>
                  <a:cubicBezTo>
                    <a:pt x="13" y="61"/>
                    <a:pt x="12" y="60"/>
                    <a:pt x="13" y="59"/>
                  </a:cubicBezTo>
                  <a:cubicBezTo>
                    <a:pt x="15" y="58"/>
                    <a:pt x="18" y="59"/>
                    <a:pt x="21" y="58"/>
                  </a:cubicBezTo>
                  <a:cubicBezTo>
                    <a:pt x="20" y="51"/>
                    <a:pt x="14" y="56"/>
                    <a:pt x="10" y="54"/>
                  </a:cubicBezTo>
                  <a:cubicBezTo>
                    <a:pt x="10" y="51"/>
                    <a:pt x="10" y="48"/>
                    <a:pt x="10" y="45"/>
                  </a:cubicBezTo>
                  <a:cubicBezTo>
                    <a:pt x="13" y="46"/>
                    <a:pt x="15" y="44"/>
                    <a:pt x="13" y="44"/>
                  </a:cubicBezTo>
                  <a:cubicBezTo>
                    <a:pt x="14" y="40"/>
                    <a:pt x="16" y="45"/>
                    <a:pt x="19" y="44"/>
                  </a:cubicBezTo>
                  <a:cubicBezTo>
                    <a:pt x="21" y="44"/>
                    <a:pt x="16" y="38"/>
                    <a:pt x="20" y="35"/>
                  </a:cubicBezTo>
                  <a:cubicBezTo>
                    <a:pt x="19" y="33"/>
                    <a:pt x="15" y="34"/>
                    <a:pt x="16" y="30"/>
                  </a:cubicBezTo>
                  <a:cubicBezTo>
                    <a:pt x="15" y="31"/>
                    <a:pt x="13" y="31"/>
                    <a:pt x="10" y="31"/>
                  </a:cubicBezTo>
                  <a:cubicBezTo>
                    <a:pt x="10" y="29"/>
                    <a:pt x="10" y="26"/>
                    <a:pt x="10" y="24"/>
                  </a:cubicBezTo>
                  <a:cubicBezTo>
                    <a:pt x="10" y="22"/>
                    <a:pt x="5" y="23"/>
                    <a:pt x="5" y="21"/>
                  </a:cubicBezTo>
                  <a:cubicBezTo>
                    <a:pt x="7" y="16"/>
                    <a:pt x="6" y="8"/>
                    <a:pt x="0" y="7"/>
                  </a:cubicBezTo>
                  <a:cubicBezTo>
                    <a:pt x="2" y="5"/>
                    <a:pt x="6" y="4"/>
                    <a:pt x="7" y="0"/>
                  </a:cubicBezTo>
                  <a:cubicBezTo>
                    <a:pt x="12" y="0"/>
                    <a:pt x="16" y="0"/>
                    <a:pt x="20" y="0"/>
                  </a:cubicBezTo>
                  <a:cubicBezTo>
                    <a:pt x="17" y="2"/>
                    <a:pt x="15" y="5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1596" y="1622"/>
              <a:ext cx="28" cy="21"/>
            </a:xfrm>
            <a:custGeom>
              <a:avLst/>
              <a:gdLst>
                <a:gd name="T0" fmla="*/ 11 w 12"/>
                <a:gd name="T1" fmla="*/ 1 h 9"/>
                <a:gd name="T2" fmla="*/ 12 w 12"/>
                <a:gd name="T3" fmla="*/ 6 h 9"/>
                <a:gd name="T4" fmla="*/ 5 w 12"/>
                <a:gd name="T5" fmla="*/ 9 h 9"/>
                <a:gd name="T6" fmla="*/ 5 w 12"/>
                <a:gd name="T7" fmla="*/ 6 h 9"/>
                <a:gd name="T8" fmla="*/ 2 w 12"/>
                <a:gd name="T9" fmla="*/ 8 h 9"/>
                <a:gd name="T10" fmla="*/ 4 w 12"/>
                <a:gd name="T11" fmla="*/ 6 h 9"/>
                <a:gd name="T12" fmla="*/ 11 w 12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11" y="1"/>
                  </a:moveTo>
                  <a:cubicBezTo>
                    <a:pt x="9" y="2"/>
                    <a:pt x="10" y="5"/>
                    <a:pt x="12" y="6"/>
                  </a:cubicBezTo>
                  <a:cubicBezTo>
                    <a:pt x="11" y="8"/>
                    <a:pt x="8" y="8"/>
                    <a:pt x="5" y="9"/>
                  </a:cubicBezTo>
                  <a:cubicBezTo>
                    <a:pt x="5" y="8"/>
                    <a:pt x="5" y="7"/>
                    <a:pt x="5" y="6"/>
                  </a:cubicBezTo>
                  <a:cubicBezTo>
                    <a:pt x="4" y="6"/>
                    <a:pt x="4" y="8"/>
                    <a:pt x="2" y="8"/>
                  </a:cubicBezTo>
                  <a:cubicBezTo>
                    <a:pt x="0" y="6"/>
                    <a:pt x="3" y="7"/>
                    <a:pt x="4" y="6"/>
                  </a:cubicBezTo>
                  <a:cubicBezTo>
                    <a:pt x="5" y="5"/>
                    <a:pt x="8" y="0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5580" y="1887"/>
              <a:ext cx="17" cy="19"/>
            </a:xfrm>
            <a:custGeom>
              <a:avLst/>
              <a:gdLst>
                <a:gd name="T0" fmla="*/ 2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2 w 7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2" y="2"/>
                  </a:moveTo>
                  <a:cubicBezTo>
                    <a:pt x="3" y="0"/>
                    <a:pt x="4" y="3"/>
                    <a:pt x="7" y="1"/>
                  </a:cubicBezTo>
                  <a:cubicBezTo>
                    <a:pt x="6" y="4"/>
                    <a:pt x="6" y="8"/>
                    <a:pt x="0" y="8"/>
                  </a:cubicBezTo>
                  <a:cubicBezTo>
                    <a:pt x="0" y="6"/>
                    <a:pt x="6" y="4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5161" y="2411"/>
              <a:ext cx="135" cy="157"/>
            </a:xfrm>
            <a:custGeom>
              <a:avLst/>
              <a:gdLst>
                <a:gd name="T0" fmla="*/ 46 w 57"/>
                <a:gd name="T1" fmla="*/ 4 h 66"/>
                <a:gd name="T2" fmla="*/ 51 w 57"/>
                <a:gd name="T3" fmla="*/ 7 h 66"/>
                <a:gd name="T4" fmla="*/ 57 w 57"/>
                <a:gd name="T5" fmla="*/ 11 h 66"/>
                <a:gd name="T6" fmla="*/ 51 w 57"/>
                <a:gd name="T7" fmla="*/ 18 h 66"/>
                <a:gd name="T8" fmla="*/ 50 w 57"/>
                <a:gd name="T9" fmla="*/ 27 h 66"/>
                <a:gd name="T10" fmla="*/ 53 w 57"/>
                <a:gd name="T11" fmla="*/ 29 h 66"/>
                <a:gd name="T12" fmla="*/ 53 w 57"/>
                <a:gd name="T13" fmla="*/ 34 h 66"/>
                <a:gd name="T14" fmla="*/ 55 w 57"/>
                <a:gd name="T15" fmla="*/ 36 h 66"/>
                <a:gd name="T16" fmla="*/ 48 w 57"/>
                <a:gd name="T17" fmla="*/ 41 h 66"/>
                <a:gd name="T18" fmla="*/ 47 w 57"/>
                <a:gd name="T19" fmla="*/ 48 h 66"/>
                <a:gd name="T20" fmla="*/ 47 w 57"/>
                <a:gd name="T21" fmla="*/ 50 h 66"/>
                <a:gd name="T22" fmla="*/ 44 w 57"/>
                <a:gd name="T23" fmla="*/ 50 h 66"/>
                <a:gd name="T24" fmla="*/ 40 w 57"/>
                <a:gd name="T25" fmla="*/ 56 h 66"/>
                <a:gd name="T26" fmla="*/ 40 w 57"/>
                <a:gd name="T27" fmla="*/ 65 h 66"/>
                <a:gd name="T28" fmla="*/ 26 w 57"/>
                <a:gd name="T29" fmla="*/ 60 h 66"/>
                <a:gd name="T30" fmla="*/ 25 w 57"/>
                <a:gd name="T31" fmla="*/ 63 h 66"/>
                <a:gd name="T32" fmla="*/ 20 w 57"/>
                <a:gd name="T33" fmla="*/ 60 h 66"/>
                <a:gd name="T34" fmla="*/ 13 w 57"/>
                <a:gd name="T35" fmla="*/ 60 h 66"/>
                <a:gd name="T36" fmla="*/ 9 w 57"/>
                <a:gd name="T37" fmla="*/ 59 h 66"/>
                <a:gd name="T38" fmla="*/ 4 w 57"/>
                <a:gd name="T39" fmla="*/ 50 h 66"/>
                <a:gd name="T40" fmla="*/ 5 w 57"/>
                <a:gd name="T41" fmla="*/ 45 h 66"/>
                <a:gd name="T42" fmla="*/ 4 w 57"/>
                <a:gd name="T43" fmla="*/ 45 h 66"/>
                <a:gd name="T44" fmla="*/ 2 w 57"/>
                <a:gd name="T45" fmla="*/ 34 h 66"/>
                <a:gd name="T46" fmla="*/ 16 w 57"/>
                <a:gd name="T47" fmla="*/ 32 h 66"/>
                <a:gd name="T48" fmla="*/ 16 w 57"/>
                <a:gd name="T49" fmla="*/ 28 h 66"/>
                <a:gd name="T50" fmla="*/ 26 w 57"/>
                <a:gd name="T51" fmla="*/ 21 h 66"/>
                <a:gd name="T52" fmla="*/ 34 w 57"/>
                <a:gd name="T53" fmla="*/ 18 h 66"/>
                <a:gd name="T54" fmla="*/ 36 w 57"/>
                <a:gd name="T55" fmla="*/ 14 h 66"/>
                <a:gd name="T56" fmla="*/ 39 w 57"/>
                <a:gd name="T57" fmla="*/ 14 h 66"/>
                <a:gd name="T58" fmla="*/ 41 w 57"/>
                <a:gd name="T59" fmla="*/ 11 h 66"/>
                <a:gd name="T60" fmla="*/ 47 w 57"/>
                <a:gd name="T61" fmla="*/ 4 h 66"/>
                <a:gd name="T62" fmla="*/ 46 w 57"/>
                <a:gd name="T63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66">
                  <a:moveTo>
                    <a:pt x="46" y="4"/>
                  </a:moveTo>
                  <a:cubicBezTo>
                    <a:pt x="47" y="0"/>
                    <a:pt x="49" y="7"/>
                    <a:pt x="51" y="7"/>
                  </a:cubicBezTo>
                  <a:cubicBezTo>
                    <a:pt x="53" y="8"/>
                    <a:pt x="54" y="11"/>
                    <a:pt x="57" y="11"/>
                  </a:cubicBezTo>
                  <a:cubicBezTo>
                    <a:pt x="56" y="15"/>
                    <a:pt x="56" y="18"/>
                    <a:pt x="51" y="18"/>
                  </a:cubicBezTo>
                  <a:cubicBezTo>
                    <a:pt x="50" y="21"/>
                    <a:pt x="53" y="26"/>
                    <a:pt x="50" y="27"/>
                  </a:cubicBezTo>
                  <a:cubicBezTo>
                    <a:pt x="49" y="28"/>
                    <a:pt x="52" y="29"/>
                    <a:pt x="53" y="29"/>
                  </a:cubicBezTo>
                  <a:cubicBezTo>
                    <a:pt x="53" y="31"/>
                    <a:pt x="52" y="33"/>
                    <a:pt x="53" y="34"/>
                  </a:cubicBezTo>
                  <a:cubicBezTo>
                    <a:pt x="53" y="35"/>
                    <a:pt x="55" y="35"/>
                    <a:pt x="55" y="36"/>
                  </a:cubicBezTo>
                  <a:cubicBezTo>
                    <a:pt x="55" y="40"/>
                    <a:pt x="51" y="43"/>
                    <a:pt x="48" y="41"/>
                  </a:cubicBezTo>
                  <a:cubicBezTo>
                    <a:pt x="49" y="44"/>
                    <a:pt x="51" y="45"/>
                    <a:pt x="47" y="48"/>
                  </a:cubicBezTo>
                  <a:cubicBezTo>
                    <a:pt x="47" y="48"/>
                    <a:pt x="47" y="50"/>
                    <a:pt x="47" y="50"/>
                  </a:cubicBezTo>
                  <a:cubicBezTo>
                    <a:pt x="47" y="51"/>
                    <a:pt x="45" y="50"/>
                    <a:pt x="44" y="50"/>
                  </a:cubicBezTo>
                  <a:cubicBezTo>
                    <a:pt x="43" y="52"/>
                    <a:pt x="44" y="58"/>
                    <a:pt x="40" y="56"/>
                  </a:cubicBezTo>
                  <a:cubicBezTo>
                    <a:pt x="43" y="59"/>
                    <a:pt x="39" y="60"/>
                    <a:pt x="40" y="65"/>
                  </a:cubicBezTo>
                  <a:cubicBezTo>
                    <a:pt x="33" y="66"/>
                    <a:pt x="31" y="61"/>
                    <a:pt x="26" y="60"/>
                  </a:cubicBezTo>
                  <a:cubicBezTo>
                    <a:pt x="25" y="60"/>
                    <a:pt x="25" y="62"/>
                    <a:pt x="25" y="63"/>
                  </a:cubicBezTo>
                  <a:cubicBezTo>
                    <a:pt x="22" y="64"/>
                    <a:pt x="21" y="61"/>
                    <a:pt x="20" y="60"/>
                  </a:cubicBezTo>
                  <a:cubicBezTo>
                    <a:pt x="18" y="60"/>
                    <a:pt x="15" y="61"/>
                    <a:pt x="13" y="60"/>
                  </a:cubicBezTo>
                  <a:cubicBezTo>
                    <a:pt x="12" y="60"/>
                    <a:pt x="14" y="56"/>
                    <a:pt x="9" y="59"/>
                  </a:cubicBezTo>
                  <a:cubicBezTo>
                    <a:pt x="8" y="55"/>
                    <a:pt x="8" y="51"/>
                    <a:pt x="4" y="50"/>
                  </a:cubicBezTo>
                  <a:cubicBezTo>
                    <a:pt x="3" y="48"/>
                    <a:pt x="5" y="48"/>
                    <a:pt x="5" y="45"/>
                  </a:cubicBezTo>
                  <a:cubicBezTo>
                    <a:pt x="5" y="43"/>
                    <a:pt x="3" y="45"/>
                    <a:pt x="4" y="45"/>
                  </a:cubicBezTo>
                  <a:cubicBezTo>
                    <a:pt x="0" y="42"/>
                    <a:pt x="3" y="39"/>
                    <a:pt x="2" y="34"/>
                  </a:cubicBezTo>
                  <a:cubicBezTo>
                    <a:pt x="8" y="34"/>
                    <a:pt x="12" y="34"/>
                    <a:pt x="16" y="32"/>
                  </a:cubicBezTo>
                  <a:cubicBezTo>
                    <a:pt x="16" y="30"/>
                    <a:pt x="19" y="29"/>
                    <a:pt x="16" y="28"/>
                  </a:cubicBezTo>
                  <a:cubicBezTo>
                    <a:pt x="17" y="26"/>
                    <a:pt x="29" y="23"/>
                    <a:pt x="26" y="21"/>
                  </a:cubicBezTo>
                  <a:cubicBezTo>
                    <a:pt x="28" y="19"/>
                    <a:pt x="31" y="18"/>
                    <a:pt x="34" y="18"/>
                  </a:cubicBezTo>
                  <a:cubicBezTo>
                    <a:pt x="37" y="18"/>
                    <a:pt x="35" y="15"/>
                    <a:pt x="36" y="14"/>
                  </a:cubicBezTo>
                  <a:cubicBezTo>
                    <a:pt x="36" y="14"/>
                    <a:pt x="38" y="14"/>
                    <a:pt x="39" y="14"/>
                  </a:cubicBezTo>
                  <a:cubicBezTo>
                    <a:pt x="40" y="13"/>
                    <a:pt x="39" y="10"/>
                    <a:pt x="41" y="11"/>
                  </a:cubicBezTo>
                  <a:cubicBezTo>
                    <a:pt x="40" y="5"/>
                    <a:pt x="45" y="7"/>
                    <a:pt x="47" y="4"/>
                  </a:cubicBezTo>
                  <a:cubicBezTo>
                    <a:pt x="47" y="4"/>
                    <a:pt x="46" y="4"/>
                    <a:pt x="4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5299" y="2522"/>
              <a:ext cx="61" cy="69"/>
            </a:xfrm>
            <a:custGeom>
              <a:avLst/>
              <a:gdLst>
                <a:gd name="T0" fmla="*/ 23 w 26"/>
                <a:gd name="T1" fmla="*/ 1 h 29"/>
                <a:gd name="T2" fmla="*/ 18 w 26"/>
                <a:gd name="T3" fmla="*/ 6 h 29"/>
                <a:gd name="T4" fmla="*/ 17 w 26"/>
                <a:gd name="T5" fmla="*/ 6 h 29"/>
                <a:gd name="T6" fmla="*/ 18 w 26"/>
                <a:gd name="T7" fmla="*/ 10 h 29"/>
                <a:gd name="T8" fmla="*/ 21 w 26"/>
                <a:gd name="T9" fmla="*/ 13 h 29"/>
                <a:gd name="T10" fmla="*/ 23 w 26"/>
                <a:gd name="T11" fmla="*/ 26 h 29"/>
                <a:gd name="T12" fmla="*/ 17 w 26"/>
                <a:gd name="T13" fmla="*/ 26 h 29"/>
                <a:gd name="T14" fmla="*/ 13 w 26"/>
                <a:gd name="T15" fmla="*/ 12 h 29"/>
                <a:gd name="T16" fmla="*/ 7 w 26"/>
                <a:gd name="T17" fmla="*/ 16 h 29"/>
                <a:gd name="T18" fmla="*/ 7 w 26"/>
                <a:gd name="T19" fmla="*/ 25 h 29"/>
                <a:gd name="T20" fmla="*/ 3 w 26"/>
                <a:gd name="T21" fmla="*/ 29 h 29"/>
                <a:gd name="T22" fmla="*/ 2 w 26"/>
                <a:gd name="T23" fmla="*/ 22 h 29"/>
                <a:gd name="T24" fmla="*/ 3 w 26"/>
                <a:gd name="T25" fmla="*/ 20 h 29"/>
                <a:gd name="T26" fmla="*/ 2 w 26"/>
                <a:gd name="T27" fmla="*/ 19 h 29"/>
                <a:gd name="T28" fmla="*/ 3 w 26"/>
                <a:gd name="T29" fmla="*/ 13 h 29"/>
                <a:gd name="T30" fmla="*/ 0 w 26"/>
                <a:gd name="T31" fmla="*/ 10 h 29"/>
                <a:gd name="T32" fmla="*/ 11 w 26"/>
                <a:gd name="T33" fmla="*/ 1 h 29"/>
                <a:gd name="T34" fmla="*/ 23 w 26"/>
                <a:gd name="T3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9">
                  <a:moveTo>
                    <a:pt x="23" y="1"/>
                  </a:moveTo>
                  <a:cubicBezTo>
                    <a:pt x="26" y="7"/>
                    <a:pt x="16" y="4"/>
                    <a:pt x="18" y="6"/>
                  </a:cubicBezTo>
                  <a:cubicBezTo>
                    <a:pt x="20" y="8"/>
                    <a:pt x="19" y="7"/>
                    <a:pt x="17" y="6"/>
                  </a:cubicBezTo>
                  <a:cubicBezTo>
                    <a:pt x="17" y="8"/>
                    <a:pt x="18" y="9"/>
                    <a:pt x="18" y="10"/>
                  </a:cubicBezTo>
                  <a:cubicBezTo>
                    <a:pt x="19" y="11"/>
                    <a:pt x="21" y="13"/>
                    <a:pt x="21" y="13"/>
                  </a:cubicBezTo>
                  <a:cubicBezTo>
                    <a:pt x="22" y="17"/>
                    <a:pt x="22" y="22"/>
                    <a:pt x="23" y="26"/>
                  </a:cubicBezTo>
                  <a:cubicBezTo>
                    <a:pt x="21" y="26"/>
                    <a:pt x="19" y="26"/>
                    <a:pt x="17" y="26"/>
                  </a:cubicBezTo>
                  <a:cubicBezTo>
                    <a:pt x="15" y="21"/>
                    <a:pt x="13" y="18"/>
                    <a:pt x="13" y="12"/>
                  </a:cubicBezTo>
                  <a:cubicBezTo>
                    <a:pt x="10" y="12"/>
                    <a:pt x="12" y="17"/>
                    <a:pt x="7" y="16"/>
                  </a:cubicBezTo>
                  <a:cubicBezTo>
                    <a:pt x="7" y="19"/>
                    <a:pt x="7" y="22"/>
                    <a:pt x="7" y="25"/>
                  </a:cubicBezTo>
                  <a:cubicBezTo>
                    <a:pt x="8" y="28"/>
                    <a:pt x="3" y="26"/>
                    <a:pt x="3" y="29"/>
                  </a:cubicBezTo>
                  <a:cubicBezTo>
                    <a:pt x="1" y="29"/>
                    <a:pt x="1" y="24"/>
                    <a:pt x="2" y="22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8"/>
                    <a:pt x="4" y="16"/>
                    <a:pt x="3" y="13"/>
                  </a:cubicBezTo>
                  <a:cubicBezTo>
                    <a:pt x="4" y="11"/>
                    <a:pt x="2" y="11"/>
                    <a:pt x="0" y="10"/>
                  </a:cubicBezTo>
                  <a:cubicBezTo>
                    <a:pt x="2" y="5"/>
                    <a:pt x="4" y="0"/>
                    <a:pt x="11" y="1"/>
                  </a:cubicBezTo>
                  <a:cubicBezTo>
                    <a:pt x="7" y="5"/>
                    <a:pt x="19" y="1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5117" y="2591"/>
              <a:ext cx="141" cy="40"/>
            </a:xfrm>
            <a:custGeom>
              <a:avLst/>
              <a:gdLst>
                <a:gd name="T0" fmla="*/ 1 w 60"/>
                <a:gd name="T1" fmla="*/ 5 h 17"/>
                <a:gd name="T2" fmla="*/ 7 w 60"/>
                <a:gd name="T3" fmla="*/ 1 h 17"/>
                <a:gd name="T4" fmla="*/ 10 w 60"/>
                <a:gd name="T5" fmla="*/ 4 h 17"/>
                <a:gd name="T6" fmla="*/ 13 w 60"/>
                <a:gd name="T7" fmla="*/ 5 h 17"/>
                <a:gd name="T8" fmla="*/ 27 w 60"/>
                <a:gd name="T9" fmla="*/ 8 h 17"/>
                <a:gd name="T10" fmla="*/ 41 w 60"/>
                <a:gd name="T11" fmla="*/ 7 h 17"/>
                <a:gd name="T12" fmla="*/ 44 w 60"/>
                <a:gd name="T13" fmla="*/ 10 h 17"/>
                <a:gd name="T14" fmla="*/ 48 w 60"/>
                <a:gd name="T15" fmla="*/ 11 h 17"/>
                <a:gd name="T16" fmla="*/ 55 w 60"/>
                <a:gd name="T17" fmla="*/ 11 h 17"/>
                <a:gd name="T18" fmla="*/ 56 w 60"/>
                <a:gd name="T19" fmla="*/ 15 h 17"/>
                <a:gd name="T20" fmla="*/ 53 w 60"/>
                <a:gd name="T21" fmla="*/ 15 h 17"/>
                <a:gd name="T22" fmla="*/ 25 w 60"/>
                <a:gd name="T23" fmla="*/ 11 h 17"/>
                <a:gd name="T24" fmla="*/ 18 w 60"/>
                <a:gd name="T25" fmla="*/ 11 h 17"/>
                <a:gd name="T26" fmla="*/ 8 w 60"/>
                <a:gd name="T27" fmla="*/ 8 h 17"/>
                <a:gd name="T28" fmla="*/ 1 w 60"/>
                <a:gd name="T2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7">
                  <a:moveTo>
                    <a:pt x="1" y="5"/>
                  </a:moveTo>
                  <a:cubicBezTo>
                    <a:pt x="0" y="1"/>
                    <a:pt x="6" y="3"/>
                    <a:pt x="7" y="1"/>
                  </a:cubicBezTo>
                  <a:cubicBezTo>
                    <a:pt x="10" y="0"/>
                    <a:pt x="9" y="3"/>
                    <a:pt x="10" y="4"/>
                  </a:cubicBezTo>
                  <a:cubicBezTo>
                    <a:pt x="11" y="5"/>
                    <a:pt x="13" y="4"/>
                    <a:pt x="13" y="5"/>
                  </a:cubicBezTo>
                  <a:cubicBezTo>
                    <a:pt x="19" y="3"/>
                    <a:pt x="21" y="4"/>
                    <a:pt x="27" y="8"/>
                  </a:cubicBezTo>
                  <a:cubicBezTo>
                    <a:pt x="32" y="5"/>
                    <a:pt x="34" y="7"/>
                    <a:pt x="41" y="7"/>
                  </a:cubicBezTo>
                  <a:cubicBezTo>
                    <a:pt x="43" y="6"/>
                    <a:pt x="43" y="8"/>
                    <a:pt x="44" y="10"/>
                  </a:cubicBezTo>
                  <a:cubicBezTo>
                    <a:pt x="46" y="9"/>
                    <a:pt x="48" y="9"/>
                    <a:pt x="48" y="11"/>
                  </a:cubicBezTo>
                  <a:cubicBezTo>
                    <a:pt x="51" y="9"/>
                    <a:pt x="55" y="14"/>
                    <a:pt x="55" y="11"/>
                  </a:cubicBezTo>
                  <a:cubicBezTo>
                    <a:pt x="60" y="11"/>
                    <a:pt x="52" y="16"/>
                    <a:pt x="56" y="15"/>
                  </a:cubicBezTo>
                  <a:cubicBezTo>
                    <a:pt x="56" y="17"/>
                    <a:pt x="55" y="15"/>
                    <a:pt x="53" y="15"/>
                  </a:cubicBezTo>
                  <a:cubicBezTo>
                    <a:pt x="43" y="17"/>
                    <a:pt x="34" y="13"/>
                    <a:pt x="25" y="11"/>
                  </a:cubicBezTo>
                  <a:cubicBezTo>
                    <a:pt x="23" y="11"/>
                    <a:pt x="21" y="11"/>
                    <a:pt x="18" y="11"/>
                  </a:cubicBezTo>
                  <a:cubicBezTo>
                    <a:pt x="15" y="10"/>
                    <a:pt x="12" y="9"/>
                    <a:pt x="8" y="8"/>
                  </a:cubicBezTo>
                  <a:cubicBezTo>
                    <a:pt x="6" y="7"/>
                    <a:pt x="2" y="8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5306" y="2639"/>
              <a:ext cx="19" cy="9"/>
            </a:xfrm>
            <a:custGeom>
              <a:avLst/>
              <a:gdLst>
                <a:gd name="T0" fmla="*/ 3 w 8"/>
                <a:gd name="T1" fmla="*/ 2 h 4"/>
                <a:gd name="T2" fmla="*/ 8 w 8"/>
                <a:gd name="T3" fmla="*/ 4 h 4"/>
                <a:gd name="T4" fmla="*/ 3 w 8"/>
                <a:gd name="T5" fmla="*/ 4 h 4"/>
                <a:gd name="T6" fmla="*/ 1 w 8"/>
                <a:gd name="T7" fmla="*/ 2 h 4"/>
                <a:gd name="T8" fmla="*/ 3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3" y="2"/>
                  </a:moveTo>
                  <a:cubicBezTo>
                    <a:pt x="5" y="2"/>
                    <a:pt x="8" y="2"/>
                    <a:pt x="8" y="4"/>
                  </a:cubicBezTo>
                  <a:cubicBezTo>
                    <a:pt x="7" y="4"/>
                    <a:pt x="5" y="4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0"/>
                    <a:pt x="2" y="1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auto">
            <a:xfrm>
              <a:off x="5938" y="3096"/>
              <a:ext cx="104" cy="104"/>
            </a:xfrm>
            <a:custGeom>
              <a:avLst/>
              <a:gdLst>
                <a:gd name="T0" fmla="*/ 1 w 44"/>
                <a:gd name="T1" fmla="*/ 38 h 44"/>
                <a:gd name="T2" fmla="*/ 4 w 44"/>
                <a:gd name="T3" fmla="*/ 32 h 44"/>
                <a:gd name="T4" fmla="*/ 7 w 44"/>
                <a:gd name="T5" fmla="*/ 31 h 44"/>
                <a:gd name="T6" fmla="*/ 7 w 44"/>
                <a:gd name="T7" fmla="*/ 28 h 44"/>
                <a:gd name="T8" fmla="*/ 9 w 44"/>
                <a:gd name="T9" fmla="*/ 28 h 44"/>
                <a:gd name="T10" fmla="*/ 11 w 44"/>
                <a:gd name="T11" fmla="*/ 25 h 44"/>
                <a:gd name="T12" fmla="*/ 16 w 44"/>
                <a:gd name="T13" fmla="*/ 24 h 44"/>
                <a:gd name="T14" fmla="*/ 19 w 44"/>
                <a:gd name="T15" fmla="*/ 21 h 44"/>
                <a:gd name="T16" fmla="*/ 22 w 44"/>
                <a:gd name="T17" fmla="*/ 17 h 44"/>
                <a:gd name="T18" fmla="*/ 25 w 44"/>
                <a:gd name="T19" fmla="*/ 14 h 44"/>
                <a:gd name="T20" fmla="*/ 29 w 44"/>
                <a:gd name="T21" fmla="*/ 15 h 44"/>
                <a:gd name="T22" fmla="*/ 28 w 44"/>
                <a:gd name="T23" fmla="*/ 10 h 44"/>
                <a:gd name="T24" fmla="*/ 33 w 44"/>
                <a:gd name="T25" fmla="*/ 3 h 44"/>
                <a:gd name="T26" fmla="*/ 37 w 44"/>
                <a:gd name="T27" fmla="*/ 0 h 44"/>
                <a:gd name="T28" fmla="*/ 42 w 44"/>
                <a:gd name="T29" fmla="*/ 3 h 44"/>
                <a:gd name="T30" fmla="*/ 43 w 44"/>
                <a:gd name="T31" fmla="*/ 10 h 44"/>
                <a:gd name="T32" fmla="*/ 42 w 44"/>
                <a:gd name="T33" fmla="*/ 14 h 44"/>
                <a:gd name="T34" fmla="*/ 39 w 44"/>
                <a:gd name="T35" fmla="*/ 14 h 44"/>
                <a:gd name="T36" fmla="*/ 37 w 44"/>
                <a:gd name="T37" fmla="*/ 21 h 44"/>
                <a:gd name="T38" fmla="*/ 32 w 44"/>
                <a:gd name="T39" fmla="*/ 22 h 44"/>
                <a:gd name="T40" fmla="*/ 28 w 44"/>
                <a:gd name="T41" fmla="*/ 32 h 44"/>
                <a:gd name="T42" fmla="*/ 25 w 44"/>
                <a:gd name="T43" fmla="*/ 38 h 44"/>
                <a:gd name="T44" fmla="*/ 22 w 44"/>
                <a:gd name="T45" fmla="*/ 41 h 44"/>
                <a:gd name="T46" fmla="*/ 11 w 44"/>
                <a:gd name="T47" fmla="*/ 36 h 44"/>
                <a:gd name="T48" fmla="*/ 5 w 44"/>
                <a:gd name="T49" fmla="*/ 38 h 44"/>
                <a:gd name="T50" fmla="*/ 4 w 44"/>
                <a:gd name="T51" fmla="*/ 35 h 44"/>
                <a:gd name="T52" fmla="*/ 1 w 44"/>
                <a:gd name="T5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44">
                  <a:moveTo>
                    <a:pt x="1" y="38"/>
                  </a:moveTo>
                  <a:cubicBezTo>
                    <a:pt x="0" y="36"/>
                    <a:pt x="3" y="34"/>
                    <a:pt x="4" y="32"/>
                  </a:cubicBezTo>
                  <a:cubicBezTo>
                    <a:pt x="4" y="32"/>
                    <a:pt x="6" y="31"/>
                    <a:pt x="7" y="31"/>
                  </a:cubicBezTo>
                  <a:cubicBezTo>
                    <a:pt x="7" y="30"/>
                    <a:pt x="6" y="28"/>
                    <a:pt x="7" y="28"/>
                  </a:cubicBezTo>
                  <a:cubicBezTo>
                    <a:pt x="7" y="28"/>
                    <a:pt x="9" y="28"/>
                    <a:pt x="9" y="28"/>
                  </a:cubicBezTo>
                  <a:cubicBezTo>
                    <a:pt x="10" y="28"/>
                    <a:pt x="10" y="25"/>
                    <a:pt x="11" y="25"/>
                  </a:cubicBezTo>
                  <a:cubicBezTo>
                    <a:pt x="13" y="24"/>
                    <a:pt x="16" y="26"/>
                    <a:pt x="16" y="24"/>
                  </a:cubicBezTo>
                  <a:cubicBezTo>
                    <a:pt x="17" y="21"/>
                    <a:pt x="16" y="22"/>
                    <a:pt x="19" y="21"/>
                  </a:cubicBezTo>
                  <a:cubicBezTo>
                    <a:pt x="22" y="21"/>
                    <a:pt x="21" y="19"/>
                    <a:pt x="22" y="17"/>
                  </a:cubicBezTo>
                  <a:cubicBezTo>
                    <a:pt x="22" y="17"/>
                    <a:pt x="26" y="20"/>
                    <a:pt x="25" y="14"/>
                  </a:cubicBezTo>
                  <a:cubicBezTo>
                    <a:pt x="27" y="14"/>
                    <a:pt x="27" y="15"/>
                    <a:pt x="29" y="15"/>
                  </a:cubicBezTo>
                  <a:cubicBezTo>
                    <a:pt x="29" y="13"/>
                    <a:pt x="27" y="12"/>
                    <a:pt x="28" y="10"/>
                  </a:cubicBezTo>
                  <a:cubicBezTo>
                    <a:pt x="33" y="11"/>
                    <a:pt x="32" y="5"/>
                    <a:pt x="33" y="3"/>
                  </a:cubicBezTo>
                  <a:cubicBezTo>
                    <a:pt x="34" y="2"/>
                    <a:pt x="38" y="3"/>
                    <a:pt x="37" y="0"/>
                  </a:cubicBezTo>
                  <a:cubicBezTo>
                    <a:pt x="39" y="1"/>
                    <a:pt x="39" y="3"/>
                    <a:pt x="42" y="3"/>
                  </a:cubicBezTo>
                  <a:cubicBezTo>
                    <a:pt x="40" y="7"/>
                    <a:pt x="44" y="6"/>
                    <a:pt x="43" y="10"/>
                  </a:cubicBezTo>
                  <a:cubicBezTo>
                    <a:pt x="41" y="10"/>
                    <a:pt x="42" y="13"/>
                    <a:pt x="42" y="14"/>
                  </a:cubicBezTo>
                  <a:cubicBezTo>
                    <a:pt x="41" y="14"/>
                    <a:pt x="39" y="14"/>
                    <a:pt x="39" y="14"/>
                  </a:cubicBezTo>
                  <a:cubicBezTo>
                    <a:pt x="38" y="15"/>
                    <a:pt x="38" y="18"/>
                    <a:pt x="37" y="21"/>
                  </a:cubicBezTo>
                  <a:cubicBezTo>
                    <a:pt x="35" y="23"/>
                    <a:pt x="35" y="20"/>
                    <a:pt x="32" y="22"/>
                  </a:cubicBezTo>
                  <a:cubicBezTo>
                    <a:pt x="28" y="24"/>
                    <a:pt x="29" y="29"/>
                    <a:pt x="28" y="32"/>
                  </a:cubicBezTo>
                  <a:cubicBezTo>
                    <a:pt x="27" y="33"/>
                    <a:pt x="23" y="33"/>
                    <a:pt x="25" y="38"/>
                  </a:cubicBezTo>
                  <a:cubicBezTo>
                    <a:pt x="22" y="37"/>
                    <a:pt x="22" y="39"/>
                    <a:pt x="22" y="41"/>
                  </a:cubicBezTo>
                  <a:cubicBezTo>
                    <a:pt x="19" y="37"/>
                    <a:pt x="11" y="44"/>
                    <a:pt x="11" y="36"/>
                  </a:cubicBezTo>
                  <a:cubicBezTo>
                    <a:pt x="10" y="37"/>
                    <a:pt x="7" y="39"/>
                    <a:pt x="5" y="38"/>
                  </a:cubicBezTo>
                  <a:cubicBezTo>
                    <a:pt x="5" y="38"/>
                    <a:pt x="4" y="35"/>
                    <a:pt x="4" y="35"/>
                  </a:cubicBezTo>
                  <a:cubicBezTo>
                    <a:pt x="1" y="35"/>
                    <a:pt x="7" y="40"/>
                    <a:pt x="1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2386" y="1049"/>
              <a:ext cx="144" cy="106"/>
            </a:xfrm>
            <a:custGeom>
              <a:avLst/>
              <a:gdLst>
                <a:gd name="T0" fmla="*/ 16 w 61"/>
                <a:gd name="T1" fmla="*/ 0 h 45"/>
                <a:gd name="T2" fmla="*/ 23 w 61"/>
                <a:gd name="T3" fmla="*/ 5 h 45"/>
                <a:gd name="T4" fmla="*/ 28 w 61"/>
                <a:gd name="T5" fmla="*/ 7 h 45"/>
                <a:gd name="T6" fmla="*/ 30 w 61"/>
                <a:gd name="T7" fmla="*/ 7 h 45"/>
                <a:gd name="T8" fmla="*/ 32 w 61"/>
                <a:gd name="T9" fmla="*/ 8 h 45"/>
                <a:gd name="T10" fmla="*/ 36 w 61"/>
                <a:gd name="T11" fmla="*/ 11 h 45"/>
                <a:gd name="T12" fmla="*/ 40 w 61"/>
                <a:gd name="T13" fmla="*/ 11 h 45"/>
                <a:gd name="T14" fmla="*/ 49 w 61"/>
                <a:gd name="T15" fmla="*/ 14 h 45"/>
                <a:gd name="T16" fmla="*/ 49 w 61"/>
                <a:gd name="T17" fmla="*/ 18 h 45"/>
                <a:gd name="T18" fmla="*/ 53 w 61"/>
                <a:gd name="T19" fmla="*/ 18 h 45"/>
                <a:gd name="T20" fmla="*/ 53 w 61"/>
                <a:gd name="T21" fmla="*/ 21 h 45"/>
                <a:gd name="T22" fmla="*/ 61 w 61"/>
                <a:gd name="T23" fmla="*/ 26 h 45"/>
                <a:gd name="T24" fmla="*/ 60 w 61"/>
                <a:gd name="T25" fmla="*/ 31 h 45"/>
                <a:gd name="T26" fmla="*/ 57 w 61"/>
                <a:gd name="T27" fmla="*/ 29 h 45"/>
                <a:gd name="T28" fmla="*/ 50 w 61"/>
                <a:gd name="T29" fmla="*/ 33 h 45"/>
                <a:gd name="T30" fmla="*/ 49 w 61"/>
                <a:gd name="T31" fmla="*/ 36 h 45"/>
                <a:gd name="T32" fmla="*/ 46 w 61"/>
                <a:gd name="T33" fmla="*/ 39 h 45"/>
                <a:gd name="T34" fmla="*/ 37 w 61"/>
                <a:gd name="T35" fmla="*/ 39 h 45"/>
                <a:gd name="T36" fmla="*/ 37 w 61"/>
                <a:gd name="T37" fmla="*/ 41 h 45"/>
                <a:gd name="T38" fmla="*/ 32 w 61"/>
                <a:gd name="T39" fmla="*/ 42 h 45"/>
                <a:gd name="T40" fmla="*/ 30 w 61"/>
                <a:gd name="T41" fmla="*/ 39 h 45"/>
                <a:gd name="T42" fmla="*/ 22 w 61"/>
                <a:gd name="T43" fmla="*/ 39 h 45"/>
                <a:gd name="T44" fmla="*/ 19 w 61"/>
                <a:gd name="T45" fmla="*/ 36 h 45"/>
                <a:gd name="T46" fmla="*/ 23 w 61"/>
                <a:gd name="T47" fmla="*/ 33 h 45"/>
                <a:gd name="T48" fmla="*/ 16 w 61"/>
                <a:gd name="T49" fmla="*/ 32 h 45"/>
                <a:gd name="T50" fmla="*/ 21 w 61"/>
                <a:gd name="T51" fmla="*/ 29 h 45"/>
                <a:gd name="T52" fmla="*/ 23 w 61"/>
                <a:gd name="T53" fmla="*/ 26 h 45"/>
                <a:gd name="T54" fmla="*/ 28 w 61"/>
                <a:gd name="T55" fmla="*/ 28 h 45"/>
                <a:gd name="T56" fmla="*/ 26 w 61"/>
                <a:gd name="T57" fmla="*/ 24 h 45"/>
                <a:gd name="T58" fmla="*/ 14 w 61"/>
                <a:gd name="T59" fmla="*/ 26 h 45"/>
                <a:gd name="T60" fmla="*/ 9 w 61"/>
                <a:gd name="T61" fmla="*/ 25 h 45"/>
                <a:gd name="T62" fmla="*/ 7 w 61"/>
                <a:gd name="T63" fmla="*/ 22 h 45"/>
                <a:gd name="T64" fmla="*/ 1 w 61"/>
                <a:gd name="T65" fmla="*/ 19 h 45"/>
                <a:gd name="T66" fmla="*/ 0 w 61"/>
                <a:gd name="T67" fmla="*/ 15 h 45"/>
                <a:gd name="T68" fmla="*/ 4 w 61"/>
                <a:gd name="T69" fmla="*/ 12 h 45"/>
                <a:gd name="T70" fmla="*/ 7 w 61"/>
                <a:gd name="T71" fmla="*/ 10 h 45"/>
                <a:gd name="T72" fmla="*/ 8 w 61"/>
                <a:gd name="T73" fmla="*/ 5 h 45"/>
                <a:gd name="T74" fmla="*/ 11 w 61"/>
                <a:gd name="T75" fmla="*/ 5 h 45"/>
                <a:gd name="T76" fmla="*/ 14 w 61"/>
                <a:gd name="T77" fmla="*/ 3 h 45"/>
                <a:gd name="T78" fmla="*/ 16 w 61"/>
                <a:gd name="T7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" h="45">
                  <a:moveTo>
                    <a:pt x="16" y="0"/>
                  </a:moveTo>
                  <a:cubicBezTo>
                    <a:pt x="18" y="2"/>
                    <a:pt x="22" y="2"/>
                    <a:pt x="23" y="5"/>
                  </a:cubicBezTo>
                  <a:cubicBezTo>
                    <a:pt x="26" y="4"/>
                    <a:pt x="27" y="6"/>
                    <a:pt x="28" y="7"/>
                  </a:cubicBezTo>
                  <a:cubicBezTo>
                    <a:pt x="28" y="7"/>
                    <a:pt x="30" y="6"/>
                    <a:pt x="30" y="7"/>
                  </a:cubicBezTo>
                  <a:cubicBezTo>
                    <a:pt x="31" y="7"/>
                    <a:pt x="31" y="9"/>
                    <a:pt x="32" y="8"/>
                  </a:cubicBezTo>
                  <a:cubicBezTo>
                    <a:pt x="34" y="6"/>
                    <a:pt x="33" y="9"/>
                    <a:pt x="36" y="11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1"/>
                    <a:pt x="43" y="16"/>
                    <a:pt x="49" y="14"/>
                  </a:cubicBezTo>
                  <a:cubicBezTo>
                    <a:pt x="49" y="15"/>
                    <a:pt x="49" y="17"/>
                    <a:pt x="49" y="18"/>
                  </a:cubicBezTo>
                  <a:cubicBezTo>
                    <a:pt x="50" y="19"/>
                    <a:pt x="52" y="17"/>
                    <a:pt x="53" y="18"/>
                  </a:cubicBezTo>
                  <a:cubicBezTo>
                    <a:pt x="53" y="18"/>
                    <a:pt x="52" y="20"/>
                    <a:pt x="53" y="21"/>
                  </a:cubicBezTo>
                  <a:cubicBezTo>
                    <a:pt x="55" y="23"/>
                    <a:pt x="58" y="24"/>
                    <a:pt x="61" y="26"/>
                  </a:cubicBezTo>
                  <a:cubicBezTo>
                    <a:pt x="61" y="28"/>
                    <a:pt x="61" y="30"/>
                    <a:pt x="60" y="31"/>
                  </a:cubicBezTo>
                  <a:cubicBezTo>
                    <a:pt x="58" y="31"/>
                    <a:pt x="57" y="29"/>
                    <a:pt x="57" y="29"/>
                  </a:cubicBezTo>
                  <a:cubicBezTo>
                    <a:pt x="54" y="30"/>
                    <a:pt x="53" y="33"/>
                    <a:pt x="50" y="33"/>
                  </a:cubicBezTo>
                  <a:cubicBezTo>
                    <a:pt x="49" y="34"/>
                    <a:pt x="49" y="35"/>
                    <a:pt x="49" y="36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1" y="40"/>
                    <a:pt x="40" y="36"/>
                    <a:pt x="37" y="39"/>
                  </a:cubicBezTo>
                  <a:cubicBezTo>
                    <a:pt x="36" y="39"/>
                    <a:pt x="37" y="41"/>
                    <a:pt x="37" y="41"/>
                  </a:cubicBezTo>
                  <a:cubicBezTo>
                    <a:pt x="37" y="45"/>
                    <a:pt x="32" y="37"/>
                    <a:pt x="32" y="42"/>
                  </a:cubicBezTo>
                  <a:cubicBezTo>
                    <a:pt x="30" y="42"/>
                    <a:pt x="31" y="40"/>
                    <a:pt x="30" y="39"/>
                  </a:cubicBezTo>
                  <a:cubicBezTo>
                    <a:pt x="27" y="42"/>
                    <a:pt x="26" y="38"/>
                    <a:pt x="22" y="39"/>
                  </a:cubicBezTo>
                  <a:cubicBezTo>
                    <a:pt x="22" y="37"/>
                    <a:pt x="21" y="36"/>
                    <a:pt x="19" y="36"/>
                  </a:cubicBezTo>
                  <a:cubicBezTo>
                    <a:pt x="19" y="34"/>
                    <a:pt x="23" y="36"/>
                    <a:pt x="23" y="33"/>
                  </a:cubicBezTo>
                  <a:cubicBezTo>
                    <a:pt x="24" y="30"/>
                    <a:pt x="18" y="33"/>
                    <a:pt x="16" y="32"/>
                  </a:cubicBezTo>
                  <a:cubicBezTo>
                    <a:pt x="15" y="28"/>
                    <a:pt x="19" y="30"/>
                    <a:pt x="21" y="29"/>
                  </a:cubicBezTo>
                  <a:cubicBezTo>
                    <a:pt x="21" y="29"/>
                    <a:pt x="23" y="26"/>
                    <a:pt x="23" y="26"/>
                  </a:cubicBezTo>
                  <a:cubicBezTo>
                    <a:pt x="24" y="26"/>
                    <a:pt x="26" y="29"/>
                    <a:pt x="28" y="28"/>
                  </a:cubicBezTo>
                  <a:cubicBezTo>
                    <a:pt x="28" y="26"/>
                    <a:pt x="26" y="25"/>
                    <a:pt x="26" y="24"/>
                  </a:cubicBezTo>
                  <a:cubicBezTo>
                    <a:pt x="25" y="25"/>
                    <a:pt x="16" y="24"/>
                    <a:pt x="14" y="26"/>
                  </a:cubicBezTo>
                  <a:cubicBezTo>
                    <a:pt x="11" y="29"/>
                    <a:pt x="13" y="26"/>
                    <a:pt x="9" y="25"/>
                  </a:cubicBezTo>
                  <a:cubicBezTo>
                    <a:pt x="5" y="24"/>
                    <a:pt x="2" y="26"/>
                    <a:pt x="7" y="22"/>
                  </a:cubicBezTo>
                  <a:cubicBezTo>
                    <a:pt x="6" y="20"/>
                    <a:pt x="2" y="21"/>
                    <a:pt x="1" y="19"/>
                  </a:cubicBezTo>
                  <a:cubicBezTo>
                    <a:pt x="3" y="17"/>
                    <a:pt x="6" y="13"/>
                    <a:pt x="0" y="15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5" y="12"/>
                    <a:pt x="5" y="10"/>
                    <a:pt x="7" y="10"/>
                  </a:cubicBezTo>
                  <a:cubicBezTo>
                    <a:pt x="9" y="10"/>
                    <a:pt x="7" y="7"/>
                    <a:pt x="8" y="5"/>
                  </a:cubicBezTo>
                  <a:cubicBezTo>
                    <a:pt x="8" y="5"/>
                    <a:pt x="10" y="6"/>
                    <a:pt x="11" y="5"/>
                  </a:cubicBezTo>
                  <a:cubicBezTo>
                    <a:pt x="12" y="5"/>
                    <a:pt x="12" y="3"/>
                    <a:pt x="14" y="3"/>
                  </a:cubicBezTo>
                  <a:cubicBezTo>
                    <a:pt x="14" y="1"/>
                    <a:pt x="16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3834" y="1089"/>
              <a:ext cx="194" cy="97"/>
            </a:xfrm>
            <a:custGeom>
              <a:avLst/>
              <a:gdLst>
                <a:gd name="T0" fmla="*/ 29 w 82"/>
                <a:gd name="T1" fmla="*/ 28 h 41"/>
                <a:gd name="T2" fmla="*/ 26 w 82"/>
                <a:gd name="T3" fmla="*/ 29 h 41"/>
                <a:gd name="T4" fmla="*/ 19 w 82"/>
                <a:gd name="T5" fmla="*/ 28 h 41"/>
                <a:gd name="T6" fmla="*/ 23 w 82"/>
                <a:gd name="T7" fmla="*/ 25 h 41"/>
                <a:gd name="T8" fmla="*/ 31 w 82"/>
                <a:gd name="T9" fmla="*/ 19 h 41"/>
                <a:gd name="T10" fmla="*/ 29 w 82"/>
                <a:gd name="T11" fmla="*/ 15 h 41"/>
                <a:gd name="T12" fmla="*/ 22 w 82"/>
                <a:gd name="T13" fmla="*/ 15 h 41"/>
                <a:gd name="T14" fmla="*/ 15 w 82"/>
                <a:gd name="T15" fmla="*/ 21 h 41"/>
                <a:gd name="T16" fmla="*/ 5 w 82"/>
                <a:gd name="T17" fmla="*/ 19 h 41"/>
                <a:gd name="T18" fmla="*/ 6 w 82"/>
                <a:gd name="T19" fmla="*/ 9 h 41"/>
                <a:gd name="T20" fmla="*/ 3 w 82"/>
                <a:gd name="T21" fmla="*/ 11 h 41"/>
                <a:gd name="T22" fmla="*/ 2 w 82"/>
                <a:gd name="T23" fmla="*/ 4 h 41"/>
                <a:gd name="T24" fmla="*/ 5 w 82"/>
                <a:gd name="T25" fmla="*/ 5 h 41"/>
                <a:gd name="T26" fmla="*/ 13 w 82"/>
                <a:gd name="T27" fmla="*/ 2 h 41"/>
                <a:gd name="T28" fmla="*/ 15 w 82"/>
                <a:gd name="T29" fmla="*/ 7 h 41"/>
                <a:gd name="T30" fmla="*/ 26 w 82"/>
                <a:gd name="T31" fmla="*/ 8 h 41"/>
                <a:gd name="T32" fmla="*/ 30 w 82"/>
                <a:gd name="T33" fmla="*/ 2 h 41"/>
                <a:gd name="T34" fmla="*/ 44 w 82"/>
                <a:gd name="T35" fmla="*/ 4 h 41"/>
                <a:gd name="T36" fmla="*/ 45 w 82"/>
                <a:gd name="T37" fmla="*/ 4 h 41"/>
                <a:gd name="T38" fmla="*/ 51 w 82"/>
                <a:gd name="T39" fmla="*/ 8 h 41"/>
                <a:gd name="T40" fmla="*/ 50 w 82"/>
                <a:gd name="T41" fmla="*/ 11 h 41"/>
                <a:gd name="T42" fmla="*/ 57 w 82"/>
                <a:gd name="T43" fmla="*/ 9 h 41"/>
                <a:gd name="T44" fmla="*/ 65 w 82"/>
                <a:gd name="T45" fmla="*/ 12 h 41"/>
                <a:gd name="T46" fmla="*/ 67 w 82"/>
                <a:gd name="T47" fmla="*/ 15 h 41"/>
                <a:gd name="T48" fmla="*/ 68 w 82"/>
                <a:gd name="T49" fmla="*/ 16 h 41"/>
                <a:gd name="T50" fmla="*/ 69 w 82"/>
                <a:gd name="T51" fmla="*/ 19 h 41"/>
                <a:gd name="T52" fmla="*/ 72 w 82"/>
                <a:gd name="T53" fmla="*/ 19 h 41"/>
                <a:gd name="T54" fmla="*/ 72 w 82"/>
                <a:gd name="T55" fmla="*/ 22 h 41"/>
                <a:gd name="T56" fmla="*/ 75 w 82"/>
                <a:gd name="T57" fmla="*/ 22 h 41"/>
                <a:gd name="T58" fmla="*/ 76 w 82"/>
                <a:gd name="T59" fmla="*/ 26 h 41"/>
                <a:gd name="T60" fmla="*/ 81 w 82"/>
                <a:gd name="T61" fmla="*/ 26 h 41"/>
                <a:gd name="T62" fmla="*/ 76 w 82"/>
                <a:gd name="T63" fmla="*/ 29 h 41"/>
                <a:gd name="T64" fmla="*/ 76 w 82"/>
                <a:gd name="T65" fmla="*/ 30 h 41"/>
                <a:gd name="T66" fmla="*/ 62 w 82"/>
                <a:gd name="T67" fmla="*/ 30 h 41"/>
                <a:gd name="T68" fmla="*/ 62 w 82"/>
                <a:gd name="T69" fmla="*/ 22 h 41"/>
                <a:gd name="T70" fmla="*/ 48 w 82"/>
                <a:gd name="T71" fmla="*/ 21 h 41"/>
                <a:gd name="T72" fmla="*/ 47 w 82"/>
                <a:gd name="T73" fmla="*/ 25 h 41"/>
                <a:gd name="T74" fmla="*/ 44 w 82"/>
                <a:gd name="T75" fmla="*/ 25 h 41"/>
                <a:gd name="T76" fmla="*/ 41 w 82"/>
                <a:gd name="T77" fmla="*/ 28 h 41"/>
                <a:gd name="T78" fmla="*/ 43 w 82"/>
                <a:gd name="T79" fmla="*/ 29 h 41"/>
                <a:gd name="T80" fmla="*/ 38 w 82"/>
                <a:gd name="T81" fmla="*/ 30 h 41"/>
                <a:gd name="T82" fmla="*/ 38 w 82"/>
                <a:gd name="T83" fmla="*/ 39 h 41"/>
                <a:gd name="T84" fmla="*/ 20 w 82"/>
                <a:gd name="T85" fmla="*/ 33 h 41"/>
                <a:gd name="T86" fmla="*/ 24 w 82"/>
                <a:gd name="T87" fmla="*/ 30 h 41"/>
                <a:gd name="T88" fmla="*/ 30 w 82"/>
                <a:gd name="T89" fmla="*/ 30 h 41"/>
                <a:gd name="T90" fmla="*/ 29 w 82"/>
                <a:gd name="T9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41">
                  <a:moveTo>
                    <a:pt x="29" y="28"/>
                  </a:moveTo>
                  <a:cubicBezTo>
                    <a:pt x="28" y="25"/>
                    <a:pt x="26" y="29"/>
                    <a:pt x="26" y="29"/>
                  </a:cubicBezTo>
                  <a:cubicBezTo>
                    <a:pt x="24" y="29"/>
                    <a:pt x="22" y="26"/>
                    <a:pt x="19" y="28"/>
                  </a:cubicBezTo>
                  <a:cubicBezTo>
                    <a:pt x="19" y="25"/>
                    <a:pt x="21" y="26"/>
                    <a:pt x="23" y="25"/>
                  </a:cubicBezTo>
                  <a:cubicBezTo>
                    <a:pt x="26" y="23"/>
                    <a:pt x="28" y="20"/>
                    <a:pt x="31" y="19"/>
                  </a:cubicBezTo>
                  <a:cubicBezTo>
                    <a:pt x="31" y="18"/>
                    <a:pt x="28" y="18"/>
                    <a:pt x="29" y="15"/>
                  </a:cubicBezTo>
                  <a:cubicBezTo>
                    <a:pt x="26" y="14"/>
                    <a:pt x="23" y="19"/>
                    <a:pt x="22" y="15"/>
                  </a:cubicBezTo>
                  <a:cubicBezTo>
                    <a:pt x="20" y="17"/>
                    <a:pt x="17" y="19"/>
                    <a:pt x="15" y="21"/>
                  </a:cubicBezTo>
                  <a:cubicBezTo>
                    <a:pt x="10" y="21"/>
                    <a:pt x="10" y="18"/>
                    <a:pt x="5" y="19"/>
                  </a:cubicBezTo>
                  <a:cubicBezTo>
                    <a:pt x="8" y="17"/>
                    <a:pt x="8" y="14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0" y="11"/>
                    <a:pt x="3" y="6"/>
                    <a:pt x="2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6" y="2"/>
                    <a:pt x="13" y="6"/>
                    <a:pt x="13" y="2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0" y="8"/>
                    <a:pt x="25" y="0"/>
                    <a:pt x="26" y="8"/>
                  </a:cubicBezTo>
                  <a:cubicBezTo>
                    <a:pt x="30" y="8"/>
                    <a:pt x="30" y="6"/>
                    <a:pt x="30" y="2"/>
                  </a:cubicBezTo>
                  <a:cubicBezTo>
                    <a:pt x="34" y="4"/>
                    <a:pt x="38" y="3"/>
                    <a:pt x="44" y="4"/>
                  </a:cubicBezTo>
                  <a:cubicBezTo>
                    <a:pt x="45" y="4"/>
                    <a:pt x="45" y="6"/>
                    <a:pt x="45" y="4"/>
                  </a:cubicBezTo>
                  <a:cubicBezTo>
                    <a:pt x="48" y="4"/>
                    <a:pt x="46" y="10"/>
                    <a:pt x="51" y="8"/>
                  </a:cubicBezTo>
                  <a:cubicBezTo>
                    <a:pt x="51" y="9"/>
                    <a:pt x="50" y="9"/>
                    <a:pt x="50" y="11"/>
                  </a:cubicBezTo>
                  <a:cubicBezTo>
                    <a:pt x="52" y="10"/>
                    <a:pt x="57" y="12"/>
                    <a:pt x="57" y="9"/>
                  </a:cubicBezTo>
                  <a:cubicBezTo>
                    <a:pt x="58" y="11"/>
                    <a:pt x="59" y="13"/>
                    <a:pt x="65" y="12"/>
                  </a:cubicBezTo>
                  <a:cubicBezTo>
                    <a:pt x="63" y="15"/>
                    <a:pt x="64" y="14"/>
                    <a:pt x="67" y="15"/>
                  </a:cubicBezTo>
                  <a:cubicBezTo>
                    <a:pt x="67" y="15"/>
                    <a:pt x="66" y="16"/>
                    <a:pt x="68" y="16"/>
                  </a:cubicBezTo>
                  <a:cubicBezTo>
                    <a:pt x="70" y="17"/>
                    <a:pt x="68" y="18"/>
                    <a:pt x="69" y="19"/>
                  </a:cubicBezTo>
                  <a:cubicBezTo>
                    <a:pt x="70" y="20"/>
                    <a:pt x="72" y="19"/>
                    <a:pt x="72" y="19"/>
                  </a:cubicBezTo>
                  <a:cubicBezTo>
                    <a:pt x="73" y="20"/>
                    <a:pt x="72" y="22"/>
                    <a:pt x="72" y="22"/>
                  </a:cubicBezTo>
                  <a:cubicBezTo>
                    <a:pt x="73" y="23"/>
                    <a:pt x="75" y="22"/>
                    <a:pt x="75" y="22"/>
                  </a:cubicBezTo>
                  <a:cubicBezTo>
                    <a:pt x="76" y="23"/>
                    <a:pt x="75" y="25"/>
                    <a:pt x="76" y="26"/>
                  </a:cubicBezTo>
                  <a:cubicBezTo>
                    <a:pt x="79" y="27"/>
                    <a:pt x="80" y="24"/>
                    <a:pt x="81" y="26"/>
                  </a:cubicBezTo>
                  <a:cubicBezTo>
                    <a:pt x="82" y="30"/>
                    <a:pt x="77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3" y="32"/>
                    <a:pt x="67" y="30"/>
                    <a:pt x="62" y="30"/>
                  </a:cubicBezTo>
                  <a:cubicBezTo>
                    <a:pt x="61" y="26"/>
                    <a:pt x="62" y="27"/>
                    <a:pt x="62" y="22"/>
                  </a:cubicBezTo>
                  <a:cubicBezTo>
                    <a:pt x="61" y="18"/>
                    <a:pt x="51" y="18"/>
                    <a:pt x="48" y="21"/>
                  </a:cubicBezTo>
                  <a:cubicBezTo>
                    <a:pt x="46" y="21"/>
                    <a:pt x="48" y="24"/>
                    <a:pt x="47" y="25"/>
                  </a:cubicBezTo>
                  <a:cubicBezTo>
                    <a:pt x="47" y="25"/>
                    <a:pt x="44" y="24"/>
                    <a:pt x="44" y="25"/>
                  </a:cubicBezTo>
                  <a:cubicBezTo>
                    <a:pt x="43" y="26"/>
                    <a:pt x="44" y="28"/>
                    <a:pt x="41" y="28"/>
                  </a:cubicBezTo>
                  <a:cubicBezTo>
                    <a:pt x="41" y="29"/>
                    <a:pt x="42" y="29"/>
                    <a:pt x="43" y="29"/>
                  </a:cubicBezTo>
                  <a:cubicBezTo>
                    <a:pt x="42" y="31"/>
                    <a:pt x="40" y="30"/>
                    <a:pt x="38" y="30"/>
                  </a:cubicBezTo>
                  <a:cubicBezTo>
                    <a:pt x="37" y="35"/>
                    <a:pt x="38" y="34"/>
                    <a:pt x="38" y="39"/>
                  </a:cubicBezTo>
                  <a:cubicBezTo>
                    <a:pt x="34" y="40"/>
                    <a:pt x="21" y="41"/>
                    <a:pt x="20" y="33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8" y="30"/>
                    <a:pt x="27" y="33"/>
                    <a:pt x="30" y="30"/>
                  </a:cubicBezTo>
                  <a:cubicBezTo>
                    <a:pt x="29" y="29"/>
                    <a:pt x="26" y="28"/>
                    <a:pt x="29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2029" y="1165"/>
              <a:ext cx="92" cy="47"/>
            </a:xfrm>
            <a:custGeom>
              <a:avLst/>
              <a:gdLst>
                <a:gd name="T0" fmla="*/ 38 w 39"/>
                <a:gd name="T1" fmla="*/ 3 h 20"/>
                <a:gd name="T2" fmla="*/ 38 w 39"/>
                <a:gd name="T3" fmla="*/ 7 h 20"/>
                <a:gd name="T4" fmla="*/ 36 w 39"/>
                <a:gd name="T5" fmla="*/ 7 h 20"/>
                <a:gd name="T6" fmla="*/ 36 w 39"/>
                <a:gd name="T7" fmla="*/ 11 h 20"/>
                <a:gd name="T8" fmla="*/ 31 w 39"/>
                <a:gd name="T9" fmla="*/ 14 h 20"/>
                <a:gd name="T10" fmla="*/ 27 w 39"/>
                <a:gd name="T11" fmla="*/ 10 h 20"/>
                <a:gd name="T12" fmla="*/ 23 w 39"/>
                <a:gd name="T13" fmla="*/ 13 h 20"/>
                <a:gd name="T14" fmla="*/ 17 w 39"/>
                <a:gd name="T15" fmla="*/ 18 h 20"/>
                <a:gd name="T16" fmla="*/ 2 w 39"/>
                <a:gd name="T17" fmla="*/ 18 h 20"/>
                <a:gd name="T18" fmla="*/ 0 w 39"/>
                <a:gd name="T19" fmla="*/ 13 h 20"/>
                <a:gd name="T20" fmla="*/ 6 w 39"/>
                <a:gd name="T21" fmla="*/ 14 h 20"/>
                <a:gd name="T22" fmla="*/ 12 w 39"/>
                <a:gd name="T23" fmla="*/ 10 h 20"/>
                <a:gd name="T24" fmla="*/ 14 w 39"/>
                <a:gd name="T25" fmla="*/ 7 h 20"/>
                <a:gd name="T26" fmla="*/ 19 w 39"/>
                <a:gd name="T27" fmla="*/ 6 h 20"/>
                <a:gd name="T28" fmla="*/ 20 w 39"/>
                <a:gd name="T29" fmla="*/ 6 h 20"/>
                <a:gd name="T30" fmla="*/ 23 w 39"/>
                <a:gd name="T31" fmla="*/ 3 h 20"/>
                <a:gd name="T32" fmla="*/ 28 w 39"/>
                <a:gd name="T33" fmla="*/ 3 h 20"/>
                <a:gd name="T34" fmla="*/ 38 w 39"/>
                <a:gd name="T35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8" y="3"/>
                  </a:moveTo>
                  <a:cubicBezTo>
                    <a:pt x="38" y="3"/>
                    <a:pt x="39" y="6"/>
                    <a:pt x="38" y="7"/>
                  </a:cubicBezTo>
                  <a:cubicBezTo>
                    <a:pt x="38" y="7"/>
                    <a:pt x="36" y="6"/>
                    <a:pt x="36" y="7"/>
                  </a:cubicBezTo>
                  <a:cubicBezTo>
                    <a:pt x="35" y="7"/>
                    <a:pt x="37" y="11"/>
                    <a:pt x="36" y="11"/>
                  </a:cubicBezTo>
                  <a:cubicBezTo>
                    <a:pt x="34" y="11"/>
                    <a:pt x="32" y="9"/>
                    <a:pt x="31" y="14"/>
                  </a:cubicBezTo>
                  <a:cubicBezTo>
                    <a:pt x="29" y="14"/>
                    <a:pt x="30" y="9"/>
                    <a:pt x="27" y="10"/>
                  </a:cubicBezTo>
                  <a:cubicBezTo>
                    <a:pt x="24" y="9"/>
                    <a:pt x="25" y="12"/>
                    <a:pt x="23" y="13"/>
                  </a:cubicBezTo>
                  <a:cubicBezTo>
                    <a:pt x="21" y="15"/>
                    <a:pt x="17" y="14"/>
                    <a:pt x="17" y="18"/>
                  </a:cubicBezTo>
                  <a:cubicBezTo>
                    <a:pt x="11" y="20"/>
                    <a:pt x="8" y="19"/>
                    <a:pt x="2" y="18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9" y="10"/>
                    <a:pt x="12" y="10"/>
                  </a:cubicBezTo>
                  <a:cubicBezTo>
                    <a:pt x="12" y="10"/>
                    <a:pt x="14" y="6"/>
                    <a:pt x="14" y="7"/>
                  </a:cubicBezTo>
                  <a:cubicBezTo>
                    <a:pt x="17" y="10"/>
                    <a:pt x="15" y="6"/>
                    <a:pt x="19" y="6"/>
                  </a:cubicBezTo>
                  <a:cubicBezTo>
                    <a:pt x="19" y="5"/>
                    <a:pt x="20" y="6"/>
                    <a:pt x="20" y="6"/>
                  </a:cubicBezTo>
                  <a:cubicBezTo>
                    <a:pt x="21" y="5"/>
                    <a:pt x="23" y="3"/>
                    <a:pt x="23" y="3"/>
                  </a:cubicBezTo>
                  <a:cubicBezTo>
                    <a:pt x="25" y="2"/>
                    <a:pt x="27" y="3"/>
                    <a:pt x="28" y="3"/>
                  </a:cubicBezTo>
                  <a:cubicBezTo>
                    <a:pt x="30" y="2"/>
                    <a:pt x="35" y="0"/>
                    <a:pt x="3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2279" y="1184"/>
              <a:ext cx="93" cy="47"/>
            </a:xfrm>
            <a:custGeom>
              <a:avLst/>
              <a:gdLst>
                <a:gd name="T0" fmla="*/ 35 w 39"/>
                <a:gd name="T1" fmla="*/ 2 h 20"/>
                <a:gd name="T2" fmla="*/ 39 w 39"/>
                <a:gd name="T3" fmla="*/ 14 h 20"/>
                <a:gd name="T4" fmla="*/ 36 w 39"/>
                <a:gd name="T5" fmla="*/ 13 h 20"/>
                <a:gd name="T6" fmla="*/ 36 w 39"/>
                <a:gd name="T7" fmla="*/ 17 h 20"/>
                <a:gd name="T8" fmla="*/ 31 w 39"/>
                <a:gd name="T9" fmla="*/ 19 h 20"/>
                <a:gd name="T10" fmla="*/ 29 w 39"/>
                <a:gd name="T11" fmla="*/ 20 h 20"/>
                <a:gd name="T12" fmla="*/ 25 w 39"/>
                <a:gd name="T13" fmla="*/ 20 h 20"/>
                <a:gd name="T14" fmla="*/ 25 w 39"/>
                <a:gd name="T15" fmla="*/ 14 h 20"/>
                <a:gd name="T16" fmla="*/ 11 w 39"/>
                <a:gd name="T17" fmla="*/ 13 h 20"/>
                <a:gd name="T18" fmla="*/ 0 w 39"/>
                <a:gd name="T19" fmla="*/ 6 h 20"/>
                <a:gd name="T20" fmla="*/ 1 w 39"/>
                <a:gd name="T21" fmla="*/ 3 h 20"/>
                <a:gd name="T22" fmla="*/ 4 w 39"/>
                <a:gd name="T23" fmla="*/ 5 h 20"/>
                <a:gd name="T24" fmla="*/ 11 w 39"/>
                <a:gd name="T25" fmla="*/ 7 h 20"/>
                <a:gd name="T26" fmla="*/ 14 w 39"/>
                <a:gd name="T27" fmla="*/ 7 h 20"/>
                <a:gd name="T28" fmla="*/ 15 w 39"/>
                <a:gd name="T29" fmla="*/ 10 h 20"/>
                <a:gd name="T30" fmla="*/ 16 w 39"/>
                <a:gd name="T31" fmla="*/ 5 h 20"/>
                <a:gd name="T32" fmla="*/ 19 w 39"/>
                <a:gd name="T33" fmla="*/ 7 h 20"/>
                <a:gd name="T34" fmla="*/ 35 w 39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5" y="2"/>
                  </a:moveTo>
                  <a:cubicBezTo>
                    <a:pt x="33" y="9"/>
                    <a:pt x="39" y="9"/>
                    <a:pt x="39" y="14"/>
                  </a:cubicBezTo>
                  <a:cubicBezTo>
                    <a:pt x="38" y="15"/>
                    <a:pt x="37" y="12"/>
                    <a:pt x="36" y="13"/>
                  </a:cubicBezTo>
                  <a:cubicBezTo>
                    <a:pt x="35" y="14"/>
                    <a:pt x="37" y="17"/>
                    <a:pt x="36" y="17"/>
                  </a:cubicBezTo>
                  <a:cubicBezTo>
                    <a:pt x="35" y="18"/>
                    <a:pt x="32" y="18"/>
                    <a:pt x="31" y="19"/>
                  </a:cubicBezTo>
                  <a:cubicBezTo>
                    <a:pt x="30" y="19"/>
                    <a:pt x="30" y="20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3" y="18"/>
                    <a:pt x="23" y="16"/>
                    <a:pt x="25" y="14"/>
                  </a:cubicBezTo>
                  <a:cubicBezTo>
                    <a:pt x="20" y="17"/>
                    <a:pt x="17" y="13"/>
                    <a:pt x="11" y="13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0" y="6"/>
                    <a:pt x="1" y="3"/>
                    <a:pt x="1" y="3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5"/>
                    <a:pt x="10" y="6"/>
                    <a:pt x="11" y="7"/>
                  </a:cubicBezTo>
                  <a:cubicBezTo>
                    <a:pt x="11" y="8"/>
                    <a:pt x="13" y="7"/>
                    <a:pt x="14" y="7"/>
                  </a:cubicBezTo>
                  <a:cubicBezTo>
                    <a:pt x="14" y="8"/>
                    <a:pt x="13" y="11"/>
                    <a:pt x="15" y="10"/>
                  </a:cubicBezTo>
                  <a:cubicBezTo>
                    <a:pt x="19" y="9"/>
                    <a:pt x="13" y="6"/>
                    <a:pt x="16" y="5"/>
                  </a:cubicBezTo>
                  <a:cubicBezTo>
                    <a:pt x="19" y="3"/>
                    <a:pt x="19" y="7"/>
                    <a:pt x="19" y="7"/>
                  </a:cubicBezTo>
                  <a:cubicBezTo>
                    <a:pt x="24" y="7"/>
                    <a:pt x="26" y="0"/>
                    <a:pt x="3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2102" y="1186"/>
              <a:ext cx="163" cy="62"/>
            </a:xfrm>
            <a:custGeom>
              <a:avLst/>
              <a:gdLst>
                <a:gd name="T0" fmla="*/ 31 w 69"/>
                <a:gd name="T1" fmla="*/ 9 h 26"/>
                <a:gd name="T2" fmla="*/ 45 w 69"/>
                <a:gd name="T3" fmla="*/ 15 h 26"/>
                <a:gd name="T4" fmla="*/ 45 w 69"/>
                <a:gd name="T5" fmla="*/ 8 h 26"/>
                <a:gd name="T6" fmla="*/ 41 w 69"/>
                <a:gd name="T7" fmla="*/ 2 h 26"/>
                <a:gd name="T8" fmla="*/ 51 w 69"/>
                <a:gd name="T9" fmla="*/ 1 h 26"/>
                <a:gd name="T10" fmla="*/ 54 w 69"/>
                <a:gd name="T11" fmla="*/ 4 h 26"/>
                <a:gd name="T12" fmla="*/ 54 w 69"/>
                <a:gd name="T13" fmla="*/ 6 h 26"/>
                <a:gd name="T14" fmla="*/ 59 w 69"/>
                <a:gd name="T15" fmla="*/ 11 h 26"/>
                <a:gd name="T16" fmla="*/ 63 w 69"/>
                <a:gd name="T17" fmla="*/ 8 h 26"/>
                <a:gd name="T18" fmla="*/ 68 w 69"/>
                <a:gd name="T19" fmla="*/ 11 h 26"/>
                <a:gd name="T20" fmla="*/ 69 w 69"/>
                <a:gd name="T21" fmla="*/ 13 h 26"/>
                <a:gd name="T22" fmla="*/ 68 w 69"/>
                <a:gd name="T23" fmla="*/ 19 h 26"/>
                <a:gd name="T24" fmla="*/ 59 w 69"/>
                <a:gd name="T25" fmla="*/ 20 h 26"/>
                <a:gd name="T26" fmla="*/ 54 w 69"/>
                <a:gd name="T27" fmla="*/ 19 h 26"/>
                <a:gd name="T28" fmla="*/ 41 w 69"/>
                <a:gd name="T29" fmla="*/ 22 h 26"/>
                <a:gd name="T30" fmla="*/ 38 w 69"/>
                <a:gd name="T31" fmla="*/ 22 h 26"/>
                <a:gd name="T32" fmla="*/ 34 w 69"/>
                <a:gd name="T33" fmla="*/ 23 h 26"/>
                <a:gd name="T34" fmla="*/ 20 w 69"/>
                <a:gd name="T35" fmla="*/ 26 h 26"/>
                <a:gd name="T36" fmla="*/ 33 w 69"/>
                <a:gd name="T37" fmla="*/ 22 h 26"/>
                <a:gd name="T38" fmla="*/ 26 w 69"/>
                <a:gd name="T39" fmla="*/ 19 h 26"/>
                <a:gd name="T40" fmla="*/ 20 w 69"/>
                <a:gd name="T41" fmla="*/ 16 h 26"/>
                <a:gd name="T42" fmla="*/ 14 w 69"/>
                <a:gd name="T43" fmla="*/ 19 h 26"/>
                <a:gd name="T44" fmla="*/ 10 w 69"/>
                <a:gd name="T45" fmla="*/ 18 h 26"/>
                <a:gd name="T46" fmla="*/ 0 w 69"/>
                <a:gd name="T47" fmla="*/ 16 h 26"/>
                <a:gd name="T48" fmla="*/ 3 w 69"/>
                <a:gd name="T49" fmla="*/ 13 h 26"/>
                <a:gd name="T50" fmla="*/ 5 w 69"/>
                <a:gd name="T51" fmla="*/ 9 h 26"/>
                <a:gd name="T52" fmla="*/ 10 w 69"/>
                <a:gd name="T53" fmla="*/ 8 h 26"/>
                <a:gd name="T54" fmla="*/ 9 w 69"/>
                <a:gd name="T55" fmla="*/ 5 h 26"/>
                <a:gd name="T56" fmla="*/ 12 w 69"/>
                <a:gd name="T57" fmla="*/ 5 h 26"/>
                <a:gd name="T58" fmla="*/ 16 w 69"/>
                <a:gd name="T59" fmla="*/ 4 h 26"/>
                <a:gd name="T60" fmla="*/ 23 w 69"/>
                <a:gd name="T61" fmla="*/ 5 h 26"/>
                <a:gd name="T62" fmla="*/ 24 w 69"/>
                <a:gd name="T63" fmla="*/ 8 h 26"/>
                <a:gd name="T64" fmla="*/ 27 w 69"/>
                <a:gd name="T65" fmla="*/ 8 h 26"/>
                <a:gd name="T66" fmla="*/ 27 w 69"/>
                <a:gd name="T67" fmla="*/ 12 h 26"/>
                <a:gd name="T68" fmla="*/ 31 w 69"/>
                <a:gd name="T6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26">
                  <a:moveTo>
                    <a:pt x="31" y="9"/>
                  </a:moveTo>
                  <a:cubicBezTo>
                    <a:pt x="30" y="14"/>
                    <a:pt x="43" y="12"/>
                    <a:pt x="45" y="15"/>
                  </a:cubicBezTo>
                  <a:cubicBezTo>
                    <a:pt x="48" y="9"/>
                    <a:pt x="36" y="8"/>
                    <a:pt x="45" y="8"/>
                  </a:cubicBezTo>
                  <a:cubicBezTo>
                    <a:pt x="47" y="2"/>
                    <a:pt x="39" y="7"/>
                    <a:pt x="41" y="2"/>
                  </a:cubicBezTo>
                  <a:cubicBezTo>
                    <a:pt x="45" y="3"/>
                    <a:pt x="46" y="0"/>
                    <a:pt x="51" y="1"/>
                  </a:cubicBezTo>
                  <a:cubicBezTo>
                    <a:pt x="50" y="4"/>
                    <a:pt x="53" y="3"/>
                    <a:pt x="54" y="4"/>
                  </a:cubicBezTo>
                  <a:cubicBezTo>
                    <a:pt x="54" y="4"/>
                    <a:pt x="53" y="6"/>
                    <a:pt x="54" y="6"/>
                  </a:cubicBezTo>
                  <a:cubicBezTo>
                    <a:pt x="55" y="7"/>
                    <a:pt x="57" y="8"/>
                    <a:pt x="59" y="11"/>
                  </a:cubicBezTo>
                  <a:cubicBezTo>
                    <a:pt x="61" y="10"/>
                    <a:pt x="61" y="7"/>
                    <a:pt x="63" y="8"/>
                  </a:cubicBezTo>
                  <a:cubicBezTo>
                    <a:pt x="66" y="8"/>
                    <a:pt x="67" y="9"/>
                    <a:pt x="68" y="11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7" y="15"/>
                    <a:pt x="69" y="14"/>
                    <a:pt x="68" y="19"/>
                  </a:cubicBezTo>
                  <a:cubicBezTo>
                    <a:pt x="65" y="16"/>
                    <a:pt x="62" y="20"/>
                    <a:pt x="59" y="20"/>
                  </a:cubicBezTo>
                  <a:cubicBezTo>
                    <a:pt x="57" y="21"/>
                    <a:pt x="56" y="19"/>
                    <a:pt x="54" y="19"/>
                  </a:cubicBezTo>
                  <a:cubicBezTo>
                    <a:pt x="50" y="19"/>
                    <a:pt x="44" y="21"/>
                    <a:pt x="41" y="22"/>
                  </a:cubicBezTo>
                  <a:cubicBezTo>
                    <a:pt x="40" y="22"/>
                    <a:pt x="38" y="21"/>
                    <a:pt x="38" y="22"/>
                  </a:cubicBezTo>
                  <a:cubicBezTo>
                    <a:pt x="37" y="23"/>
                    <a:pt x="36" y="22"/>
                    <a:pt x="34" y="23"/>
                  </a:cubicBezTo>
                  <a:cubicBezTo>
                    <a:pt x="32" y="24"/>
                    <a:pt x="25" y="26"/>
                    <a:pt x="20" y="26"/>
                  </a:cubicBezTo>
                  <a:cubicBezTo>
                    <a:pt x="21" y="21"/>
                    <a:pt x="27" y="22"/>
                    <a:pt x="33" y="22"/>
                  </a:cubicBezTo>
                  <a:cubicBezTo>
                    <a:pt x="33" y="16"/>
                    <a:pt x="28" y="20"/>
                    <a:pt x="26" y="19"/>
                  </a:cubicBezTo>
                  <a:cubicBezTo>
                    <a:pt x="23" y="18"/>
                    <a:pt x="22" y="18"/>
                    <a:pt x="20" y="16"/>
                  </a:cubicBezTo>
                  <a:cubicBezTo>
                    <a:pt x="17" y="15"/>
                    <a:pt x="17" y="19"/>
                    <a:pt x="14" y="19"/>
                  </a:cubicBezTo>
                  <a:cubicBezTo>
                    <a:pt x="12" y="19"/>
                    <a:pt x="12" y="18"/>
                    <a:pt x="10" y="18"/>
                  </a:cubicBezTo>
                  <a:cubicBezTo>
                    <a:pt x="7" y="17"/>
                    <a:pt x="3" y="19"/>
                    <a:pt x="0" y="16"/>
                  </a:cubicBezTo>
                  <a:cubicBezTo>
                    <a:pt x="0" y="14"/>
                    <a:pt x="2" y="14"/>
                    <a:pt x="3" y="13"/>
                  </a:cubicBezTo>
                  <a:cubicBezTo>
                    <a:pt x="3" y="13"/>
                    <a:pt x="4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5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4"/>
                    <a:pt x="23" y="5"/>
                  </a:cubicBezTo>
                  <a:cubicBezTo>
                    <a:pt x="24" y="6"/>
                    <a:pt x="23" y="7"/>
                    <a:pt x="24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9"/>
                    <a:pt x="24" y="13"/>
                    <a:pt x="27" y="12"/>
                  </a:cubicBezTo>
                  <a:cubicBezTo>
                    <a:pt x="28" y="12"/>
                    <a:pt x="29" y="8"/>
                    <a:pt x="3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1991" y="1248"/>
              <a:ext cx="130" cy="87"/>
            </a:xfrm>
            <a:custGeom>
              <a:avLst/>
              <a:gdLst>
                <a:gd name="T0" fmla="*/ 7 w 55"/>
                <a:gd name="T1" fmla="*/ 1 h 37"/>
                <a:gd name="T2" fmla="*/ 30 w 55"/>
                <a:gd name="T3" fmla="*/ 3 h 37"/>
                <a:gd name="T4" fmla="*/ 33 w 55"/>
                <a:gd name="T5" fmla="*/ 3 h 37"/>
                <a:gd name="T6" fmla="*/ 39 w 55"/>
                <a:gd name="T7" fmla="*/ 4 h 37"/>
                <a:gd name="T8" fmla="*/ 44 w 55"/>
                <a:gd name="T9" fmla="*/ 4 h 37"/>
                <a:gd name="T10" fmla="*/ 46 w 55"/>
                <a:gd name="T11" fmla="*/ 6 h 37"/>
                <a:gd name="T12" fmla="*/ 54 w 55"/>
                <a:gd name="T13" fmla="*/ 11 h 37"/>
                <a:gd name="T14" fmla="*/ 42 w 55"/>
                <a:gd name="T15" fmla="*/ 14 h 37"/>
                <a:gd name="T16" fmla="*/ 40 w 55"/>
                <a:gd name="T17" fmla="*/ 17 h 37"/>
                <a:gd name="T18" fmla="*/ 37 w 55"/>
                <a:gd name="T19" fmla="*/ 15 h 37"/>
                <a:gd name="T20" fmla="*/ 36 w 55"/>
                <a:gd name="T21" fmla="*/ 17 h 37"/>
                <a:gd name="T22" fmla="*/ 37 w 55"/>
                <a:gd name="T23" fmla="*/ 18 h 37"/>
                <a:gd name="T24" fmla="*/ 35 w 55"/>
                <a:gd name="T25" fmla="*/ 20 h 37"/>
                <a:gd name="T26" fmla="*/ 35 w 55"/>
                <a:gd name="T27" fmla="*/ 22 h 37"/>
                <a:gd name="T28" fmla="*/ 32 w 55"/>
                <a:gd name="T29" fmla="*/ 22 h 37"/>
                <a:gd name="T30" fmla="*/ 29 w 55"/>
                <a:gd name="T31" fmla="*/ 25 h 37"/>
                <a:gd name="T32" fmla="*/ 29 w 55"/>
                <a:gd name="T33" fmla="*/ 31 h 37"/>
                <a:gd name="T34" fmla="*/ 12 w 55"/>
                <a:gd name="T35" fmla="*/ 35 h 37"/>
                <a:gd name="T36" fmla="*/ 0 w 55"/>
                <a:gd name="T37" fmla="*/ 27 h 37"/>
                <a:gd name="T38" fmla="*/ 4 w 55"/>
                <a:gd name="T39" fmla="*/ 24 h 37"/>
                <a:gd name="T40" fmla="*/ 5 w 55"/>
                <a:gd name="T41" fmla="*/ 21 h 37"/>
                <a:gd name="T42" fmla="*/ 4 w 55"/>
                <a:gd name="T43" fmla="*/ 15 h 37"/>
                <a:gd name="T44" fmla="*/ 7 w 55"/>
                <a:gd name="T45" fmla="*/ 14 h 37"/>
                <a:gd name="T46" fmla="*/ 9 w 55"/>
                <a:gd name="T47" fmla="*/ 8 h 37"/>
                <a:gd name="T48" fmla="*/ 7 w 55"/>
                <a:gd name="T4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37">
                  <a:moveTo>
                    <a:pt x="7" y="1"/>
                  </a:moveTo>
                  <a:cubicBezTo>
                    <a:pt x="15" y="2"/>
                    <a:pt x="24" y="0"/>
                    <a:pt x="30" y="3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5" y="4"/>
                    <a:pt x="37" y="3"/>
                    <a:pt x="39" y="4"/>
                  </a:cubicBezTo>
                  <a:cubicBezTo>
                    <a:pt x="41" y="7"/>
                    <a:pt x="39" y="3"/>
                    <a:pt x="44" y="4"/>
                  </a:cubicBezTo>
                  <a:cubicBezTo>
                    <a:pt x="45" y="4"/>
                    <a:pt x="45" y="6"/>
                    <a:pt x="46" y="6"/>
                  </a:cubicBezTo>
                  <a:cubicBezTo>
                    <a:pt x="47" y="6"/>
                    <a:pt x="55" y="8"/>
                    <a:pt x="54" y="11"/>
                  </a:cubicBezTo>
                  <a:cubicBezTo>
                    <a:pt x="50" y="12"/>
                    <a:pt x="45" y="13"/>
                    <a:pt x="42" y="14"/>
                  </a:cubicBezTo>
                  <a:cubicBezTo>
                    <a:pt x="40" y="15"/>
                    <a:pt x="41" y="16"/>
                    <a:pt x="40" y="17"/>
                  </a:cubicBezTo>
                  <a:cubicBezTo>
                    <a:pt x="40" y="17"/>
                    <a:pt x="38" y="15"/>
                    <a:pt x="37" y="15"/>
                  </a:cubicBezTo>
                  <a:cubicBezTo>
                    <a:pt x="38" y="15"/>
                    <a:pt x="36" y="18"/>
                    <a:pt x="36" y="17"/>
                  </a:cubicBezTo>
                  <a:cubicBezTo>
                    <a:pt x="36" y="18"/>
                    <a:pt x="37" y="19"/>
                    <a:pt x="37" y="18"/>
                  </a:cubicBezTo>
                  <a:cubicBezTo>
                    <a:pt x="37" y="20"/>
                    <a:pt x="35" y="19"/>
                    <a:pt x="35" y="20"/>
                  </a:cubicBezTo>
                  <a:cubicBezTo>
                    <a:pt x="34" y="20"/>
                    <a:pt x="35" y="22"/>
                    <a:pt x="35" y="22"/>
                  </a:cubicBezTo>
                  <a:cubicBezTo>
                    <a:pt x="34" y="23"/>
                    <a:pt x="32" y="22"/>
                    <a:pt x="32" y="22"/>
                  </a:cubicBezTo>
                  <a:cubicBezTo>
                    <a:pt x="31" y="23"/>
                    <a:pt x="31" y="25"/>
                    <a:pt x="29" y="25"/>
                  </a:cubicBezTo>
                  <a:cubicBezTo>
                    <a:pt x="29" y="27"/>
                    <a:pt x="29" y="29"/>
                    <a:pt x="29" y="31"/>
                  </a:cubicBezTo>
                  <a:cubicBezTo>
                    <a:pt x="22" y="31"/>
                    <a:pt x="23" y="37"/>
                    <a:pt x="12" y="35"/>
                  </a:cubicBezTo>
                  <a:cubicBezTo>
                    <a:pt x="14" y="27"/>
                    <a:pt x="5" y="29"/>
                    <a:pt x="0" y="27"/>
                  </a:cubicBezTo>
                  <a:cubicBezTo>
                    <a:pt x="0" y="25"/>
                    <a:pt x="3" y="25"/>
                    <a:pt x="4" y="24"/>
                  </a:cubicBezTo>
                  <a:cubicBezTo>
                    <a:pt x="4" y="24"/>
                    <a:pt x="1" y="20"/>
                    <a:pt x="5" y="21"/>
                  </a:cubicBezTo>
                  <a:cubicBezTo>
                    <a:pt x="5" y="19"/>
                    <a:pt x="3" y="18"/>
                    <a:pt x="4" y="15"/>
                  </a:cubicBezTo>
                  <a:cubicBezTo>
                    <a:pt x="6" y="17"/>
                    <a:pt x="6" y="16"/>
                    <a:pt x="7" y="14"/>
                  </a:cubicBezTo>
                  <a:cubicBezTo>
                    <a:pt x="7" y="12"/>
                    <a:pt x="9" y="12"/>
                    <a:pt x="9" y="8"/>
                  </a:cubicBezTo>
                  <a:cubicBezTo>
                    <a:pt x="10" y="4"/>
                    <a:pt x="5" y="7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2251" y="1267"/>
              <a:ext cx="28" cy="21"/>
            </a:xfrm>
            <a:custGeom>
              <a:avLst/>
              <a:gdLst>
                <a:gd name="T0" fmla="*/ 2 w 12"/>
                <a:gd name="T1" fmla="*/ 0 h 9"/>
                <a:gd name="T2" fmla="*/ 10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5" y="0"/>
                    <a:pt x="7" y="0"/>
                    <a:pt x="10" y="0"/>
                  </a:cubicBezTo>
                  <a:cubicBezTo>
                    <a:pt x="10" y="3"/>
                    <a:pt x="12" y="3"/>
                    <a:pt x="12" y="6"/>
                  </a:cubicBezTo>
                  <a:cubicBezTo>
                    <a:pt x="9" y="5"/>
                    <a:pt x="9" y="7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3"/>
                    <a:pt x="2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2395" y="1257"/>
              <a:ext cx="67" cy="48"/>
            </a:xfrm>
            <a:custGeom>
              <a:avLst/>
              <a:gdLst>
                <a:gd name="T0" fmla="*/ 25 w 28"/>
                <a:gd name="T1" fmla="*/ 2 h 20"/>
                <a:gd name="T2" fmla="*/ 26 w 28"/>
                <a:gd name="T3" fmla="*/ 9 h 20"/>
                <a:gd name="T4" fmla="*/ 24 w 28"/>
                <a:gd name="T5" fmla="*/ 11 h 20"/>
                <a:gd name="T6" fmla="*/ 17 w 28"/>
                <a:gd name="T7" fmla="*/ 13 h 20"/>
                <a:gd name="T8" fmla="*/ 5 w 28"/>
                <a:gd name="T9" fmla="*/ 20 h 20"/>
                <a:gd name="T10" fmla="*/ 4 w 28"/>
                <a:gd name="T11" fmla="*/ 14 h 20"/>
                <a:gd name="T12" fmla="*/ 1 w 28"/>
                <a:gd name="T13" fmla="*/ 11 h 20"/>
                <a:gd name="T14" fmla="*/ 1 w 28"/>
                <a:gd name="T15" fmla="*/ 4 h 20"/>
                <a:gd name="T16" fmla="*/ 4 w 28"/>
                <a:gd name="T17" fmla="*/ 2 h 20"/>
                <a:gd name="T18" fmla="*/ 8 w 28"/>
                <a:gd name="T19" fmla="*/ 0 h 20"/>
                <a:gd name="T20" fmla="*/ 19 w 28"/>
                <a:gd name="T21" fmla="*/ 3 h 20"/>
                <a:gd name="T22" fmla="*/ 25 w 28"/>
                <a:gd name="T2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0">
                  <a:moveTo>
                    <a:pt x="25" y="2"/>
                  </a:moveTo>
                  <a:cubicBezTo>
                    <a:pt x="28" y="1"/>
                    <a:pt x="26" y="7"/>
                    <a:pt x="26" y="9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19"/>
                    <a:pt x="5" y="20"/>
                  </a:cubicBezTo>
                  <a:cubicBezTo>
                    <a:pt x="4" y="19"/>
                    <a:pt x="4" y="17"/>
                    <a:pt x="4" y="14"/>
                  </a:cubicBezTo>
                  <a:cubicBezTo>
                    <a:pt x="3" y="13"/>
                    <a:pt x="2" y="13"/>
                    <a:pt x="1" y="11"/>
                  </a:cubicBezTo>
                  <a:cubicBezTo>
                    <a:pt x="0" y="9"/>
                    <a:pt x="2" y="7"/>
                    <a:pt x="1" y="4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6" y="2"/>
                    <a:pt x="8" y="2"/>
                    <a:pt x="8" y="0"/>
                  </a:cubicBezTo>
                  <a:cubicBezTo>
                    <a:pt x="10" y="3"/>
                    <a:pt x="17" y="0"/>
                    <a:pt x="19" y="3"/>
                  </a:cubicBezTo>
                  <a:cubicBezTo>
                    <a:pt x="22" y="3"/>
                    <a:pt x="25" y="4"/>
                    <a:pt x="2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3363" y="1440"/>
              <a:ext cx="142" cy="68"/>
            </a:xfrm>
            <a:custGeom>
              <a:avLst/>
              <a:gdLst>
                <a:gd name="T0" fmla="*/ 44 w 60"/>
                <a:gd name="T1" fmla="*/ 0 h 29"/>
                <a:gd name="T2" fmla="*/ 49 w 60"/>
                <a:gd name="T3" fmla="*/ 3 h 29"/>
                <a:gd name="T4" fmla="*/ 54 w 60"/>
                <a:gd name="T5" fmla="*/ 5 h 29"/>
                <a:gd name="T6" fmla="*/ 52 w 60"/>
                <a:gd name="T7" fmla="*/ 7 h 29"/>
                <a:gd name="T8" fmla="*/ 59 w 60"/>
                <a:gd name="T9" fmla="*/ 12 h 29"/>
                <a:gd name="T10" fmla="*/ 55 w 60"/>
                <a:gd name="T11" fmla="*/ 20 h 29"/>
                <a:gd name="T12" fmla="*/ 51 w 60"/>
                <a:gd name="T13" fmla="*/ 21 h 29"/>
                <a:gd name="T14" fmla="*/ 45 w 60"/>
                <a:gd name="T15" fmla="*/ 24 h 29"/>
                <a:gd name="T16" fmla="*/ 41 w 60"/>
                <a:gd name="T17" fmla="*/ 26 h 29"/>
                <a:gd name="T18" fmla="*/ 38 w 60"/>
                <a:gd name="T19" fmla="*/ 27 h 29"/>
                <a:gd name="T20" fmla="*/ 21 w 60"/>
                <a:gd name="T21" fmla="*/ 28 h 29"/>
                <a:gd name="T22" fmla="*/ 20 w 60"/>
                <a:gd name="T23" fmla="*/ 27 h 29"/>
                <a:gd name="T24" fmla="*/ 14 w 60"/>
                <a:gd name="T25" fmla="*/ 24 h 29"/>
                <a:gd name="T26" fmla="*/ 12 w 60"/>
                <a:gd name="T27" fmla="*/ 23 h 29"/>
                <a:gd name="T28" fmla="*/ 14 w 60"/>
                <a:gd name="T29" fmla="*/ 21 h 29"/>
                <a:gd name="T30" fmla="*/ 10 w 60"/>
                <a:gd name="T31" fmla="*/ 19 h 29"/>
                <a:gd name="T32" fmla="*/ 10 w 60"/>
                <a:gd name="T33" fmla="*/ 10 h 29"/>
                <a:gd name="T34" fmla="*/ 2 w 60"/>
                <a:gd name="T35" fmla="*/ 12 h 29"/>
                <a:gd name="T36" fmla="*/ 5 w 60"/>
                <a:gd name="T37" fmla="*/ 6 h 29"/>
                <a:gd name="T38" fmla="*/ 16 w 60"/>
                <a:gd name="T39" fmla="*/ 6 h 29"/>
                <a:gd name="T40" fmla="*/ 17 w 60"/>
                <a:gd name="T41" fmla="*/ 12 h 29"/>
                <a:gd name="T42" fmla="*/ 21 w 60"/>
                <a:gd name="T43" fmla="*/ 6 h 29"/>
                <a:gd name="T44" fmla="*/ 30 w 60"/>
                <a:gd name="T45" fmla="*/ 9 h 29"/>
                <a:gd name="T46" fmla="*/ 33 w 60"/>
                <a:gd name="T47" fmla="*/ 6 h 29"/>
                <a:gd name="T48" fmla="*/ 41 w 60"/>
                <a:gd name="T49" fmla="*/ 5 h 29"/>
                <a:gd name="T50" fmla="*/ 44 w 60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29">
                  <a:moveTo>
                    <a:pt x="44" y="0"/>
                  </a:moveTo>
                  <a:cubicBezTo>
                    <a:pt x="45" y="1"/>
                    <a:pt x="47" y="2"/>
                    <a:pt x="49" y="3"/>
                  </a:cubicBezTo>
                  <a:cubicBezTo>
                    <a:pt x="50" y="3"/>
                    <a:pt x="53" y="4"/>
                    <a:pt x="54" y="5"/>
                  </a:cubicBezTo>
                  <a:cubicBezTo>
                    <a:pt x="54" y="5"/>
                    <a:pt x="52" y="7"/>
                    <a:pt x="52" y="7"/>
                  </a:cubicBezTo>
                  <a:cubicBezTo>
                    <a:pt x="52" y="10"/>
                    <a:pt x="56" y="13"/>
                    <a:pt x="59" y="12"/>
                  </a:cubicBezTo>
                  <a:cubicBezTo>
                    <a:pt x="60" y="15"/>
                    <a:pt x="59" y="17"/>
                    <a:pt x="55" y="20"/>
                  </a:cubicBezTo>
                  <a:cubicBezTo>
                    <a:pt x="54" y="21"/>
                    <a:pt x="52" y="21"/>
                    <a:pt x="51" y="21"/>
                  </a:cubicBezTo>
                  <a:cubicBezTo>
                    <a:pt x="48" y="23"/>
                    <a:pt x="49" y="23"/>
                    <a:pt x="45" y="24"/>
                  </a:cubicBezTo>
                  <a:cubicBezTo>
                    <a:pt x="45" y="24"/>
                    <a:pt x="41" y="25"/>
                    <a:pt x="41" y="26"/>
                  </a:cubicBezTo>
                  <a:cubicBezTo>
                    <a:pt x="40" y="27"/>
                    <a:pt x="40" y="27"/>
                    <a:pt x="38" y="27"/>
                  </a:cubicBezTo>
                  <a:cubicBezTo>
                    <a:pt x="37" y="27"/>
                    <a:pt x="26" y="29"/>
                    <a:pt x="21" y="28"/>
                  </a:cubicBezTo>
                  <a:cubicBezTo>
                    <a:pt x="21" y="28"/>
                    <a:pt x="21" y="27"/>
                    <a:pt x="20" y="27"/>
                  </a:cubicBezTo>
                  <a:cubicBezTo>
                    <a:pt x="18" y="27"/>
                    <a:pt x="17" y="24"/>
                    <a:pt x="14" y="24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1"/>
                    <a:pt x="13" y="22"/>
                    <a:pt x="14" y="21"/>
                  </a:cubicBezTo>
                  <a:cubicBezTo>
                    <a:pt x="14" y="20"/>
                    <a:pt x="11" y="20"/>
                    <a:pt x="10" y="19"/>
                  </a:cubicBezTo>
                  <a:cubicBezTo>
                    <a:pt x="9" y="16"/>
                    <a:pt x="11" y="14"/>
                    <a:pt x="10" y="10"/>
                  </a:cubicBezTo>
                  <a:cubicBezTo>
                    <a:pt x="5" y="9"/>
                    <a:pt x="5" y="15"/>
                    <a:pt x="2" y="12"/>
                  </a:cubicBezTo>
                  <a:cubicBezTo>
                    <a:pt x="0" y="7"/>
                    <a:pt x="6" y="10"/>
                    <a:pt x="5" y="6"/>
                  </a:cubicBezTo>
                  <a:cubicBezTo>
                    <a:pt x="10" y="7"/>
                    <a:pt x="9" y="6"/>
                    <a:pt x="16" y="6"/>
                  </a:cubicBezTo>
                  <a:cubicBezTo>
                    <a:pt x="17" y="9"/>
                    <a:pt x="20" y="9"/>
                    <a:pt x="17" y="12"/>
                  </a:cubicBezTo>
                  <a:cubicBezTo>
                    <a:pt x="21" y="12"/>
                    <a:pt x="22" y="10"/>
                    <a:pt x="21" y="6"/>
                  </a:cubicBezTo>
                  <a:cubicBezTo>
                    <a:pt x="22" y="9"/>
                    <a:pt x="34" y="3"/>
                    <a:pt x="30" y="9"/>
                  </a:cubicBezTo>
                  <a:cubicBezTo>
                    <a:pt x="33" y="10"/>
                    <a:pt x="32" y="7"/>
                    <a:pt x="33" y="6"/>
                  </a:cubicBezTo>
                  <a:cubicBezTo>
                    <a:pt x="35" y="5"/>
                    <a:pt x="38" y="5"/>
                    <a:pt x="41" y="5"/>
                  </a:cubicBezTo>
                  <a:cubicBezTo>
                    <a:pt x="43" y="4"/>
                    <a:pt x="44" y="3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2511" y="1456"/>
              <a:ext cx="86" cy="62"/>
            </a:xfrm>
            <a:custGeom>
              <a:avLst/>
              <a:gdLst>
                <a:gd name="T0" fmla="*/ 10 w 36"/>
                <a:gd name="T1" fmla="*/ 0 h 26"/>
                <a:gd name="T2" fmla="*/ 18 w 36"/>
                <a:gd name="T3" fmla="*/ 9 h 26"/>
                <a:gd name="T4" fmla="*/ 21 w 36"/>
                <a:gd name="T5" fmla="*/ 7 h 26"/>
                <a:gd name="T6" fmla="*/ 25 w 36"/>
                <a:gd name="T7" fmla="*/ 12 h 26"/>
                <a:gd name="T8" fmla="*/ 31 w 36"/>
                <a:gd name="T9" fmla="*/ 19 h 26"/>
                <a:gd name="T10" fmla="*/ 36 w 36"/>
                <a:gd name="T11" fmla="*/ 20 h 26"/>
                <a:gd name="T12" fmla="*/ 18 w 36"/>
                <a:gd name="T13" fmla="*/ 21 h 26"/>
                <a:gd name="T14" fmla="*/ 11 w 36"/>
                <a:gd name="T15" fmla="*/ 26 h 26"/>
                <a:gd name="T16" fmla="*/ 0 w 36"/>
                <a:gd name="T17" fmla="*/ 21 h 26"/>
                <a:gd name="T18" fmla="*/ 3 w 36"/>
                <a:gd name="T19" fmla="*/ 20 h 26"/>
                <a:gd name="T20" fmla="*/ 4 w 36"/>
                <a:gd name="T21" fmla="*/ 17 h 26"/>
                <a:gd name="T22" fmla="*/ 4 w 36"/>
                <a:gd name="T23" fmla="*/ 5 h 26"/>
                <a:gd name="T24" fmla="*/ 10 w 3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6">
                  <a:moveTo>
                    <a:pt x="10" y="0"/>
                  </a:moveTo>
                  <a:cubicBezTo>
                    <a:pt x="12" y="4"/>
                    <a:pt x="19" y="2"/>
                    <a:pt x="18" y="9"/>
                  </a:cubicBezTo>
                  <a:cubicBezTo>
                    <a:pt x="19" y="10"/>
                    <a:pt x="21" y="7"/>
                    <a:pt x="21" y="7"/>
                  </a:cubicBezTo>
                  <a:cubicBezTo>
                    <a:pt x="23" y="8"/>
                    <a:pt x="22" y="11"/>
                    <a:pt x="25" y="12"/>
                  </a:cubicBezTo>
                  <a:cubicBezTo>
                    <a:pt x="27" y="12"/>
                    <a:pt x="29" y="17"/>
                    <a:pt x="31" y="19"/>
                  </a:cubicBezTo>
                  <a:cubicBezTo>
                    <a:pt x="35" y="17"/>
                    <a:pt x="34" y="17"/>
                    <a:pt x="36" y="20"/>
                  </a:cubicBezTo>
                  <a:cubicBezTo>
                    <a:pt x="33" y="23"/>
                    <a:pt x="24" y="21"/>
                    <a:pt x="18" y="21"/>
                  </a:cubicBezTo>
                  <a:cubicBezTo>
                    <a:pt x="16" y="23"/>
                    <a:pt x="12" y="23"/>
                    <a:pt x="11" y="26"/>
                  </a:cubicBezTo>
                  <a:cubicBezTo>
                    <a:pt x="8" y="24"/>
                    <a:pt x="6" y="20"/>
                    <a:pt x="0" y="21"/>
                  </a:cubicBezTo>
                  <a:cubicBezTo>
                    <a:pt x="0" y="20"/>
                    <a:pt x="2" y="20"/>
                    <a:pt x="3" y="20"/>
                  </a:cubicBezTo>
                  <a:cubicBezTo>
                    <a:pt x="1" y="18"/>
                    <a:pt x="1" y="17"/>
                    <a:pt x="4" y="17"/>
                  </a:cubicBezTo>
                  <a:cubicBezTo>
                    <a:pt x="1" y="12"/>
                    <a:pt x="4" y="10"/>
                    <a:pt x="4" y="5"/>
                  </a:cubicBezTo>
                  <a:cubicBezTo>
                    <a:pt x="7" y="4"/>
                    <a:pt x="10" y="4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4982" y="2437"/>
              <a:ext cx="142" cy="152"/>
            </a:xfrm>
            <a:custGeom>
              <a:avLst/>
              <a:gdLst>
                <a:gd name="T0" fmla="*/ 5 w 60"/>
                <a:gd name="T1" fmla="*/ 9 h 64"/>
                <a:gd name="T2" fmla="*/ 2 w 60"/>
                <a:gd name="T3" fmla="*/ 7 h 64"/>
                <a:gd name="T4" fmla="*/ 0 w 60"/>
                <a:gd name="T5" fmla="*/ 3 h 64"/>
                <a:gd name="T6" fmla="*/ 11 w 60"/>
                <a:gd name="T7" fmla="*/ 2 h 64"/>
                <a:gd name="T8" fmla="*/ 16 w 60"/>
                <a:gd name="T9" fmla="*/ 4 h 64"/>
                <a:gd name="T10" fmla="*/ 16 w 60"/>
                <a:gd name="T11" fmla="*/ 7 h 64"/>
                <a:gd name="T12" fmla="*/ 19 w 60"/>
                <a:gd name="T13" fmla="*/ 10 h 64"/>
                <a:gd name="T14" fmla="*/ 25 w 60"/>
                <a:gd name="T15" fmla="*/ 13 h 64"/>
                <a:gd name="T16" fmla="*/ 35 w 60"/>
                <a:gd name="T17" fmla="*/ 21 h 64"/>
                <a:gd name="T18" fmla="*/ 37 w 60"/>
                <a:gd name="T19" fmla="*/ 25 h 64"/>
                <a:gd name="T20" fmla="*/ 42 w 60"/>
                <a:gd name="T21" fmla="*/ 27 h 64"/>
                <a:gd name="T22" fmla="*/ 44 w 60"/>
                <a:gd name="T23" fmla="*/ 30 h 64"/>
                <a:gd name="T24" fmla="*/ 44 w 60"/>
                <a:gd name="T25" fmla="*/ 32 h 64"/>
                <a:gd name="T26" fmla="*/ 47 w 60"/>
                <a:gd name="T27" fmla="*/ 35 h 64"/>
                <a:gd name="T28" fmla="*/ 51 w 60"/>
                <a:gd name="T29" fmla="*/ 39 h 64"/>
                <a:gd name="T30" fmla="*/ 54 w 60"/>
                <a:gd name="T31" fmla="*/ 42 h 64"/>
                <a:gd name="T32" fmla="*/ 57 w 60"/>
                <a:gd name="T33" fmla="*/ 49 h 64"/>
                <a:gd name="T34" fmla="*/ 58 w 60"/>
                <a:gd name="T35" fmla="*/ 55 h 64"/>
                <a:gd name="T36" fmla="*/ 60 w 60"/>
                <a:gd name="T37" fmla="*/ 59 h 64"/>
                <a:gd name="T38" fmla="*/ 53 w 60"/>
                <a:gd name="T39" fmla="*/ 61 h 64"/>
                <a:gd name="T40" fmla="*/ 47 w 60"/>
                <a:gd name="T41" fmla="*/ 61 h 64"/>
                <a:gd name="T42" fmla="*/ 47 w 60"/>
                <a:gd name="T43" fmla="*/ 58 h 64"/>
                <a:gd name="T44" fmla="*/ 44 w 60"/>
                <a:gd name="T45" fmla="*/ 58 h 64"/>
                <a:gd name="T46" fmla="*/ 37 w 60"/>
                <a:gd name="T47" fmla="*/ 52 h 64"/>
                <a:gd name="T48" fmla="*/ 39 w 60"/>
                <a:gd name="T49" fmla="*/ 49 h 64"/>
                <a:gd name="T50" fmla="*/ 37 w 60"/>
                <a:gd name="T51" fmla="*/ 49 h 64"/>
                <a:gd name="T52" fmla="*/ 36 w 60"/>
                <a:gd name="T53" fmla="*/ 46 h 64"/>
                <a:gd name="T54" fmla="*/ 33 w 60"/>
                <a:gd name="T55" fmla="*/ 46 h 64"/>
                <a:gd name="T56" fmla="*/ 28 w 60"/>
                <a:gd name="T57" fmla="*/ 41 h 64"/>
                <a:gd name="T58" fmla="*/ 25 w 60"/>
                <a:gd name="T59" fmla="*/ 31 h 64"/>
                <a:gd name="T60" fmla="*/ 23 w 60"/>
                <a:gd name="T61" fmla="*/ 34 h 64"/>
                <a:gd name="T62" fmla="*/ 21 w 60"/>
                <a:gd name="T63" fmla="*/ 27 h 64"/>
                <a:gd name="T64" fmla="*/ 18 w 60"/>
                <a:gd name="T65" fmla="*/ 24 h 64"/>
                <a:gd name="T66" fmla="*/ 15 w 60"/>
                <a:gd name="T67" fmla="*/ 23 h 64"/>
                <a:gd name="T68" fmla="*/ 14 w 60"/>
                <a:gd name="T69" fmla="*/ 17 h 64"/>
                <a:gd name="T70" fmla="*/ 9 w 60"/>
                <a:gd name="T71" fmla="*/ 14 h 64"/>
                <a:gd name="T72" fmla="*/ 7 w 60"/>
                <a:gd name="T73" fmla="*/ 11 h 64"/>
                <a:gd name="T74" fmla="*/ 5 w 60"/>
                <a:gd name="T7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" h="64">
                  <a:moveTo>
                    <a:pt x="5" y="9"/>
                  </a:moveTo>
                  <a:cubicBezTo>
                    <a:pt x="5" y="7"/>
                    <a:pt x="3" y="8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6" y="4"/>
                    <a:pt x="11" y="2"/>
                  </a:cubicBezTo>
                  <a:cubicBezTo>
                    <a:pt x="10" y="5"/>
                    <a:pt x="15" y="3"/>
                    <a:pt x="16" y="4"/>
                  </a:cubicBezTo>
                  <a:cubicBezTo>
                    <a:pt x="17" y="5"/>
                    <a:pt x="16" y="7"/>
                    <a:pt x="16" y="7"/>
                  </a:cubicBezTo>
                  <a:cubicBezTo>
                    <a:pt x="18" y="8"/>
                    <a:pt x="20" y="7"/>
                    <a:pt x="19" y="10"/>
                  </a:cubicBezTo>
                  <a:cubicBezTo>
                    <a:pt x="23" y="9"/>
                    <a:pt x="22" y="13"/>
                    <a:pt x="25" y="13"/>
                  </a:cubicBezTo>
                  <a:cubicBezTo>
                    <a:pt x="27" y="13"/>
                    <a:pt x="31" y="21"/>
                    <a:pt x="35" y="21"/>
                  </a:cubicBezTo>
                  <a:cubicBezTo>
                    <a:pt x="38" y="21"/>
                    <a:pt x="36" y="24"/>
                    <a:pt x="37" y="25"/>
                  </a:cubicBezTo>
                  <a:cubicBezTo>
                    <a:pt x="38" y="26"/>
                    <a:pt x="41" y="26"/>
                    <a:pt x="42" y="27"/>
                  </a:cubicBezTo>
                  <a:cubicBezTo>
                    <a:pt x="42" y="27"/>
                    <a:pt x="44" y="29"/>
                    <a:pt x="44" y="30"/>
                  </a:cubicBezTo>
                  <a:cubicBezTo>
                    <a:pt x="45" y="30"/>
                    <a:pt x="44" y="32"/>
                    <a:pt x="44" y="32"/>
                  </a:cubicBezTo>
                  <a:cubicBezTo>
                    <a:pt x="45" y="34"/>
                    <a:pt x="46" y="34"/>
                    <a:pt x="47" y="35"/>
                  </a:cubicBezTo>
                  <a:cubicBezTo>
                    <a:pt x="48" y="36"/>
                    <a:pt x="49" y="39"/>
                    <a:pt x="51" y="39"/>
                  </a:cubicBezTo>
                  <a:cubicBezTo>
                    <a:pt x="52" y="40"/>
                    <a:pt x="54" y="42"/>
                    <a:pt x="54" y="42"/>
                  </a:cubicBezTo>
                  <a:cubicBezTo>
                    <a:pt x="56" y="44"/>
                    <a:pt x="55" y="49"/>
                    <a:pt x="57" y="49"/>
                  </a:cubicBezTo>
                  <a:cubicBezTo>
                    <a:pt x="59" y="49"/>
                    <a:pt x="59" y="53"/>
                    <a:pt x="58" y="55"/>
                  </a:cubicBezTo>
                  <a:cubicBezTo>
                    <a:pt x="58" y="57"/>
                    <a:pt x="55" y="59"/>
                    <a:pt x="60" y="59"/>
                  </a:cubicBezTo>
                  <a:cubicBezTo>
                    <a:pt x="59" y="64"/>
                    <a:pt x="55" y="61"/>
                    <a:pt x="53" y="61"/>
                  </a:cubicBezTo>
                  <a:cubicBezTo>
                    <a:pt x="51" y="60"/>
                    <a:pt x="49" y="61"/>
                    <a:pt x="47" y="61"/>
                  </a:cubicBezTo>
                  <a:cubicBezTo>
                    <a:pt x="47" y="60"/>
                    <a:pt x="48" y="58"/>
                    <a:pt x="47" y="58"/>
                  </a:cubicBezTo>
                  <a:cubicBezTo>
                    <a:pt x="47" y="57"/>
                    <a:pt x="45" y="58"/>
                    <a:pt x="44" y="58"/>
                  </a:cubicBezTo>
                  <a:cubicBezTo>
                    <a:pt x="43" y="57"/>
                    <a:pt x="41" y="52"/>
                    <a:pt x="37" y="52"/>
                  </a:cubicBezTo>
                  <a:cubicBezTo>
                    <a:pt x="38" y="51"/>
                    <a:pt x="39" y="51"/>
                    <a:pt x="39" y="49"/>
                  </a:cubicBezTo>
                  <a:cubicBezTo>
                    <a:pt x="39" y="48"/>
                    <a:pt x="37" y="49"/>
                    <a:pt x="37" y="49"/>
                  </a:cubicBezTo>
                  <a:cubicBezTo>
                    <a:pt x="36" y="50"/>
                    <a:pt x="37" y="47"/>
                    <a:pt x="36" y="46"/>
                  </a:cubicBezTo>
                  <a:cubicBezTo>
                    <a:pt x="35" y="46"/>
                    <a:pt x="34" y="47"/>
                    <a:pt x="33" y="46"/>
                  </a:cubicBezTo>
                  <a:cubicBezTo>
                    <a:pt x="31" y="45"/>
                    <a:pt x="31" y="41"/>
                    <a:pt x="28" y="41"/>
                  </a:cubicBezTo>
                  <a:cubicBezTo>
                    <a:pt x="29" y="35"/>
                    <a:pt x="25" y="35"/>
                    <a:pt x="25" y="31"/>
                  </a:cubicBezTo>
                  <a:cubicBezTo>
                    <a:pt x="23" y="31"/>
                    <a:pt x="24" y="33"/>
                    <a:pt x="23" y="34"/>
                  </a:cubicBezTo>
                  <a:cubicBezTo>
                    <a:pt x="21" y="32"/>
                    <a:pt x="22" y="29"/>
                    <a:pt x="21" y="27"/>
                  </a:cubicBezTo>
                  <a:cubicBezTo>
                    <a:pt x="20" y="26"/>
                    <a:pt x="18" y="25"/>
                    <a:pt x="18" y="24"/>
                  </a:cubicBezTo>
                  <a:cubicBezTo>
                    <a:pt x="17" y="24"/>
                    <a:pt x="17" y="22"/>
                    <a:pt x="15" y="23"/>
                  </a:cubicBezTo>
                  <a:cubicBezTo>
                    <a:pt x="16" y="20"/>
                    <a:pt x="14" y="19"/>
                    <a:pt x="14" y="17"/>
                  </a:cubicBezTo>
                  <a:cubicBezTo>
                    <a:pt x="13" y="15"/>
                    <a:pt x="11" y="15"/>
                    <a:pt x="9" y="14"/>
                  </a:cubicBezTo>
                  <a:cubicBezTo>
                    <a:pt x="9" y="14"/>
                    <a:pt x="6" y="11"/>
                    <a:pt x="7" y="11"/>
                  </a:cubicBezTo>
                  <a:cubicBezTo>
                    <a:pt x="6" y="9"/>
                    <a:pt x="10" y="6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4277" y="2674"/>
              <a:ext cx="101" cy="187"/>
            </a:xfrm>
            <a:custGeom>
              <a:avLst/>
              <a:gdLst>
                <a:gd name="T0" fmla="*/ 32 w 43"/>
                <a:gd name="T1" fmla="*/ 0 h 79"/>
                <a:gd name="T2" fmla="*/ 38 w 43"/>
                <a:gd name="T3" fmla="*/ 1 h 79"/>
                <a:gd name="T4" fmla="*/ 35 w 43"/>
                <a:gd name="T5" fmla="*/ 26 h 79"/>
                <a:gd name="T6" fmla="*/ 32 w 43"/>
                <a:gd name="T7" fmla="*/ 43 h 79"/>
                <a:gd name="T8" fmla="*/ 28 w 43"/>
                <a:gd name="T9" fmla="*/ 50 h 79"/>
                <a:gd name="T10" fmla="*/ 27 w 43"/>
                <a:gd name="T11" fmla="*/ 59 h 79"/>
                <a:gd name="T12" fmla="*/ 27 w 43"/>
                <a:gd name="T13" fmla="*/ 62 h 79"/>
                <a:gd name="T14" fmla="*/ 24 w 43"/>
                <a:gd name="T15" fmla="*/ 63 h 79"/>
                <a:gd name="T16" fmla="*/ 23 w 43"/>
                <a:gd name="T17" fmla="*/ 71 h 79"/>
                <a:gd name="T18" fmla="*/ 21 w 43"/>
                <a:gd name="T19" fmla="*/ 73 h 79"/>
                <a:gd name="T20" fmla="*/ 20 w 43"/>
                <a:gd name="T21" fmla="*/ 77 h 79"/>
                <a:gd name="T22" fmla="*/ 6 w 43"/>
                <a:gd name="T23" fmla="*/ 78 h 79"/>
                <a:gd name="T24" fmla="*/ 4 w 43"/>
                <a:gd name="T25" fmla="*/ 71 h 79"/>
                <a:gd name="T26" fmla="*/ 3 w 43"/>
                <a:gd name="T27" fmla="*/ 69 h 79"/>
                <a:gd name="T28" fmla="*/ 0 w 43"/>
                <a:gd name="T29" fmla="*/ 67 h 79"/>
                <a:gd name="T30" fmla="*/ 0 w 43"/>
                <a:gd name="T31" fmla="*/ 62 h 79"/>
                <a:gd name="T32" fmla="*/ 2 w 43"/>
                <a:gd name="T33" fmla="*/ 60 h 79"/>
                <a:gd name="T34" fmla="*/ 0 w 43"/>
                <a:gd name="T35" fmla="*/ 59 h 79"/>
                <a:gd name="T36" fmla="*/ 3 w 43"/>
                <a:gd name="T37" fmla="*/ 53 h 79"/>
                <a:gd name="T38" fmla="*/ 3 w 43"/>
                <a:gd name="T39" fmla="*/ 50 h 79"/>
                <a:gd name="T40" fmla="*/ 6 w 43"/>
                <a:gd name="T41" fmla="*/ 49 h 79"/>
                <a:gd name="T42" fmla="*/ 9 w 43"/>
                <a:gd name="T43" fmla="*/ 42 h 79"/>
                <a:gd name="T44" fmla="*/ 6 w 43"/>
                <a:gd name="T45" fmla="*/ 38 h 79"/>
                <a:gd name="T46" fmla="*/ 6 w 43"/>
                <a:gd name="T47" fmla="*/ 29 h 79"/>
                <a:gd name="T48" fmla="*/ 9 w 43"/>
                <a:gd name="T49" fmla="*/ 26 h 79"/>
                <a:gd name="T50" fmla="*/ 13 w 43"/>
                <a:gd name="T51" fmla="*/ 24 h 79"/>
                <a:gd name="T52" fmla="*/ 20 w 43"/>
                <a:gd name="T53" fmla="*/ 18 h 79"/>
                <a:gd name="T54" fmla="*/ 24 w 43"/>
                <a:gd name="T55" fmla="*/ 19 h 79"/>
                <a:gd name="T56" fmla="*/ 25 w 43"/>
                <a:gd name="T57" fmla="*/ 11 h 79"/>
                <a:gd name="T58" fmla="*/ 30 w 43"/>
                <a:gd name="T59" fmla="*/ 10 h 79"/>
                <a:gd name="T60" fmla="*/ 32 w 43"/>
                <a:gd name="T6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79">
                  <a:moveTo>
                    <a:pt x="32" y="0"/>
                  </a:moveTo>
                  <a:cubicBezTo>
                    <a:pt x="34" y="1"/>
                    <a:pt x="36" y="1"/>
                    <a:pt x="38" y="1"/>
                  </a:cubicBezTo>
                  <a:cubicBezTo>
                    <a:pt x="36" y="8"/>
                    <a:pt x="43" y="21"/>
                    <a:pt x="35" y="26"/>
                  </a:cubicBezTo>
                  <a:cubicBezTo>
                    <a:pt x="35" y="33"/>
                    <a:pt x="34" y="38"/>
                    <a:pt x="32" y="43"/>
                  </a:cubicBezTo>
                  <a:cubicBezTo>
                    <a:pt x="32" y="46"/>
                    <a:pt x="31" y="50"/>
                    <a:pt x="28" y="50"/>
                  </a:cubicBezTo>
                  <a:cubicBezTo>
                    <a:pt x="29" y="54"/>
                    <a:pt x="27" y="56"/>
                    <a:pt x="27" y="59"/>
                  </a:cubicBezTo>
                  <a:cubicBezTo>
                    <a:pt x="27" y="59"/>
                    <a:pt x="27" y="61"/>
                    <a:pt x="27" y="62"/>
                  </a:cubicBezTo>
                  <a:cubicBezTo>
                    <a:pt x="27" y="62"/>
                    <a:pt x="24" y="63"/>
                    <a:pt x="24" y="63"/>
                  </a:cubicBezTo>
                  <a:cubicBezTo>
                    <a:pt x="23" y="65"/>
                    <a:pt x="24" y="68"/>
                    <a:pt x="23" y="71"/>
                  </a:cubicBezTo>
                  <a:cubicBezTo>
                    <a:pt x="22" y="72"/>
                    <a:pt x="21" y="71"/>
                    <a:pt x="21" y="73"/>
                  </a:cubicBezTo>
                  <a:cubicBezTo>
                    <a:pt x="21" y="74"/>
                    <a:pt x="19" y="75"/>
                    <a:pt x="20" y="77"/>
                  </a:cubicBezTo>
                  <a:cubicBezTo>
                    <a:pt x="16" y="78"/>
                    <a:pt x="11" y="79"/>
                    <a:pt x="6" y="78"/>
                  </a:cubicBezTo>
                  <a:cubicBezTo>
                    <a:pt x="6" y="75"/>
                    <a:pt x="3" y="75"/>
                    <a:pt x="4" y="71"/>
                  </a:cubicBezTo>
                  <a:cubicBezTo>
                    <a:pt x="3" y="71"/>
                    <a:pt x="3" y="70"/>
                    <a:pt x="3" y="69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0" y="60"/>
                    <a:pt x="1" y="61"/>
                    <a:pt x="2" y="60"/>
                  </a:cubicBezTo>
                  <a:cubicBezTo>
                    <a:pt x="2" y="59"/>
                    <a:pt x="0" y="59"/>
                    <a:pt x="0" y="59"/>
                  </a:cubicBezTo>
                  <a:cubicBezTo>
                    <a:pt x="1" y="56"/>
                    <a:pt x="2" y="55"/>
                    <a:pt x="3" y="53"/>
                  </a:cubicBezTo>
                  <a:cubicBezTo>
                    <a:pt x="3" y="53"/>
                    <a:pt x="3" y="51"/>
                    <a:pt x="3" y="50"/>
                  </a:cubicBezTo>
                  <a:cubicBezTo>
                    <a:pt x="3" y="50"/>
                    <a:pt x="6" y="49"/>
                    <a:pt x="6" y="49"/>
                  </a:cubicBezTo>
                  <a:cubicBezTo>
                    <a:pt x="6" y="47"/>
                    <a:pt x="4" y="37"/>
                    <a:pt x="9" y="42"/>
                  </a:cubicBezTo>
                  <a:cubicBezTo>
                    <a:pt x="9" y="39"/>
                    <a:pt x="6" y="40"/>
                    <a:pt x="6" y="38"/>
                  </a:cubicBezTo>
                  <a:cubicBezTo>
                    <a:pt x="6" y="35"/>
                    <a:pt x="6" y="32"/>
                    <a:pt x="6" y="29"/>
                  </a:cubicBezTo>
                  <a:cubicBezTo>
                    <a:pt x="8" y="30"/>
                    <a:pt x="8" y="28"/>
                    <a:pt x="9" y="26"/>
                  </a:cubicBezTo>
                  <a:cubicBezTo>
                    <a:pt x="11" y="27"/>
                    <a:pt x="12" y="24"/>
                    <a:pt x="13" y="24"/>
                  </a:cubicBezTo>
                  <a:cubicBezTo>
                    <a:pt x="15" y="23"/>
                    <a:pt x="21" y="24"/>
                    <a:pt x="20" y="18"/>
                  </a:cubicBezTo>
                  <a:cubicBezTo>
                    <a:pt x="22" y="18"/>
                    <a:pt x="22" y="19"/>
                    <a:pt x="24" y="19"/>
                  </a:cubicBezTo>
                  <a:cubicBezTo>
                    <a:pt x="23" y="15"/>
                    <a:pt x="25" y="14"/>
                    <a:pt x="25" y="11"/>
                  </a:cubicBezTo>
                  <a:cubicBezTo>
                    <a:pt x="30" y="13"/>
                    <a:pt x="28" y="2"/>
                    <a:pt x="30" y="10"/>
                  </a:cubicBezTo>
                  <a:cubicBezTo>
                    <a:pt x="34" y="8"/>
                    <a:pt x="30" y="2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5221" y="2665"/>
              <a:ext cx="546" cy="400"/>
            </a:xfrm>
            <a:custGeom>
              <a:avLst/>
              <a:gdLst>
                <a:gd name="T0" fmla="*/ 134 w 231"/>
                <a:gd name="T1" fmla="*/ 14 h 169"/>
                <a:gd name="T2" fmla="*/ 129 w 231"/>
                <a:gd name="T3" fmla="*/ 16 h 169"/>
                <a:gd name="T4" fmla="*/ 136 w 231"/>
                <a:gd name="T5" fmla="*/ 25 h 169"/>
                <a:gd name="T6" fmla="*/ 155 w 231"/>
                <a:gd name="T7" fmla="*/ 36 h 169"/>
                <a:gd name="T8" fmla="*/ 161 w 231"/>
                <a:gd name="T9" fmla="*/ 28 h 169"/>
                <a:gd name="T10" fmla="*/ 162 w 231"/>
                <a:gd name="T11" fmla="*/ 22 h 169"/>
                <a:gd name="T12" fmla="*/ 164 w 231"/>
                <a:gd name="T13" fmla="*/ 9 h 169"/>
                <a:gd name="T14" fmla="*/ 168 w 231"/>
                <a:gd name="T15" fmla="*/ 2 h 169"/>
                <a:gd name="T16" fmla="*/ 172 w 231"/>
                <a:gd name="T17" fmla="*/ 8 h 169"/>
                <a:gd name="T18" fmla="*/ 179 w 231"/>
                <a:gd name="T19" fmla="*/ 22 h 169"/>
                <a:gd name="T20" fmla="*/ 186 w 231"/>
                <a:gd name="T21" fmla="*/ 32 h 169"/>
                <a:gd name="T22" fmla="*/ 193 w 231"/>
                <a:gd name="T23" fmla="*/ 42 h 169"/>
                <a:gd name="T24" fmla="*/ 197 w 231"/>
                <a:gd name="T25" fmla="*/ 53 h 169"/>
                <a:gd name="T26" fmla="*/ 202 w 231"/>
                <a:gd name="T27" fmla="*/ 56 h 169"/>
                <a:gd name="T28" fmla="*/ 210 w 231"/>
                <a:gd name="T29" fmla="*/ 61 h 169"/>
                <a:gd name="T30" fmla="*/ 217 w 231"/>
                <a:gd name="T31" fmla="*/ 75 h 169"/>
                <a:gd name="T32" fmla="*/ 220 w 231"/>
                <a:gd name="T33" fmla="*/ 78 h 169"/>
                <a:gd name="T34" fmla="*/ 228 w 231"/>
                <a:gd name="T35" fmla="*/ 84 h 169"/>
                <a:gd name="T36" fmla="*/ 231 w 231"/>
                <a:gd name="T37" fmla="*/ 108 h 169"/>
                <a:gd name="T38" fmla="*/ 227 w 231"/>
                <a:gd name="T39" fmla="*/ 119 h 169"/>
                <a:gd name="T40" fmla="*/ 227 w 231"/>
                <a:gd name="T41" fmla="*/ 123 h 169"/>
                <a:gd name="T42" fmla="*/ 224 w 231"/>
                <a:gd name="T43" fmla="*/ 131 h 169"/>
                <a:gd name="T44" fmla="*/ 216 w 231"/>
                <a:gd name="T45" fmla="*/ 138 h 169"/>
                <a:gd name="T46" fmla="*/ 209 w 231"/>
                <a:gd name="T47" fmla="*/ 159 h 169"/>
                <a:gd name="T48" fmla="*/ 196 w 231"/>
                <a:gd name="T49" fmla="*/ 165 h 169"/>
                <a:gd name="T50" fmla="*/ 190 w 231"/>
                <a:gd name="T51" fmla="*/ 169 h 169"/>
                <a:gd name="T52" fmla="*/ 179 w 231"/>
                <a:gd name="T53" fmla="*/ 167 h 169"/>
                <a:gd name="T54" fmla="*/ 154 w 231"/>
                <a:gd name="T55" fmla="*/ 162 h 169"/>
                <a:gd name="T56" fmla="*/ 152 w 231"/>
                <a:gd name="T57" fmla="*/ 154 h 169"/>
                <a:gd name="T58" fmla="*/ 151 w 231"/>
                <a:gd name="T59" fmla="*/ 150 h 169"/>
                <a:gd name="T60" fmla="*/ 140 w 231"/>
                <a:gd name="T61" fmla="*/ 141 h 169"/>
                <a:gd name="T62" fmla="*/ 134 w 231"/>
                <a:gd name="T63" fmla="*/ 134 h 169"/>
                <a:gd name="T64" fmla="*/ 123 w 231"/>
                <a:gd name="T65" fmla="*/ 130 h 169"/>
                <a:gd name="T66" fmla="*/ 117 w 231"/>
                <a:gd name="T67" fmla="*/ 127 h 169"/>
                <a:gd name="T68" fmla="*/ 91 w 231"/>
                <a:gd name="T69" fmla="*/ 122 h 169"/>
                <a:gd name="T70" fmla="*/ 77 w 231"/>
                <a:gd name="T71" fmla="*/ 126 h 169"/>
                <a:gd name="T72" fmla="*/ 71 w 231"/>
                <a:gd name="T73" fmla="*/ 129 h 169"/>
                <a:gd name="T74" fmla="*/ 67 w 231"/>
                <a:gd name="T75" fmla="*/ 133 h 169"/>
                <a:gd name="T76" fmla="*/ 64 w 231"/>
                <a:gd name="T77" fmla="*/ 133 h 169"/>
                <a:gd name="T78" fmla="*/ 39 w 231"/>
                <a:gd name="T79" fmla="*/ 137 h 169"/>
                <a:gd name="T80" fmla="*/ 35 w 231"/>
                <a:gd name="T81" fmla="*/ 140 h 169"/>
                <a:gd name="T82" fmla="*/ 11 w 231"/>
                <a:gd name="T83" fmla="*/ 144 h 169"/>
                <a:gd name="T84" fmla="*/ 14 w 231"/>
                <a:gd name="T85" fmla="*/ 129 h 169"/>
                <a:gd name="T86" fmla="*/ 11 w 231"/>
                <a:gd name="T87" fmla="*/ 120 h 169"/>
                <a:gd name="T88" fmla="*/ 11 w 231"/>
                <a:gd name="T89" fmla="*/ 115 h 169"/>
                <a:gd name="T90" fmla="*/ 7 w 231"/>
                <a:gd name="T91" fmla="*/ 106 h 169"/>
                <a:gd name="T92" fmla="*/ 5 w 231"/>
                <a:gd name="T93" fmla="*/ 99 h 169"/>
                <a:gd name="T94" fmla="*/ 2 w 231"/>
                <a:gd name="T95" fmla="*/ 91 h 169"/>
                <a:gd name="T96" fmla="*/ 4 w 231"/>
                <a:gd name="T97" fmla="*/ 84 h 169"/>
                <a:gd name="T98" fmla="*/ 4 w 231"/>
                <a:gd name="T99" fmla="*/ 66 h 169"/>
                <a:gd name="T100" fmla="*/ 19 w 231"/>
                <a:gd name="T101" fmla="*/ 56 h 169"/>
                <a:gd name="T102" fmla="*/ 37 w 231"/>
                <a:gd name="T103" fmla="*/ 52 h 169"/>
                <a:gd name="T104" fmla="*/ 47 w 231"/>
                <a:gd name="T105" fmla="*/ 47 h 169"/>
                <a:gd name="T106" fmla="*/ 51 w 231"/>
                <a:gd name="T107" fmla="*/ 32 h 169"/>
                <a:gd name="T108" fmla="*/ 64 w 231"/>
                <a:gd name="T109" fmla="*/ 32 h 169"/>
                <a:gd name="T110" fmla="*/ 67 w 231"/>
                <a:gd name="T111" fmla="*/ 22 h 169"/>
                <a:gd name="T112" fmla="*/ 78 w 231"/>
                <a:gd name="T113" fmla="*/ 15 h 169"/>
                <a:gd name="T114" fmla="*/ 87 w 231"/>
                <a:gd name="T115" fmla="*/ 19 h 169"/>
                <a:gd name="T116" fmla="*/ 89 w 231"/>
                <a:gd name="T117" fmla="*/ 21 h 169"/>
                <a:gd name="T118" fmla="*/ 92 w 231"/>
                <a:gd name="T119" fmla="*/ 18 h 169"/>
                <a:gd name="T120" fmla="*/ 102 w 231"/>
                <a:gd name="T121" fmla="*/ 9 h 169"/>
                <a:gd name="T122" fmla="*/ 109 w 231"/>
                <a:gd name="T123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69">
                  <a:moveTo>
                    <a:pt x="134" y="7"/>
                  </a:moveTo>
                  <a:cubicBezTo>
                    <a:pt x="134" y="9"/>
                    <a:pt x="134" y="11"/>
                    <a:pt x="134" y="14"/>
                  </a:cubicBezTo>
                  <a:cubicBezTo>
                    <a:pt x="133" y="14"/>
                    <a:pt x="131" y="14"/>
                    <a:pt x="130" y="14"/>
                  </a:cubicBezTo>
                  <a:cubicBezTo>
                    <a:pt x="132" y="15"/>
                    <a:pt x="131" y="16"/>
                    <a:pt x="129" y="16"/>
                  </a:cubicBezTo>
                  <a:cubicBezTo>
                    <a:pt x="131" y="19"/>
                    <a:pt x="128" y="18"/>
                    <a:pt x="129" y="22"/>
                  </a:cubicBezTo>
                  <a:cubicBezTo>
                    <a:pt x="130" y="24"/>
                    <a:pt x="132" y="25"/>
                    <a:pt x="136" y="25"/>
                  </a:cubicBezTo>
                  <a:cubicBezTo>
                    <a:pt x="136" y="31"/>
                    <a:pt x="145" y="29"/>
                    <a:pt x="145" y="35"/>
                  </a:cubicBezTo>
                  <a:cubicBezTo>
                    <a:pt x="149" y="35"/>
                    <a:pt x="153" y="34"/>
                    <a:pt x="155" y="36"/>
                  </a:cubicBezTo>
                  <a:cubicBezTo>
                    <a:pt x="158" y="35"/>
                    <a:pt x="155" y="30"/>
                    <a:pt x="161" y="32"/>
                  </a:cubicBezTo>
                  <a:cubicBezTo>
                    <a:pt x="160" y="31"/>
                    <a:pt x="159" y="28"/>
                    <a:pt x="161" y="28"/>
                  </a:cubicBezTo>
                  <a:cubicBezTo>
                    <a:pt x="163" y="28"/>
                    <a:pt x="161" y="25"/>
                    <a:pt x="161" y="23"/>
                  </a:cubicBezTo>
                  <a:cubicBezTo>
                    <a:pt x="161" y="23"/>
                    <a:pt x="162" y="23"/>
                    <a:pt x="162" y="22"/>
                  </a:cubicBezTo>
                  <a:cubicBezTo>
                    <a:pt x="162" y="21"/>
                    <a:pt x="164" y="19"/>
                    <a:pt x="164" y="16"/>
                  </a:cubicBezTo>
                  <a:cubicBezTo>
                    <a:pt x="163" y="15"/>
                    <a:pt x="162" y="14"/>
                    <a:pt x="164" y="9"/>
                  </a:cubicBezTo>
                  <a:cubicBezTo>
                    <a:pt x="164" y="9"/>
                    <a:pt x="166" y="10"/>
                    <a:pt x="167" y="9"/>
                  </a:cubicBezTo>
                  <a:cubicBezTo>
                    <a:pt x="168" y="8"/>
                    <a:pt x="167" y="4"/>
                    <a:pt x="168" y="2"/>
                  </a:cubicBezTo>
                  <a:cubicBezTo>
                    <a:pt x="171" y="2"/>
                    <a:pt x="169" y="7"/>
                    <a:pt x="171" y="8"/>
                  </a:cubicBezTo>
                  <a:cubicBezTo>
                    <a:pt x="171" y="8"/>
                    <a:pt x="172" y="8"/>
                    <a:pt x="172" y="8"/>
                  </a:cubicBezTo>
                  <a:cubicBezTo>
                    <a:pt x="173" y="10"/>
                    <a:pt x="174" y="13"/>
                    <a:pt x="175" y="15"/>
                  </a:cubicBezTo>
                  <a:cubicBezTo>
                    <a:pt x="176" y="17"/>
                    <a:pt x="179" y="19"/>
                    <a:pt x="179" y="22"/>
                  </a:cubicBezTo>
                  <a:cubicBezTo>
                    <a:pt x="183" y="18"/>
                    <a:pt x="180" y="24"/>
                    <a:pt x="185" y="23"/>
                  </a:cubicBezTo>
                  <a:cubicBezTo>
                    <a:pt x="185" y="26"/>
                    <a:pt x="184" y="30"/>
                    <a:pt x="186" y="32"/>
                  </a:cubicBezTo>
                  <a:cubicBezTo>
                    <a:pt x="188" y="34"/>
                    <a:pt x="186" y="37"/>
                    <a:pt x="188" y="42"/>
                  </a:cubicBezTo>
                  <a:cubicBezTo>
                    <a:pt x="191" y="37"/>
                    <a:pt x="188" y="41"/>
                    <a:pt x="193" y="42"/>
                  </a:cubicBezTo>
                  <a:cubicBezTo>
                    <a:pt x="194" y="44"/>
                    <a:pt x="192" y="44"/>
                    <a:pt x="192" y="46"/>
                  </a:cubicBezTo>
                  <a:cubicBezTo>
                    <a:pt x="194" y="48"/>
                    <a:pt x="198" y="48"/>
                    <a:pt x="197" y="53"/>
                  </a:cubicBezTo>
                  <a:cubicBezTo>
                    <a:pt x="198" y="53"/>
                    <a:pt x="201" y="52"/>
                    <a:pt x="202" y="53"/>
                  </a:cubicBezTo>
                  <a:cubicBezTo>
                    <a:pt x="202" y="53"/>
                    <a:pt x="201" y="55"/>
                    <a:pt x="202" y="56"/>
                  </a:cubicBezTo>
                  <a:cubicBezTo>
                    <a:pt x="202" y="56"/>
                    <a:pt x="204" y="55"/>
                    <a:pt x="204" y="56"/>
                  </a:cubicBezTo>
                  <a:cubicBezTo>
                    <a:pt x="206" y="58"/>
                    <a:pt x="206" y="62"/>
                    <a:pt x="210" y="61"/>
                  </a:cubicBezTo>
                  <a:cubicBezTo>
                    <a:pt x="210" y="65"/>
                    <a:pt x="213" y="69"/>
                    <a:pt x="214" y="71"/>
                  </a:cubicBezTo>
                  <a:cubicBezTo>
                    <a:pt x="215" y="72"/>
                    <a:pt x="216" y="74"/>
                    <a:pt x="217" y="75"/>
                  </a:cubicBezTo>
                  <a:cubicBezTo>
                    <a:pt x="217" y="76"/>
                    <a:pt x="219" y="75"/>
                    <a:pt x="220" y="75"/>
                  </a:cubicBezTo>
                  <a:cubicBezTo>
                    <a:pt x="220" y="76"/>
                    <a:pt x="219" y="78"/>
                    <a:pt x="220" y="78"/>
                  </a:cubicBezTo>
                  <a:cubicBezTo>
                    <a:pt x="221" y="79"/>
                    <a:pt x="223" y="79"/>
                    <a:pt x="223" y="78"/>
                  </a:cubicBezTo>
                  <a:cubicBezTo>
                    <a:pt x="226" y="81"/>
                    <a:pt x="223" y="85"/>
                    <a:pt x="228" y="84"/>
                  </a:cubicBezTo>
                  <a:cubicBezTo>
                    <a:pt x="225" y="88"/>
                    <a:pt x="229" y="93"/>
                    <a:pt x="230" y="99"/>
                  </a:cubicBezTo>
                  <a:cubicBezTo>
                    <a:pt x="230" y="102"/>
                    <a:pt x="228" y="106"/>
                    <a:pt x="231" y="108"/>
                  </a:cubicBezTo>
                  <a:cubicBezTo>
                    <a:pt x="228" y="110"/>
                    <a:pt x="229" y="112"/>
                    <a:pt x="228" y="117"/>
                  </a:cubicBezTo>
                  <a:cubicBezTo>
                    <a:pt x="228" y="117"/>
                    <a:pt x="226" y="118"/>
                    <a:pt x="227" y="119"/>
                  </a:cubicBezTo>
                  <a:cubicBezTo>
                    <a:pt x="227" y="119"/>
                    <a:pt x="228" y="119"/>
                    <a:pt x="228" y="119"/>
                  </a:cubicBezTo>
                  <a:cubicBezTo>
                    <a:pt x="228" y="119"/>
                    <a:pt x="227" y="122"/>
                    <a:pt x="227" y="123"/>
                  </a:cubicBezTo>
                  <a:cubicBezTo>
                    <a:pt x="227" y="123"/>
                    <a:pt x="224" y="124"/>
                    <a:pt x="224" y="124"/>
                  </a:cubicBezTo>
                  <a:cubicBezTo>
                    <a:pt x="224" y="126"/>
                    <a:pt x="227" y="128"/>
                    <a:pt x="224" y="131"/>
                  </a:cubicBezTo>
                  <a:cubicBezTo>
                    <a:pt x="221" y="131"/>
                    <a:pt x="222" y="135"/>
                    <a:pt x="218" y="134"/>
                  </a:cubicBezTo>
                  <a:cubicBezTo>
                    <a:pt x="219" y="137"/>
                    <a:pt x="218" y="139"/>
                    <a:pt x="216" y="138"/>
                  </a:cubicBezTo>
                  <a:cubicBezTo>
                    <a:pt x="217" y="144"/>
                    <a:pt x="213" y="146"/>
                    <a:pt x="214" y="151"/>
                  </a:cubicBezTo>
                  <a:cubicBezTo>
                    <a:pt x="208" y="150"/>
                    <a:pt x="209" y="156"/>
                    <a:pt x="209" y="159"/>
                  </a:cubicBezTo>
                  <a:cubicBezTo>
                    <a:pt x="207" y="159"/>
                    <a:pt x="204" y="159"/>
                    <a:pt x="204" y="161"/>
                  </a:cubicBezTo>
                  <a:cubicBezTo>
                    <a:pt x="204" y="163"/>
                    <a:pt x="199" y="164"/>
                    <a:pt x="196" y="165"/>
                  </a:cubicBezTo>
                  <a:cubicBezTo>
                    <a:pt x="195" y="166"/>
                    <a:pt x="194" y="167"/>
                    <a:pt x="193" y="168"/>
                  </a:cubicBezTo>
                  <a:cubicBezTo>
                    <a:pt x="192" y="169"/>
                    <a:pt x="190" y="168"/>
                    <a:pt x="190" y="169"/>
                  </a:cubicBezTo>
                  <a:cubicBezTo>
                    <a:pt x="187" y="168"/>
                    <a:pt x="186" y="165"/>
                    <a:pt x="182" y="164"/>
                  </a:cubicBezTo>
                  <a:cubicBezTo>
                    <a:pt x="179" y="162"/>
                    <a:pt x="180" y="166"/>
                    <a:pt x="179" y="167"/>
                  </a:cubicBezTo>
                  <a:cubicBezTo>
                    <a:pt x="176" y="168"/>
                    <a:pt x="171" y="166"/>
                    <a:pt x="169" y="169"/>
                  </a:cubicBezTo>
                  <a:cubicBezTo>
                    <a:pt x="164" y="167"/>
                    <a:pt x="161" y="163"/>
                    <a:pt x="154" y="162"/>
                  </a:cubicBezTo>
                  <a:cubicBezTo>
                    <a:pt x="155" y="160"/>
                    <a:pt x="155" y="159"/>
                    <a:pt x="154" y="155"/>
                  </a:cubicBezTo>
                  <a:cubicBezTo>
                    <a:pt x="154" y="155"/>
                    <a:pt x="153" y="155"/>
                    <a:pt x="152" y="154"/>
                  </a:cubicBezTo>
                  <a:cubicBezTo>
                    <a:pt x="152" y="154"/>
                    <a:pt x="153" y="153"/>
                    <a:pt x="152" y="153"/>
                  </a:cubicBezTo>
                  <a:cubicBezTo>
                    <a:pt x="152" y="151"/>
                    <a:pt x="149" y="150"/>
                    <a:pt x="151" y="150"/>
                  </a:cubicBezTo>
                  <a:cubicBezTo>
                    <a:pt x="150" y="149"/>
                    <a:pt x="145" y="145"/>
                    <a:pt x="144" y="148"/>
                  </a:cubicBezTo>
                  <a:cubicBezTo>
                    <a:pt x="142" y="147"/>
                    <a:pt x="142" y="143"/>
                    <a:pt x="140" y="141"/>
                  </a:cubicBezTo>
                  <a:cubicBezTo>
                    <a:pt x="139" y="138"/>
                    <a:pt x="141" y="138"/>
                    <a:pt x="141" y="136"/>
                  </a:cubicBezTo>
                  <a:cubicBezTo>
                    <a:pt x="140" y="134"/>
                    <a:pt x="139" y="135"/>
                    <a:pt x="134" y="134"/>
                  </a:cubicBezTo>
                  <a:cubicBezTo>
                    <a:pt x="131" y="136"/>
                    <a:pt x="132" y="141"/>
                    <a:pt x="126" y="140"/>
                  </a:cubicBezTo>
                  <a:cubicBezTo>
                    <a:pt x="127" y="134"/>
                    <a:pt x="122" y="136"/>
                    <a:pt x="123" y="130"/>
                  </a:cubicBezTo>
                  <a:cubicBezTo>
                    <a:pt x="120" y="130"/>
                    <a:pt x="119" y="128"/>
                    <a:pt x="115" y="129"/>
                  </a:cubicBezTo>
                  <a:cubicBezTo>
                    <a:pt x="115" y="127"/>
                    <a:pt x="116" y="128"/>
                    <a:pt x="117" y="127"/>
                  </a:cubicBezTo>
                  <a:cubicBezTo>
                    <a:pt x="114" y="123"/>
                    <a:pt x="110" y="127"/>
                    <a:pt x="103" y="126"/>
                  </a:cubicBezTo>
                  <a:cubicBezTo>
                    <a:pt x="99" y="125"/>
                    <a:pt x="95" y="123"/>
                    <a:pt x="91" y="122"/>
                  </a:cubicBezTo>
                  <a:cubicBezTo>
                    <a:pt x="88" y="123"/>
                    <a:pt x="83" y="122"/>
                    <a:pt x="82" y="126"/>
                  </a:cubicBezTo>
                  <a:cubicBezTo>
                    <a:pt x="80" y="126"/>
                    <a:pt x="79" y="126"/>
                    <a:pt x="77" y="126"/>
                  </a:cubicBezTo>
                  <a:cubicBezTo>
                    <a:pt x="75" y="126"/>
                    <a:pt x="76" y="127"/>
                    <a:pt x="75" y="127"/>
                  </a:cubicBezTo>
                  <a:cubicBezTo>
                    <a:pt x="73" y="128"/>
                    <a:pt x="74" y="125"/>
                    <a:pt x="71" y="129"/>
                  </a:cubicBezTo>
                  <a:cubicBezTo>
                    <a:pt x="71" y="129"/>
                    <a:pt x="69" y="130"/>
                    <a:pt x="70" y="131"/>
                  </a:cubicBezTo>
                  <a:cubicBezTo>
                    <a:pt x="68" y="129"/>
                    <a:pt x="67" y="127"/>
                    <a:pt x="67" y="133"/>
                  </a:cubicBezTo>
                  <a:cubicBezTo>
                    <a:pt x="66" y="133"/>
                    <a:pt x="66" y="131"/>
                    <a:pt x="64" y="131"/>
                  </a:cubicBezTo>
                  <a:cubicBezTo>
                    <a:pt x="62" y="131"/>
                    <a:pt x="64" y="133"/>
                    <a:pt x="64" y="133"/>
                  </a:cubicBezTo>
                  <a:cubicBezTo>
                    <a:pt x="62" y="136"/>
                    <a:pt x="58" y="135"/>
                    <a:pt x="57" y="138"/>
                  </a:cubicBezTo>
                  <a:cubicBezTo>
                    <a:pt x="53" y="136"/>
                    <a:pt x="45" y="138"/>
                    <a:pt x="39" y="137"/>
                  </a:cubicBezTo>
                  <a:cubicBezTo>
                    <a:pt x="37" y="137"/>
                    <a:pt x="38" y="139"/>
                    <a:pt x="37" y="140"/>
                  </a:cubicBezTo>
                  <a:cubicBezTo>
                    <a:pt x="37" y="140"/>
                    <a:pt x="35" y="140"/>
                    <a:pt x="35" y="140"/>
                  </a:cubicBezTo>
                  <a:cubicBezTo>
                    <a:pt x="33" y="140"/>
                    <a:pt x="32" y="141"/>
                    <a:pt x="30" y="141"/>
                  </a:cubicBezTo>
                  <a:cubicBezTo>
                    <a:pt x="26" y="142"/>
                    <a:pt x="19" y="145"/>
                    <a:pt x="11" y="144"/>
                  </a:cubicBezTo>
                  <a:cubicBezTo>
                    <a:pt x="12" y="141"/>
                    <a:pt x="11" y="136"/>
                    <a:pt x="15" y="136"/>
                  </a:cubicBezTo>
                  <a:cubicBezTo>
                    <a:pt x="14" y="134"/>
                    <a:pt x="17" y="129"/>
                    <a:pt x="14" y="129"/>
                  </a:cubicBezTo>
                  <a:cubicBezTo>
                    <a:pt x="10" y="128"/>
                    <a:pt x="15" y="127"/>
                    <a:pt x="14" y="123"/>
                  </a:cubicBezTo>
                  <a:cubicBezTo>
                    <a:pt x="12" y="120"/>
                    <a:pt x="12" y="126"/>
                    <a:pt x="11" y="120"/>
                  </a:cubicBezTo>
                  <a:cubicBezTo>
                    <a:pt x="11" y="120"/>
                    <a:pt x="11" y="118"/>
                    <a:pt x="11" y="117"/>
                  </a:cubicBezTo>
                  <a:cubicBezTo>
                    <a:pt x="9" y="116"/>
                    <a:pt x="11" y="117"/>
                    <a:pt x="11" y="115"/>
                  </a:cubicBezTo>
                  <a:cubicBezTo>
                    <a:pt x="10" y="112"/>
                    <a:pt x="7" y="109"/>
                    <a:pt x="9" y="108"/>
                  </a:cubicBezTo>
                  <a:cubicBezTo>
                    <a:pt x="10" y="106"/>
                    <a:pt x="7" y="107"/>
                    <a:pt x="7" y="106"/>
                  </a:cubicBezTo>
                  <a:cubicBezTo>
                    <a:pt x="6" y="106"/>
                    <a:pt x="7" y="104"/>
                    <a:pt x="7" y="103"/>
                  </a:cubicBezTo>
                  <a:cubicBezTo>
                    <a:pt x="7" y="103"/>
                    <a:pt x="5" y="99"/>
                    <a:pt x="5" y="99"/>
                  </a:cubicBezTo>
                  <a:cubicBezTo>
                    <a:pt x="3" y="98"/>
                    <a:pt x="6" y="99"/>
                    <a:pt x="5" y="96"/>
                  </a:cubicBezTo>
                  <a:cubicBezTo>
                    <a:pt x="5" y="94"/>
                    <a:pt x="2" y="94"/>
                    <a:pt x="2" y="91"/>
                  </a:cubicBezTo>
                  <a:cubicBezTo>
                    <a:pt x="6" y="91"/>
                    <a:pt x="4" y="86"/>
                    <a:pt x="7" y="85"/>
                  </a:cubicBezTo>
                  <a:cubicBezTo>
                    <a:pt x="7" y="83"/>
                    <a:pt x="4" y="84"/>
                    <a:pt x="4" y="84"/>
                  </a:cubicBezTo>
                  <a:cubicBezTo>
                    <a:pt x="3" y="82"/>
                    <a:pt x="5" y="79"/>
                    <a:pt x="1" y="80"/>
                  </a:cubicBezTo>
                  <a:cubicBezTo>
                    <a:pt x="0" y="73"/>
                    <a:pt x="3" y="71"/>
                    <a:pt x="4" y="66"/>
                  </a:cubicBezTo>
                  <a:cubicBezTo>
                    <a:pt x="5" y="68"/>
                    <a:pt x="11" y="66"/>
                    <a:pt x="11" y="63"/>
                  </a:cubicBezTo>
                  <a:cubicBezTo>
                    <a:pt x="11" y="60"/>
                    <a:pt x="20" y="62"/>
                    <a:pt x="19" y="56"/>
                  </a:cubicBezTo>
                  <a:cubicBezTo>
                    <a:pt x="27" y="57"/>
                    <a:pt x="31" y="53"/>
                    <a:pt x="37" y="53"/>
                  </a:cubicBezTo>
                  <a:cubicBezTo>
                    <a:pt x="39" y="53"/>
                    <a:pt x="38" y="51"/>
                    <a:pt x="37" y="52"/>
                  </a:cubicBezTo>
                  <a:cubicBezTo>
                    <a:pt x="40" y="49"/>
                    <a:pt x="44" y="51"/>
                    <a:pt x="44" y="46"/>
                  </a:cubicBezTo>
                  <a:cubicBezTo>
                    <a:pt x="46" y="46"/>
                    <a:pt x="46" y="47"/>
                    <a:pt x="47" y="47"/>
                  </a:cubicBezTo>
                  <a:cubicBezTo>
                    <a:pt x="51" y="48"/>
                    <a:pt x="46" y="41"/>
                    <a:pt x="51" y="43"/>
                  </a:cubicBezTo>
                  <a:cubicBezTo>
                    <a:pt x="50" y="37"/>
                    <a:pt x="51" y="38"/>
                    <a:pt x="51" y="32"/>
                  </a:cubicBezTo>
                  <a:cubicBezTo>
                    <a:pt x="55" y="32"/>
                    <a:pt x="57" y="34"/>
                    <a:pt x="60" y="35"/>
                  </a:cubicBezTo>
                  <a:cubicBezTo>
                    <a:pt x="61" y="34"/>
                    <a:pt x="61" y="31"/>
                    <a:pt x="64" y="32"/>
                  </a:cubicBezTo>
                  <a:cubicBezTo>
                    <a:pt x="62" y="29"/>
                    <a:pt x="68" y="27"/>
                    <a:pt x="64" y="26"/>
                  </a:cubicBezTo>
                  <a:cubicBezTo>
                    <a:pt x="65" y="25"/>
                    <a:pt x="67" y="25"/>
                    <a:pt x="67" y="22"/>
                  </a:cubicBezTo>
                  <a:cubicBezTo>
                    <a:pt x="71" y="23"/>
                    <a:pt x="69" y="17"/>
                    <a:pt x="74" y="19"/>
                  </a:cubicBezTo>
                  <a:cubicBezTo>
                    <a:pt x="75" y="18"/>
                    <a:pt x="77" y="16"/>
                    <a:pt x="78" y="15"/>
                  </a:cubicBezTo>
                  <a:cubicBezTo>
                    <a:pt x="80" y="16"/>
                    <a:pt x="82" y="17"/>
                    <a:pt x="85" y="16"/>
                  </a:cubicBezTo>
                  <a:cubicBezTo>
                    <a:pt x="82" y="19"/>
                    <a:pt x="86" y="18"/>
                    <a:pt x="87" y="19"/>
                  </a:cubicBezTo>
                  <a:cubicBezTo>
                    <a:pt x="87" y="19"/>
                    <a:pt x="86" y="21"/>
                    <a:pt x="87" y="21"/>
                  </a:cubicBezTo>
                  <a:cubicBezTo>
                    <a:pt x="87" y="21"/>
                    <a:pt x="89" y="20"/>
                    <a:pt x="89" y="21"/>
                  </a:cubicBezTo>
                  <a:cubicBezTo>
                    <a:pt x="90" y="21"/>
                    <a:pt x="91" y="25"/>
                    <a:pt x="95" y="23"/>
                  </a:cubicBezTo>
                  <a:cubicBezTo>
                    <a:pt x="97" y="24"/>
                    <a:pt x="96" y="16"/>
                    <a:pt x="92" y="18"/>
                  </a:cubicBezTo>
                  <a:cubicBezTo>
                    <a:pt x="93" y="17"/>
                    <a:pt x="95" y="16"/>
                    <a:pt x="96" y="15"/>
                  </a:cubicBezTo>
                  <a:cubicBezTo>
                    <a:pt x="97" y="11"/>
                    <a:pt x="98" y="10"/>
                    <a:pt x="102" y="9"/>
                  </a:cubicBezTo>
                  <a:cubicBezTo>
                    <a:pt x="102" y="6"/>
                    <a:pt x="103" y="5"/>
                    <a:pt x="106" y="5"/>
                  </a:cubicBezTo>
                  <a:cubicBezTo>
                    <a:pt x="104" y="9"/>
                    <a:pt x="105" y="7"/>
                    <a:pt x="109" y="7"/>
                  </a:cubicBezTo>
                  <a:cubicBezTo>
                    <a:pt x="115" y="0"/>
                    <a:pt x="126" y="7"/>
                    <a:pt x="13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3" name="椭圆 112"/>
          <p:cNvSpPr/>
          <p:nvPr/>
        </p:nvSpPr>
        <p:spPr>
          <a:xfrm>
            <a:off x="2111399" y="4990102"/>
            <a:ext cx="739373" cy="73937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12</a:t>
            </a:r>
            <a:r>
              <a:rPr lang="en-US" altLang="zh-CN" sz="1100" dirty="0"/>
              <a:t>%</a:t>
            </a:r>
            <a:endParaRPr lang="zh-CN" altLang="en-US" dirty="0"/>
          </a:p>
        </p:txBody>
      </p:sp>
      <p:sp>
        <p:nvSpPr>
          <p:cNvPr id="114" name="椭圆 113"/>
          <p:cNvSpPr/>
          <p:nvPr/>
        </p:nvSpPr>
        <p:spPr>
          <a:xfrm>
            <a:off x="4487355" y="5028102"/>
            <a:ext cx="739373" cy="739373"/>
          </a:xfrm>
          <a:prstGeom prst="ellipse">
            <a:avLst/>
          </a:prstGeom>
          <a:solidFill>
            <a:srgbClr val="FBB2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13</a:t>
            </a:r>
            <a:r>
              <a:rPr lang="en-US" altLang="zh-CN" sz="1100" dirty="0"/>
              <a:t>%</a:t>
            </a:r>
            <a:endParaRPr lang="zh-CN" altLang="en-US" dirty="0"/>
          </a:p>
        </p:txBody>
      </p:sp>
      <p:sp>
        <p:nvSpPr>
          <p:cNvPr id="115" name="椭圆 114"/>
          <p:cNvSpPr/>
          <p:nvPr/>
        </p:nvSpPr>
        <p:spPr>
          <a:xfrm>
            <a:off x="7125650" y="5018085"/>
            <a:ext cx="739373" cy="739373"/>
          </a:xfrm>
          <a:prstGeom prst="ellipse">
            <a:avLst/>
          </a:prstGeom>
          <a:solidFill>
            <a:srgbClr val="85D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34</a:t>
            </a:r>
            <a:r>
              <a:rPr lang="en-US" altLang="zh-CN" sz="1100" dirty="0"/>
              <a:t>%</a:t>
            </a:r>
            <a:endParaRPr lang="zh-CN" altLang="en-US" dirty="0"/>
          </a:p>
        </p:txBody>
      </p:sp>
      <p:sp>
        <p:nvSpPr>
          <p:cNvPr id="116" name="椭圆 115"/>
          <p:cNvSpPr/>
          <p:nvPr/>
        </p:nvSpPr>
        <p:spPr>
          <a:xfrm>
            <a:off x="9501606" y="5028102"/>
            <a:ext cx="739373" cy="739373"/>
          </a:xfrm>
          <a:prstGeom prst="ellipse">
            <a:avLst/>
          </a:prstGeom>
          <a:solidFill>
            <a:srgbClr val="4FC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41</a:t>
            </a:r>
            <a:r>
              <a:rPr lang="en-US" altLang="zh-CN" sz="1100" dirty="0"/>
              <a:t>%</a:t>
            </a:r>
            <a:endParaRPr lang="zh-CN" altLang="en-US" dirty="0"/>
          </a:p>
        </p:txBody>
      </p:sp>
      <p:sp>
        <p:nvSpPr>
          <p:cNvPr id="117" name="椭圆 116"/>
          <p:cNvSpPr/>
          <p:nvPr/>
        </p:nvSpPr>
        <p:spPr>
          <a:xfrm>
            <a:off x="3236571" y="2304350"/>
            <a:ext cx="173082" cy="17308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>
            <a:off x="6037815" y="2724938"/>
            <a:ext cx="173082" cy="173082"/>
          </a:xfrm>
          <a:prstGeom prst="ellipse">
            <a:avLst/>
          </a:prstGeom>
          <a:solidFill>
            <a:srgbClr val="FBB2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6903349" y="3286402"/>
            <a:ext cx="173082" cy="173082"/>
          </a:xfrm>
          <a:prstGeom prst="ellipse">
            <a:avLst/>
          </a:prstGeom>
          <a:solidFill>
            <a:srgbClr val="85D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>
            <a:off x="8692052" y="3740700"/>
            <a:ext cx="173082" cy="173082"/>
          </a:xfrm>
          <a:prstGeom prst="ellipse">
            <a:avLst/>
          </a:prstGeom>
          <a:solidFill>
            <a:srgbClr val="4FC6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1" name="肘形连接符 120"/>
          <p:cNvCxnSpPr>
            <a:stCxn id="113" idx="0"/>
            <a:endCxn id="117" idx="2"/>
          </p:cNvCxnSpPr>
          <p:nvPr/>
        </p:nvCxnSpPr>
        <p:spPr>
          <a:xfrm rot="5400000" flipH="1" flipV="1">
            <a:off x="1559223" y="3312755"/>
            <a:ext cx="2599211" cy="755485"/>
          </a:xfrm>
          <a:prstGeom prst="bentConnector2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肘形连接符 121"/>
          <p:cNvCxnSpPr>
            <a:stCxn id="114" idx="0"/>
            <a:endCxn id="118" idx="2"/>
          </p:cNvCxnSpPr>
          <p:nvPr/>
        </p:nvCxnSpPr>
        <p:spPr>
          <a:xfrm rot="5400000" flipH="1" flipV="1">
            <a:off x="4339117" y="3329405"/>
            <a:ext cx="2216623" cy="1180773"/>
          </a:xfrm>
          <a:prstGeom prst="bentConnector2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肘形连接符 122"/>
          <p:cNvCxnSpPr>
            <a:stCxn id="115" idx="0"/>
            <a:endCxn id="119" idx="6"/>
          </p:cNvCxnSpPr>
          <p:nvPr/>
        </p:nvCxnSpPr>
        <p:spPr>
          <a:xfrm rot="16200000" flipV="1">
            <a:off x="6463313" y="3986061"/>
            <a:ext cx="1645142" cy="418906"/>
          </a:xfrm>
          <a:prstGeom prst="bentConnector2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肘形连接符 123"/>
          <p:cNvCxnSpPr>
            <a:stCxn id="116" idx="0"/>
            <a:endCxn id="120" idx="6"/>
          </p:cNvCxnSpPr>
          <p:nvPr/>
        </p:nvCxnSpPr>
        <p:spPr>
          <a:xfrm rot="16200000" flipV="1">
            <a:off x="8767784" y="3924592"/>
            <a:ext cx="1200861" cy="1006159"/>
          </a:xfrm>
          <a:prstGeom prst="bentConnector2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18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50" autoRev="1" fill="remove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" dur="250" autoRev="1" fill="remove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25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" dur="25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5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25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6" dur="25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7" dur="25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250" autoRev="1" fill="remov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9" dur="250" autoRev="1" fill="remov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" dur="250" autoRev="1" fill="remov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autoRev="1" fill="remov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689106" y="5920595"/>
            <a:ext cx="8702565" cy="658974"/>
            <a:chOff x="1646242" y="5920595"/>
            <a:chExt cx="8702565" cy="658974"/>
          </a:xfrm>
        </p:grpSpPr>
        <p:sp>
          <p:nvSpPr>
            <p:cNvPr id="10" name="矩形 9"/>
            <p:cNvSpPr/>
            <p:nvPr/>
          </p:nvSpPr>
          <p:spPr>
            <a:xfrm>
              <a:off x="1646242" y="5920595"/>
              <a:ext cx="2900855" cy="45719"/>
            </a:xfrm>
            <a:prstGeom prst="rect">
              <a:avLst/>
            </a:prstGeom>
            <a:solidFill>
              <a:srgbClr val="C0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547097" y="5920595"/>
              <a:ext cx="2900855" cy="45719"/>
            </a:xfrm>
            <a:prstGeom prst="rect">
              <a:avLst/>
            </a:prstGeom>
            <a:solidFill>
              <a:srgbClr val="FEA934"/>
            </a:solidFill>
            <a:ln w="12700">
              <a:solidFill>
                <a:srgbClr val="FEC7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7447952" y="5920595"/>
              <a:ext cx="290085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074640" y="6210237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212317" y="11710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请插入标题内容</a:t>
            </a:r>
          </a:p>
        </p:txBody>
      </p:sp>
      <p:grpSp>
        <p:nvGrpSpPr>
          <p:cNvPr id="74" name="组合 73"/>
          <p:cNvGrpSpPr/>
          <p:nvPr/>
        </p:nvGrpSpPr>
        <p:grpSpPr>
          <a:xfrm>
            <a:off x="1240226" y="1680597"/>
            <a:ext cx="4496008" cy="3766116"/>
            <a:chOff x="4262308" y="1533607"/>
            <a:chExt cx="3798277" cy="3181658"/>
          </a:xfrm>
        </p:grpSpPr>
        <p:grpSp>
          <p:nvGrpSpPr>
            <p:cNvPr id="31" name="组合 30"/>
            <p:cNvGrpSpPr/>
            <p:nvPr/>
          </p:nvGrpSpPr>
          <p:grpSpPr>
            <a:xfrm>
              <a:off x="4262308" y="1533607"/>
              <a:ext cx="3798277" cy="3181658"/>
              <a:chOff x="6353464" y="1292902"/>
              <a:chExt cx="3798277" cy="3181658"/>
            </a:xfrm>
          </p:grpSpPr>
          <p:sp>
            <p:nvSpPr>
              <p:cNvPr id="32" name="任意多边形 31"/>
              <p:cNvSpPr/>
              <p:nvPr/>
            </p:nvSpPr>
            <p:spPr>
              <a:xfrm>
                <a:off x="6353464" y="1292902"/>
                <a:ext cx="3798277" cy="2521258"/>
              </a:xfrm>
              <a:custGeom>
                <a:avLst/>
                <a:gdLst>
                  <a:gd name="connsiteX0" fmla="*/ 177244 w 3798277"/>
                  <a:gd name="connsiteY0" fmla="*/ 134053 h 2495270"/>
                  <a:gd name="connsiteX1" fmla="*/ 156064 w 3798277"/>
                  <a:gd name="connsiteY1" fmla="*/ 155233 h 2495270"/>
                  <a:gd name="connsiteX2" fmla="*/ 156064 w 3798277"/>
                  <a:gd name="connsiteY2" fmla="*/ 2335373 h 2495270"/>
                  <a:gd name="connsiteX3" fmla="*/ 177244 w 3798277"/>
                  <a:gd name="connsiteY3" fmla="*/ 2356553 h 2495270"/>
                  <a:gd name="connsiteX4" fmla="*/ 3621034 w 3798277"/>
                  <a:gd name="connsiteY4" fmla="*/ 2356553 h 2495270"/>
                  <a:gd name="connsiteX5" fmla="*/ 3642214 w 3798277"/>
                  <a:gd name="connsiteY5" fmla="*/ 2335373 h 2495270"/>
                  <a:gd name="connsiteX6" fmla="*/ 3642214 w 3798277"/>
                  <a:gd name="connsiteY6" fmla="*/ 155233 h 2495270"/>
                  <a:gd name="connsiteX7" fmla="*/ 3621034 w 3798277"/>
                  <a:gd name="connsiteY7" fmla="*/ 134053 h 2495270"/>
                  <a:gd name="connsiteX8" fmla="*/ 64203 w 3798277"/>
                  <a:gd name="connsiteY8" fmla="*/ 0 h 2495270"/>
                  <a:gd name="connsiteX9" fmla="*/ 3734074 w 3798277"/>
                  <a:gd name="connsiteY9" fmla="*/ 0 h 2495270"/>
                  <a:gd name="connsiteX10" fmla="*/ 3798277 w 3798277"/>
                  <a:gd name="connsiteY10" fmla="*/ 64203 h 2495270"/>
                  <a:gd name="connsiteX11" fmla="*/ 3798277 w 3798277"/>
                  <a:gd name="connsiteY11" fmla="*/ 2431067 h 2495270"/>
                  <a:gd name="connsiteX12" fmla="*/ 3734074 w 3798277"/>
                  <a:gd name="connsiteY12" fmla="*/ 2495270 h 2495270"/>
                  <a:gd name="connsiteX13" fmla="*/ 64203 w 3798277"/>
                  <a:gd name="connsiteY13" fmla="*/ 2495270 h 2495270"/>
                  <a:gd name="connsiteX14" fmla="*/ 0 w 3798277"/>
                  <a:gd name="connsiteY14" fmla="*/ 2431067 h 2495270"/>
                  <a:gd name="connsiteX15" fmla="*/ 0 w 3798277"/>
                  <a:gd name="connsiteY15" fmla="*/ 64203 h 2495270"/>
                  <a:gd name="connsiteX16" fmla="*/ 64203 w 3798277"/>
                  <a:gd name="connsiteY16" fmla="*/ 0 h 2495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98277" h="2495270">
                    <a:moveTo>
                      <a:pt x="177244" y="134053"/>
                    </a:moveTo>
                    <a:cubicBezTo>
                      <a:pt x="165547" y="134053"/>
                      <a:pt x="156064" y="143536"/>
                      <a:pt x="156064" y="155233"/>
                    </a:cubicBezTo>
                    <a:lnTo>
                      <a:pt x="156064" y="2335373"/>
                    </a:lnTo>
                    <a:cubicBezTo>
                      <a:pt x="156064" y="2347070"/>
                      <a:pt x="165547" y="2356553"/>
                      <a:pt x="177244" y="2356553"/>
                    </a:cubicBezTo>
                    <a:lnTo>
                      <a:pt x="3621034" y="2356553"/>
                    </a:lnTo>
                    <a:cubicBezTo>
                      <a:pt x="3632731" y="2356553"/>
                      <a:pt x="3642214" y="2347070"/>
                      <a:pt x="3642214" y="2335373"/>
                    </a:cubicBezTo>
                    <a:lnTo>
                      <a:pt x="3642214" y="155233"/>
                    </a:lnTo>
                    <a:cubicBezTo>
                      <a:pt x="3642214" y="143536"/>
                      <a:pt x="3632731" y="134053"/>
                      <a:pt x="3621034" y="134053"/>
                    </a:cubicBezTo>
                    <a:close/>
                    <a:moveTo>
                      <a:pt x="64203" y="0"/>
                    </a:moveTo>
                    <a:lnTo>
                      <a:pt x="3734074" y="0"/>
                    </a:lnTo>
                    <a:cubicBezTo>
                      <a:pt x="3769532" y="0"/>
                      <a:pt x="3798277" y="28745"/>
                      <a:pt x="3798277" y="64203"/>
                    </a:cubicBezTo>
                    <a:lnTo>
                      <a:pt x="3798277" y="2431067"/>
                    </a:lnTo>
                    <a:cubicBezTo>
                      <a:pt x="3798277" y="2466525"/>
                      <a:pt x="3769532" y="2495270"/>
                      <a:pt x="3734074" y="2495270"/>
                    </a:cubicBezTo>
                    <a:lnTo>
                      <a:pt x="64203" y="2495270"/>
                    </a:lnTo>
                    <a:cubicBezTo>
                      <a:pt x="28745" y="2495270"/>
                      <a:pt x="0" y="2466525"/>
                      <a:pt x="0" y="2431067"/>
                    </a:cubicBezTo>
                    <a:lnTo>
                      <a:pt x="0" y="64203"/>
                    </a:lnTo>
                    <a:cubicBezTo>
                      <a:pt x="0" y="28745"/>
                      <a:pt x="28745" y="0"/>
                      <a:pt x="64203" y="0"/>
                    </a:cubicBezTo>
                    <a:close/>
                  </a:path>
                </a:pathLst>
              </a:custGeom>
              <a:solidFill>
                <a:srgbClr val="2A2A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>
                <a:off x="7685863" y="3814160"/>
                <a:ext cx="1133475" cy="660400"/>
              </a:xfrm>
              <a:custGeom>
                <a:avLst/>
                <a:gdLst>
                  <a:gd name="connsiteX0" fmla="*/ 168275 w 1133475"/>
                  <a:gd name="connsiteY0" fmla="*/ 3175 h 660400"/>
                  <a:gd name="connsiteX1" fmla="*/ 111125 w 1133475"/>
                  <a:gd name="connsiteY1" fmla="*/ 511175 h 660400"/>
                  <a:gd name="connsiteX2" fmla="*/ 0 w 1133475"/>
                  <a:gd name="connsiteY2" fmla="*/ 615950 h 660400"/>
                  <a:gd name="connsiteX3" fmla="*/ 12700 w 1133475"/>
                  <a:gd name="connsiteY3" fmla="*/ 647700 h 660400"/>
                  <a:gd name="connsiteX4" fmla="*/ 53975 w 1133475"/>
                  <a:gd name="connsiteY4" fmla="*/ 660400 h 660400"/>
                  <a:gd name="connsiteX5" fmla="*/ 1092200 w 1133475"/>
                  <a:gd name="connsiteY5" fmla="*/ 660400 h 660400"/>
                  <a:gd name="connsiteX6" fmla="*/ 1133475 w 1133475"/>
                  <a:gd name="connsiteY6" fmla="*/ 644525 h 660400"/>
                  <a:gd name="connsiteX7" fmla="*/ 1133475 w 1133475"/>
                  <a:gd name="connsiteY7" fmla="*/ 631825 h 660400"/>
                  <a:gd name="connsiteX8" fmla="*/ 1025525 w 1133475"/>
                  <a:gd name="connsiteY8" fmla="*/ 511175 h 660400"/>
                  <a:gd name="connsiteX9" fmla="*/ 962025 w 1133475"/>
                  <a:gd name="connsiteY9" fmla="*/ 0 h 660400"/>
                  <a:gd name="connsiteX10" fmla="*/ 168275 w 1133475"/>
                  <a:gd name="connsiteY10" fmla="*/ 3175 h 660400"/>
                  <a:gd name="connsiteX0" fmla="*/ 168275 w 1133475"/>
                  <a:gd name="connsiteY0" fmla="*/ 3175 h 660400"/>
                  <a:gd name="connsiteX1" fmla="*/ 111125 w 1133475"/>
                  <a:gd name="connsiteY1" fmla="*/ 511175 h 660400"/>
                  <a:gd name="connsiteX2" fmla="*/ 0 w 1133475"/>
                  <a:gd name="connsiteY2" fmla="*/ 615950 h 660400"/>
                  <a:gd name="connsiteX3" fmla="*/ 12700 w 1133475"/>
                  <a:gd name="connsiteY3" fmla="*/ 647700 h 660400"/>
                  <a:gd name="connsiteX4" fmla="*/ 53975 w 1133475"/>
                  <a:gd name="connsiteY4" fmla="*/ 660400 h 660400"/>
                  <a:gd name="connsiteX5" fmla="*/ 1092200 w 1133475"/>
                  <a:gd name="connsiteY5" fmla="*/ 660400 h 660400"/>
                  <a:gd name="connsiteX6" fmla="*/ 1116807 w 1133475"/>
                  <a:gd name="connsiteY6" fmla="*/ 656431 h 660400"/>
                  <a:gd name="connsiteX7" fmla="*/ 1133475 w 1133475"/>
                  <a:gd name="connsiteY7" fmla="*/ 631825 h 660400"/>
                  <a:gd name="connsiteX8" fmla="*/ 1025525 w 1133475"/>
                  <a:gd name="connsiteY8" fmla="*/ 511175 h 660400"/>
                  <a:gd name="connsiteX9" fmla="*/ 962025 w 1133475"/>
                  <a:gd name="connsiteY9" fmla="*/ 0 h 660400"/>
                  <a:gd name="connsiteX10" fmla="*/ 168275 w 1133475"/>
                  <a:gd name="connsiteY10" fmla="*/ 3175 h 660400"/>
                  <a:gd name="connsiteX0" fmla="*/ 168275 w 1173957"/>
                  <a:gd name="connsiteY0" fmla="*/ 3175 h 682625"/>
                  <a:gd name="connsiteX1" fmla="*/ 111125 w 1173957"/>
                  <a:gd name="connsiteY1" fmla="*/ 511175 h 682625"/>
                  <a:gd name="connsiteX2" fmla="*/ 0 w 1173957"/>
                  <a:gd name="connsiteY2" fmla="*/ 615950 h 682625"/>
                  <a:gd name="connsiteX3" fmla="*/ 12700 w 1173957"/>
                  <a:gd name="connsiteY3" fmla="*/ 647700 h 682625"/>
                  <a:gd name="connsiteX4" fmla="*/ 53975 w 1173957"/>
                  <a:gd name="connsiteY4" fmla="*/ 660400 h 682625"/>
                  <a:gd name="connsiteX5" fmla="*/ 1092200 w 1173957"/>
                  <a:gd name="connsiteY5" fmla="*/ 660400 h 682625"/>
                  <a:gd name="connsiteX6" fmla="*/ 1173957 w 1173957"/>
                  <a:gd name="connsiteY6" fmla="*/ 682625 h 682625"/>
                  <a:gd name="connsiteX7" fmla="*/ 1133475 w 1173957"/>
                  <a:gd name="connsiteY7" fmla="*/ 631825 h 682625"/>
                  <a:gd name="connsiteX8" fmla="*/ 1025525 w 1173957"/>
                  <a:gd name="connsiteY8" fmla="*/ 511175 h 682625"/>
                  <a:gd name="connsiteX9" fmla="*/ 962025 w 1173957"/>
                  <a:gd name="connsiteY9" fmla="*/ 0 h 682625"/>
                  <a:gd name="connsiteX10" fmla="*/ 168275 w 1173957"/>
                  <a:gd name="connsiteY10" fmla="*/ 3175 h 682625"/>
                  <a:gd name="connsiteX0" fmla="*/ 168275 w 1133476"/>
                  <a:gd name="connsiteY0" fmla="*/ 3175 h 661193"/>
                  <a:gd name="connsiteX1" fmla="*/ 111125 w 1133476"/>
                  <a:gd name="connsiteY1" fmla="*/ 511175 h 661193"/>
                  <a:gd name="connsiteX2" fmla="*/ 0 w 1133476"/>
                  <a:gd name="connsiteY2" fmla="*/ 615950 h 661193"/>
                  <a:gd name="connsiteX3" fmla="*/ 12700 w 1133476"/>
                  <a:gd name="connsiteY3" fmla="*/ 647700 h 661193"/>
                  <a:gd name="connsiteX4" fmla="*/ 53975 w 1133476"/>
                  <a:gd name="connsiteY4" fmla="*/ 660400 h 661193"/>
                  <a:gd name="connsiteX5" fmla="*/ 1092200 w 1133476"/>
                  <a:gd name="connsiteY5" fmla="*/ 660400 h 661193"/>
                  <a:gd name="connsiteX6" fmla="*/ 1133476 w 1133476"/>
                  <a:gd name="connsiteY6" fmla="*/ 661193 h 661193"/>
                  <a:gd name="connsiteX7" fmla="*/ 1133475 w 1133476"/>
                  <a:gd name="connsiteY7" fmla="*/ 631825 h 661193"/>
                  <a:gd name="connsiteX8" fmla="*/ 1025525 w 1133476"/>
                  <a:gd name="connsiteY8" fmla="*/ 511175 h 661193"/>
                  <a:gd name="connsiteX9" fmla="*/ 962025 w 1133476"/>
                  <a:gd name="connsiteY9" fmla="*/ 0 h 661193"/>
                  <a:gd name="connsiteX10" fmla="*/ 168275 w 1133476"/>
                  <a:gd name="connsiteY10" fmla="*/ 3175 h 661193"/>
                  <a:gd name="connsiteX0" fmla="*/ 168275 w 1133475"/>
                  <a:gd name="connsiteY0" fmla="*/ 3175 h 660400"/>
                  <a:gd name="connsiteX1" fmla="*/ 111125 w 1133475"/>
                  <a:gd name="connsiteY1" fmla="*/ 511175 h 660400"/>
                  <a:gd name="connsiteX2" fmla="*/ 0 w 1133475"/>
                  <a:gd name="connsiteY2" fmla="*/ 615950 h 660400"/>
                  <a:gd name="connsiteX3" fmla="*/ 12700 w 1133475"/>
                  <a:gd name="connsiteY3" fmla="*/ 647700 h 660400"/>
                  <a:gd name="connsiteX4" fmla="*/ 53975 w 1133475"/>
                  <a:gd name="connsiteY4" fmla="*/ 660400 h 660400"/>
                  <a:gd name="connsiteX5" fmla="*/ 1092200 w 1133475"/>
                  <a:gd name="connsiteY5" fmla="*/ 660400 h 660400"/>
                  <a:gd name="connsiteX6" fmla="*/ 1126332 w 1133475"/>
                  <a:gd name="connsiteY6" fmla="*/ 646905 h 660400"/>
                  <a:gd name="connsiteX7" fmla="*/ 1133475 w 1133475"/>
                  <a:gd name="connsiteY7" fmla="*/ 631825 h 660400"/>
                  <a:gd name="connsiteX8" fmla="*/ 1025525 w 1133475"/>
                  <a:gd name="connsiteY8" fmla="*/ 511175 h 660400"/>
                  <a:gd name="connsiteX9" fmla="*/ 962025 w 1133475"/>
                  <a:gd name="connsiteY9" fmla="*/ 0 h 660400"/>
                  <a:gd name="connsiteX10" fmla="*/ 168275 w 1133475"/>
                  <a:gd name="connsiteY10" fmla="*/ 3175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33475" h="660400">
                    <a:moveTo>
                      <a:pt x="168275" y="3175"/>
                    </a:moveTo>
                    <a:lnTo>
                      <a:pt x="111125" y="511175"/>
                    </a:lnTo>
                    <a:lnTo>
                      <a:pt x="0" y="615950"/>
                    </a:lnTo>
                    <a:lnTo>
                      <a:pt x="12700" y="647700"/>
                    </a:lnTo>
                    <a:lnTo>
                      <a:pt x="53975" y="660400"/>
                    </a:lnTo>
                    <a:lnTo>
                      <a:pt x="1092200" y="660400"/>
                    </a:lnTo>
                    <a:lnTo>
                      <a:pt x="1126332" y="646905"/>
                    </a:lnTo>
                    <a:cubicBezTo>
                      <a:pt x="1126332" y="637116"/>
                      <a:pt x="1133475" y="641614"/>
                      <a:pt x="1133475" y="631825"/>
                    </a:cubicBezTo>
                    <a:lnTo>
                      <a:pt x="1025525" y="511175"/>
                    </a:lnTo>
                    <a:lnTo>
                      <a:pt x="962025" y="0"/>
                    </a:lnTo>
                    <a:lnTo>
                      <a:pt x="168275" y="3175"/>
                    </a:lnTo>
                    <a:close/>
                  </a:path>
                </a:pathLst>
              </a:custGeom>
              <a:gradFill>
                <a:gsLst>
                  <a:gs pos="76000">
                    <a:srgbClr val="E0DFE4"/>
                  </a:gs>
                  <a:gs pos="12000">
                    <a:srgbClr val="A9AAAF"/>
                  </a:gs>
                  <a:gs pos="98000">
                    <a:srgbClr val="B0B0B2"/>
                  </a:gs>
                </a:gsLst>
                <a:lin ang="5400000" scaled="0"/>
              </a:gradFill>
              <a:ln>
                <a:noFill/>
              </a:ln>
              <a:effectLst>
                <a:reflection stA="75000" endPos="58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圆角矩形 24"/>
            <p:cNvSpPr/>
            <p:nvPr/>
          </p:nvSpPr>
          <p:spPr>
            <a:xfrm>
              <a:off x="4419600" y="1668780"/>
              <a:ext cx="3489960" cy="2240280"/>
            </a:xfrm>
            <a:prstGeom prst="roundRect">
              <a:avLst>
                <a:gd name="adj" fmla="val 681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919210" y="4304580"/>
            <a:ext cx="1143210" cy="1143206"/>
            <a:chOff x="10277286" y="4613424"/>
            <a:chExt cx="1307171" cy="1307171"/>
          </a:xfrm>
        </p:grpSpPr>
        <p:sp>
          <p:nvSpPr>
            <p:cNvPr id="42" name="圆角矩形 41"/>
            <p:cNvSpPr/>
            <p:nvPr/>
          </p:nvSpPr>
          <p:spPr>
            <a:xfrm>
              <a:off x="10277286" y="4613424"/>
              <a:ext cx="1307171" cy="130717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10622669" y="4778746"/>
              <a:ext cx="597782" cy="976526"/>
              <a:chOff x="1537329" y="2172605"/>
              <a:chExt cx="207963" cy="339726"/>
            </a:xfrm>
          </p:grpSpPr>
          <p:sp>
            <p:nvSpPr>
              <p:cNvPr id="44" name="Freeform 5"/>
              <p:cNvSpPr>
                <a:spLocks noEditPoints="1"/>
              </p:cNvSpPr>
              <p:nvPr/>
            </p:nvSpPr>
            <p:spPr bwMode="auto">
              <a:xfrm>
                <a:off x="1575429" y="2358343"/>
                <a:ext cx="136525" cy="138113"/>
              </a:xfrm>
              <a:custGeom>
                <a:avLst/>
                <a:gdLst>
                  <a:gd name="T0" fmla="*/ 36 w 36"/>
                  <a:gd name="T1" fmla="*/ 36 h 36"/>
                  <a:gd name="T2" fmla="*/ 36 w 36"/>
                  <a:gd name="T3" fmla="*/ 0 h 36"/>
                  <a:gd name="T4" fmla="*/ 0 w 36"/>
                  <a:gd name="T5" fmla="*/ 0 h 36"/>
                  <a:gd name="T6" fmla="*/ 0 w 36"/>
                  <a:gd name="T7" fmla="*/ 36 h 36"/>
                  <a:gd name="T8" fmla="*/ 36 w 36"/>
                  <a:gd name="T9" fmla="*/ 36 h 36"/>
                  <a:gd name="T10" fmla="*/ 18 w 36"/>
                  <a:gd name="T11" fmla="*/ 4 h 36"/>
                  <a:gd name="T12" fmla="*/ 24 w 36"/>
                  <a:gd name="T13" fmla="*/ 10 h 36"/>
                  <a:gd name="T14" fmla="*/ 18 w 36"/>
                  <a:gd name="T15" fmla="*/ 16 h 36"/>
                  <a:gd name="T16" fmla="*/ 12 w 36"/>
                  <a:gd name="T17" fmla="*/ 10 h 36"/>
                  <a:gd name="T18" fmla="*/ 18 w 36"/>
                  <a:gd name="T19" fmla="*/ 4 h 36"/>
                  <a:gd name="T20" fmla="*/ 18 w 36"/>
                  <a:gd name="T21" fmla="*/ 20 h 36"/>
                  <a:gd name="T22" fmla="*/ 24 w 36"/>
                  <a:gd name="T23" fmla="*/ 26 h 36"/>
                  <a:gd name="T24" fmla="*/ 18 w 36"/>
                  <a:gd name="T25" fmla="*/ 33 h 36"/>
                  <a:gd name="T26" fmla="*/ 12 w 36"/>
                  <a:gd name="T27" fmla="*/ 26 h 36"/>
                  <a:gd name="T28" fmla="*/ 18 w 36"/>
                  <a:gd name="T2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36">
                    <a:moveTo>
                      <a:pt x="36" y="36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6"/>
                      <a:pt x="0" y="36"/>
                      <a:pt x="0" y="36"/>
                    </a:cubicBezTo>
                    <a:lnTo>
                      <a:pt x="36" y="36"/>
                    </a:lnTo>
                    <a:close/>
                    <a:moveTo>
                      <a:pt x="18" y="4"/>
                    </a:moveTo>
                    <a:cubicBezTo>
                      <a:pt x="21" y="4"/>
                      <a:pt x="24" y="7"/>
                      <a:pt x="24" y="10"/>
                    </a:cubicBezTo>
                    <a:cubicBezTo>
                      <a:pt x="24" y="13"/>
                      <a:pt x="21" y="16"/>
                      <a:pt x="18" y="16"/>
                    </a:cubicBezTo>
                    <a:cubicBezTo>
                      <a:pt x="14" y="16"/>
                      <a:pt x="12" y="13"/>
                      <a:pt x="12" y="10"/>
                    </a:cubicBezTo>
                    <a:cubicBezTo>
                      <a:pt x="12" y="7"/>
                      <a:pt x="14" y="4"/>
                      <a:pt x="18" y="4"/>
                    </a:cubicBezTo>
                    <a:close/>
                    <a:moveTo>
                      <a:pt x="18" y="20"/>
                    </a:moveTo>
                    <a:cubicBezTo>
                      <a:pt x="21" y="20"/>
                      <a:pt x="24" y="23"/>
                      <a:pt x="24" y="26"/>
                    </a:cubicBezTo>
                    <a:cubicBezTo>
                      <a:pt x="24" y="30"/>
                      <a:pt x="21" y="33"/>
                      <a:pt x="18" y="33"/>
                    </a:cubicBezTo>
                    <a:cubicBezTo>
                      <a:pt x="14" y="33"/>
                      <a:pt x="12" y="30"/>
                      <a:pt x="12" y="26"/>
                    </a:cubicBezTo>
                    <a:cubicBezTo>
                      <a:pt x="12" y="23"/>
                      <a:pt x="14" y="20"/>
                      <a:pt x="18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5" name="Freeform 6"/>
              <p:cNvSpPr>
                <a:spLocks noEditPoints="1"/>
              </p:cNvSpPr>
              <p:nvPr/>
            </p:nvSpPr>
            <p:spPr bwMode="auto">
              <a:xfrm>
                <a:off x="1537329" y="2172605"/>
                <a:ext cx="207963" cy="180975"/>
              </a:xfrm>
              <a:custGeom>
                <a:avLst/>
                <a:gdLst>
                  <a:gd name="T0" fmla="*/ 28 w 55"/>
                  <a:gd name="T1" fmla="*/ 0 h 47"/>
                  <a:gd name="T2" fmla="*/ 0 w 55"/>
                  <a:gd name="T3" fmla="*/ 47 h 47"/>
                  <a:gd name="T4" fmla="*/ 55 w 55"/>
                  <a:gd name="T5" fmla="*/ 47 h 47"/>
                  <a:gd name="T6" fmla="*/ 28 w 55"/>
                  <a:gd name="T7" fmla="*/ 0 h 47"/>
                  <a:gd name="T8" fmla="*/ 28 w 55"/>
                  <a:gd name="T9" fmla="*/ 41 h 47"/>
                  <a:gd name="T10" fmla="*/ 22 w 55"/>
                  <a:gd name="T11" fmla="*/ 34 h 47"/>
                  <a:gd name="T12" fmla="*/ 28 w 55"/>
                  <a:gd name="T13" fmla="*/ 28 h 47"/>
                  <a:gd name="T14" fmla="*/ 34 w 55"/>
                  <a:gd name="T15" fmla="*/ 34 h 47"/>
                  <a:gd name="T16" fmla="*/ 28 w 55"/>
                  <a:gd name="T17" fmla="*/ 4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47">
                    <a:moveTo>
                      <a:pt x="28" y="0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55" y="47"/>
                      <a:pt x="55" y="47"/>
                      <a:pt x="55" y="47"/>
                    </a:cubicBezTo>
                    <a:lnTo>
                      <a:pt x="28" y="0"/>
                    </a:lnTo>
                    <a:close/>
                    <a:moveTo>
                      <a:pt x="28" y="41"/>
                    </a:moveTo>
                    <a:cubicBezTo>
                      <a:pt x="24" y="41"/>
                      <a:pt x="22" y="38"/>
                      <a:pt x="22" y="34"/>
                    </a:cubicBezTo>
                    <a:cubicBezTo>
                      <a:pt x="22" y="31"/>
                      <a:pt x="24" y="28"/>
                      <a:pt x="28" y="28"/>
                    </a:cubicBezTo>
                    <a:cubicBezTo>
                      <a:pt x="31" y="28"/>
                      <a:pt x="34" y="31"/>
                      <a:pt x="34" y="34"/>
                    </a:cubicBezTo>
                    <a:cubicBezTo>
                      <a:pt x="34" y="38"/>
                      <a:pt x="31" y="41"/>
                      <a:pt x="28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6" name="Rectangle 7"/>
              <p:cNvSpPr>
                <a:spLocks noChangeArrowheads="1"/>
              </p:cNvSpPr>
              <p:nvPr/>
            </p:nvSpPr>
            <p:spPr bwMode="auto">
              <a:xfrm>
                <a:off x="1556379" y="2501218"/>
                <a:ext cx="174625" cy="11113"/>
              </a:xfrm>
              <a:prstGeom prst="rect">
                <a:avLst/>
              </a:prstGeom>
              <a:solidFill>
                <a:srgbClr val="C9D8DF"/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7" name="Freeform 8"/>
              <p:cNvSpPr>
                <a:spLocks/>
              </p:cNvSpPr>
              <p:nvPr/>
            </p:nvSpPr>
            <p:spPr bwMode="auto">
              <a:xfrm>
                <a:off x="1556379" y="2501218"/>
                <a:ext cx="174625" cy="11113"/>
              </a:xfrm>
              <a:custGeom>
                <a:avLst/>
                <a:gdLst>
                  <a:gd name="T0" fmla="*/ 0 w 110"/>
                  <a:gd name="T1" fmla="*/ 7 h 7"/>
                  <a:gd name="T2" fmla="*/ 0 w 110"/>
                  <a:gd name="T3" fmla="*/ 7 h 7"/>
                  <a:gd name="T4" fmla="*/ 110 w 110"/>
                  <a:gd name="T5" fmla="*/ 7 h 7"/>
                  <a:gd name="T6" fmla="*/ 110 w 110"/>
                  <a:gd name="T7" fmla="*/ 0 h 7"/>
                  <a:gd name="T8" fmla="*/ 0 w 110"/>
                  <a:gd name="T9" fmla="*/ 0 h 7"/>
                  <a:gd name="T10" fmla="*/ 0 w 110"/>
                  <a:gd name="T11" fmla="*/ 7 h 7"/>
                  <a:gd name="T12" fmla="*/ 0 w 110"/>
                  <a:gd name="T13" fmla="*/ 7 h 7"/>
                  <a:gd name="T14" fmla="*/ 0 w 110"/>
                  <a:gd name="T15" fmla="*/ 7 h 7"/>
                  <a:gd name="T16" fmla="*/ 0 w 110"/>
                  <a:gd name="T17" fmla="*/ 7 h 7"/>
                  <a:gd name="T18" fmla="*/ 0 w 110"/>
                  <a:gd name="T19" fmla="*/ 0 h 7"/>
                  <a:gd name="T20" fmla="*/ 110 w 110"/>
                  <a:gd name="T21" fmla="*/ 0 h 7"/>
                  <a:gd name="T22" fmla="*/ 110 w 110"/>
                  <a:gd name="T23" fmla="*/ 7 h 7"/>
                  <a:gd name="T24" fmla="*/ 0 w 110"/>
                  <a:gd name="T25" fmla="*/ 7 h 7"/>
                  <a:gd name="T26" fmla="*/ 0 w 110"/>
                  <a:gd name="T27" fmla="*/ 7 h 7"/>
                  <a:gd name="T28" fmla="*/ 0 w 110"/>
                  <a:gd name="T29" fmla="*/ 7 h 7"/>
                  <a:gd name="T30" fmla="*/ 0 w 110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0" h="7">
                    <a:moveTo>
                      <a:pt x="0" y="7"/>
                    </a:moveTo>
                    <a:lnTo>
                      <a:pt x="0" y="7"/>
                    </a:lnTo>
                    <a:lnTo>
                      <a:pt x="110" y="7"/>
                    </a:lnTo>
                    <a:lnTo>
                      <a:pt x="110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110" y="0"/>
                    </a:lnTo>
                    <a:lnTo>
                      <a:pt x="11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9239366" y="2683130"/>
            <a:ext cx="1143210" cy="1143206"/>
            <a:chOff x="10277286" y="2838666"/>
            <a:chExt cx="1307171" cy="1307171"/>
          </a:xfrm>
        </p:grpSpPr>
        <p:sp>
          <p:nvSpPr>
            <p:cNvPr id="41" name="圆角矩形 40"/>
            <p:cNvSpPr/>
            <p:nvPr/>
          </p:nvSpPr>
          <p:spPr>
            <a:xfrm>
              <a:off x="10277286" y="2838666"/>
              <a:ext cx="1307171" cy="130717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10603192" y="3173288"/>
              <a:ext cx="655358" cy="637926"/>
              <a:chOff x="2424741" y="2199593"/>
              <a:chExt cx="298450" cy="290512"/>
            </a:xfrm>
          </p:grpSpPr>
          <p:sp>
            <p:nvSpPr>
              <p:cNvPr id="48" name="Freeform 9"/>
              <p:cNvSpPr>
                <a:spLocks/>
              </p:cNvSpPr>
              <p:nvPr/>
            </p:nvSpPr>
            <p:spPr bwMode="auto">
              <a:xfrm>
                <a:off x="2454904" y="2296430"/>
                <a:ext cx="34925" cy="153988"/>
              </a:xfrm>
              <a:custGeom>
                <a:avLst/>
                <a:gdLst>
                  <a:gd name="T0" fmla="*/ 9 w 9"/>
                  <a:gd name="T1" fmla="*/ 38 h 40"/>
                  <a:gd name="T2" fmla="*/ 8 w 9"/>
                  <a:gd name="T3" fmla="*/ 40 h 40"/>
                  <a:gd name="T4" fmla="*/ 2 w 9"/>
                  <a:gd name="T5" fmla="*/ 40 h 40"/>
                  <a:gd name="T6" fmla="*/ 0 w 9"/>
                  <a:gd name="T7" fmla="*/ 38 h 40"/>
                  <a:gd name="T8" fmla="*/ 0 w 9"/>
                  <a:gd name="T9" fmla="*/ 2 h 40"/>
                  <a:gd name="T10" fmla="*/ 2 w 9"/>
                  <a:gd name="T11" fmla="*/ 0 h 40"/>
                  <a:gd name="T12" fmla="*/ 8 w 9"/>
                  <a:gd name="T13" fmla="*/ 0 h 40"/>
                  <a:gd name="T14" fmla="*/ 9 w 9"/>
                  <a:gd name="T15" fmla="*/ 2 h 40"/>
                  <a:gd name="T16" fmla="*/ 9 w 9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40">
                    <a:moveTo>
                      <a:pt x="9" y="38"/>
                    </a:moveTo>
                    <a:cubicBezTo>
                      <a:pt x="9" y="39"/>
                      <a:pt x="9" y="40"/>
                      <a:pt x="8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1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0"/>
                      <a:pt x="9" y="1"/>
                      <a:pt x="9" y="2"/>
                    </a:cubicBezTo>
                    <a:lnTo>
                      <a:pt x="9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9" name="Freeform 10"/>
              <p:cNvSpPr>
                <a:spLocks/>
              </p:cNvSpPr>
              <p:nvPr/>
            </p:nvSpPr>
            <p:spPr bwMode="auto">
              <a:xfrm>
                <a:off x="2507291" y="2296430"/>
                <a:ext cx="30163" cy="153988"/>
              </a:xfrm>
              <a:custGeom>
                <a:avLst/>
                <a:gdLst>
                  <a:gd name="T0" fmla="*/ 8 w 8"/>
                  <a:gd name="T1" fmla="*/ 38 h 40"/>
                  <a:gd name="T2" fmla="*/ 7 w 8"/>
                  <a:gd name="T3" fmla="*/ 40 h 40"/>
                  <a:gd name="T4" fmla="*/ 1 w 8"/>
                  <a:gd name="T5" fmla="*/ 40 h 40"/>
                  <a:gd name="T6" fmla="*/ 0 w 8"/>
                  <a:gd name="T7" fmla="*/ 38 h 40"/>
                  <a:gd name="T8" fmla="*/ 0 w 8"/>
                  <a:gd name="T9" fmla="*/ 2 h 40"/>
                  <a:gd name="T10" fmla="*/ 1 w 8"/>
                  <a:gd name="T11" fmla="*/ 0 h 40"/>
                  <a:gd name="T12" fmla="*/ 7 w 8"/>
                  <a:gd name="T13" fmla="*/ 0 h 40"/>
                  <a:gd name="T14" fmla="*/ 8 w 8"/>
                  <a:gd name="T15" fmla="*/ 2 h 40"/>
                  <a:gd name="T16" fmla="*/ 8 w 8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40">
                    <a:moveTo>
                      <a:pt x="8" y="38"/>
                    </a:moveTo>
                    <a:cubicBezTo>
                      <a:pt x="8" y="39"/>
                      <a:pt x="8" y="40"/>
                      <a:pt x="7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0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1"/>
                      <a:pt x="8" y="2"/>
                    </a:cubicBezTo>
                    <a:lnTo>
                      <a:pt x="8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0" name="Freeform 11"/>
              <p:cNvSpPr>
                <a:spLocks/>
              </p:cNvSpPr>
              <p:nvPr/>
            </p:nvSpPr>
            <p:spPr bwMode="auto">
              <a:xfrm>
                <a:off x="2605716" y="2296430"/>
                <a:ext cx="34925" cy="153988"/>
              </a:xfrm>
              <a:custGeom>
                <a:avLst/>
                <a:gdLst>
                  <a:gd name="T0" fmla="*/ 9 w 9"/>
                  <a:gd name="T1" fmla="*/ 38 h 40"/>
                  <a:gd name="T2" fmla="*/ 8 w 9"/>
                  <a:gd name="T3" fmla="*/ 40 h 40"/>
                  <a:gd name="T4" fmla="*/ 2 w 9"/>
                  <a:gd name="T5" fmla="*/ 40 h 40"/>
                  <a:gd name="T6" fmla="*/ 0 w 9"/>
                  <a:gd name="T7" fmla="*/ 38 h 40"/>
                  <a:gd name="T8" fmla="*/ 0 w 9"/>
                  <a:gd name="T9" fmla="*/ 2 h 40"/>
                  <a:gd name="T10" fmla="*/ 2 w 9"/>
                  <a:gd name="T11" fmla="*/ 0 h 40"/>
                  <a:gd name="T12" fmla="*/ 8 w 9"/>
                  <a:gd name="T13" fmla="*/ 0 h 40"/>
                  <a:gd name="T14" fmla="*/ 9 w 9"/>
                  <a:gd name="T15" fmla="*/ 2 h 40"/>
                  <a:gd name="T16" fmla="*/ 9 w 9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40">
                    <a:moveTo>
                      <a:pt x="9" y="38"/>
                    </a:moveTo>
                    <a:cubicBezTo>
                      <a:pt x="9" y="39"/>
                      <a:pt x="8" y="40"/>
                      <a:pt x="8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1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1"/>
                      <a:pt x="9" y="2"/>
                    </a:cubicBezTo>
                    <a:lnTo>
                      <a:pt x="9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1" name="Freeform 12"/>
              <p:cNvSpPr>
                <a:spLocks/>
              </p:cNvSpPr>
              <p:nvPr/>
            </p:nvSpPr>
            <p:spPr bwMode="auto">
              <a:xfrm>
                <a:off x="2556504" y="2296430"/>
                <a:ext cx="34925" cy="153988"/>
              </a:xfrm>
              <a:custGeom>
                <a:avLst/>
                <a:gdLst>
                  <a:gd name="T0" fmla="*/ 9 w 9"/>
                  <a:gd name="T1" fmla="*/ 38 h 40"/>
                  <a:gd name="T2" fmla="*/ 7 w 9"/>
                  <a:gd name="T3" fmla="*/ 40 h 40"/>
                  <a:gd name="T4" fmla="*/ 1 w 9"/>
                  <a:gd name="T5" fmla="*/ 40 h 40"/>
                  <a:gd name="T6" fmla="*/ 0 w 9"/>
                  <a:gd name="T7" fmla="*/ 38 h 40"/>
                  <a:gd name="T8" fmla="*/ 0 w 9"/>
                  <a:gd name="T9" fmla="*/ 2 h 40"/>
                  <a:gd name="T10" fmla="*/ 1 w 9"/>
                  <a:gd name="T11" fmla="*/ 0 h 40"/>
                  <a:gd name="T12" fmla="*/ 7 w 9"/>
                  <a:gd name="T13" fmla="*/ 0 h 40"/>
                  <a:gd name="T14" fmla="*/ 9 w 9"/>
                  <a:gd name="T15" fmla="*/ 2 h 40"/>
                  <a:gd name="T16" fmla="*/ 9 w 9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40">
                    <a:moveTo>
                      <a:pt x="9" y="38"/>
                    </a:moveTo>
                    <a:cubicBezTo>
                      <a:pt x="9" y="39"/>
                      <a:pt x="8" y="40"/>
                      <a:pt x="7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9" y="1"/>
                      <a:pt x="9" y="2"/>
                    </a:cubicBezTo>
                    <a:lnTo>
                      <a:pt x="9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2" name="Freeform 13"/>
              <p:cNvSpPr>
                <a:spLocks/>
              </p:cNvSpPr>
              <p:nvPr/>
            </p:nvSpPr>
            <p:spPr bwMode="auto">
              <a:xfrm>
                <a:off x="2658104" y="2299605"/>
                <a:ext cx="31750" cy="150813"/>
              </a:xfrm>
              <a:custGeom>
                <a:avLst/>
                <a:gdLst>
                  <a:gd name="T0" fmla="*/ 8 w 8"/>
                  <a:gd name="T1" fmla="*/ 38 h 39"/>
                  <a:gd name="T2" fmla="*/ 7 w 8"/>
                  <a:gd name="T3" fmla="*/ 39 h 39"/>
                  <a:gd name="T4" fmla="*/ 1 w 8"/>
                  <a:gd name="T5" fmla="*/ 39 h 39"/>
                  <a:gd name="T6" fmla="*/ 0 w 8"/>
                  <a:gd name="T7" fmla="*/ 38 h 39"/>
                  <a:gd name="T8" fmla="*/ 0 w 8"/>
                  <a:gd name="T9" fmla="*/ 1 h 39"/>
                  <a:gd name="T10" fmla="*/ 1 w 8"/>
                  <a:gd name="T11" fmla="*/ 0 h 39"/>
                  <a:gd name="T12" fmla="*/ 7 w 8"/>
                  <a:gd name="T13" fmla="*/ 0 h 39"/>
                  <a:gd name="T14" fmla="*/ 8 w 8"/>
                  <a:gd name="T15" fmla="*/ 1 h 39"/>
                  <a:gd name="T16" fmla="*/ 8 w 8"/>
                  <a:gd name="T17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39">
                    <a:moveTo>
                      <a:pt x="8" y="38"/>
                    </a:moveTo>
                    <a:cubicBezTo>
                      <a:pt x="8" y="39"/>
                      <a:pt x="8" y="39"/>
                      <a:pt x="7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39"/>
                      <a:pt x="0" y="39"/>
                      <a:pt x="0" y="38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1"/>
                    </a:cubicBezTo>
                    <a:lnTo>
                      <a:pt x="8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3" name="Freeform 14"/>
              <p:cNvSpPr>
                <a:spLocks/>
              </p:cNvSpPr>
              <p:nvPr/>
            </p:nvSpPr>
            <p:spPr bwMode="auto">
              <a:xfrm>
                <a:off x="2440616" y="2199593"/>
                <a:ext cx="263525" cy="84138"/>
              </a:xfrm>
              <a:custGeom>
                <a:avLst/>
                <a:gdLst>
                  <a:gd name="T0" fmla="*/ 23 w 70"/>
                  <a:gd name="T1" fmla="*/ 4 h 22"/>
                  <a:gd name="T2" fmla="*/ 47 w 70"/>
                  <a:gd name="T3" fmla="*/ 4 h 22"/>
                  <a:gd name="T4" fmla="*/ 64 w 70"/>
                  <a:gd name="T5" fmla="*/ 14 h 22"/>
                  <a:gd name="T6" fmla="*/ 62 w 70"/>
                  <a:gd name="T7" fmla="*/ 22 h 22"/>
                  <a:gd name="T8" fmla="*/ 49 w 70"/>
                  <a:gd name="T9" fmla="*/ 22 h 22"/>
                  <a:gd name="T10" fmla="*/ 21 w 70"/>
                  <a:gd name="T11" fmla="*/ 22 h 22"/>
                  <a:gd name="T12" fmla="*/ 9 w 70"/>
                  <a:gd name="T13" fmla="*/ 22 h 22"/>
                  <a:gd name="T14" fmla="*/ 7 w 70"/>
                  <a:gd name="T15" fmla="*/ 14 h 22"/>
                  <a:gd name="T16" fmla="*/ 23 w 70"/>
                  <a:gd name="T1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22">
                    <a:moveTo>
                      <a:pt x="23" y="4"/>
                    </a:moveTo>
                    <a:cubicBezTo>
                      <a:pt x="30" y="0"/>
                      <a:pt x="41" y="0"/>
                      <a:pt x="47" y="4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0" y="18"/>
                      <a:pt x="69" y="22"/>
                      <a:pt x="62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2" y="22"/>
                      <a:pt x="29" y="22"/>
                      <a:pt x="21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" y="22"/>
                      <a:pt x="0" y="18"/>
                      <a:pt x="7" y="14"/>
                    </a:cubicBezTo>
                    <a:lnTo>
                      <a:pt x="23" y="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4" name="Freeform 15"/>
              <p:cNvSpPr>
                <a:spLocks noEditPoints="1"/>
              </p:cNvSpPr>
              <p:nvPr/>
            </p:nvSpPr>
            <p:spPr bwMode="auto">
              <a:xfrm>
                <a:off x="2424741" y="2455180"/>
                <a:ext cx="298450" cy="34925"/>
              </a:xfrm>
              <a:custGeom>
                <a:avLst/>
                <a:gdLst>
                  <a:gd name="T0" fmla="*/ 77 w 79"/>
                  <a:gd name="T1" fmla="*/ 0 h 9"/>
                  <a:gd name="T2" fmla="*/ 1 w 79"/>
                  <a:gd name="T3" fmla="*/ 0 h 9"/>
                  <a:gd name="T4" fmla="*/ 0 w 79"/>
                  <a:gd name="T5" fmla="*/ 1 h 9"/>
                  <a:gd name="T6" fmla="*/ 0 w 79"/>
                  <a:gd name="T7" fmla="*/ 8 h 9"/>
                  <a:gd name="T8" fmla="*/ 1 w 79"/>
                  <a:gd name="T9" fmla="*/ 9 h 9"/>
                  <a:gd name="T10" fmla="*/ 77 w 79"/>
                  <a:gd name="T11" fmla="*/ 9 h 9"/>
                  <a:gd name="T12" fmla="*/ 79 w 79"/>
                  <a:gd name="T13" fmla="*/ 8 h 9"/>
                  <a:gd name="T14" fmla="*/ 79 w 79"/>
                  <a:gd name="T15" fmla="*/ 1 h 9"/>
                  <a:gd name="T16" fmla="*/ 77 w 79"/>
                  <a:gd name="T17" fmla="*/ 0 h 9"/>
                  <a:gd name="T18" fmla="*/ 54 w 79"/>
                  <a:gd name="T19" fmla="*/ 7 h 9"/>
                  <a:gd name="T20" fmla="*/ 53 w 79"/>
                  <a:gd name="T21" fmla="*/ 8 h 9"/>
                  <a:gd name="T22" fmla="*/ 26 w 79"/>
                  <a:gd name="T23" fmla="*/ 8 h 9"/>
                  <a:gd name="T24" fmla="*/ 25 w 79"/>
                  <a:gd name="T25" fmla="*/ 7 h 9"/>
                  <a:gd name="T26" fmla="*/ 25 w 79"/>
                  <a:gd name="T27" fmla="*/ 6 h 9"/>
                  <a:gd name="T28" fmla="*/ 26 w 79"/>
                  <a:gd name="T29" fmla="*/ 5 h 9"/>
                  <a:gd name="T30" fmla="*/ 53 w 79"/>
                  <a:gd name="T31" fmla="*/ 5 h 9"/>
                  <a:gd name="T32" fmla="*/ 54 w 79"/>
                  <a:gd name="T33" fmla="*/ 6 h 9"/>
                  <a:gd name="T34" fmla="*/ 54 w 79"/>
                  <a:gd name="T35" fmla="*/ 7 h 9"/>
                  <a:gd name="T36" fmla="*/ 54 w 79"/>
                  <a:gd name="T37" fmla="*/ 3 h 9"/>
                  <a:gd name="T38" fmla="*/ 53 w 79"/>
                  <a:gd name="T39" fmla="*/ 4 h 9"/>
                  <a:gd name="T40" fmla="*/ 26 w 79"/>
                  <a:gd name="T41" fmla="*/ 4 h 9"/>
                  <a:gd name="T42" fmla="*/ 25 w 79"/>
                  <a:gd name="T43" fmla="*/ 3 h 9"/>
                  <a:gd name="T44" fmla="*/ 25 w 79"/>
                  <a:gd name="T45" fmla="*/ 3 h 9"/>
                  <a:gd name="T46" fmla="*/ 26 w 79"/>
                  <a:gd name="T47" fmla="*/ 2 h 9"/>
                  <a:gd name="T48" fmla="*/ 53 w 79"/>
                  <a:gd name="T49" fmla="*/ 2 h 9"/>
                  <a:gd name="T50" fmla="*/ 54 w 79"/>
                  <a:gd name="T5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9">
                    <a:moveTo>
                      <a:pt x="7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1" y="9"/>
                      <a:pt x="1" y="9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9" y="9"/>
                      <a:pt x="79" y="8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79" y="0"/>
                      <a:pt x="78" y="0"/>
                      <a:pt x="77" y="0"/>
                    </a:cubicBezTo>
                    <a:close/>
                    <a:moveTo>
                      <a:pt x="54" y="7"/>
                    </a:moveTo>
                    <a:cubicBezTo>
                      <a:pt x="54" y="7"/>
                      <a:pt x="53" y="8"/>
                      <a:pt x="53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5" y="7"/>
                      <a:pt x="25" y="7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5"/>
                      <a:pt x="26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5"/>
                      <a:pt x="54" y="6"/>
                      <a:pt x="54" y="6"/>
                    </a:cubicBezTo>
                    <a:lnTo>
                      <a:pt x="54" y="7"/>
                    </a:lnTo>
                    <a:close/>
                    <a:moveTo>
                      <a:pt x="54" y="3"/>
                    </a:moveTo>
                    <a:cubicBezTo>
                      <a:pt x="54" y="4"/>
                      <a:pt x="53" y="4"/>
                      <a:pt x="53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5" y="4"/>
                      <a:pt x="25" y="4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2"/>
                      <a:pt x="25" y="2"/>
                      <a:pt x="26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3" y="2"/>
                      <a:pt x="54" y="2"/>
                      <a:pt x="5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8131231" y="3747149"/>
            <a:ext cx="1143210" cy="1143206"/>
            <a:chOff x="8430914" y="4613424"/>
            <a:chExt cx="1307171" cy="1307171"/>
          </a:xfrm>
        </p:grpSpPr>
        <p:sp>
          <p:nvSpPr>
            <p:cNvPr id="43" name="圆角矩形 42"/>
            <p:cNvSpPr/>
            <p:nvPr/>
          </p:nvSpPr>
          <p:spPr>
            <a:xfrm>
              <a:off x="8430914" y="4613424"/>
              <a:ext cx="1307171" cy="1307171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Freeform 16"/>
            <p:cNvSpPr>
              <a:spLocks/>
            </p:cNvSpPr>
            <p:nvPr/>
          </p:nvSpPr>
          <p:spPr bwMode="auto">
            <a:xfrm>
              <a:off x="8755916" y="4878860"/>
              <a:ext cx="657166" cy="776300"/>
            </a:xfrm>
            <a:custGeom>
              <a:avLst/>
              <a:gdLst>
                <a:gd name="T0" fmla="*/ 72 w 72"/>
                <a:gd name="T1" fmla="*/ 35 h 83"/>
                <a:gd name="T2" fmla="*/ 39 w 72"/>
                <a:gd name="T3" fmla="*/ 4 h 83"/>
                <a:gd name="T4" fmla="*/ 39 w 72"/>
                <a:gd name="T5" fmla="*/ 3 h 83"/>
                <a:gd name="T6" fmla="*/ 36 w 72"/>
                <a:gd name="T7" fmla="*/ 0 h 83"/>
                <a:gd name="T8" fmla="*/ 33 w 72"/>
                <a:gd name="T9" fmla="*/ 3 h 83"/>
                <a:gd name="T10" fmla="*/ 33 w 72"/>
                <a:gd name="T11" fmla="*/ 4 h 83"/>
                <a:gd name="T12" fmla="*/ 0 w 72"/>
                <a:gd name="T13" fmla="*/ 35 h 83"/>
                <a:gd name="T14" fmla="*/ 33 w 72"/>
                <a:gd name="T15" fmla="*/ 35 h 83"/>
                <a:gd name="T16" fmla="*/ 33 w 72"/>
                <a:gd name="T17" fmla="*/ 67 h 83"/>
                <a:gd name="T18" fmla="*/ 30 w 72"/>
                <a:gd name="T19" fmla="*/ 75 h 83"/>
                <a:gd name="T20" fmla="*/ 22 w 72"/>
                <a:gd name="T21" fmla="*/ 78 h 83"/>
                <a:gd name="T22" fmla="*/ 15 w 72"/>
                <a:gd name="T23" fmla="*/ 75 h 83"/>
                <a:gd name="T24" fmla="*/ 12 w 72"/>
                <a:gd name="T25" fmla="*/ 67 h 83"/>
                <a:gd name="T26" fmla="*/ 9 w 72"/>
                <a:gd name="T27" fmla="*/ 65 h 83"/>
                <a:gd name="T28" fmla="*/ 6 w 72"/>
                <a:gd name="T29" fmla="*/ 67 h 83"/>
                <a:gd name="T30" fmla="*/ 22 w 72"/>
                <a:gd name="T31" fmla="*/ 83 h 83"/>
                <a:gd name="T32" fmla="*/ 39 w 72"/>
                <a:gd name="T33" fmla="*/ 68 h 83"/>
                <a:gd name="T34" fmla="*/ 39 w 72"/>
                <a:gd name="T35" fmla="*/ 68 h 83"/>
                <a:gd name="T36" fmla="*/ 39 w 72"/>
                <a:gd name="T37" fmla="*/ 35 h 83"/>
                <a:gd name="T38" fmla="*/ 72 w 72"/>
                <a:gd name="T39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2" h="83">
                  <a:moveTo>
                    <a:pt x="72" y="35"/>
                  </a:moveTo>
                  <a:cubicBezTo>
                    <a:pt x="72" y="18"/>
                    <a:pt x="58" y="5"/>
                    <a:pt x="39" y="4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1"/>
                    <a:pt x="37" y="0"/>
                    <a:pt x="36" y="0"/>
                  </a:cubicBezTo>
                  <a:cubicBezTo>
                    <a:pt x="34" y="0"/>
                    <a:pt x="33" y="1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15" y="5"/>
                    <a:pt x="0" y="18"/>
                    <a:pt x="0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3" y="70"/>
                    <a:pt x="32" y="73"/>
                    <a:pt x="30" y="75"/>
                  </a:cubicBezTo>
                  <a:cubicBezTo>
                    <a:pt x="28" y="77"/>
                    <a:pt x="25" y="78"/>
                    <a:pt x="22" y="78"/>
                  </a:cubicBezTo>
                  <a:cubicBezTo>
                    <a:pt x="19" y="78"/>
                    <a:pt x="17" y="77"/>
                    <a:pt x="15" y="75"/>
                  </a:cubicBezTo>
                  <a:cubicBezTo>
                    <a:pt x="13" y="73"/>
                    <a:pt x="12" y="70"/>
                    <a:pt x="12" y="67"/>
                  </a:cubicBezTo>
                  <a:cubicBezTo>
                    <a:pt x="12" y="66"/>
                    <a:pt x="10" y="65"/>
                    <a:pt x="9" y="65"/>
                  </a:cubicBezTo>
                  <a:cubicBezTo>
                    <a:pt x="7" y="65"/>
                    <a:pt x="6" y="66"/>
                    <a:pt x="6" y="67"/>
                  </a:cubicBezTo>
                  <a:cubicBezTo>
                    <a:pt x="6" y="76"/>
                    <a:pt x="14" y="83"/>
                    <a:pt x="22" y="83"/>
                  </a:cubicBezTo>
                  <a:cubicBezTo>
                    <a:pt x="31" y="83"/>
                    <a:pt x="38" y="77"/>
                    <a:pt x="39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35"/>
                    <a:pt x="39" y="35"/>
                    <a:pt x="39" y="35"/>
                  </a:cubicBezTo>
                  <a:lnTo>
                    <a:pt x="72" y="35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8198544" y="1611186"/>
            <a:ext cx="1143210" cy="1143206"/>
            <a:chOff x="8515350" y="3018787"/>
            <a:chExt cx="1307171" cy="1307171"/>
          </a:xfrm>
        </p:grpSpPr>
        <p:sp>
          <p:nvSpPr>
            <p:cNvPr id="40" name="圆角矩形 39"/>
            <p:cNvSpPr/>
            <p:nvPr/>
          </p:nvSpPr>
          <p:spPr>
            <a:xfrm>
              <a:off x="8515350" y="3018787"/>
              <a:ext cx="1307171" cy="1307171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8759255" y="3199770"/>
              <a:ext cx="789696" cy="781680"/>
              <a:chOff x="1931029" y="2183718"/>
              <a:chExt cx="312738" cy="309563"/>
            </a:xfrm>
          </p:grpSpPr>
          <p:sp>
            <p:nvSpPr>
              <p:cNvPr id="63" name="Freeform 17"/>
              <p:cNvSpPr>
                <a:spLocks/>
              </p:cNvSpPr>
              <p:nvPr/>
            </p:nvSpPr>
            <p:spPr bwMode="auto">
              <a:xfrm>
                <a:off x="1980241" y="2253568"/>
                <a:ext cx="214313" cy="23971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4" name="Freeform 18"/>
              <p:cNvSpPr>
                <a:spLocks/>
              </p:cNvSpPr>
              <p:nvPr/>
            </p:nvSpPr>
            <p:spPr bwMode="auto">
              <a:xfrm>
                <a:off x="1931029" y="2183718"/>
                <a:ext cx="312738" cy="174625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6919211" y="1230973"/>
            <a:ext cx="1143210" cy="1143206"/>
            <a:chOff x="8515350" y="1533607"/>
            <a:chExt cx="1307171" cy="1307171"/>
          </a:xfrm>
        </p:grpSpPr>
        <p:sp>
          <p:nvSpPr>
            <p:cNvPr id="96" name="圆角矩形 95"/>
            <p:cNvSpPr/>
            <p:nvPr/>
          </p:nvSpPr>
          <p:spPr>
            <a:xfrm>
              <a:off x="8515350" y="1533607"/>
              <a:ext cx="1307171" cy="130717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97" name="图片 9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35903" y="1752600"/>
              <a:ext cx="666064" cy="759730"/>
            </a:xfrm>
            <a:prstGeom prst="rect">
              <a:avLst/>
            </a:prstGeom>
            <a:no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</p:pic>
      </p:grpSp>
      <p:cxnSp>
        <p:nvCxnSpPr>
          <p:cNvPr id="99" name="肘形连接符 98"/>
          <p:cNvCxnSpPr>
            <a:endCxn id="96" idx="1"/>
          </p:cNvCxnSpPr>
          <p:nvPr/>
        </p:nvCxnSpPr>
        <p:spPr>
          <a:xfrm flipV="1">
            <a:off x="5695974" y="1802576"/>
            <a:ext cx="1223237" cy="1173204"/>
          </a:xfrm>
          <a:prstGeom prst="bentConnector3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肘形连接符 100"/>
          <p:cNvCxnSpPr/>
          <p:nvPr/>
        </p:nvCxnSpPr>
        <p:spPr>
          <a:xfrm flipV="1">
            <a:off x="5736233" y="2800829"/>
            <a:ext cx="3033915" cy="407356"/>
          </a:xfrm>
          <a:prstGeom prst="bentConnector2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箭头连接符 108"/>
          <p:cNvCxnSpPr/>
          <p:nvPr/>
        </p:nvCxnSpPr>
        <p:spPr>
          <a:xfrm>
            <a:off x="5736234" y="3362221"/>
            <a:ext cx="3503132" cy="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肘形连接符 114"/>
          <p:cNvCxnSpPr/>
          <p:nvPr/>
        </p:nvCxnSpPr>
        <p:spPr>
          <a:xfrm>
            <a:off x="5736233" y="3608190"/>
            <a:ext cx="2966602" cy="213462"/>
          </a:xfrm>
          <a:prstGeom prst="bentConnector2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肘形连接符 116"/>
          <p:cNvCxnSpPr/>
          <p:nvPr/>
        </p:nvCxnSpPr>
        <p:spPr>
          <a:xfrm>
            <a:off x="5736234" y="3823364"/>
            <a:ext cx="1083661" cy="896893"/>
          </a:xfrm>
          <a:prstGeom prst="bentConnector3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032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441059"/>
              </p:ext>
            </p:extLst>
          </p:nvPr>
        </p:nvGraphicFramePr>
        <p:xfrm>
          <a:off x="1667333" y="1521046"/>
          <a:ext cx="8702565" cy="3742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1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5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56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71442">
                <a:tc rowSpan="2"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5461" marR="85461" marT="42730" marB="4273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5461" marR="85461" marT="42730" marB="4273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5461" marR="85461" marT="42730" marB="4273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144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5461" marR="85461" marT="42730" marB="4273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5461" marR="85461" marT="42730" marB="4273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1667334" y="5510473"/>
            <a:ext cx="8702565" cy="658974"/>
            <a:chOff x="1646242" y="5920595"/>
            <a:chExt cx="8702565" cy="658974"/>
          </a:xfrm>
        </p:grpSpPr>
        <p:sp>
          <p:nvSpPr>
            <p:cNvPr id="4" name="矩形 3"/>
            <p:cNvSpPr/>
            <p:nvPr/>
          </p:nvSpPr>
          <p:spPr>
            <a:xfrm>
              <a:off x="1646242" y="5920595"/>
              <a:ext cx="2900855" cy="45719"/>
            </a:xfrm>
            <a:prstGeom prst="rect">
              <a:avLst/>
            </a:prstGeom>
            <a:solidFill>
              <a:srgbClr val="C0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4547097" y="5920595"/>
              <a:ext cx="2900855" cy="45719"/>
            </a:xfrm>
            <a:prstGeom prst="rect">
              <a:avLst/>
            </a:prstGeom>
            <a:solidFill>
              <a:srgbClr val="FEA934"/>
            </a:solidFill>
            <a:ln w="12700">
              <a:solidFill>
                <a:srgbClr val="FEC7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7447952" y="5920595"/>
              <a:ext cx="290085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074640" y="6210237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872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592474"/>
              </p:ext>
            </p:extLst>
          </p:nvPr>
        </p:nvGraphicFramePr>
        <p:xfrm>
          <a:off x="770394" y="1592263"/>
          <a:ext cx="10601040" cy="3600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2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9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69891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  <a:tc row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055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3446918" y="3978278"/>
            <a:ext cx="5181021" cy="12001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677757" y="3959308"/>
            <a:ext cx="47863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一站式满足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请插入您的文本内容请插入您的文本内容请插入您 的文本内容</a:t>
            </a:r>
          </a:p>
          <a:p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1753833" y="5510473"/>
            <a:ext cx="8702565" cy="658974"/>
            <a:chOff x="1646242" y="5920595"/>
            <a:chExt cx="8702565" cy="658974"/>
          </a:xfrm>
        </p:grpSpPr>
        <p:sp>
          <p:nvSpPr>
            <p:cNvPr id="6" name="矩形 5"/>
            <p:cNvSpPr/>
            <p:nvPr/>
          </p:nvSpPr>
          <p:spPr>
            <a:xfrm>
              <a:off x="1646242" y="5920595"/>
              <a:ext cx="2900855" cy="45719"/>
            </a:xfrm>
            <a:prstGeom prst="rect">
              <a:avLst/>
            </a:prstGeom>
            <a:solidFill>
              <a:srgbClr val="C0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547097" y="5920595"/>
              <a:ext cx="2900855" cy="45719"/>
            </a:xfrm>
            <a:prstGeom prst="rect">
              <a:avLst/>
            </a:prstGeom>
            <a:solidFill>
              <a:srgbClr val="FEA934"/>
            </a:solidFill>
            <a:ln w="12700">
              <a:solidFill>
                <a:srgbClr val="FEC7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7447952" y="5920595"/>
              <a:ext cx="290085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074640" y="6210237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300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786575" y="6114990"/>
            <a:ext cx="261884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THINKING</a:t>
            </a:r>
            <a:endParaRPr lang="zh-CN" altLang="en-US" sz="20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072743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522925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973107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42328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87346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339385" y="3972446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请您插入您标题内容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0668000" y="449068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LOGO</a:t>
            </a:r>
            <a:endParaRPr lang="zh-CN" altLang="en-US" sz="2400" dirty="0">
              <a:solidFill>
                <a:schemeClr val="bg1"/>
              </a:solidFill>
              <a:effectLst/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142715" y="1906904"/>
            <a:ext cx="1889383" cy="1889383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301343" y="2066765"/>
            <a:ext cx="17179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Algerian" panose="04020705040A02060702" pitchFamily="82" charset="0"/>
              </a:rPr>
              <a:t>02</a:t>
            </a:r>
            <a:endParaRPr lang="zh-CN" altLang="en-US" sz="96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625" y="1443212"/>
            <a:ext cx="2435374" cy="243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94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781460" y="4283242"/>
            <a:ext cx="1360789" cy="1197556"/>
            <a:chOff x="2738853" y="5182145"/>
            <a:chExt cx="1360789" cy="1197556"/>
          </a:xfrm>
          <a:solidFill>
            <a:schemeClr val="bg1">
              <a:lumMod val="85000"/>
            </a:schemeClr>
          </a:solidFill>
        </p:grpSpPr>
        <p:sp>
          <p:nvSpPr>
            <p:cNvPr id="4" name="未知"/>
            <p:cNvSpPr>
              <a:spLocks noChangeAspect="1"/>
            </p:cNvSpPr>
            <p:nvPr/>
          </p:nvSpPr>
          <p:spPr bwMode="auto">
            <a:xfrm>
              <a:off x="2738853" y="5182145"/>
              <a:ext cx="1360789" cy="1197556"/>
            </a:xfrm>
            <a:custGeom>
              <a:avLst/>
              <a:gdLst/>
              <a:ahLst/>
              <a:cxnLst>
                <a:cxn ang="0">
                  <a:pos x="0" y="328"/>
                </a:cxn>
                <a:cxn ang="0">
                  <a:pos x="944" y="0"/>
                </a:cxn>
                <a:cxn ang="0">
                  <a:pos x="963" y="691"/>
                </a:cxn>
                <a:cxn ang="0">
                  <a:pos x="3" y="691"/>
                </a:cxn>
                <a:cxn ang="0">
                  <a:pos x="0" y="328"/>
                </a:cxn>
              </a:cxnLst>
              <a:rect l="0" t="0" r="r" b="b"/>
              <a:pathLst>
                <a:path w="963" h="691">
                  <a:moveTo>
                    <a:pt x="0" y="328"/>
                  </a:moveTo>
                  <a:lnTo>
                    <a:pt x="944" y="0"/>
                  </a:lnTo>
                  <a:lnTo>
                    <a:pt x="963" y="691"/>
                  </a:lnTo>
                  <a:lnTo>
                    <a:pt x="3" y="691"/>
                  </a:lnTo>
                  <a:lnTo>
                    <a:pt x="0" y="328"/>
                  </a:lnTo>
                  <a:close/>
                </a:path>
              </a:pathLst>
            </a:custGeom>
            <a:grpFill/>
            <a:ln>
              <a:gradFill flip="none" rotWithShape="1">
                <a:gsLst>
                  <a:gs pos="0">
                    <a:srgbClr val="C9D8DF"/>
                  </a:gs>
                  <a:gs pos="100000">
                    <a:srgbClr val="659DB3"/>
                  </a:gs>
                </a:gsLst>
                <a:lin ang="2700000" scaled="1"/>
                <a:tileRect/>
              </a:gradFill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Text Box 11"/>
            <p:cNvSpPr txBox="1">
              <a:spLocks noChangeAspect="1" noChangeArrowheads="1"/>
            </p:cNvSpPr>
            <p:nvPr/>
          </p:nvSpPr>
          <p:spPr bwMode="auto">
            <a:xfrm>
              <a:off x="3564537" y="5630357"/>
              <a:ext cx="512404" cy="707886"/>
            </a:xfrm>
            <a:prstGeom prst="rect">
              <a:avLst/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zh-CN" sz="32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301158" y="3511991"/>
            <a:ext cx="1355600" cy="1968809"/>
            <a:chOff x="4258552" y="4410893"/>
            <a:chExt cx="1355600" cy="1968809"/>
          </a:xfrm>
          <a:solidFill>
            <a:schemeClr val="bg1">
              <a:lumMod val="85000"/>
            </a:schemeClr>
          </a:solidFill>
        </p:grpSpPr>
        <p:sp>
          <p:nvSpPr>
            <p:cNvPr id="7" name="未知"/>
            <p:cNvSpPr>
              <a:spLocks noChangeAspect="1"/>
            </p:cNvSpPr>
            <p:nvPr/>
          </p:nvSpPr>
          <p:spPr bwMode="auto">
            <a:xfrm>
              <a:off x="4258552" y="4410893"/>
              <a:ext cx="1355600" cy="1968809"/>
            </a:xfrm>
            <a:custGeom>
              <a:avLst/>
              <a:gdLst/>
              <a:ahLst/>
              <a:cxnLst>
                <a:cxn ang="0">
                  <a:pos x="0" y="390"/>
                </a:cxn>
                <a:cxn ang="0">
                  <a:pos x="952" y="0"/>
                </a:cxn>
                <a:cxn ang="0">
                  <a:pos x="960" y="1110"/>
                </a:cxn>
                <a:cxn ang="0">
                  <a:pos x="0" y="1110"/>
                </a:cxn>
                <a:cxn ang="0">
                  <a:pos x="0" y="390"/>
                </a:cxn>
              </a:cxnLst>
              <a:rect l="0" t="0" r="r" b="b"/>
              <a:pathLst>
                <a:path w="960" h="1110">
                  <a:moveTo>
                    <a:pt x="0" y="390"/>
                  </a:moveTo>
                  <a:lnTo>
                    <a:pt x="952" y="0"/>
                  </a:lnTo>
                  <a:lnTo>
                    <a:pt x="960" y="1110"/>
                  </a:lnTo>
                  <a:lnTo>
                    <a:pt x="0" y="1110"/>
                  </a:lnTo>
                  <a:lnTo>
                    <a:pt x="0" y="390"/>
                  </a:lnTo>
                  <a:close/>
                </a:path>
              </a:pathLst>
            </a:custGeom>
            <a:grpFill/>
            <a:ln>
              <a:gradFill flip="none" rotWithShape="1">
                <a:gsLst>
                  <a:gs pos="0">
                    <a:srgbClr val="C9D8DF"/>
                  </a:gs>
                  <a:gs pos="100000">
                    <a:srgbClr val="659DB3"/>
                  </a:gs>
                </a:gsLst>
                <a:lin ang="2700000" scaled="1"/>
                <a:tileRect/>
              </a:gradFill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Text Box 12"/>
            <p:cNvSpPr txBox="1">
              <a:spLocks noChangeAspect="1" noChangeArrowheads="1"/>
            </p:cNvSpPr>
            <p:nvPr/>
          </p:nvSpPr>
          <p:spPr bwMode="auto">
            <a:xfrm>
              <a:off x="5092019" y="5630357"/>
              <a:ext cx="512404" cy="707886"/>
            </a:xfrm>
            <a:prstGeom prst="rect">
              <a:avLst/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zh-CN" sz="32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807236" y="2808263"/>
            <a:ext cx="1364680" cy="2671722"/>
            <a:chOff x="5764630" y="3707166"/>
            <a:chExt cx="1364680" cy="2671722"/>
          </a:xfrm>
          <a:solidFill>
            <a:schemeClr val="bg1">
              <a:lumMod val="85000"/>
            </a:schemeClr>
          </a:solidFill>
        </p:grpSpPr>
        <p:sp>
          <p:nvSpPr>
            <p:cNvPr id="10" name="未知"/>
            <p:cNvSpPr>
              <a:spLocks noChangeAspect="1"/>
            </p:cNvSpPr>
            <p:nvPr/>
          </p:nvSpPr>
          <p:spPr bwMode="auto">
            <a:xfrm>
              <a:off x="5764630" y="3707166"/>
              <a:ext cx="1364680" cy="2671722"/>
            </a:xfrm>
            <a:custGeom>
              <a:avLst/>
              <a:gdLst/>
              <a:ahLst/>
              <a:cxnLst>
                <a:cxn ang="0">
                  <a:pos x="0" y="381"/>
                </a:cxn>
                <a:cxn ang="0">
                  <a:pos x="949" y="0"/>
                </a:cxn>
                <a:cxn ang="0">
                  <a:pos x="967" y="1507"/>
                </a:cxn>
                <a:cxn ang="0">
                  <a:pos x="7" y="1507"/>
                </a:cxn>
                <a:cxn ang="0">
                  <a:pos x="0" y="381"/>
                </a:cxn>
              </a:cxnLst>
              <a:rect l="0" t="0" r="r" b="b"/>
              <a:pathLst>
                <a:path w="967" h="1507">
                  <a:moveTo>
                    <a:pt x="0" y="381"/>
                  </a:moveTo>
                  <a:lnTo>
                    <a:pt x="949" y="0"/>
                  </a:lnTo>
                  <a:lnTo>
                    <a:pt x="967" y="1507"/>
                  </a:lnTo>
                  <a:lnTo>
                    <a:pt x="7" y="1507"/>
                  </a:lnTo>
                  <a:lnTo>
                    <a:pt x="0" y="381"/>
                  </a:lnTo>
                  <a:close/>
                </a:path>
              </a:pathLst>
            </a:custGeom>
            <a:grpFill/>
            <a:ln>
              <a:gradFill flip="none" rotWithShape="1">
                <a:gsLst>
                  <a:gs pos="0">
                    <a:srgbClr val="C9D8DF"/>
                  </a:gs>
                  <a:gs pos="100000">
                    <a:srgbClr val="659DB3"/>
                  </a:gs>
                </a:gsLst>
                <a:lin ang="2700000" scaled="1"/>
                <a:tileRect/>
              </a:gradFill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 Box 13"/>
            <p:cNvSpPr txBox="1">
              <a:spLocks noChangeAspect="1" noChangeArrowheads="1"/>
            </p:cNvSpPr>
            <p:nvPr/>
          </p:nvSpPr>
          <p:spPr bwMode="auto">
            <a:xfrm>
              <a:off x="6590313" y="5630357"/>
              <a:ext cx="512404" cy="707886"/>
            </a:xfrm>
            <a:prstGeom prst="rect">
              <a:avLst/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zh-CN" sz="32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330178" y="2021553"/>
            <a:ext cx="1388030" cy="3460872"/>
            <a:chOff x="7287572" y="2920456"/>
            <a:chExt cx="1388030" cy="3460872"/>
          </a:xfrm>
          <a:solidFill>
            <a:schemeClr val="bg1">
              <a:lumMod val="85000"/>
            </a:schemeClr>
          </a:solidFill>
        </p:grpSpPr>
        <p:sp>
          <p:nvSpPr>
            <p:cNvPr id="13" name="未知"/>
            <p:cNvSpPr>
              <a:spLocks noChangeAspect="1"/>
            </p:cNvSpPr>
            <p:nvPr/>
          </p:nvSpPr>
          <p:spPr bwMode="auto">
            <a:xfrm>
              <a:off x="7287572" y="2920456"/>
              <a:ext cx="1388030" cy="3460872"/>
            </a:xfrm>
            <a:custGeom>
              <a:avLst/>
              <a:gdLst/>
              <a:ahLst/>
              <a:cxnLst>
                <a:cxn ang="0">
                  <a:pos x="0" y="422"/>
                </a:cxn>
                <a:cxn ang="0">
                  <a:pos x="982" y="0"/>
                </a:cxn>
                <a:cxn ang="0">
                  <a:pos x="978" y="1953"/>
                </a:cxn>
                <a:cxn ang="0">
                  <a:pos x="18" y="1953"/>
                </a:cxn>
                <a:cxn ang="0">
                  <a:pos x="0" y="422"/>
                </a:cxn>
              </a:cxnLst>
              <a:rect l="0" t="0" r="r" b="b"/>
              <a:pathLst>
                <a:path w="982" h="1953">
                  <a:moveTo>
                    <a:pt x="0" y="422"/>
                  </a:moveTo>
                  <a:lnTo>
                    <a:pt x="982" y="0"/>
                  </a:lnTo>
                  <a:lnTo>
                    <a:pt x="978" y="1953"/>
                  </a:lnTo>
                  <a:lnTo>
                    <a:pt x="18" y="1953"/>
                  </a:lnTo>
                  <a:lnTo>
                    <a:pt x="0" y="422"/>
                  </a:lnTo>
                  <a:close/>
                </a:path>
              </a:pathLst>
            </a:custGeom>
            <a:grpFill/>
            <a:ln>
              <a:gradFill flip="none" rotWithShape="1">
                <a:gsLst>
                  <a:gs pos="0">
                    <a:srgbClr val="C9D8DF"/>
                  </a:gs>
                  <a:gs pos="100000">
                    <a:srgbClr val="659DB3"/>
                  </a:gs>
                </a:gsLst>
                <a:lin ang="2700000" scaled="1"/>
                <a:tileRect/>
              </a:gradFill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Text Box 14"/>
            <p:cNvSpPr txBox="1">
              <a:spLocks noChangeAspect="1" noChangeArrowheads="1"/>
            </p:cNvSpPr>
            <p:nvPr/>
          </p:nvSpPr>
          <p:spPr bwMode="auto">
            <a:xfrm>
              <a:off x="8146983" y="5630357"/>
              <a:ext cx="512404" cy="707886"/>
            </a:xfrm>
            <a:prstGeom prst="rect">
              <a:avLst/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zh-CN" sz="32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15" name="Line 15"/>
          <p:cNvSpPr>
            <a:spLocks noChangeAspect="1" noChangeShapeType="1"/>
          </p:cNvSpPr>
          <p:nvPr/>
        </p:nvSpPr>
        <p:spPr bwMode="auto">
          <a:xfrm flipH="1">
            <a:off x="2492019" y="4631445"/>
            <a:ext cx="2367435" cy="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round/>
            <a:headEnd type="oval" w="med" len="med"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Rectangle 16"/>
          <p:cNvSpPr>
            <a:spLocks noChangeAspect="1" noChangeArrowheads="1"/>
          </p:cNvSpPr>
          <p:nvPr/>
        </p:nvSpPr>
        <p:spPr bwMode="auto">
          <a:xfrm>
            <a:off x="2423593" y="4226122"/>
            <a:ext cx="2766980" cy="424732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单击添加文字内容</a:t>
            </a:r>
          </a:p>
        </p:txBody>
      </p:sp>
      <p:sp>
        <p:nvSpPr>
          <p:cNvPr id="17" name="Line 17"/>
          <p:cNvSpPr>
            <a:spLocks noChangeAspect="1" noChangeShapeType="1"/>
          </p:cNvSpPr>
          <p:nvPr/>
        </p:nvSpPr>
        <p:spPr bwMode="auto">
          <a:xfrm flipH="1">
            <a:off x="2492019" y="3844735"/>
            <a:ext cx="3924105" cy="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round/>
            <a:headEnd type="oval" w="med" len="med"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Rectangle 18"/>
          <p:cNvSpPr>
            <a:spLocks noChangeAspect="1" noChangeArrowheads="1"/>
          </p:cNvSpPr>
          <p:nvPr/>
        </p:nvSpPr>
        <p:spPr bwMode="auto">
          <a:xfrm>
            <a:off x="2423593" y="3439413"/>
            <a:ext cx="2766980" cy="424732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单击添加文字内容</a:t>
            </a:r>
          </a:p>
        </p:txBody>
      </p:sp>
      <p:sp>
        <p:nvSpPr>
          <p:cNvPr id="19" name="Line 19"/>
          <p:cNvSpPr>
            <a:spLocks noChangeAspect="1" noChangeShapeType="1"/>
          </p:cNvSpPr>
          <p:nvPr/>
        </p:nvSpPr>
        <p:spPr bwMode="auto">
          <a:xfrm flipH="1">
            <a:off x="2492019" y="3100330"/>
            <a:ext cx="5449641" cy="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round/>
            <a:headEnd type="oval" w="med" len="med"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Rectangle 20"/>
          <p:cNvSpPr>
            <a:spLocks noChangeAspect="1" noChangeArrowheads="1"/>
          </p:cNvSpPr>
          <p:nvPr/>
        </p:nvSpPr>
        <p:spPr bwMode="auto">
          <a:xfrm>
            <a:off x="2423593" y="2695008"/>
            <a:ext cx="2439752" cy="424732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单击添加文字内容</a:t>
            </a:r>
          </a:p>
        </p:txBody>
      </p:sp>
      <p:sp>
        <p:nvSpPr>
          <p:cNvPr id="21" name="Line 21"/>
          <p:cNvSpPr>
            <a:spLocks noChangeAspect="1" noChangeShapeType="1"/>
          </p:cNvSpPr>
          <p:nvPr/>
        </p:nvSpPr>
        <p:spPr bwMode="auto">
          <a:xfrm flipH="1">
            <a:off x="2492019" y="2394162"/>
            <a:ext cx="7006311" cy="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round/>
            <a:headEnd type="oval" w="med" len="med"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Rectangle 22"/>
          <p:cNvSpPr>
            <a:spLocks noChangeAspect="1" noChangeArrowheads="1"/>
          </p:cNvSpPr>
          <p:nvPr/>
        </p:nvSpPr>
        <p:spPr bwMode="auto">
          <a:xfrm>
            <a:off x="2423593" y="1988840"/>
            <a:ext cx="2435861" cy="424732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单击添加文字内容</a:t>
            </a:r>
          </a:p>
        </p:txBody>
      </p:sp>
      <p:sp>
        <p:nvSpPr>
          <p:cNvPr id="23" name="Line 25"/>
          <p:cNvSpPr>
            <a:spLocks noChangeAspect="1" noChangeShapeType="1"/>
          </p:cNvSpPr>
          <p:nvPr/>
        </p:nvSpPr>
        <p:spPr bwMode="auto">
          <a:xfrm flipV="1">
            <a:off x="3041368" y="5490431"/>
            <a:ext cx="7145322" cy="0"/>
          </a:xfrm>
          <a:prstGeom prst="line">
            <a:avLst/>
          </a:prstGeom>
          <a:noFill/>
          <a:ln w="28575" cap="flat" cmpd="sng">
            <a:gradFill flip="none" rotWithShape="1">
              <a:gsLst>
                <a:gs pos="0">
                  <a:schemeClr val="bg1"/>
                </a:gs>
                <a:gs pos="100000">
                  <a:srgbClr val="B4DAF1"/>
                </a:gs>
              </a:gsLst>
              <a:lin ang="0" scaled="1"/>
              <a:tileRect/>
            </a:gra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33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493842" y="1419129"/>
            <a:ext cx="1728192" cy="1728192"/>
            <a:chOff x="4067944" y="1340768"/>
            <a:chExt cx="1368152" cy="1368152"/>
          </a:xfrm>
        </p:grpSpPr>
        <p:sp>
          <p:nvSpPr>
            <p:cNvPr id="4" name="椭圆 3"/>
            <p:cNvSpPr/>
            <p:nvPr/>
          </p:nvSpPr>
          <p:spPr>
            <a:xfrm>
              <a:off x="4067944" y="1340768"/>
              <a:ext cx="1368152" cy="13681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rgbClr val="477B9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117359" y="1737682"/>
              <a:ext cx="1174722" cy="511679"/>
            </a:xfrm>
            <a:prstGeom prst="rect">
              <a:avLst/>
            </a:prstGeom>
            <a:no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000" b="0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2800" b="1" dirty="0">
                  <a:solidFill>
                    <a:schemeClr val="bg1"/>
                  </a:solidFill>
                </a:rPr>
                <a:t>文本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88088" y="1563145"/>
            <a:ext cx="1728192" cy="1728192"/>
            <a:chOff x="3635896" y="3429000"/>
            <a:chExt cx="1368152" cy="1368152"/>
          </a:xfrm>
        </p:grpSpPr>
        <p:sp>
          <p:nvSpPr>
            <p:cNvPr id="7" name="椭圆 6"/>
            <p:cNvSpPr/>
            <p:nvPr/>
          </p:nvSpPr>
          <p:spPr>
            <a:xfrm>
              <a:off x="3635896" y="3429000"/>
              <a:ext cx="1368152" cy="13681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708180" y="3824173"/>
              <a:ext cx="1174722" cy="511679"/>
            </a:xfrm>
            <a:prstGeom prst="rect">
              <a:avLst/>
            </a:prstGeom>
            <a:no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000" b="0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2800" b="1" dirty="0">
                  <a:solidFill>
                    <a:schemeClr val="bg1"/>
                  </a:solidFill>
                </a:rPr>
                <a:t>文本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87888" y="4365104"/>
            <a:ext cx="1728192" cy="1728192"/>
            <a:chOff x="5076056" y="5085184"/>
            <a:chExt cx="1368152" cy="1368152"/>
          </a:xfrm>
        </p:grpSpPr>
        <p:sp>
          <p:nvSpPr>
            <p:cNvPr id="10" name="椭圆 9"/>
            <p:cNvSpPr/>
            <p:nvPr/>
          </p:nvSpPr>
          <p:spPr>
            <a:xfrm>
              <a:off x="5076056" y="5085184"/>
              <a:ext cx="1368152" cy="13681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gradFill flip="none" rotWithShape="1">
                <a:gsLst>
                  <a:gs pos="0">
                    <a:srgbClr val="C9D8DF"/>
                  </a:gs>
                  <a:gs pos="100000">
                    <a:srgbClr val="659DB3"/>
                  </a:gs>
                </a:gsLst>
                <a:lin ang="2700000" scaled="1"/>
                <a:tileRect/>
              </a:gradFill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rgbClr val="477B9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82255" y="5513420"/>
              <a:ext cx="1174722" cy="511679"/>
            </a:xfrm>
            <a:prstGeom prst="rect">
              <a:avLst/>
            </a:prstGeom>
            <a:no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000" b="0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2800" b="1" dirty="0">
                  <a:solidFill>
                    <a:schemeClr val="bg1"/>
                  </a:solidFill>
                </a:rPr>
                <a:t>文本</a:t>
              </a:r>
            </a:p>
          </p:txBody>
        </p:sp>
      </p:grpSp>
      <p:sp>
        <p:nvSpPr>
          <p:cNvPr id="12" name="右箭头 11"/>
          <p:cNvSpPr/>
          <p:nvPr/>
        </p:nvSpPr>
        <p:spPr>
          <a:xfrm>
            <a:off x="5591944" y="1980492"/>
            <a:ext cx="1080120" cy="664768"/>
          </a:xfrm>
          <a:prstGeom prst="rightArrow">
            <a:avLst>
              <a:gd name="adj1" fmla="val 50000"/>
              <a:gd name="adj2" fmla="val 65135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ln>
                <a:solidFill>
                  <a:srgbClr val="FEC77E"/>
                </a:solidFill>
              </a:ln>
              <a:solidFill>
                <a:schemeClr val="bg1">
                  <a:lumMod val="8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右箭头 12"/>
          <p:cNvSpPr/>
          <p:nvPr/>
        </p:nvSpPr>
        <p:spPr>
          <a:xfrm rot="7728064">
            <a:off x="6632736" y="3560645"/>
            <a:ext cx="1080120" cy="664768"/>
          </a:xfrm>
          <a:prstGeom prst="rightArrow">
            <a:avLst>
              <a:gd name="adj1" fmla="val 50000"/>
              <a:gd name="adj2" fmla="val 65135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ln>
                <a:solidFill>
                  <a:srgbClr val="FEC77E"/>
                </a:solidFill>
              </a:ln>
              <a:solidFill>
                <a:schemeClr val="bg1">
                  <a:lumMod val="8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右箭头 13"/>
          <p:cNvSpPr/>
          <p:nvPr/>
        </p:nvSpPr>
        <p:spPr>
          <a:xfrm rot="14214660">
            <a:off x="4340359" y="3531301"/>
            <a:ext cx="1080120" cy="664768"/>
          </a:xfrm>
          <a:prstGeom prst="rightArrow">
            <a:avLst>
              <a:gd name="adj1" fmla="val 50000"/>
              <a:gd name="adj2" fmla="val 65135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ln>
                <a:solidFill>
                  <a:srgbClr val="FEC77E"/>
                </a:solidFill>
              </a:ln>
              <a:solidFill>
                <a:schemeClr val="bg1">
                  <a:lumMod val="8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819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 flipH="1">
            <a:off x="7053113" y="1414403"/>
            <a:ext cx="2586341" cy="4427247"/>
            <a:chOff x="0" y="0"/>
            <a:chExt cx="2075" cy="2177"/>
          </a:xfrm>
          <a:solidFill>
            <a:schemeClr val="bg1">
              <a:lumMod val="85000"/>
              <a:alpha val="50000"/>
            </a:schemeClr>
          </a:solidFill>
        </p:grpSpPr>
        <p:sp>
          <p:nvSpPr>
            <p:cNvPr id="20" name="未知"/>
            <p:cNvSpPr>
              <a:spLocks noChangeAspect="1"/>
            </p:cNvSpPr>
            <p:nvPr/>
          </p:nvSpPr>
          <p:spPr bwMode="auto">
            <a:xfrm>
              <a:off x="0" y="0"/>
              <a:ext cx="2075" cy="1102"/>
            </a:xfrm>
            <a:custGeom>
              <a:avLst/>
              <a:gdLst/>
              <a:ahLst/>
              <a:cxnLst>
                <a:cxn ang="0">
                  <a:pos x="2075" y="526"/>
                </a:cxn>
                <a:cxn ang="0">
                  <a:pos x="2075" y="0"/>
                </a:cxn>
                <a:cxn ang="0">
                  <a:pos x="0" y="0"/>
                </a:cxn>
                <a:cxn ang="0">
                  <a:pos x="0" y="1102"/>
                </a:cxn>
                <a:cxn ang="0">
                  <a:pos x="991" y="1102"/>
                </a:cxn>
              </a:cxnLst>
              <a:rect l="0" t="0" r="r" b="b"/>
              <a:pathLst>
                <a:path w="2075" h="1102">
                  <a:moveTo>
                    <a:pt x="2075" y="526"/>
                  </a:moveTo>
                  <a:lnTo>
                    <a:pt x="2075" y="0"/>
                  </a:lnTo>
                  <a:lnTo>
                    <a:pt x="0" y="0"/>
                  </a:lnTo>
                  <a:lnTo>
                    <a:pt x="0" y="1102"/>
                  </a:lnTo>
                  <a:lnTo>
                    <a:pt x="991" y="1102"/>
                  </a:lnTo>
                </a:path>
              </a:pathLst>
            </a:cu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未知"/>
            <p:cNvSpPr>
              <a:spLocks noChangeAspect="1"/>
            </p:cNvSpPr>
            <p:nvPr/>
          </p:nvSpPr>
          <p:spPr bwMode="auto">
            <a:xfrm flipV="1">
              <a:off x="0" y="1103"/>
              <a:ext cx="2075" cy="1074"/>
            </a:xfrm>
            <a:custGeom>
              <a:avLst/>
              <a:gdLst/>
              <a:ahLst/>
              <a:cxnLst>
                <a:cxn ang="0">
                  <a:pos x="2075" y="526"/>
                </a:cxn>
                <a:cxn ang="0">
                  <a:pos x="2075" y="0"/>
                </a:cxn>
                <a:cxn ang="0">
                  <a:pos x="0" y="0"/>
                </a:cxn>
                <a:cxn ang="0">
                  <a:pos x="0" y="1102"/>
                </a:cxn>
                <a:cxn ang="0">
                  <a:pos x="991" y="1102"/>
                </a:cxn>
              </a:cxnLst>
              <a:rect l="0" t="0" r="r" b="b"/>
              <a:pathLst>
                <a:path w="2075" h="1102">
                  <a:moveTo>
                    <a:pt x="2075" y="526"/>
                  </a:moveTo>
                  <a:lnTo>
                    <a:pt x="2075" y="0"/>
                  </a:lnTo>
                  <a:lnTo>
                    <a:pt x="0" y="0"/>
                  </a:lnTo>
                  <a:lnTo>
                    <a:pt x="0" y="1102"/>
                  </a:lnTo>
                  <a:lnTo>
                    <a:pt x="991" y="1102"/>
                  </a:lnTo>
                </a:path>
              </a:pathLst>
            </a:cu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" name="Group 7"/>
          <p:cNvGrpSpPr>
            <a:grpSpLocks noChangeAspect="1"/>
          </p:cNvGrpSpPr>
          <p:nvPr/>
        </p:nvGrpSpPr>
        <p:grpSpPr bwMode="auto">
          <a:xfrm>
            <a:off x="2536938" y="1414403"/>
            <a:ext cx="2618670" cy="4427247"/>
            <a:chOff x="0" y="0"/>
            <a:chExt cx="2075" cy="2177"/>
          </a:xfrm>
          <a:solidFill>
            <a:schemeClr val="bg1">
              <a:lumMod val="85000"/>
              <a:alpha val="50000"/>
            </a:schemeClr>
          </a:solidFill>
        </p:grpSpPr>
        <p:sp>
          <p:nvSpPr>
            <p:cNvPr id="18" name="未知"/>
            <p:cNvSpPr>
              <a:spLocks noChangeAspect="1"/>
            </p:cNvSpPr>
            <p:nvPr/>
          </p:nvSpPr>
          <p:spPr bwMode="auto">
            <a:xfrm>
              <a:off x="0" y="0"/>
              <a:ext cx="2075" cy="1102"/>
            </a:xfrm>
            <a:custGeom>
              <a:avLst/>
              <a:gdLst/>
              <a:ahLst/>
              <a:cxnLst>
                <a:cxn ang="0">
                  <a:pos x="2075" y="526"/>
                </a:cxn>
                <a:cxn ang="0">
                  <a:pos x="2075" y="0"/>
                </a:cxn>
                <a:cxn ang="0">
                  <a:pos x="0" y="0"/>
                </a:cxn>
                <a:cxn ang="0">
                  <a:pos x="0" y="1102"/>
                </a:cxn>
                <a:cxn ang="0">
                  <a:pos x="991" y="1102"/>
                </a:cxn>
              </a:cxnLst>
              <a:rect l="0" t="0" r="r" b="b"/>
              <a:pathLst>
                <a:path w="2075" h="1102">
                  <a:moveTo>
                    <a:pt x="2075" y="526"/>
                  </a:moveTo>
                  <a:lnTo>
                    <a:pt x="2075" y="0"/>
                  </a:lnTo>
                  <a:lnTo>
                    <a:pt x="0" y="0"/>
                  </a:lnTo>
                  <a:lnTo>
                    <a:pt x="0" y="1102"/>
                  </a:lnTo>
                  <a:lnTo>
                    <a:pt x="991" y="1102"/>
                  </a:lnTo>
                </a:path>
              </a:pathLst>
            </a:cu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未知"/>
            <p:cNvSpPr>
              <a:spLocks noChangeAspect="1"/>
            </p:cNvSpPr>
            <p:nvPr/>
          </p:nvSpPr>
          <p:spPr bwMode="auto">
            <a:xfrm flipV="1">
              <a:off x="0" y="1103"/>
              <a:ext cx="2075" cy="1074"/>
            </a:xfrm>
            <a:custGeom>
              <a:avLst/>
              <a:gdLst/>
              <a:ahLst/>
              <a:cxnLst>
                <a:cxn ang="0">
                  <a:pos x="2075" y="526"/>
                </a:cxn>
                <a:cxn ang="0">
                  <a:pos x="2075" y="0"/>
                </a:cxn>
                <a:cxn ang="0">
                  <a:pos x="0" y="0"/>
                </a:cxn>
                <a:cxn ang="0">
                  <a:pos x="0" y="1102"/>
                </a:cxn>
                <a:cxn ang="0">
                  <a:pos x="991" y="1102"/>
                </a:cxn>
              </a:cxnLst>
              <a:rect l="0" t="0" r="r" b="b"/>
              <a:pathLst>
                <a:path w="2075" h="1102">
                  <a:moveTo>
                    <a:pt x="2075" y="526"/>
                  </a:moveTo>
                  <a:lnTo>
                    <a:pt x="2075" y="0"/>
                  </a:lnTo>
                  <a:lnTo>
                    <a:pt x="0" y="0"/>
                  </a:lnTo>
                  <a:lnTo>
                    <a:pt x="0" y="1102"/>
                  </a:lnTo>
                  <a:lnTo>
                    <a:pt x="991" y="1102"/>
                  </a:lnTo>
                </a:path>
              </a:pathLst>
            </a:cu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325708" y="1412776"/>
            <a:ext cx="1509106" cy="2027324"/>
            <a:chOff x="3801708" y="1412776"/>
            <a:chExt cx="1509106" cy="2027324"/>
          </a:xfrm>
          <a:solidFill>
            <a:srgbClr val="FFC000"/>
          </a:solidFill>
        </p:grpSpPr>
        <p:sp>
          <p:nvSpPr>
            <p:cNvPr id="8" name="AutoShape 12"/>
            <p:cNvSpPr>
              <a:spLocks noChangeAspect="1" noChangeArrowheads="1"/>
            </p:cNvSpPr>
            <p:nvPr/>
          </p:nvSpPr>
          <p:spPr bwMode="auto">
            <a:xfrm rot="5400000">
              <a:off x="3542599" y="1671885"/>
              <a:ext cx="2027324" cy="1509106"/>
            </a:xfrm>
            <a:prstGeom prst="rightArrow">
              <a:avLst>
                <a:gd name="adj1" fmla="val 51306"/>
                <a:gd name="adj2" fmla="val 45714"/>
              </a:avLst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WordArt 16"/>
            <p:cNvSpPr>
              <a:spLocks noChangeAspect="1" noChangeArrowheads="1" noChangeShapeType="1"/>
            </p:cNvSpPr>
            <p:nvPr/>
          </p:nvSpPr>
          <p:spPr bwMode="auto">
            <a:xfrm>
              <a:off x="4359091" y="1772356"/>
              <a:ext cx="434310" cy="1008781"/>
            </a:xfrm>
            <a:prstGeom prst="rect">
              <a:avLst/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3200" b="1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32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456352" y="2615992"/>
            <a:ext cx="1523746" cy="2009427"/>
            <a:chOff x="2932352" y="2615991"/>
            <a:chExt cx="1523746" cy="2009427"/>
          </a:xfrm>
          <a:solidFill>
            <a:srgbClr val="FFC000"/>
          </a:solidFill>
        </p:grpSpPr>
        <p:sp>
          <p:nvSpPr>
            <p:cNvPr id="6" name="AutoShape 10"/>
            <p:cNvSpPr>
              <a:spLocks noChangeAspect="1" noChangeArrowheads="1"/>
            </p:cNvSpPr>
            <p:nvPr/>
          </p:nvSpPr>
          <p:spPr bwMode="auto">
            <a:xfrm>
              <a:off x="2932352" y="2615991"/>
              <a:ext cx="1523746" cy="2009427"/>
            </a:xfrm>
            <a:prstGeom prst="rightArrow">
              <a:avLst>
                <a:gd name="adj1" fmla="val 51306"/>
                <a:gd name="adj2" fmla="val 45899"/>
              </a:avLst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WordArt 17"/>
            <p:cNvSpPr>
              <a:spLocks noChangeAspect="1" noChangeArrowheads="1" noChangeShapeType="1"/>
            </p:cNvSpPr>
            <p:nvPr/>
          </p:nvSpPr>
          <p:spPr bwMode="auto">
            <a:xfrm>
              <a:off x="3361172" y="3177328"/>
              <a:ext cx="500189" cy="878615"/>
            </a:xfrm>
            <a:prstGeom prst="rect">
              <a:avLst/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3200" b="1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32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40222" y="3815138"/>
            <a:ext cx="1509106" cy="2027324"/>
            <a:chOff x="3816222" y="3815138"/>
            <a:chExt cx="1509106" cy="2027324"/>
          </a:xfrm>
          <a:solidFill>
            <a:srgbClr val="FFC000"/>
          </a:solidFill>
        </p:grpSpPr>
        <p:sp>
          <p:nvSpPr>
            <p:cNvPr id="9" name="AutoShape 13"/>
            <p:cNvSpPr>
              <a:spLocks noChangeAspect="1" noChangeArrowheads="1"/>
            </p:cNvSpPr>
            <p:nvPr/>
          </p:nvSpPr>
          <p:spPr bwMode="auto">
            <a:xfrm rot="16200000">
              <a:off x="3557113" y="4074247"/>
              <a:ext cx="2027324" cy="1509106"/>
            </a:xfrm>
            <a:prstGeom prst="rightArrow">
              <a:avLst>
                <a:gd name="adj1" fmla="val 51306"/>
                <a:gd name="adj2" fmla="val 45714"/>
              </a:avLst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WordArt 18"/>
            <p:cNvSpPr>
              <a:spLocks noChangeAspect="1" noChangeArrowheads="1" noChangeShapeType="1"/>
            </p:cNvSpPr>
            <p:nvPr/>
          </p:nvSpPr>
          <p:spPr bwMode="auto">
            <a:xfrm>
              <a:off x="4303601" y="4556266"/>
              <a:ext cx="497748" cy="878615"/>
            </a:xfrm>
            <a:prstGeom prst="rect">
              <a:avLst/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32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224703" y="2615178"/>
            <a:ext cx="1524966" cy="2009427"/>
            <a:chOff x="4700703" y="2615177"/>
            <a:chExt cx="1524966" cy="2009427"/>
          </a:xfrm>
          <a:solidFill>
            <a:srgbClr val="FFC000"/>
          </a:solidFill>
        </p:grpSpPr>
        <p:sp>
          <p:nvSpPr>
            <p:cNvPr id="7" name="AutoShape 11"/>
            <p:cNvSpPr>
              <a:spLocks noChangeAspect="1" noChangeArrowheads="1"/>
            </p:cNvSpPr>
            <p:nvPr/>
          </p:nvSpPr>
          <p:spPr bwMode="auto">
            <a:xfrm rot="10800000">
              <a:off x="4700703" y="2615177"/>
              <a:ext cx="1524966" cy="2009427"/>
            </a:xfrm>
            <a:prstGeom prst="rightArrow">
              <a:avLst>
                <a:gd name="adj1" fmla="val 51306"/>
                <a:gd name="adj2" fmla="val 45935"/>
              </a:avLst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WordArt 19"/>
            <p:cNvSpPr>
              <a:spLocks noChangeAspect="1" noChangeArrowheads="1" noChangeShapeType="1"/>
            </p:cNvSpPr>
            <p:nvPr/>
          </p:nvSpPr>
          <p:spPr bwMode="auto">
            <a:xfrm>
              <a:off x="5244200" y="3171633"/>
              <a:ext cx="498968" cy="878615"/>
            </a:xfrm>
            <a:prstGeom prst="rect">
              <a:avLst/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32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" name="Rectangle 20"/>
          <p:cNvSpPr>
            <a:spLocks noChangeAspect="1" noChangeArrowheads="1"/>
          </p:cNvSpPr>
          <p:nvPr/>
        </p:nvSpPr>
        <p:spPr bwMode="auto">
          <a:xfrm>
            <a:off x="3099744" y="1532365"/>
            <a:ext cx="2350887" cy="97872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Char char="•"/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</p:txBody>
      </p:sp>
      <p:sp>
        <p:nvSpPr>
          <p:cNvPr id="15" name="Rectangle 21"/>
          <p:cNvSpPr>
            <a:spLocks noChangeAspect="1" noChangeArrowheads="1"/>
          </p:cNvSpPr>
          <p:nvPr/>
        </p:nvSpPr>
        <p:spPr bwMode="auto">
          <a:xfrm>
            <a:off x="3099744" y="4853207"/>
            <a:ext cx="2350887" cy="97872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Char char="•"/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</p:txBody>
      </p:sp>
      <p:sp>
        <p:nvSpPr>
          <p:cNvPr id="16" name="Rectangle 22"/>
          <p:cNvSpPr>
            <a:spLocks noChangeAspect="1" noChangeArrowheads="1"/>
          </p:cNvSpPr>
          <p:nvPr/>
        </p:nvSpPr>
        <p:spPr bwMode="auto">
          <a:xfrm>
            <a:off x="6696832" y="1532365"/>
            <a:ext cx="2350887" cy="97872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单击添加文字内容</a:t>
            </a: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单击添加文字内容</a:t>
            </a: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单击添加文字内容</a:t>
            </a:r>
          </a:p>
        </p:txBody>
      </p:sp>
      <p:sp>
        <p:nvSpPr>
          <p:cNvPr id="17" name="Rectangle 23"/>
          <p:cNvSpPr>
            <a:spLocks noChangeAspect="1" noChangeArrowheads="1"/>
          </p:cNvSpPr>
          <p:nvPr/>
        </p:nvSpPr>
        <p:spPr bwMode="auto">
          <a:xfrm>
            <a:off x="6696832" y="4853207"/>
            <a:ext cx="2350887" cy="97872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120000"/>
              </a:lnSpc>
              <a:buFontTx/>
              <a:buChar char="•"/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  <a:p>
            <a:pPr algn="r">
              <a:lnSpc>
                <a:spcPct val="120000"/>
              </a:lnSpc>
              <a:buFontTx/>
              <a:buChar char="•"/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  <a:p>
            <a:pPr algn="r">
              <a:lnSpc>
                <a:spcPct val="120000"/>
              </a:lnSpc>
              <a:buFontTx/>
              <a:buChar char="•"/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</p:txBody>
      </p:sp>
    </p:spTree>
    <p:extLst>
      <p:ext uri="{BB962C8B-B14F-4D97-AF65-F5344CB8AC3E}">
        <p14:creationId xmlns:p14="http://schemas.microsoft.com/office/powerpoint/2010/main" val="261027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741887" y="1230070"/>
            <a:ext cx="4968875" cy="4863227"/>
            <a:chOff x="923925" y="948105"/>
            <a:chExt cx="4968875" cy="5178987"/>
          </a:xfrm>
          <a:solidFill>
            <a:schemeClr val="bg1">
              <a:alpha val="44000"/>
            </a:schemeClr>
          </a:solidFill>
        </p:grpSpPr>
        <p:sp>
          <p:nvSpPr>
            <p:cNvPr id="13" name="未知"/>
            <p:cNvSpPr>
              <a:spLocks/>
            </p:cNvSpPr>
            <p:nvPr/>
          </p:nvSpPr>
          <p:spPr bwMode="auto">
            <a:xfrm>
              <a:off x="3784600" y="1265199"/>
              <a:ext cx="2108200" cy="2929285"/>
            </a:xfrm>
            <a:custGeom>
              <a:avLst/>
              <a:gdLst/>
              <a:ahLst/>
              <a:cxnLst>
                <a:cxn ang="0">
                  <a:pos x="1158" y="1333"/>
                </a:cxn>
                <a:cxn ang="0">
                  <a:pos x="1157" y="1271"/>
                </a:cxn>
                <a:cxn ang="0">
                  <a:pos x="1153" y="1208"/>
                </a:cxn>
                <a:cxn ang="0">
                  <a:pos x="1146" y="1148"/>
                </a:cxn>
                <a:cxn ang="0">
                  <a:pos x="1136" y="1088"/>
                </a:cxn>
                <a:cxn ang="0">
                  <a:pos x="1125" y="1030"/>
                </a:cxn>
                <a:cxn ang="0">
                  <a:pos x="1109" y="971"/>
                </a:cxn>
                <a:cxn ang="0">
                  <a:pos x="1093" y="914"/>
                </a:cxn>
                <a:cxn ang="0">
                  <a:pos x="1073" y="859"/>
                </a:cxn>
                <a:cxn ang="0">
                  <a:pos x="1051" y="804"/>
                </a:cxn>
                <a:cxn ang="0">
                  <a:pos x="1027" y="751"/>
                </a:cxn>
                <a:cxn ang="0">
                  <a:pos x="1001" y="698"/>
                </a:cxn>
                <a:cxn ang="0">
                  <a:pos x="973" y="648"/>
                </a:cxn>
                <a:cxn ang="0">
                  <a:pos x="942" y="597"/>
                </a:cxn>
                <a:cxn ang="0">
                  <a:pos x="909" y="549"/>
                </a:cxn>
                <a:cxn ang="0">
                  <a:pos x="874" y="503"/>
                </a:cxn>
                <a:cxn ang="0">
                  <a:pos x="838" y="458"/>
                </a:cxn>
                <a:cxn ang="0">
                  <a:pos x="800" y="415"/>
                </a:cxn>
                <a:cxn ang="0">
                  <a:pos x="759" y="373"/>
                </a:cxn>
                <a:cxn ang="0">
                  <a:pos x="717" y="333"/>
                </a:cxn>
                <a:cxn ang="0">
                  <a:pos x="673" y="295"/>
                </a:cxn>
                <a:cxn ang="0">
                  <a:pos x="628" y="258"/>
                </a:cxn>
                <a:cxn ang="0">
                  <a:pos x="581" y="224"/>
                </a:cxn>
                <a:cxn ang="0">
                  <a:pos x="533" y="192"/>
                </a:cxn>
                <a:cxn ang="0">
                  <a:pos x="483" y="161"/>
                </a:cxn>
                <a:cxn ang="0">
                  <a:pos x="432" y="133"/>
                </a:cxn>
                <a:cxn ang="0">
                  <a:pos x="380" y="107"/>
                </a:cxn>
                <a:cxn ang="0">
                  <a:pos x="326" y="84"/>
                </a:cxn>
                <a:cxn ang="0">
                  <a:pos x="272" y="62"/>
                </a:cxn>
                <a:cxn ang="0">
                  <a:pos x="216" y="43"/>
                </a:cxn>
                <a:cxn ang="0">
                  <a:pos x="158" y="26"/>
                </a:cxn>
                <a:cxn ang="0">
                  <a:pos x="100" y="11"/>
                </a:cxn>
                <a:cxn ang="0">
                  <a:pos x="41" y="0"/>
                </a:cxn>
                <a:cxn ang="0">
                  <a:pos x="0" y="684"/>
                </a:cxn>
                <a:cxn ang="0">
                  <a:pos x="26" y="692"/>
                </a:cxn>
                <a:cxn ang="0">
                  <a:pos x="77" y="713"/>
                </a:cxn>
                <a:cxn ang="0">
                  <a:pos x="125" y="736"/>
                </a:cxn>
                <a:cxn ang="0">
                  <a:pos x="171" y="763"/>
                </a:cxn>
                <a:cxn ang="0">
                  <a:pos x="215" y="794"/>
                </a:cxn>
                <a:cxn ang="0">
                  <a:pos x="255" y="827"/>
                </a:cxn>
                <a:cxn ang="0">
                  <a:pos x="294" y="864"/>
                </a:cxn>
                <a:cxn ang="0">
                  <a:pos x="329" y="904"/>
                </a:cxn>
                <a:cxn ang="0">
                  <a:pos x="361" y="947"/>
                </a:cxn>
                <a:cxn ang="0">
                  <a:pos x="390" y="992"/>
                </a:cxn>
                <a:cxn ang="0">
                  <a:pos x="415" y="1039"/>
                </a:cxn>
                <a:cxn ang="0">
                  <a:pos x="436" y="1089"/>
                </a:cxn>
                <a:cxn ang="0">
                  <a:pos x="454" y="1140"/>
                </a:cxn>
                <a:cxn ang="0">
                  <a:pos x="468" y="1193"/>
                </a:cxn>
                <a:cxn ang="0">
                  <a:pos x="477" y="1248"/>
                </a:cxn>
                <a:cxn ang="0">
                  <a:pos x="481" y="1304"/>
                </a:cxn>
                <a:cxn ang="0">
                  <a:pos x="313" y="1332"/>
                </a:cxn>
                <a:cxn ang="0">
                  <a:pos x="1328" y="1333"/>
                </a:cxn>
              </a:cxnLst>
              <a:rect l="0" t="0" r="r" b="b"/>
              <a:pathLst>
                <a:path w="1328" h="1755">
                  <a:moveTo>
                    <a:pt x="1158" y="1333"/>
                  </a:moveTo>
                  <a:lnTo>
                    <a:pt x="1158" y="1333"/>
                  </a:lnTo>
                  <a:lnTo>
                    <a:pt x="1158" y="1301"/>
                  </a:lnTo>
                  <a:lnTo>
                    <a:pt x="1157" y="1271"/>
                  </a:lnTo>
                  <a:lnTo>
                    <a:pt x="1155" y="1239"/>
                  </a:lnTo>
                  <a:lnTo>
                    <a:pt x="1153" y="1208"/>
                  </a:lnTo>
                  <a:lnTo>
                    <a:pt x="1149" y="1179"/>
                  </a:lnTo>
                  <a:lnTo>
                    <a:pt x="1146" y="1148"/>
                  </a:lnTo>
                  <a:lnTo>
                    <a:pt x="1141" y="1118"/>
                  </a:lnTo>
                  <a:lnTo>
                    <a:pt x="1136" y="1088"/>
                  </a:lnTo>
                  <a:lnTo>
                    <a:pt x="1131" y="1059"/>
                  </a:lnTo>
                  <a:lnTo>
                    <a:pt x="1125" y="1030"/>
                  </a:lnTo>
                  <a:lnTo>
                    <a:pt x="1118" y="1000"/>
                  </a:lnTo>
                  <a:lnTo>
                    <a:pt x="1109" y="971"/>
                  </a:lnTo>
                  <a:lnTo>
                    <a:pt x="1101" y="943"/>
                  </a:lnTo>
                  <a:lnTo>
                    <a:pt x="1093" y="914"/>
                  </a:lnTo>
                  <a:lnTo>
                    <a:pt x="1083" y="887"/>
                  </a:lnTo>
                  <a:lnTo>
                    <a:pt x="1073" y="859"/>
                  </a:lnTo>
                  <a:lnTo>
                    <a:pt x="1062" y="831"/>
                  </a:lnTo>
                  <a:lnTo>
                    <a:pt x="1051" y="804"/>
                  </a:lnTo>
                  <a:lnTo>
                    <a:pt x="1040" y="777"/>
                  </a:lnTo>
                  <a:lnTo>
                    <a:pt x="1027" y="751"/>
                  </a:lnTo>
                  <a:lnTo>
                    <a:pt x="1014" y="724"/>
                  </a:lnTo>
                  <a:lnTo>
                    <a:pt x="1001" y="698"/>
                  </a:lnTo>
                  <a:lnTo>
                    <a:pt x="987" y="672"/>
                  </a:lnTo>
                  <a:lnTo>
                    <a:pt x="973" y="648"/>
                  </a:lnTo>
                  <a:lnTo>
                    <a:pt x="957" y="622"/>
                  </a:lnTo>
                  <a:lnTo>
                    <a:pt x="942" y="597"/>
                  </a:lnTo>
                  <a:lnTo>
                    <a:pt x="926" y="573"/>
                  </a:lnTo>
                  <a:lnTo>
                    <a:pt x="909" y="549"/>
                  </a:lnTo>
                  <a:lnTo>
                    <a:pt x="892" y="526"/>
                  </a:lnTo>
                  <a:lnTo>
                    <a:pt x="874" y="503"/>
                  </a:lnTo>
                  <a:lnTo>
                    <a:pt x="856" y="480"/>
                  </a:lnTo>
                  <a:lnTo>
                    <a:pt x="838" y="458"/>
                  </a:lnTo>
                  <a:lnTo>
                    <a:pt x="819" y="436"/>
                  </a:lnTo>
                  <a:lnTo>
                    <a:pt x="800" y="415"/>
                  </a:lnTo>
                  <a:lnTo>
                    <a:pt x="779" y="393"/>
                  </a:lnTo>
                  <a:lnTo>
                    <a:pt x="759" y="373"/>
                  </a:lnTo>
                  <a:lnTo>
                    <a:pt x="739" y="352"/>
                  </a:lnTo>
                  <a:lnTo>
                    <a:pt x="717" y="333"/>
                  </a:lnTo>
                  <a:lnTo>
                    <a:pt x="696" y="314"/>
                  </a:lnTo>
                  <a:lnTo>
                    <a:pt x="673" y="295"/>
                  </a:lnTo>
                  <a:lnTo>
                    <a:pt x="651" y="277"/>
                  </a:lnTo>
                  <a:lnTo>
                    <a:pt x="628" y="258"/>
                  </a:lnTo>
                  <a:lnTo>
                    <a:pt x="605" y="241"/>
                  </a:lnTo>
                  <a:lnTo>
                    <a:pt x="581" y="224"/>
                  </a:lnTo>
                  <a:lnTo>
                    <a:pt x="558" y="207"/>
                  </a:lnTo>
                  <a:lnTo>
                    <a:pt x="533" y="192"/>
                  </a:lnTo>
                  <a:lnTo>
                    <a:pt x="509" y="177"/>
                  </a:lnTo>
                  <a:lnTo>
                    <a:pt x="483" y="161"/>
                  </a:lnTo>
                  <a:lnTo>
                    <a:pt x="458" y="147"/>
                  </a:lnTo>
                  <a:lnTo>
                    <a:pt x="432" y="133"/>
                  </a:lnTo>
                  <a:lnTo>
                    <a:pt x="407" y="119"/>
                  </a:lnTo>
                  <a:lnTo>
                    <a:pt x="380" y="107"/>
                  </a:lnTo>
                  <a:lnTo>
                    <a:pt x="353" y="95"/>
                  </a:lnTo>
                  <a:lnTo>
                    <a:pt x="326" y="84"/>
                  </a:lnTo>
                  <a:lnTo>
                    <a:pt x="299" y="72"/>
                  </a:lnTo>
                  <a:lnTo>
                    <a:pt x="272" y="62"/>
                  </a:lnTo>
                  <a:lnTo>
                    <a:pt x="243" y="52"/>
                  </a:lnTo>
                  <a:lnTo>
                    <a:pt x="216" y="43"/>
                  </a:lnTo>
                  <a:lnTo>
                    <a:pt x="187" y="34"/>
                  </a:lnTo>
                  <a:lnTo>
                    <a:pt x="158" y="26"/>
                  </a:lnTo>
                  <a:lnTo>
                    <a:pt x="129" y="18"/>
                  </a:lnTo>
                  <a:lnTo>
                    <a:pt x="100" y="11"/>
                  </a:lnTo>
                  <a:lnTo>
                    <a:pt x="70" y="5"/>
                  </a:lnTo>
                  <a:lnTo>
                    <a:pt x="41" y="0"/>
                  </a:lnTo>
                  <a:lnTo>
                    <a:pt x="305" y="318"/>
                  </a:lnTo>
                  <a:lnTo>
                    <a:pt x="0" y="684"/>
                  </a:lnTo>
                  <a:lnTo>
                    <a:pt x="0" y="684"/>
                  </a:lnTo>
                  <a:lnTo>
                    <a:pt x="26" y="692"/>
                  </a:lnTo>
                  <a:lnTo>
                    <a:pt x="51" y="702"/>
                  </a:lnTo>
                  <a:lnTo>
                    <a:pt x="77" y="713"/>
                  </a:lnTo>
                  <a:lnTo>
                    <a:pt x="101" y="724"/>
                  </a:lnTo>
                  <a:lnTo>
                    <a:pt x="125" y="736"/>
                  </a:lnTo>
                  <a:lnTo>
                    <a:pt x="148" y="749"/>
                  </a:lnTo>
                  <a:lnTo>
                    <a:pt x="171" y="763"/>
                  </a:lnTo>
                  <a:lnTo>
                    <a:pt x="193" y="778"/>
                  </a:lnTo>
                  <a:lnTo>
                    <a:pt x="215" y="794"/>
                  </a:lnTo>
                  <a:lnTo>
                    <a:pt x="235" y="810"/>
                  </a:lnTo>
                  <a:lnTo>
                    <a:pt x="255" y="827"/>
                  </a:lnTo>
                  <a:lnTo>
                    <a:pt x="275" y="846"/>
                  </a:lnTo>
                  <a:lnTo>
                    <a:pt x="294" y="864"/>
                  </a:lnTo>
                  <a:lnTo>
                    <a:pt x="312" y="883"/>
                  </a:lnTo>
                  <a:lnTo>
                    <a:pt x="329" y="904"/>
                  </a:lnTo>
                  <a:lnTo>
                    <a:pt x="345" y="925"/>
                  </a:lnTo>
                  <a:lnTo>
                    <a:pt x="361" y="947"/>
                  </a:lnTo>
                  <a:lnTo>
                    <a:pt x="376" y="969"/>
                  </a:lnTo>
                  <a:lnTo>
                    <a:pt x="390" y="992"/>
                  </a:lnTo>
                  <a:lnTo>
                    <a:pt x="402" y="1015"/>
                  </a:lnTo>
                  <a:lnTo>
                    <a:pt x="415" y="1039"/>
                  </a:lnTo>
                  <a:lnTo>
                    <a:pt x="426" y="1063"/>
                  </a:lnTo>
                  <a:lnTo>
                    <a:pt x="436" y="1089"/>
                  </a:lnTo>
                  <a:lnTo>
                    <a:pt x="445" y="1114"/>
                  </a:lnTo>
                  <a:lnTo>
                    <a:pt x="454" y="1140"/>
                  </a:lnTo>
                  <a:lnTo>
                    <a:pt x="462" y="1166"/>
                  </a:lnTo>
                  <a:lnTo>
                    <a:pt x="468" y="1193"/>
                  </a:lnTo>
                  <a:lnTo>
                    <a:pt x="473" y="1221"/>
                  </a:lnTo>
                  <a:lnTo>
                    <a:pt x="477" y="1248"/>
                  </a:lnTo>
                  <a:lnTo>
                    <a:pt x="479" y="1276"/>
                  </a:lnTo>
                  <a:lnTo>
                    <a:pt x="481" y="1304"/>
                  </a:lnTo>
                  <a:lnTo>
                    <a:pt x="482" y="1332"/>
                  </a:lnTo>
                  <a:lnTo>
                    <a:pt x="313" y="1332"/>
                  </a:lnTo>
                  <a:lnTo>
                    <a:pt x="820" y="1755"/>
                  </a:lnTo>
                  <a:lnTo>
                    <a:pt x="1328" y="1333"/>
                  </a:lnTo>
                  <a:lnTo>
                    <a:pt x="1158" y="1333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未知"/>
            <p:cNvSpPr>
              <a:spLocks/>
            </p:cNvSpPr>
            <p:nvPr/>
          </p:nvSpPr>
          <p:spPr bwMode="auto">
            <a:xfrm>
              <a:off x="2803525" y="3912104"/>
              <a:ext cx="2787650" cy="2214988"/>
            </a:xfrm>
            <a:custGeom>
              <a:avLst/>
              <a:gdLst/>
              <a:ahLst/>
              <a:cxnLst>
                <a:cxn ang="0">
                  <a:pos x="423" y="1158"/>
                </a:cxn>
                <a:cxn ang="0">
                  <a:pos x="485" y="1156"/>
                </a:cxn>
                <a:cxn ang="0">
                  <a:pos x="546" y="1152"/>
                </a:cxn>
                <a:cxn ang="0">
                  <a:pos x="608" y="1146"/>
                </a:cxn>
                <a:cxn ang="0">
                  <a:pos x="667" y="1136"/>
                </a:cxn>
                <a:cxn ang="0">
                  <a:pos x="726" y="1124"/>
                </a:cxn>
                <a:cxn ang="0">
                  <a:pos x="785" y="1109"/>
                </a:cxn>
                <a:cxn ang="0">
                  <a:pos x="842" y="1092"/>
                </a:cxn>
                <a:cxn ang="0">
                  <a:pos x="897" y="1073"/>
                </a:cxn>
                <a:cxn ang="0">
                  <a:pos x="952" y="1051"/>
                </a:cxn>
                <a:cxn ang="0">
                  <a:pos x="1005" y="1027"/>
                </a:cxn>
                <a:cxn ang="0">
                  <a:pos x="1057" y="1000"/>
                </a:cxn>
                <a:cxn ang="0">
                  <a:pos x="1108" y="973"/>
                </a:cxn>
                <a:cxn ang="0">
                  <a:pos x="1158" y="942"/>
                </a:cxn>
                <a:cxn ang="0">
                  <a:pos x="1206" y="909"/>
                </a:cxn>
                <a:cxn ang="0">
                  <a:pos x="1252" y="875"/>
                </a:cxn>
                <a:cxn ang="0">
                  <a:pos x="1298" y="838"/>
                </a:cxn>
                <a:cxn ang="0">
                  <a:pos x="1341" y="799"/>
                </a:cxn>
                <a:cxn ang="0">
                  <a:pos x="1383" y="759"/>
                </a:cxn>
                <a:cxn ang="0">
                  <a:pos x="1423" y="717"/>
                </a:cxn>
                <a:cxn ang="0">
                  <a:pos x="1461" y="673"/>
                </a:cxn>
                <a:cxn ang="0">
                  <a:pos x="1498" y="628"/>
                </a:cxn>
                <a:cxn ang="0">
                  <a:pos x="1531" y="581"/>
                </a:cxn>
                <a:cxn ang="0">
                  <a:pos x="1564" y="533"/>
                </a:cxn>
                <a:cxn ang="0">
                  <a:pos x="1595" y="483"/>
                </a:cxn>
                <a:cxn ang="0">
                  <a:pos x="1622" y="432"/>
                </a:cxn>
                <a:cxn ang="0">
                  <a:pos x="1649" y="380"/>
                </a:cxn>
                <a:cxn ang="0">
                  <a:pos x="1672" y="326"/>
                </a:cxn>
                <a:cxn ang="0">
                  <a:pos x="1694" y="271"/>
                </a:cxn>
                <a:cxn ang="0">
                  <a:pos x="1713" y="215"/>
                </a:cxn>
                <a:cxn ang="0">
                  <a:pos x="1729" y="159"/>
                </a:cxn>
                <a:cxn ang="0">
                  <a:pos x="1744" y="100"/>
                </a:cxn>
                <a:cxn ang="0">
                  <a:pos x="1756" y="41"/>
                </a:cxn>
                <a:cxn ang="0">
                  <a:pos x="1072" y="0"/>
                </a:cxn>
                <a:cxn ang="0">
                  <a:pos x="1063" y="26"/>
                </a:cxn>
                <a:cxn ang="0">
                  <a:pos x="1043" y="77"/>
                </a:cxn>
                <a:cxn ang="0">
                  <a:pos x="1019" y="125"/>
                </a:cxn>
                <a:cxn ang="0">
                  <a:pos x="993" y="171"/>
                </a:cxn>
                <a:cxn ang="0">
                  <a:pos x="962" y="215"/>
                </a:cxn>
                <a:cxn ang="0">
                  <a:pos x="929" y="256"/>
                </a:cxn>
                <a:cxn ang="0">
                  <a:pos x="892" y="293"/>
                </a:cxn>
                <a:cxn ang="0">
                  <a:pos x="852" y="329"/>
                </a:cxn>
                <a:cxn ang="0">
                  <a:pos x="809" y="361"/>
                </a:cxn>
                <a:cxn ang="0">
                  <a:pos x="764" y="389"/>
                </a:cxn>
                <a:cxn ang="0">
                  <a:pos x="717" y="415"/>
                </a:cxn>
                <a:cxn ang="0">
                  <a:pos x="667" y="436"/>
                </a:cxn>
                <a:cxn ang="0">
                  <a:pos x="616" y="454"/>
                </a:cxn>
                <a:cxn ang="0">
                  <a:pos x="563" y="467"/>
                </a:cxn>
                <a:cxn ang="0">
                  <a:pos x="508" y="476"/>
                </a:cxn>
                <a:cxn ang="0">
                  <a:pos x="451" y="481"/>
                </a:cxn>
                <a:cxn ang="0">
                  <a:pos x="423" y="313"/>
                </a:cxn>
                <a:cxn ang="0">
                  <a:pos x="423" y="1327"/>
                </a:cxn>
              </a:cxnLst>
              <a:rect l="0" t="0" r="r" b="b"/>
              <a:pathLst>
                <a:path w="1756" h="1327">
                  <a:moveTo>
                    <a:pt x="423" y="1158"/>
                  </a:moveTo>
                  <a:lnTo>
                    <a:pt x="423" y="1158"/>
                  </a:lnTo>
                  <a:lnTo>
                    <a:pt x="455" y="1157"/>
                  </a:lnTo>
                  <a:lnTo>
                    <a:pt x="485" y="1156"/>
                  </a:lnTo>
                  <a:lnTo>
                    <a:pt x="516" y="1155"/>
                  </a:lnTo>
                  <a:lnTo>
                    <a:pt x="546" y="1152"/>
                  </a:lnTo>
                  <a:lnTo>
                    <a:pt x="577" y="1149"/>
                  </a:lnTo>
                  <a:lnTo>
                    <a:pt x="608" y="1146"/>
                  </a:lnTo>
                  <a:lnTo>
                    <a:pt x="637" y="1141"/>
                  </a:lnTo>
                  <a:lnTo>
                    <a:pt x="667" y="1136"/>
                  </a:lnTo>
                  <a:lnTo>
                    <a:pt x="697" y="1131"/>
                  </a:lnTo>
                  <a:lnTo>
                    <a:pt x="726" y="1124"/>
                  </a:lnTo>
                  <a:lnTo>
                    <a:pt x="756" y="1118"/>
                  </a:lnTo>
                  <a:lnTo>
                    <a:pt x="785" y="1109"/>
                  </a:lnTo>
                  <a:lnTo>
                    <a:pt x="813" y="1101"/>
                  </a:lnTo>
                  <a:lnTo>
                    <a:pt x="842" y="1092"/>
                  </a:lnTo>
                  <a:lnTo>
                    <a:pt x="869" y="1083"/>
                  </a:lnTo>
                  <a:lnTo>
                    <a:pt x="897" y="1073"/>
                  </a:lnTo>
                  <a:lnTo>
                    <a:pt x="924" y="1062"/>
                  </a:lnTo>
                  <a:lnTo>
                    <a:pt x="952" y="1051"/>
                  </a:lnTo>
                  <a:lnTo>
                    <a:pt x="979" y="1039"/>
                  </a:lnTo>
                  <a:lnTo>
                    <a:pt x="1005" y="1027"/>
                  </a:lnTo>
                  <a:lnTo>
                    <a:pt x="1032" y="1014"/>
                  </a:lnTo>
                  <a:lnTo>
                    <a:pt x="1057" y="1000"/>
                  </a:lnTo>
                  <a:lnTo>
                    <a:pt x="1083" y="987"/>
                  </a:lnTo>
                  <a:lnTo>
                    <a:pt x="1108" y="973"/>
                  </a:lnTo>
                  <a:lnTo>
                    <a:pt x="1134" y="957"/>
                  </a:lnTo>
                  <a:lnTo>
                    <a:pt x="1158" y="942"/>
                  </a:lnTo>
                  <a:lnTo>
                    <a:pt x="1182" y="926"/>
                  </a:lnTo>
                  <a:lnTo>
                    <a:pt x="1206" y="909"/>
                  </a:lnTo>
                  <a:lnTo>
                    <a:pt x="1230" y="892"/>
                  </a:lnTo>
                  <a:lnTo>
                    <a:pt x="1252" y="875"/>
                  </a:lnTo>
                  <a:lnTo>
                    <a:pt x="1276" y="856"/>
                  </a:lnTo>
                  <a:lnTo>
                    <a:pt x="1298" y="838"/>
                  </a:lnTo>
                  <a:lnTo>
                    <a:pt x="1320" y="818"/>
                  </a:lnTo>
                  <a:lnTo>
                    <a:pt x="1341" y="799"/>
                  </a:lnTo>
                  <a:lnTo>
                    <a:pt x="1363" y="780"/>
                  </a:lnTo>
                  <a:lnTo>
                    <a:pt x="1383" y="759"/>
                  </a:lnTo>
                  <a:lnTo>
                    <a:pt x="1404" y="739"/>
                  </a:lnTo>
                  <a:lnTo>
                    <a:pt x="1423" y="717"/>
                  </a:lnTo>
                  <a:lnTo>
                    <a:pt x="1442" y="696"/>
                  </a:lnTo>
                  <a:lnTo>
                    <a:pt x="1461" y="673"/>
                  </a:lnTo>
                  <a:lnTo>
                    <a:pt x="1479" y="651"/>
                  </a:lnTo>
                  <a:lnTo>
                    <a:pt x="1498" y="628"/>
                  </a:lnTo>
                  <a:lnTo>
                    <a:pt x="1515" y="605"/>
                  </a:lnTo>
                  <a:lnTo>
                    <a:pt x="1531" y="581"/>
                  </a:lnTo>
                  <a:lnTo>
                    <a:pt x="1549" y="558"/>
                  </a:lnTo>
                  <a:lnTo>
                    <a:pt x="1564" y="533"/>
                  </a:lnTo>
                  <a:lnTo>
                    <a:pt x="1579" y="509"/>
                  </a:lnTo>
                  <a:lnTo>
                    <a:pt x="1595" y="483"/>
                  </a:lnTo>
                  <a:lnTo>
                    <a:pt x="1609" y="458"/>
                  </a:lnTo>
                  <a:lnTo>
                    <a:pt x="1622" y="432"/>
                  </a:lnTo>
                  <a:lnTo>
                    <a:pt x="1635" y="406"/>
                  </a:lnTo>
                  <a:lnTo>
                    <a:pt x="1649" y="380"/>
                  </a:lnTo>
                  <a:lnTo>
                    <a:pt x="1661" y="353"/>
                  </a:lnTo>
                  <a:lnTo>
                    <a:pt x="1672" y="326"/>
                  </a:lnTo>
                  <a:lnTo>
                    <a:pt x="1683" y="298"/>
                  </a:lnTo>
                  <a:lnTo>
                    <a:pt x="1694" y="271"/>
                  </a:lnTo>
                  <a:lnTo>
                    <a:pt x="1704" y="243"/>
                  </a:lnTo>
                  <a:lnTo>
                    <a:pt x="1713" y="215"/>
                  </a:lnTo>
                  <a:lnTo>
                    <a:pt x="1722" y="187"/>
                  </a:lnTo>
                  <a:lnTo>
                    <a:pt x="1729" y="159"/>
                  </a:lnTo>
                  <a:lnTo>
                    <a:pt x="1738" y="129"/>
                  </a:lnTo>
                  <a:lnTo>
                    <a:pt x="1744" y="100"/>
                  </a:lnTo>
                  <a:lnTo>
                    <a:pt x="1750" y="71"/>
                  </a:lnTo>
                  <a:lnTo>
                    <a:pt x="1756" y="41"/>
                  </a:lnTo>
                  <a:lnTo>
                    <a:pt x="1438" y="306"/>
                  </a:lnTo>
                  <a:lnTo>
                    <a:pt x="1072" y="0"/>
                  </a:lnTo>
                  <a:lnTo>
                    <a:pt x="1072" y="0"/>
                  </a:lnTo>
                  <a:lnTo>
                    <a:pt x="1063" y="26"/>
                  </a:lnTo>
                  <a:lnTo>
                    <a:pt x="1053" y="51"/>
                  </a:lnTo>
                  <a:lnTo>
                    <a:pt x="1043" y="77"/>
                  </a:lnTo>
                  <a:lnTo>
                    <a:pt x="1032" y="100"/>
                  </a:lnTo>
                  <a:lnTo>
                    <a:pt x="1019" y="125"/>
                  </a:lnTo>
                  <a:lnTo>
                    <a:pt x="1006" y="148"/>
                  </a:lnTo>
                  <a:lnTo>
                    <a:pt x="993" y="171"/>
                  </a:lnTo>
                  <a:lnTo>
                    <a:pt x="978" y="193"/>
                  </a:lnTo>
                  <a:lnTo>
                    <a:pt x="962" y="215"/>
                  </a:lnTo>
                  <a:lnTo>
                    <a:pt x="946" y="235"/>
                  </a:lnTo>
                  <a:lnTo>
                    <a:pt x="929" y="256"/>
                  </a:lnTo>
                  <a:lnTo>
                    <a:pt x="910" y="275"/>
                  </a:lnTo>
                  <a:lnTo>
                    <a:pt x="892" y="293"/>
                  </a:lnTo>
                  <a:lnTo>
                    <a:pt x="871" y="312"/>
                  </a:lnTo>
                  <a:lnTo>
                    <a:pt x="852" y="329"/>
                  </a:lnTo>
                  <a:lnTo>
                    <a:pt x="830" y="345"/>
                  </a:lnTo>
                  <a:lnTo>
                    <a:pt x="809" y="361"/>
                  </a:lnTo>
                  <a:lnTo>
                    <a:pt x="787" y="376"/>
                  </a:lnTo>
                  <a:lnTo>
                    <a:pt x="764" y="389"/>
                  </a:lnTo>
                  <a:lnTo>
                    <a:pt x="741" y="403"/>
                  </a:lnTo>
                  <a:lnTo>
                    <a:pt x="717" y="415"/>
                  </a:lnTo>
                  <a:lnTo>
                    <a:pt x="693" y="426"/>
                  </a:lnTo>
                  <a:lnTo>
                    <a:pt x="667" y="436"/>
                  </a:lnTo>
                  <a:lnTo>
                    <a:pt x="641" y="446"/>
                  </a:lnTo>
                  <a:lnTo>
                    <a:pt x="616" y="454"/>
                  </a:lnTo>
                  <a:lnTo>
                    <a:pt x="589" y="461"/>
                  </a:lnTo>
                  <a:lnTo>
                    <a:pt x="563" y="467"/>
                  </a:lnTo>
                  <a:lnTo>
                    <a:pt x="535" y="472"/>
                  </a:lnTo>
                  <a:lnTo>
                    <a:pt x="508" y="476"/>
                  </a:lnTo>
                  <a:lnTo>
                    <a:pt x="480" y="479"/>
                  </a:lnTo>
                  <a:lnTo>
                    <a:pt x="451" y="481"/>
                  </a:lnTo>
                  <a:lnTo>
                    <a:pt x="423" y="481"/>
                  </a:lnTo>
                  <a:lnTo>
                    <a:pt x="423" y="313"/>
                  </a:lnTo>
                  <a:lnTo>
                    <a:pt x="0" y="820"/>
                  </a:lnTo>
                  <a:lnTo>
                    <a:pt x="423" y="1327"/>
                  </a:lnTo>
                  <a:lnTo>
                    <a:pt x="423" y="11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未知"/>
            <p:cNvSpPr>
              <a:spLocks/>
            </p:cNvSpPr>
            <p:nvPr/>
          </p:nvSpPr>
          <p:spPr bwMode="auto">
            <a:xfrm>
              <a:off x="923925" y="2880712"/>
              <a:ext cx="2108200" cy="2930620"/>
            </a:xfrm>
            <a:custGeom>
              <a:avLst/>
              <a:gdLst/>
              <a:ahLst/>
              <a:cxnLst>
                <a:cxn ang="0">
                  <a:pos x="170" y="423"/>
                </a:cxn>
                <a:cxn ang="0">
                  <a:pos x="171" y="485"/>
                </a:cxn>
                <a:cxn ang="0">
                  <a:pos x="175" y="547"/>
                </a:cxn>
                <a:cxn ang="0">
                  <a:pos x="182" y="608"/>
                </a:cxn>
                <a:cxn ang="0">
                  <a:pos x="191" y="667"/>
                </a:cxn>
                <a:cxn ang="0">
                  <a:pos x="203" y="726"/>
                </a:cxn>
                <a:cxn ang="0">
                  <a:pos x="219" y="785"/>
                </a:cxn>
                <a:cxn ang="0">
                  <a:pos x="235" y="841"/>
                </a:cxn>
                <a:cxn ang="0">
                  <a:pos x="254" y="897"/>
                </a:cxn>
                <a:cxn ang="0">
                  <a:pos x="277" y="952"/>
                </a:cxn>
                <a:cxn ang="0">
                  <a:pos x="300" y="1005"/>
                </a:cxn>
                <a:cxn ang="0">
                  <a:pos x="327" y="1057"/>
                </a:cxn>
                <a:cxn ang="0">
                  <a:pos x="355" y="1108"/>
                </a:cxn>
                <a:cxn ang="0">
                  <a:pos x="386" y="1158"/>
                </a:cxn>
                <a:cxn ang="0">
                  <a:pos x="419" y="1207"/>
                </a:cxn>
                <a:cxn ang="0">
                  <a:pos x="454" y="1252"/>
                </a:cxn>
                <a:cxn ang="0">
                  <a:pos x="490" y="1297"/>
                </a:cxn>
                <a:cxn ang="0">
                  <a:pos x="528" y="1341"/>
                </a:cxn>
                <a:cxn ang="0">
                  <a:pos x="569" y="1383"/>
                </a:cxn>
                <a:cxn ang="0">
                  <a:pos x="611" y="1423"/>
                </a:cxn>
                <a:cxn ang="0">
                  <a:pos x="655" y="1461"/>
                </a:cxn>
                <a:cxn ang="0">
                  <a:pos x="700" y="1498"/>
                </a:cxn>
                <a:cxn ang="0">
                  <a:pos x="747" y="1531"/>
                </a:cxn>
                <a:cxn ang="0">
                  <a:pos x="795" y="1564"/>
                </a:cxn>
                <a:cxn ang="0">
                  <a:pos x="845" y="1595"/>
                </a:cxn>
                <a:cxn ang="0">
                  <a:pos x="896" y="1622"/>
                </a:cxn>
                <a:cxn ang="0">
                  <a:pos x="948" y="1649"/>
                </a:cxn>
                <a:cxn ang="0">
                  <a:pos x="1002" y="1672"/>
                </a:cxn>
                <a:cxn ang="0">
                  <a:pos x="1056" y="1694"/>
                </a:cxn>
                <a:cxn ang="0">
                  <a:pos x="1112" y="1713"/>
                </a:cxn>
                <a:cxn ang="0">
                  <a:pos x="1170" y="1729"/>
                </a:cxn>
                <a:cxn ang="0">
                  <a:pos x="1228" y="1744"/>
                </a:cxn>
                <a:cxn ang="0">
                  <a:pos x="1287" y="1756"/>
                </a:cxn>
                <a:cxn ang="0">
                  <a:pos x="1328" y="1072"/>
                </a:cxn>
                <a:cxn ang="0">
                  <a:pos x="1301" y="1063"/>
                </a:cxn>
                <a:cxn ang="0">
                  <a:pos x="1251" y="1043"/>
                </a:cxn>
                <a:cxn ang="0">
                  <a:pos x="1203" y="1020"/>
                </a:cxn>
                <a:cxn ang="0">
                  <a:pos x="1157" y="992"/>
                </a:cxn>
                <a:cxn ang="0">
                  <a:pos x="1113" y="962"/>
                </a:cxn>
                <a:cxn ang="0">
                  <a:pos x="1073" y="928"/>
                </a:cxn>
                <a:cxn ang="0">
                  <a:pos x="1034" y="891"/>
                </a:cxn>
                <a:cxn ang="0">
                  <a:pos x="999" y="851"/>
                </a:cxn>
                <a:cxn ang="0">
                  <a:pos x="966" y="809"/>
                </a:cxn>
                <a:cxn ang="0">
                  <a:pos x="938" y="764"/>
                </a:cxn>
                <a:cxn ang="0">
                  <a:pos x="913" y="716"/>
                </a:cxn>
                <a:cxn ang="0">
                  <a:pos x="892" y="667"/>
                </a:cxn>
                <a:cxn ang="0">
                  <a:pos x="873" y="616"/>
                </a:cxn>
                <a:cxn ang="0">
                  <a:pos x="860" y="563"/>
                </a:cxn>
                <a:cxn ang="0">
                  <a:pos x="851" y="508"/>
                </a:cxn>
                <a:cxn ang="0">
                  <a:pos x="847" y="452"/>
                </a:cxn>
                <a:cxn ang="0">
                  <a:pos x="1015" y="423"/>
                </a:cxn>
                <a:cxn ang="0">
                  <a:pos x="0" y="423"/>
                </a:cxn>
              </a:cxnLst>
              <a:rect l="0" t="0" r="r" b="b"/>
              <a:pathLst>
                <a:path w="1328" h="1756">
                  <a:moveTo>
                    <a:pt x="170" y="423"/>
                  </a:moveTo>
                  <a:lnTo>
                    <a:pt x="170" y="423"/>
                  </a:lnTo>
                  <a:lnTo>
                    <a:pt x="170" y="455"/>
                  </a:lnTo>
                  <a:lnTo>
                    <a:pt x="171" y="485"/>
                  </a:lnTo>
                  <a:lnTo>
                    <a:pt x="173" y="516"/>
                  </a:lnTo>
                  <a:lnTo>
                    <a:pt x="175" y="547"/>
                  </a:lnTo>
                  <a:lnTo>
                    <a:pt x="178" y="577"/>
                  </a:lnTo>
                  <a:lnTo>
                    <a:pt x="182" y="608"/>
                  </a:lnTo>
                  <a:lnTo>
                    <a:pt x="186" y="638"/>
                  </a:lnTo>
                  <a:lnTo>
                    <a:pt x="191" y="667"/>
                  </a:lnTo>
                  <a:lnTo>
                    <a:pt x="197" y="697"/>
                  </a:lnTo>
                  <a:lnTo>
                    <a:pt x="203" y="726"/>
                  </a:lnTo>
                  <a:lnTo>
                    <a:pt x="210" y="755"/>
                  </a:lnTo>
                  <a:lnTo>
                    <a:pt x="219" y="785"/>
                  </a:lnTo>
                  <a:lnTo>
                    <a:pt x="227" y="813"/>
                  </a:lnTo>
                  <a:lnTo>
                    <a:pt x="235" y="841"/>
                  </a:lnTo>
                  <a:lnTo>
                    <a:pt x="245" y="869"/>
                  </a:lnTo>
                  <a:lnTo>
                    <a:pt x="254" y="897"/>
                  </a:lnTo>
                  <a:lnTo>
                    <a:pt x="266" y="925"/>
                  </a:lnTo>
                  <a:lnTo>
                    <a:pt x="277" y="952"/>
                  </a:lnTo>
                  <a:lnTo>
                    <a:pt x="288" y="979"/>
                  </a:lnTo>
                  <a:lnTo>
                    <a:pt x="300" y="1005"/>
                  </a:lnTo>
                  <a:lnTo>
                    <a:pt x="314" y="1032"/>
                  </a:lnTo>
                  <a:lnTo>
                    <a:pt x="327" y="1057"/>
                  </a:lnTo>
                  <a:lnTo>
                    <a:pt x="341" y="1083"/>
                  </a:lnTo>
                  <a:lnTo>
                    <a:pt x="355" y="1108"/>
                  </a:lnTo>
                  <a:lnTo>
                    <a:pt x="371" y="1133"/>
                  </a:lnTo>
                  <a:lnTo>
                    <a:pt x="386" y="1158"/>
                  </a:lnTo>
                  <a:lnTo>
                    <a:pt x="402" y="1182"/>
                  </a:lnTo>
                  <a:lnTo>
                    <a:pt x="419" y="1207"/>
                  </a:lnTo>
                  <a:lnTo>
                    <a:pt x="436" y="1230"/>
                  </a:lnTo>
                  <a:lnTo>
                    <a:pt x="454" y="1252"/>
                  </a:lnTo>
                  <a:lnTo>
                    <a:pt x="472" y="1275"/>
                  </a:lnTo>
                  <a:lnTo>
                    <a:pt x="490" y="1297"/>
                  </a:lnTo>
                  <a:lnTo>
                    <a:pt x="509" y="1320"/>
                  </a:lnTo>
                  <a:lnTo>
                    <a:pt x="528" y="1341"/>
                  </a:lnTo>
                  <a:lnTo>
                    <a:pt x="549" y="1362"/>
                  </a:lnTo>
                  <a:lnTo>
                    <a:pt x="569" y="1383"/>
                  </a:lnTo>
                  <a:lnTo>
                    <a:pt x="589" y="1403"/>
                  </a:lnTo>
                  <a:lnTo>
                    <a:pt x="611" y="1423"/>
                  </a:lnTo>
                  <a:lnTo>
                    <a:pt x="632" y="1442"/>
                  </a:lnTo>
                  <a:lnTo>
                    <a:pt x="655" y="1461"/>
                  </a:lnTo>
                  <a:lnTo>
                    <a:pt x="677" y="1479"/>
                  </a:lnTo>
                  <a:lnTo>
                    <a:pt x="700" y="1498"/>
                  </a:lnTo>
                  <a:lnTo>
                    <a:pt x="723" y="1515"/>
                  </a:lnTo>
                  <a:lnTo>
                    <a:pt x="747" y="1531"/>
                  </a:lnTo>
                  <a:lnTo>
                    <a:pt x="770" y="1548"/>
                  </a:lnTo>
                  <a:lnTo>
                    <a:pt x="795" y="1564"/>
                  </a:lnTo>
                  <a:lnTo>
                    <a:pt x="819" y="1579"/>
                  </a:lnTo>
                  <a:lnTo>
                    <a:pt x="845" y="1595"/>
                  </a:lnTo>
                  <a:lnTo>
                    <a:pt x="870" y="1609"/>
                  </a:lnTo>
                  <a:lnTo>
                    <a:pt x="896" y="1622"/>
                  </a:lnTo>
                  <a:lnTo>
                    <a:pt x="921" y="1636"/>
                  </a:lnTo>
                  <a:lnTo>
                    <a:pt x="948" y="1649"/>
                  </a:lnTo>
                  <a:lnTo>
                    <a:pt x="975" y="1661"/>
                  </a:lnTo>
                  <a:lnTo>
                    <a:pt x="1002" y="1672"/>
                  </a:lnTo>
                  <a:lnTo>
                    <a:pt x="1029" y="1684"/>
                  </a:lnTo>
                  <a:lnTo>
                    <a:pt x="1056" y="1694"/>
                  </a:lnTo>
                  <a:lnTo>
                    <a:pt x="1085" y="1704"/>
                  </a:lnTo>
                  <a:lnTo>
                    <a:pt x="1112" y="1713"/>
                  </a:lnTo>
                  <a:lnTo>
                    <a:pt x="1141" y="1721"/>
                  </a:lnTo>
                  <a:lnTo>
                    <a:pt x="1170" y="1729"/>
                  </a:lnTo>
                  <a:lnTo>
                    <a:pt x="1198" y="1737"/>
                  </a:lnTo>
                  <a:lnTo>
                    <a:pt x="1228" y="1744"/>
                  </a:lnTo>
                  <a:lnTo>
                    <a:pt x="1258" y="1750"/>
                  </a:lnTo>
                  <a:lnTo>
                    <a:pt x="1287" y="1756"/>
                  </a:lnTo>
                  <a:lnTo>
                    <a:pt x="1023" y="1438"/>
                  </a:lnTo>
                  <a:lnTo>
                    <a:pt x="1328" y="1072"/>
                  </a:lnTo>
                  <a:lnTo>
                    <a:pt x="1328" y="1072"/>
                  </a:lnTo>
                  <a:lnTo>
                    <a:pt x="1301" y="1063"/>
                  </a:lnTo>
                  <a:lnTo>
                    <a:pt x="1277" y="1053"/>
                  </a:lnTo>
                  <a:lnTo>
                    <a:pt x="1251" y="1043"/>
                  </a:lnTo>
                  <a:lnTo>
                    <a:pt x="1227" y="1032"/>
                  </a:lnTo>
                  <a:lnTo>
                    <a:pt x="1203" y="1020"/>
                  </a:lnTo>
                  <a:lnTo>
                    <a:pt x="1180" y="1006"/>
                  </a:lnTo>
                  <a:lnTo>
                    <a:pt x="1157" y="992"/>
                  </a:lnTo>
                  <a:lnTo>
                    <a:pt x="1135" y="978"/>
                  </a:lnTo>
                  <a:lnTo>
                    <a:pt x="1113" y="962"/>
                  </a:lnTo>
                  <a:lnTo>
                    <a:pt x="1093" y="945"/>
                  </a:lnTo>
                  <a:lnTo>
                    <a:pt x="1073" y="928"/>
                  </a:lnTo>
                  <a:lnTo>
                    <a:pt x="1053" y="910"/>
                  </a:lnTo>
                  <a:lnTo>
                    <a:pt x="1034" y="891"/>
                  </a:lnTo>
                  <a:lnTo>
                    <a:pt x="1016" y="872"/>
                  </a:lnTo>
                  <a:lnTo>
                    <a:pt x="999" y="851"/>
                  </a:lnTo>
                  <a:lnTo>
                    <a:pt x="983" y="831"/>
                  </a:lnTo>
                  <a:lnTo>
                    <a:pt x="966" y="809"/>
                  </a:lnTo>
                  <a:lnTo>
                    <a:pt x="952" y="787"/>
                  </a:lnTo>
                  <a:lnTo>
                    <a:pt x="938" y="764"/>
                  </a:lnTo>
                  <a:lnTo>
                    <a:pt x="926" y="741"/>
                  </a:lnTo>
                  <a:lnTo>
                    <a:pt x="913" y="716"/>
                  </a:lnTo>
                  <a:lnTo>
                    <a:pt x="902" y="692"/>
                  </a:lnTo>
                  <a:lnTo>
                    <a:pt x="892" y="667"/>
                  </a:lnTo>
                  <a:lnTo>
                    <a:pt x="883" y="642"/>
                  </a:lnTo>
                  <a:lnTo>
                    <a:pt x="873" y="616"/>
                  </a:lnTo>
                  <a:lnTo>
                    <a:pt x="866" y="590"/>
                  </a:lnTo>
                  <a:lnTo>
                    <a:pt x="860" y="563"/>
                  </a:lnTo>
                  <a:lnTo>
                    <a:pt x="855" y="535"/>
                  </a:lnTo>
                  <a:lnTo>
                    <a:pt x="851" y="508"/>
                  </a:lnTo>
                  <a:lnTo>
                    <a:pt x="849" y="480"/>
                  </a:lnTo>
                  <a:lnTo>
                    <a:pt x="847" y="452"/>
                  </a:lnTo>
                  <a:lnTo>
                    <a:pt x="846" y="423"/>
                  </a:lnTo>
                  <a:lnTo>
                    <a:pt x="1015" y="423"/>
                  </a:lnTo>
                  <a:lnTo>
                    <a:pt x="508" y="0"/>
                  </a:lnTo>
                  <a:lnTo>
                    <a:pt x="0" y="423"/>
                  </a:lnTo>
                  <a:lnTo>
                    <a:pt x="170" y="423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未知"/>
            <p:cNvSpPr>
              <a:spLocks/>
            </p:cNvSpPr>
            <p:nvPr/>
          </p:nvSpPr>
          <p:spPr bwMode="auto">
            <a:xfrm>
              <a:off x="1225550" y="948105"/>
              <a:ext cx="2787650" cy="2216323"/>
            </a:xfrm>
            <a:custGeom>
              <a:avLst/>
              <a:gdLst/>
              <a:ahLst/>
              <a:cxnLst>
                <a:cxn ang="0">
                  <a:pos x="1333" y="170"/>
                </a:cxn>
                <a:cxn ang="0">
                  <a:pos x="1271" y="171"/>
                </a:cxn>
                <a:cxn ang="0">
                  <a:pos x="1210" y="175"/>
                </a:cxn>
                <a:cxn ang="0">
                  <a:pos x="1148" y="182"/>
                </a:cxn>
                <a:cxn ang="0">
                  <a:pos x="1089" y="191"/>
                </a:cxn>
                <a:cxn ang="0">
                  <a:pos x="1030" y="203"/>
                </a:cxn>
                <a:cxn ang="0">
                  <a:pos x="971" y="219"/>
                </a:cxn>
                <a:cxn ang="0">
                  <a:pos x="914" y="235"/>
                </a:cxn>
                <a:cxn ang="0">
                  <a:pos x="859" y="254"/>
                </a:cxn>
                <a:cxn ang="0">
                  <a:pos x="804" y="277"/>
                </a:cxn>
                <a:cxn ang="0">
                  <a:pos x="751" y="300"/>
                </a:cxn>
                <a:cxn ang="0">
                  <a:pos x="699" y="327"/>
                </a:cxn>
                <a:cxn ang="0">
                  <a:pos x="648" y="355"/>
                </a:cxn>
                <a:cxn ang="0">
                  <a:pos x="598" y="386"/>
                </a:cxn>
                <a:cxn ang="0">
                  <a:pos x="550" y="419"/>
                </a:cxn>
                <a:cxn ang="0">
                  <a:pos x="504" y="453"/>
                </a:cxn>
                <a:cxn ang="0">
                  <a:pos x="458" y="490"/>
                </a:cxn>
                <a:cxn ang="0">
                  <a:pos x="415" y="528"/>
                </a:cxn>
                <a:cxn ang="0">
                  <a:pos x="373" y="569"/>
                </a:cxn>
                <a:cxn ang="0">
                  <a:pos x="333" y="611"/>
                </a:cxn>
                <a:cxn ang="0">
                  <a:pos x="295" y="655"/>
                </a:cxn>
                <a:cxn ang="0">
                  <a:pos x="258" y="700"/>
                </a:cxn>
                <a:cxn ang="0">
                  <a:pos x="224" y="747"/>
                </a:cxn>
                <a:cxn ang="0">
                  <a:pos x="192" y="795"/>
                </a:cxn>
                <a:cxn ang="0">
                  <a:pos x="161" y="845"/>
                </a:cxn>
                <a:cxn ang="0">
                  <a:pos x="134" y="896"/>
                </a:cxn>
                <a:cxn ang="0">
                  <a:pos x="107" y="948"/>
                </a:cxn>
                <a:cxn ang="0">
                  <a:pos x="84" y="1002"/>
                </a:cxn>
                <a:cxn ang="0">
                  <a:pos x="62" y="1056"/>
                </a:cxn>
                <a:cxn ang="0">
                  <a:pos x="43" y="1112"/>
                </a:cxn>
                <a:cxn ang="0">
                  <a:pos x="27" y="1169"/>
                </a:cxn>
                <a:cxn ang="0">
                  <a:pos x="12" y="1228"/>
                </a:cxn>
                <a:cxn ang="0">
                  <a:pos x="0" y="1287"/>
                </a:cxn>
                <a:cxn ang="0">
                  <a:pos x="684" y="1328"/>
                </a:cxn>
                <a:cxn ang="0">
                  <a:pos x="693" y="1301"/>
                </a:cxn>
                <a:cxn ang="0">
                  <a:pos x="713" y="1251"/>
                </a:cxn>
                <a:cxn ang="0">
                  <a:pos x="737" y="1203"/>
                </a:cxn>
                <a:cxn ang="0">
                  <a:pos x="763" y="1157"/>
                </a:cxn>
                <a:cxn ang="0">
                  <a:pos x="794" y="1113"/>
                </a:cxn>
                <a:cxn ang="0">
                  <a:pos x="827" y="1072"/>
                </a:cxn>
                <a:cxn ang="0">
                  <a:pos x="864" y="1034"/>
                </a:cxn>
                <a:cxn ang="0">
                  <a:pos x="904" y="999"/>
                </a:cxn>
                <a:cxn ang="0">
                  <a:pos x="947" y="966"/>
                </a:cxn>
                <a:cxn ang="0">
                  <a:pos x="992" y="938"/>
                </a:cxn>
                <a:cxn ang="0">
                  <a:pos x="1039" y="913"/>
                </a:cxn>
                <a:cxn ang="0">
                  <a:pos x="1089" y="892"/>
                </a:cxn>
                <a:cxn ang="0">
                  <a:pos x="1140" y="873"/>
                </a:cxn>
                <a:cxn ang="0">
                  <a:pos x="1193" y="860"/>
                </a:cxn>
                <a:cxn ang="0">
                  <a:pos x="1248" y="851"/>
                </a:cxn>
                <a:cxn ang="0">
                  <a:pos x="1305" y="847"/>
                </a:cxn>
                <a:cxn ang="0">
                  <a:pos x="1333" y="1015"/>
                </a:cxn>
                <a:cxn ang="0">
                  <a:pos x="1333" y="0"/>
                </a:cxn>
              </a:cxnLst>
              <a:rect l="0" t="0" r="r" b="b"/>
              <a:pathLst>
                <a:path w="1756" h="1328">
                  <a:moveTo>
                    <a:pt x="1333" y="170"/>
                  </a:moveTo>
                  <a:lnTo>
                    <a:pt x="1333" y="170"/>
                  </a:lnTo>
                  <a:lnTo>
                    <a:pt x="1301" y="170"/>
                  </a:lnTo>
                  <a:lnTo>
                    <a:pt x="1271" y="171"/>
                  </a:lnTo>
                  <a:lnTo>
                    <a:pt x="1240" y="173"/>
                  </a:lnTo>
                  <a:lnTo>
                    <a:pt x="1210" y="175"/>
                  </a:lnTo>
                  <a:lnTo>
                    <a:pt x="1179" y="178"/>
                  </a:lnTo>
                  <a:lnTo>
                    <a:pt x="1148" y="182"/>
                  </a:lnTo>
                  <a:lnTo>
                    <a:pt x="1119" y="186"/>
                  </a:lnTo>
                  <a:lnTo>
                    <a:pt x="1089" y="191"/>
                  </a:lnTo>
                  <a:lnTo>
                    <a:pt x="1059" y="197"/>
                  </a:lnTo>
                  <a:lnTo>
                    <a:pt x="1030" y="203"/>
                  </a:lnTo>
                  <a:lnTo>
                    <a:pt x="1000" y="210"/>
                  </a:lnTo>
                  <a:lnTo>
                    <a:pt x="971" y="219"/>
                  </a:lnTo>
                  <a:lnTo>
                    <a:pt x="943" y="227"/>
                  </a:lnTo>
                  <a:lnTo>
                    <a:pt x="914" y="235"/>
                  </a:lnTo>
                  <a:lnTo>
                    <a:pt x="887" y="245"/>
                  </a:lnTo>
                  <a:lnTo>
                    <a:pt x="859" y="254"/>
                  </a:lnTo>
                  <a:lnTo>
                    <a:pt x="832" y="266"/>
                  </a:lnTo>
                  <a:lnTo>
                    <a:pt x="804" y="277"/>
                  </a:lnTo>
                  <a:lnTo>
                    <a:pt x="777" y="288"/>
                  </a:lnTo>
                  <a:lnTo>
                    <a:pt x="751" y="300"/>
                  </a:lnTo>
                  <a:lnTo>
                    <a:pt x="724" y="314"/>
                  </a:lnTo>
                  <a:lnTo>
                    <a:pt x="699" y="327"/>
                  </a:lnTo>
                  <a:lnTo>
                    <a:pt x="672" y="341"/>
                  </a:lnTo>
                  <a:lnTo>
                    <a:pt x="648" y="355"/>
                  </a:lnTo>
                  <a:lnTo>
                    <a:pt x="622" y="371"/>
                  </a:lnTo>
                  <a:lnTo>
                    <a:pt x="598" y="386"/>
                  </a:lnTo>
                  <a:lnTo>
                    <a:pt x="573" y="402"/>
                  </a:lnTo>
                  <a:lnTo>
                    <a:pt x="550" y="419"/>
                  </a:lnTo>
                  <a:lnTo>
                    <a:pt x="526" y="436"/>
                  </a:lnTo>
                  <a:lnTo>
                    <a:pt x="504" y="453"/>
                  </a:lnTo>
                  <a:lnTo>
                    <a:pt x="480" y="472"/>
                  </a:lnTo>
                  <a:lnTo>
                    <a:pt x="458" y="490"/>
                  </a:lnTo>
                  <a:lnTo>
                    <a:pt x="436" y="509"/>
                  </a:lnTo>
                  <a:lnTo>
                    <a:pt x="415" y="528"/>
                  </a:lnTo>
                  <a:lnTo>
                    <a:pt x="393" y="548"/>
                  </a:lnTo>
                  <a:lnTo>
                    <a:pt x="373" y="569"/>
                  </a:lnTo>
                  <a:lnTo>
                    <a:pt x="352" y="589"/>
                  </a:lnTo>
                  <a:lnTo>
                    <a:pt x="333" y="611"/>
                  </a:lnTo>
                  <a:lnTo>
                    <a:pt x="314" y="632"/>
                  </a:lnTo>
                  <a:lnTo>
                    <a:pt x="295" y="655"/>
                  </a:lnTo>
                  <a:lnTo>
                    <a:pt x="277" y="676"/>
                  </a:lnTo>
                  <a:lnTo>
                    <a:pt x="258" y="700"/>
                  </a:lnTo>
                  <a:lnTo>
                    <a:pt x="241" y="723"/>
                  </a:lnTo>
                  <a:lnTo>
                    <a:pt x="224" y="747"/>
                  </a:lnTo>
                  <a:lnTo>
                    <a:pt x="207" y="770"/>
                  </a:lnTo>
                  <a:lnTo>
                    <a:pt x="192" y="795"/>
                  </a:lnTo>
                  <a:lnTo>
                    <a:pt x="177" y="819"/>
                  </a:lnTo>
                  <a:lnTo>
                    <a:pt x="161" y="845"/>
                  </a:lnTo>
                  <a:lnTo>
                    <a:pt x="147" y="869"/>
                  </a:lnTo>
                  <a:lnTo>
                    <a:pt x="134" y="896"/>
                  </a:lnTo>
                  <a:lnTo>
                    <a:pt x="120" y="921"/>
                  </a:lnTo>
                  <a:lnTo>
                    <a:pt x="107" y="948"/>
                  </a:lnTo>
                  <a:lnTo>
                    <a:pt x="95" y="974"/>
                  </a:lnTo>
                  <a:lnTo>
                    <a:pt x="84" y="1002"/>
                  </a:lnTo>
                  <a:lnTo>
                    <a:pt x="73" y="1029"/>
                  </a:lnTo>
                  <a:lnTo>
                    <a:pt x="62" y="1056"/>
                  </a:lnTo>
                  <a:lnTo>
                    <a:pt x="52" y="1085"/>
                  </a:lnTo>
                  <a:lnTo>
                    <a:pt x="43" y="1112"/>
                  </a:lnTo>
                  <a:lnTo>
                    <a:pt x="34" y="1141"/>
                  </a:lnTo>
                  <a:lnTo>
                    <a:pt x="27" y="1169"/>
                  </a:lnTo>
                  <a:lnTo>
                    <a:pt x="18" y="1198"/>
                  </a:lnTo>
                  <a:lnTo>
                    <a:pt x="12" y="1228"/>
                  </a:lnTo>
                  <a:lnTo>
                    <a:pt x="5" y="1257"/>
                  </a:lnTo>
                  <a:lnTo>
                    <a:pt x="0" y="1287"/>
                  </a:lnTo>
                  <a:lnTo>
                    <a:pt x="318" y="1022"/>
                  </a:lnTo>
                  <a:lnTo>
                    <a:pt x="684" y="1328"/>
                  </a:lnTo>
                  <a:lnTo>
                    <a:pt x="684" y="1328"/>
                  </a:lnTo>
                  <a:lnTo>
                    <a:pt x="693" y="1301"/>
                  </a:lnTo>
                  <a:lnTo>
                    <a:pt x="703" y="1277"/>
                  </a:lnTo>
                  <a:lnTo>
                    <a:pt x="713" y="1251"/>
                  </a:lnTo>
                  <a:lnTo>
                    <a:pt x="724" y="1227"/>
                  </a:lnTo>
                  <a:lnTo>
                    <a:pt x="737" y="1203"/>
                  </a:lnTo>
                  <a:lnTo>
                    <a:pt x="749" y="1180"/>
                  </a:lnTo>
                  <a:lnTo>
                    <a:pt x="763" y="1157"/>
                  </a:lnTo>
                  <a:lnTo>
                    <a:pt x="778" y="1135"/>
                  </a:lnTo>
                  <a:lnTo>
                    <a:pt x="794" y="1113"/>
                  </a:lnTo>
                  <a:lnTo>
                    <a:pt x="810" y="1093"/>
                  </a:lnTo>
                  <a:lnTo>
                    <a:pt x="827" y="1072"/>
                  </a:lnTo>
                  <a:lnTo>
                    <a:pt x="846" y="1053"/>
                  </a:lnTo>
                  <a:lnTo>
                    <a:pt x="864" y="1034"/>
                  </a:lnTo>
                  <a:lnTo>
                    <a:pt x="885" y="1016"/>
                  </a:lnTo>
                  <a:lnTo>
                    <a:pt x="904" y="999"/>
                  </a:lnTo>
                  <a:lnTo>
                    <a:pt x="926" y="983"/>
                  </a:lnTo>
                  <a:lnTo>
                    <a:pt x="947" y="966"/>
                  </a:lnTo>
                  <a:lnTo>
                    <a:pt x="969" y="952"/>
                  </a:lnTo>
                  <a:lnTo>
                    <a:pt x="992" y="938"/>
                  </a:lnTo>
                  <a:lnTo>
                    <a:pt x="1015" y="924"/>
                  </a:lnTo>
                  <a:lnTo>
                    <a:pt x="1039" y="913"/>
                  </a:lnTo>
                  <a:lnTo>
                    <a:pt x="1063" y="902"/>
                  </a:lnTo>
                  <a:lnTo>
                    <a:pt x="1089" y="892"/>
                  </a:lnTo>
                  <a:lnTo>
                    <a:pt x="1115" y="882"/>
                  </a:lnTo>
                  <a:lnTo>
                    <a:pt x="1140" y="873"/>
                  </a:lnTo>
                  <a:lnTo>
                    <a:pt x="1167" y="866"/>
                  </a:lnTo>
                  <a:lnTo>
                    <a:pt x="1193" y="860"/>
                  </a:lnTo>
                  <a:lnTo>
                    <a:pt x="1221" y="855"/>
                  </a:lnTo>
                  <a:lnTo>
                    <a:pt x="1248" y="851"/>
                  </a:lnTo>
                  <a:lnTo>
                    <a:pt x="1276" y="849"/>
                  </a:lnTo>
                  <a:lnTo>
                    <a:pt x="1305" y="847"/>
                  </a:lnTo>
                  <a:lnTo>
                    <a:pt x="1333" y="846"/>
                  </a:lnTo>
                  <a:lnTo>
                    <a:pt x="1333" y="1015"/>
                  </a:lnTo>
                  <a:lnTo>
                    <a:pt x="1756" y="508"/>
                  </a:lnTo>
                  <a:lnTo>
                    <a:pt x="1333" y="0"/>
                  </a:lnTo>
                  <a:lnTo>
                    <a:pt x="1333" y="17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7" name="WordArt 7"/>
          <p:cNvSpPr>
            <a:spLocks noChangeArrowheads="1" noChangeShapeType="1"/>
          </p:cNvSpPr>
          <p:nvPr/>
        </p:nvSpPr>
        <p:spPr bwMode="auto">
          <a:xfrm>
            <a:off x="8459937" y="4758207"/>
            <a:ext cx="1828800" cy="240324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双击添加标题文字</a:t>
            </a:r>
          </a:p>
        </p:txBody>
      </p:sp>
      <p:sp>
        <p:nvSpPr>
          <p:cNvPr id="18" name="WordArt 8"/>
          <p:cNvSpPr>
            <a:spLocks noChangeArrowheads="1" noChangeShapeType="1"/>
          </p:cNvSpPr>
          <p:nvPr/>
        </p:nvSpPr>
        <p:spPr bwMode="auto">
          <a:xfrm>
            <a:off x="2194373" y="4758207"/>
            <a:ext cx="1828800" cy="240324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双击添加标题文字</a:t>
            </a:r>
          </a:p>
        </p:txBody>
      </p:sp>
      <p:sp>
        <p:nvSpPr>
          <p:cNvPr id="19" name="WordArt 9"/>
          <p:cNvSpPr>
            <a:spLocks noChangeArrowheads="1" noChangeShapeType="1"/>
          </p:cNvSpPr>
          <p:nvPr/>
        </p:nvSpPr>
        <p:spPr bwMode="auto">
          <a:xfrm>
            <a:off x="2232006" y="1839609"/>
            <a:ext cx="1828800" cy="24032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双击添加标题文字</a:t>
            </a:r>
          </a:p>
        </p:txBody>
      </p:sp>
      <p:sp>
        <p:nvSpPr>
          <p:cNvPr id="20" name="WordArt 10"/>
          <p:cNvSpPr>
            <a:spLocks noChangeArrowheads="1" noChangeShapeType="1"/>
          </p:cNvSpPr>
          <p:nvPr/>
        </p:nvSpPr>
        <p:spPr bwMode="auto">
          <a:xfrm>
            <a:off x="8399295" y="1815421"/>
            <a:ext cx="1828800" cy="240324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双击添加标题文字</a:t>
            </a:r>
          </a:p>
        </p:txBody>
      </p:sp>
    </p:spTree>
    <p:extLst>
      <p:ext uri="{BB962C8B-B14F-4D97-AF65-F5344CB8AC3E}">
        <p14:creationId xmlns:p14="http://schemas.microsoft.com/office/powerpoint/2010/main" val="180659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786575" y="6114990"/>
            <a:ext cx="261884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THINKING</a:t>
            </a:r>
            <a:endParaRPr lang="zh-CN" altLang="en-US" sz="20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072743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522925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973107" y="6580502"/>
            <a:ext cx="228600" cy="228600"/>
          </a:xfrm>
          <a:prstGeom prst="ellipse">
            <a:avLst/>
          </a:prstGeom>
          <a:solidFill>
            <a:srgbClr val="659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42328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87346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339385" y="3972446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请您插入您标题内容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0668000" y="449068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C9D8DF"/>
                    </a:gs>
                  </a:gsLst>
                  <a:lin ang="0" scaled="0"/>
                </a:gra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LOGO</a:t>
            </a:r>
            <a:endParaRPr lang="zh-CN" altLang="en-US" sz="24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C9D8DF"/>
                  </a:gs>
                </a:gsLst>
                <a:lin ang="0" scaled="0"/>
              </a:gradFill>
              <a:effectLst/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142715" y="1906904"/>
            <a:ext cx="1889383" cy="1889383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301343" y="2066765"/>
            <a:ext cx="17179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Algerian" panose="04020705040A02060702" pitchFamily="82" charset="0"/>
              </a:rPr>
              <a:t>03</a:t>
            </a:r>
            <a:endParaRPr lang="zh-CN" altLang="en-US" sz="96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625" y="1443212"/>
            <a:ext cx="2435374" cy="243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0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98690" y="3015229"/>
            <a:ext cx="4527141" cy="545610"/>
            <a:chOff x="2218401" y="3008663"/>
            <a:chExt cx="4527141" cy="545610"/>
          </a:xfrm>
        </p:grpSpPr>
        <p:cxnSp>
          <p:nvCxnSpPr>
            <p:cNvPr id="3" name="AutoShape 12"/>
            <p:cNvCxnSpPr>
              <a:cxnSpLocks noChangeAspect="1" noChangeShapeType="1"/>
              <a:stCxn id="7" idx="2"/>
            </p:cNvCxnSpPr>
            <p:nvPr/>
          </p:nvCxnSpPr>
          <p:spPr bwMode="auto">
            <a:xfrm rot="5400000">
              <a:off x="4336888" y="3281637"/>
              <a:ext cx="545271" cy="0"/>
            </a:xfrm>
            <a:prstGeom prst="straightConnector1">
              <a:avLst/>
            </a:prstGeom>
            <a:no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</p:cxnSp>
        <p:cxnSp>
          <p:nvCxnSpPr>
            <p:cNvPr id="4" name="AutoShape 13"/>
            <p:cNvCxnSpPr>
              <a:cxnSpLocks noChangeAspect="1" noChangeShapeType="1"/>
              <a:stCxn id="7" idx="2"/>
            </p:cNvCxnSpPr>
            <p:nvPr/>
          </p:nvCxnSpPr>
          <p:spPr bwMode="auto">
            <a:xfrm rot="5400000">
              <a:off x="3141327" y="2086076"/>
              <a:ext cx="545271" cy="2391123"/>
            </a:xfrm>
            <a:prstGeom prst="bentConnector3">
              <a:avLst>
                <a:gd name="adj1" fmla="val 50000"/>
              </a:avLst>
            </a:prstGeom>
            <a:no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</p:cxnSp>
        <p:cxnSp>
          <p:nvCxnSpPr>
            <p:cNvPr id="5" name="AutoShape 14"/>
            <p:cNvCxnSpPr>
              <a:cxnSpLocks noChangeAspect="1" noChangeShapeType="1"/>
              <a:stCxn id="7" idx="2"/>
            </p:cNvCxnSpPr>
            <p:nvPr/>
          </p:nvCxnSpPr>
          <p:spPr bwMode="auto">
            <a:xfrm rot="16200000" flipH="1">
              <a:off x="5405024" y="2213416"/>
              <a:ext cx="545271" cy="2135765"/>
            </a:xfrm>
            <a:prstGeom prst="bentConnector3">
              <a:avLst>
                <a:gd name="adj1" fmla="val 50000"/>
              </a:avLst>
            </a:prstGeom>
            <a:no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</p:cxnSp>
      </p:grpSp>
      <p:grpSp>
        <p:nvGrpSpPr>
          <p:cNvPr id="6" name="组合 5"/>
          <p:cNvGrpSpPr/>
          <p:nvPr/>
        </p:nvGrpSpPr>
        <p:grpSpPr>
          <a:xfrm>
            <a:off x="5342933" y="1734563"/>
            <a:ext cx="1598087" cy="1276132"/>
            <a:chOff x="5115103" y="1513385"/>
            <a:chExt cx="1598087" cy="1276132"/>
          </a:xfrm>
          <a:solidFill>
            <a:schemeClr val="bg1">
              <a:lumMod val="75000"/>
            </a:schemeClr>
          </a:solidFill>
        </p:grpSpPr>
        <p:sp>
          <p:nvSpPr>
            <p:cNvPr id="7" name="AutoShape 5"/>
            <p:cNvSpPr>
              <a:spLocks noChangeAspect="1" noChangeArrowheads="1"/>
            </p:cNvSpPr>
            <p:nvPr/>
          </p:nvSpPr>
          <p:spPr bwMode="auto">
            <a:xfrm>
              <a:off x="5126676" y="1905569"/>
              <a:ext cx="1561083" cy="883948"/>
            </a:xfrm>
            <a:prstGeom prst="roundRect">
              <a:avLst>
                <a:gd name="adj" fmla="val 5657"/>
              </a:avLst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单击添加内容文字</a:t>
              </a: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5115103" y="1513385"/>
              <a:ext cx="1598087" cy="350489"/>
            </a:xfrm>
            <a:prstGeom prst="roundRect">
              <a:avLst/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450215" y="3593028"/>
            <a:ext cx="1598087" cy="1276132"/>
            <a:chOff x="7222385" y="3371850"/>
            <a:chExt cx="1598087" cy="1276132"/>
          </a:xfrm>
          <a:solidFill>
            <a:schemeClr val="bg1">
              <a:lumMod val="75000"/>
            </a:schemeClr>
          </a:solidFill>
        </p:grpSpPr>
        <p:sp>
          <p:nvSpPr>
            <p:cNvPr id="10" name="AutoShape 5"/>
            <p:cNvSpPr>
              <a:spLocks noChangeAspect="1" noChangeArrowheads="1"/>
            </p:cNvSpPr>
            <p:nvPr/>
          </p:nvSpPr>
          <p:spPr bwMode="auto">
            <a:xfrm>
              <a:off x="7233958" y="3764034"/>
              <a:ext cx="1561083" cy="883948"/>
            </a:xfrm>
            <a:prstGeom prst="roundRect">
              <a:avLst>
                <a:gd name="adj" fmla="val 5657"/>
              </a:avLst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单击添加内容文字</a:t>
              </a: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7222385" y="3371850"/>
              <a:ext cx="1598087" cy="350489"/>
            </a:xfrm>
            <a:prstGeom prst="roundRect">
              <a:avLst/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305155" y="3551333"/>
            <a:ext cx="1598087" cy="1276132"/>
            <a:chOff x="5077325" y="3330155"/>
            <a:chExt cx="1598087" cy="1276132"/>
          </a:xfrm>
          <a:solidFill>
            <a:schemeClr val="bg1">
              <a:lumMod val="75000"/>
            </a:schemeClr>
          </a:solidFill>
        </p:grpSpPr>
        <p:sp>
          <p:nvSpPr>
            <p:cNvPr id="13" name="AutoShape 5"/>
            <p:cNvSpPr>
              <a:spLocks noChangeAspect="1" noChangeArrowheads="1"/>
            </p:cNvSpPr>
            <p:nvPr/>
          </p:nvSpPr>
          <p:spPr bwMode="auto">
            <a:xfrm>
              <a:off x="5088898" y="3722339"/>
              <a:ext cx="1561083" cy="883948"/>
            </a:xfrm>
            <a:prstGeom prst="roundRect">
              <a:avLst>
                <a:gd name="adj" fmla="val 5657"/>
              </a:avLst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单击添加内容文字</a:t>
              </a: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5077325" y="3330155"/>
              <a:ext cx="1598087" cy="350489"/>
            </a:xfrm>
            <a:prstGeom prst="roundRect">
              <a:avLst/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950287" y="3554678"/>
            <a:ext cx="1598087" cy="1276132"/>
            <a:chOff x="2722457" y="3333500"/>
            <a:chExt cx="1598087" cy="1276132"/>
          </a:xfrm>
          <a:solidFill>
            <a:schemeClr val="bg1">
              <a:lumMod val="75000"/>
            </a:schemeClr>
          </a:solidFill>
        </p:grpSpPr>
        <p:sp>
          <p:nvSpPr>
            <p:cNvPr id="16" name="AutoShape 5"/>
            <p:cNvSpPr>
              <a:spLocks noChangeAspect="1" noChangeArrowheads="1"/>
            </p:cNvSpPr>
            <p:nvPr/>
          </p:nvSpPr>
          <p:spPr bwMode="auto">
            <a:xfrm>
              <a:off x="2734030" y="3725684"/>
              <a:ext cx="1561083" cy="883948"/>
            </a:xfrm>
            <a:prstGeom prst="roundRect">
              <a:avLst>
                <a:gd name="adj" fmla="val 5657"/>
              </a:avLst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单击添加内容文字</a:t>
              </a: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2722457" y="3333500"/>
              <a:ext cx="1598087" cy="350489"/>
            </a:xfrm>
            <a:prstGeom prst="roundRect">
              <a:avLst/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672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715490" y="1378210"/>
            <a:ext cx="4700028" cy="4586974"/>
            <a:chOff x="2444750" y="1290298"/>
            <a:chExt cx="4254500" cy="4176464"/>
          </a:xfrm>
        </p:grpSpPr>
        <p:sp>
          <p:nvSpPr>
            <p:cNvPr id="4" name="未知"/>
            <p:cNvSpPr>
              <a:spLocks/>
            </p:cNvSpPr>
            <p:nvPr/>
          </p:nvSpPr>
          <p:spPr bwMode="auto">
            <a:xfrm>
              <a:off x="2444750" y="3477020"/>
              <a:ext cx="2027555" cy="198974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11" y="0"/>
                </a:cxn>
                <a:cxn ang="0">
                  <a:pos x="576" y="265"/>
                </a:cxn>
                <a:cxn ang="0">
                  <a:pos x="576" y="576"/>
                </a:cxn>
                <a:cxn ang="0">
                  <a:pos x="0" y="7"/>
                </a:cxn>
                <a:cxn ang="0">
                  <a:pos x="3" y="0"/>
                </a:cxn>
              </a:cxnLst>
              <a:rect l="0" t="0" r="r" b="b"/>
              <a:pathLst>
                <a:path w="576" h="576">
                  <a:moveTo>
                    <a:pt x="3" y="0"/>
                  </a:moveTo>
                  <a:cubicBezTo>
                    <a:pt x="106" y="0"/>
                    <a:pt x="208" y="0"/>
                    <a:pt x="311" y="0"/>
                  </a:cubicBezTo>
                  <a:cubicBezTo>
                    <a:pt x="338" y="150"/>
                    <a:pt x="427" y="238"/>
                    <a:pt x="576" y="265"/>
                  </a:cubicBezTo>
                  <a:cubicBezTo>
                    <a:pt x="576" y="368"/>
                    <a:pt x="576" y="472"/>
                    <a:pt x="576" y="576"/>
                  </a:cubicBezTo>
                  <a:cubicBezTo>
                    <a:pt x="241" y="536"/>
                    <a:pt x="47" y="340"/>
                    <a:pt x="0" y="7"/>
                  </a:cubicBezTo>
                  <a:cubicBezTo>
                    <a:pt x="0" y="4"/>
                    <a:pt x="0" y="0"/>
                    <a:pt x="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未知"/>
            <p:cNvSpPr>
              <a:spLocks/>
            </p:cNvSpPr>
            <p:nvPr/>
          </p:nvSpPr>
          <p:spPr bwMode="auto">
            <a:xfrm>
              <a:off x="4672330" y="3477020"/>
              <a:ext cx="2026920" cy="1989742"/>
            </a:xfrm>
            <a:custGeom>
              <a:avLst/>
              <a:gdLst/>
              <a:ahLst/>
              <a:cxnLst>
                <a:cxn ang="0">
                  <a:pos x="0" y="573"/>
                </a:cxn>
                <a:cxn ang="0">
                  <a:pos x="0" y="265"/>
                </a:cxn>
                <a:cxn ang="0">
                  <a:pos x="265" y="0"/>
                </a:cxn>
                <a:cxn ang="0">
                  <a:pos x="576" y="0"/>
                </a:cxn>
                <a:cxn ang="0">
                  <a:pos x="8" y="576"/>
                </a:cxn>
                <a:cxn ang="0">
                  <a:pos x="0" y="573"/>
                </a:cxn>
              </a:cxnLst>
              <a:rect l="0" t="0" r="r" b="b"/>
              <a:pathLst>
                <a:path w="576" h="576">
                  <a:moveTo>
                    <a:pt x="0" y="573"/>
                  </a:moveTo>
                  <a:cubicBezTo>
                    <a:pt x="0" y="470"/>
                    <a:pt x="0" y="367"/>
                    <a:pt x="0" y="265"/>
                  </a:cubicBezTo>
                  <a:cubicBezTo>
                    <a:pt x="150" y="238"/>
                    <a:pt x="238" y="149"/>
                    <a:pt x="265" y="0"/>
                  </a:cubicBezTo>
                  <a:cubicBezTo>
                    <a:pt x="369" y="0"/>
                    <a:pt x="472" y="0"/>
                    <a:pt x="576" y="0"/>
                  </a:cubicBezTo>
                  <a:cubicBezTo>
                    <a:pt x="537" y="335"/>
                    <a:pt x="340" y="529"/>
                    <a:pt x="8" y="576"/>
                  </a:cubicBezTo>
                  <a:cubicBezTo>
                    <a:pt x="4" y="576"/>
                    <a:pt x="0" y="576"/>
                    <a:pt x="0" y="57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未知"/>
            <p:cNvSpPr>
              <a:spLocks/>
            </p:cNvSpPr>
            <p:nvPr/>
          </p:nvSpPr>
          <p:spPr bwMode="auto">
            <a:xfrm>
              <a:off x="4672330" y="1290298"/>
              <a:ext cx="2026920" cy="1990366"/>
            </a:xfrm>
            <a:custGeom>
              <a:avLst/>
              <a:gdLst/>
              <a:ahLst/>
              <a:cxnLst>
                <a:cxn ang="0">
                  <a:pos x="573" y="576"/>
                </a:cxn>
                <a:cxn ang="0">
                  <a:pos x="265" y="576"/>
                </a:cxn>
                <a:cxn ang="0">
                  <a:pos x="0" y="311"/>
                </a:cxn>
                <a:cxn ang="0">
                  <a:pos x="0" y="0"/>
                </a:cxn>
                <a:cxn ang="0">
                  <a:pos x="576" y="568"/>
                </a:cxn>
                <a:cxn ang="0">
                  <a:pos x="573" y="576"/>
                </a:cxn>
              </a:cxnLst>
              <a:rect l="0" t="0" r="r" b="b"/>
              <a:pathLst>
                <a:path w="576" h="576">
                  <a:moveTo>
                    <a:pt x="573" y="576"/>
                  </a:moveTo>
                  <a:cubicBezTo>
                    <a:pt x="471" y="576"/>
                    <a:pt x="368" y="576"/>
                    <a:pt x="265" y="576"/>
                  </a:cubicBezTo>
                  <a:cubicBezTo>
                    <a:pt x="238" y="425"/>
                    <a:pt x="149" y="338"/>
                    <a:pt x="0" y="311"/>
                  </a:cubicBezTo>
                  <a:cubicBezTo>
                    <a:pt x="0" y="207"/>
                    <a:pt x="0" y="104"/>
                    <a:pt x="0" y="0"/>
                  </a:cubicBezTo>
                  <a:cubicBezTo>
                    <a:pt x="335" y="39"/>
                    <a:pt x="529" y="235"/>
                    <a:pt x="576" y="568"/>
                  </a:cubicBezTo>
                  <a:cubicBezTo>
                    <a:pt x="576" y="572"/>
                    <a:pt x="576" y="575"/>
                    <a:pt x="573" y="57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未知"/>
            <p:cNvSpPr>
              <a:spLocks/>
            </p:cNvSpPr>
            <p:nvPr/>
          </p:nvSpPr>
          <p:spPr bwMode="auto">
            <a:xfrm>
              <a:off x="2444750" y="1290298"/>
              <a:ext cx="2027555" cy="1990366"/>
            </a:xfrm>
            <a:custGeom>
              <a:avLst/>
              <a:gdLst/>
              <a:ahLst/>
              <a:cxnLst>
                <a:cxn ang="0">
                  <a:pos x="576" y="2"/>
                </a:cxn>
                <a:cxn ang="0">
                  <a:pos x="576" y="311"/>
                </a:cxn>
                <a:cxn ang="0">
                  <a:pos x="311" y="576"/>
                </a:cxn>
                <a:cxn ang="0">
                  <a:pos x="0" y="576"/>
                </a:cxn>
                <a:cxn ang="0">
                  <a:pos x="569" y="0"/>
                </a:cxn>
                <a:cxn ang="0">
                  <a:pos x="576" y="2"/>
                </a:cxn>
              </a:cxnLst>
              <a:rect l="0" t="0" r="r" b="b"/>
              <a:pathLst>
                <a:path w="576" h="576">
                  <a:moveTo>
                    <a:pt x="576" y="2"/>
                  </a:moveTo>
                  <a:cubicBezTo>
                    <a:pt x="576" y="105"/>
                    <a:pt x="576" y="208"/>
                    <a:pt x="576" y="311"/>
                  </a:cubicBezTo>
                  <a:cubicBezTo>
                    <a:pt x="426" y="338"/>
                    <a:pt x="338" y="426"/>
                    <a:pt x="311" y="576"/>
                  </a:cubicBezTo>
                  <a:cubicBezTo>
                    <a:pt x="208" y="576"/>
                    <a:pt x="104" y="576"/>
                    <a:pt x="0" y="576"/>
                  </a:cubicBezTo>
                  <a:cubicBezTo>
                    <a:pt x="39" y="241"/>
                    <a:pt x="236" y="47"/>
                    <a:pt x="569" y="0"/>
                  </a:cubicBezTo>
                  <a:cubicBezTo>
                    <a:pt x="572" y="0"/>
                    <a:pt x="576" y="0"/>
                    <a:pt x="576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未知"/>
            <p:cNvSpPr>
              <a:spLocks/>
            </p:cNvSpPr>
            <p:nvPr/>
          </p:nvSpPr>
          <p:spPr bwMode="auto">
            <a:xfrm>
              <a:off x="3635375" y="2460955"/>
              <a:ext cx="1873250" cy="18357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5" y="0"/>
                </a:cxn>
                <a:cxn ang="0">
                  <a:pos x="122" y="38"/>
                </a:cxn>
                <a:cxn ang="0">
                  <a:pos x="155" y="73"/>
                </a:cxn>
                <a:cxn ang="0">
                  <a:pos x="405" y="73"/>
                </a:cxn>
                <a:cxn ang="0">
                  <a:pos x="441" y="40"/>
                </a:cxn>
                <a:cxn ang="0">
                  <a:pos x="408" y="0"/>
                </a:cxn>
                <a:cxn ang="0">
                  <a:pos x="566" y="0"/>
                </a:cxn>
                <a:cxn ang="0">
                  <a:pos x="566" y="155"/>
                </a:cxn>
                <a:cxn ang="0">
                  <a:pos x="527" y="122"/>
                </a:cxn>
                <a:cxn ang="0">
                  <a:pos x="492" y="155"/>
                </a:cxn>
                <a:cxn ang="0">
                  <a:pos x="492" y="405"/>
                </a:cxn>
                <a:cxn ang="0">
                  <a:pos x="525" y="440"/>
                </a:cxn>
                <a:cxn ang="0">
                  <a:pos x="566" y="405"/>
                </a:cxn>
                <a:cxn ang="0">
                  <a:pos x="566" y="565"/>
                </a:cxn>
                <a:cxn ang="0">
                  <a:pos x="405" y="565"/>
                </a:cxn>
                <a:cxn ang="0">
                  <a:pos x="441" y="527"/>
                </a:cxn>
                <a:cxn ang="0">
                  <a:pos x="408" y="491"/>
                </a:cxn>
                <a:cxn ang="0">
                  <a:pos x="161" y="491"/>
                </a:cxn>
                <a:cxn ang="0">
                  <a:pos x="122" y="527"/>
                </a:cxn>
                <a:cxn ang="0">
                  <a:pos x="161" y="565"/>
                </a:cxn>
                <a:cxn ang="0">
                  <a:pos x="0" y="565"/>
                </a:cxn>
                <a:cxn ang="0">
                  <a:pos x="0" y="405"/>
                </a:cxn>
                <a:cxn ang="0">
                  <a:pos x="38" y="440"/>
                </a:cxn>
                <a:cxn ang="0">
                  <a:pos x="74" y="407"/>
                </a:cxn>
                <a:cxn ang="0">
                  <a:pos x="74" y="160"/>
                </a:cxn>
                <a:cxn ang="0">
                  <a:pos x="41" y="122"/>
                </a:cxn>
                <a:cxn ang="0">
                  <a:pos x="0" y="158"/>
                </a:cxn>
                <a:cxn ang="0">
                  <a:pos x="0" y="0"/>
                </a:cxn>
              </a:cxnLst>
              <a:rect l="0" t="0" r="r" b="b"/>
              <a:pathLst>
                <a:path w="566" h="565">
                  <a:moveTo>
                    <a:pt x="0" y="0"/>
                  </a:moveTo>
                  <a:cubicBezTo>
                    <a:pt x="52" y="0"/>
                    <a:pt x="104" y="0"/>
                    <a:pt x="155" y="0"/>
                  </a:cubicBezTo>
                  <a:cubicBezTo>
                    <a:pt x="164" y="13"/>
                    <a:pt x="123" y="24"/>
                    <a:pt x="122" y="38"/>
                  </a:cubicBezTo>
                  <a:cubicBezTo>
                    <a:pt x="122" y="53"/>
                    <a:pt x="151" y="57"/>
                    <a:pt x="155" y="73"/>
                  </a:cubicBezTo>
                  <a:cubicBezTo>
                    <a:pt x="215" y="31"/>
                    <a:pt x="347" y="26"/>
                    <a:pt x="405" y="73"/>
                  </a:cubicBezTo>
                  <a:cubicBezTo>
                    <a:pt x="421" y="66"/>
                    <a:pt x="430" y="52"/>
                    <a:pt x="441" y="40"/>
                  </a:cubicBezTo>
                  <a:cubicBezTo>
                    <a:pt x="435" y="23"/>
                    <a:pt x="409" y="12"/>
                    <a:pt x="408" y="0"/>
                  </a:cubicBezTo>
                  <a:cubicBezTo>
                    <a:pt x="460" y="0"/>
                    <a:pt x="513" y="0"/>
                    <a:pt x="566" y="0"/>
                  </a:cubicBezTo>
                  <a:cubicBezTo>
                    <a:pt x="566" y="51"/>
                    <a:pt x="566" y="103"/>
                    <a:pt x="566" y="155"/>
                  </a:cubicBezTo>
                  <a:cubicBezTo>
                    <a:pt x="557" y="160"/>
                    <a:pt x="538" y="132"/>
                    <a:pt x="527" y="122"/>
                  </a:cubicBezTo>
                  <a:cubicBezTo>
                    <a:pt x="512" y="129"/>
                    <a:pt x="503" y="143"/>
                    <a:pt x="492" y="155"/>
                  </a:cubicBezTo>
                  <a:cubicBezTo>
                    <a:pt x="534" y="212"/>
                    <a:pt x="537" y="348"/>
                    <a:pt x="492" y="405"/>
                  </a:cubicBezTo>
                  <a:cubicBezTo>
                    <a:pt x="499" y="420"/>
                    <a:pt x="513" y="429"/>
                    <a:pt x="525" y="440"/>
                  </a:cubicBezTo>
                  <a:cubicBezTo>
                    <a:pt x="540" y="430"/>
                    <a:pt x="548" y="412"/>
                    <a:pt x="566" y="405"/>
                  </a:cubicBezTo>
                  <a:cubicBezTo>
                    <a:pt x="566" y="458"/>
                    <a:pt x="566" y="512"/>
                    <a:pt x="566" y="565"/>
                  </a:cubicBezTo>
                  <a:cubicBezTo>
                    <a:pt x="512" y="565"/>
                    <a:pt x="459" y="565"/>
                    <a:pt x="405" y="565"/>
                  </a:cubicBezTo>
                  <a:cubicBezTo>
                    <a:pt x="413" y="549"/>
                    <a:pt x="428" y="539"/>
                    <a:pt x="441" y="527"/>
                  </a:cubicBezTo>
                  <a:cubicBezTo>
                    <a:pt x="433" y="511"/>
                    <a:pt x="419" y="502"/>
                    <a:pt x="408" y="491"/>
                  </a:cubicBezTo>
                  <a:cubicBezTo>
                    <a:pt x="351" y="534"/>
                    <a:pt x="216" y="536"/>
                    <a:pt x="161" y="491"/>
                  </a:cubicBezTo>
                  <a:cubicBezTo>
                    <a:pt x="144" y="499"/>
                    <a:pt x="134" y="514"/>
                    <a:pt x="122" y="527"/>
                  </a:cubicBezTo>
                  <a:cubicBezTo>
                    <a:pt x="137" y="538"/>
                    <a:pt x="151" y="550"/>
                    <a:pt x="161" y="565"/>
                  </a:cubicBezTo>
                  <a:cubicBezTo>
                    <a:pt x="107" y="565"/>
                    <a:pt x="54" y="565"/>
                    <a:pt x="0" y="565"/>
                  </a:cubicBezTo>
                  <a:cubicBezTo>
                    <a:pt x="0" y="512"/>
                    <a:pt x="0" y="458"/>
                    <a:pt x="0" y="405"/>
                  </a:cubicBezTo>
                  <a:cubicBezTo>
                    <a:pt x="16" y="413"/>
                    <a:pt x="26" y="428"/>
                    <a:pt x="38" y="440"/>
                  </a:cubicBezTo>
                  <a:cubicBezTo>
                    <a:pt x="54" y="433"/>
                    <a:pt x="63" y="419"/>
                    <a:pt x="74" y="407"/>
                  </a:cubicBezTo>
                  <a:cubicBezTo>
                    <a:pt x="32" y="352"/>
                    <a:pt x="28" y="214"/>
                    <a:pt x="74" y="160"/>
                  </a:cubicBezTo>
                  <a:cubicBezTo>
                    <a:pt x="69" y="156"/>
                    <a:pt x="49" y="122"/>
                    <a:pt x="41" y="122"/>
                  </a:cubicBezTo>
                  <a:cubicBezTo>
                    <a:pt x="25" y="121"/>
                    <a:pt x="17" y="159"/>
                    <a:pt x="0" y="158"/>
                  </a:cubicBezTo>
                  <a:cubicBezTo>
                    <a:pt x="0" y="105"/>
                    <a:pt x="0" y="52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5340350" y="2090060"/>
              <a:ext cx="631497" cy="3643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5339080" y="4278028"/>
              <a:ext cx="631497" cy="3643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3111500" y="2091306"/>
              <a:ext cx="631497" cy="3643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3111500" y="4278028"/>
              <a:ext cx="631497" cy="3643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182742" y="3140968"/>
              <a:ext cx="817231" cy="476395"/>
            </a:xfrm>
            <a:prstGeom prst="rect">
              <a:avLst/>
            </a:prstGeom>
            <a:no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759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​​ 6"/>
          <p:cNvSpPr/>
          <p:nvPr/>
        </p:nvSpPr>
        <p:spPr>
          <a:xfrm>
            <a:off x="2927648" y="4941169"/>
            <a:ext cx="1512168" cy="8961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椭圆​​ 9"/>
          <p:cNvSpPr/>
          <p:nvPr/>
        </p:nvSpPr>
        <p:spPr>
          <a:xfrm>
            <a:off x="5303912" y="3827854"/>
            <a:ext cx="1116000" cy="9484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椭圆​​ 10"/>
          <p:cNvSpPr/>
          <p:nvPr/>
        </p:nvSpPr>
        <p:spPr>
          <a:xfrm>
            <a:off x="7248208" y="2963045"/>
            <a:ext cx="720000" cy="9484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7008" y="3645024"/>
            <a:ext cx="21732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点击此处输入文字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点击此处输入文字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2349" y="4655096"/>
            <a:ext cx="23780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点击此处输入文字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点击此处输入文字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61536" y="2708921"/>
            <a:ext cx="19669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点击此处输入文字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点击此处输入文字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711450" y="2349501"/>
            <a:ext cx="1944688" cy="2447925"/>
            <a:chOff x="1187450" y="2349500"/>
            <a:chExt cx="1944688" cy="2447925"/>
          </a:xfrm>
        </p:grpSpPr>
        <p:sp>
          <p:nvSpPr>
            <p:cNvPr id="4" name="椭圆​​ 2"/>
            <p:cNvSpPr/>
            <p:nvPr/>
          </p:nvSpPr>
          <p:spPr>
            <a:xfrm>
              <a:off x="1187450" y="2349500"/>
              <a:ext cx="1944688" cy="2447925"/>
            </a:xfrm>
            <a:custGeom>
              <a:avLst/>
              <a:gdLst/>
              <a:ahLst/>
              <a:cxnLst/>
              <a:rect l="l" t="t" r="r" b="b"/>
              <a:pathLst>
                <a:path w="1944132" h="2448272">
                  <a:moveTo>
                    <a:pt x="972066" y="0"/>
                  </a:moveTo>
                  <a:cubicBezTo>
                    <a:pt x="1508923" y="0"/>
                    <a:pt x="1944132" y="435209"/>
                    <a:pt x="1944132" y="972066"/>
                  </a:cubicBezTo>
                  <a:cubicBezTo>
                    <a:pt x="1944132" y="1465344"/>
                    <a:pt x="1576711" y="1872807"/>
                    <a:pt x="1100480" y="1934684"/>
                  </a:cubicBezTo>
                  <a:lnTo>
                    <a:pt x="972066" y="2448272"/>
                  </a:lnTo>
                  <a:lnTo>
                    <a:pt x="843652" y="1934684"/>
                  </a:lnTo>
                  <a:cubicBezTo>
                    <a:pt x="367421" y="1872807"/>
                    <a:pt x="0" y="1465344"/>
                    <a:pt x="0" y="972066"/>
                  </a:cubicBezTo>
                  <a:cubicBezTo>
                    <a:pt x="0" y="435209"/>
                    <a:pt x="435209" y="0"/>
                    <a:pt x="972066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 dirty="0">
                <a:solidFill>
                  <a:srgbClr val="477B9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矩形​​ 16"/>
            <p:cNvSpPr>
              <a:spLocks noChangeArrowheads="1"/>
            </p:cNvSpPr>
            <p:nvPr/>
          </p:nvSpPr>
          <p:spPr bwMode="auto">
            <a:xfrm>
              <a:off x="1548445" y="2963044"/>
              <a:ext cx="1166391" cy="6477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点击录</a:t>
              </a:r>
              <a:endPara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入内容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176838" y="1976439"/>
            <a:ext cx="1439862" cy="1812925"/>
            <a:chOff x="3652838" y="1976438"/>
            <a:chExt cx="1439862" cy="1812925"/>
          </a:xfrm>
        </p:grpSpPr>
        <p:sp>
          <p:nvSpPr>
            <p:cNvPr id="5" name="椭圆​​ 2"/>
            <p:cNvSpPr/>
            <p:nvPr/>
          </p:nvSpPr>
          <p:spPr>
            <a:xfrm>
              <a:off x="3652838" y="1976438"/>
              <a:ext cx="1439862" cy="1812925"/>
            </a:xfrm>
            <a:custGeom>
              <a:avLst/>
              <a:gdLst/>
              <a:ahLst/>
              <a:cxnLst/>
              <a:rect l="l" t="t" r="r" b="b"/>
              <a:pathLst>
                <a:path w="1944132" h="2448272">
                  <a:moveTo>
                    <a:pt x="972066" y="0"/>
                  </a:moveTo>
                  <a:cubicBezTo>
                    <a:pt x="1508923" y="0"/>
                    <a:pt x="1944132" y="435209"/>
                    <a:pt x="1944132" y="972066"/>
                  </a:cubicBezTo>
                  <a:cubicBezTo>
                    <a:pt x="1944132" y="1465344"/>
                    <a:pt x="1576711" y="1872807"/>
                    <a:pt x="1100480" y="1934684"/>
                  </a:cubicBezTo>
                  <a:lnTo>
                    <a:pt x="972066" y="2448272"/>
                  </a:lnTo>
                  <a:lnTo>
                    <a:pt x="843652" y="1934684"/>
                  </a:lnTo>
                  <a:cubicBezTo>
                    <a:pt x="367421" y="1872807"/>
                    <a:pt x="0" y="1465344"/>
                    <a:pt x="0" y="972066"/>
                  </a:cubicBezTo>
                  <a:cubicBezTo>
                    <a:pt x="0" y="435209"/>
                    <a:pt x="435209" y="0"/>
                    <a:pt x="972066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rgbClr val="477B9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矩形​​ 17"/>
            <p:cNvSpPr>
              <a:spLocks noChangeArrowheads="1"/>
            </p:cNvSpPr>
            <p:nvPr/>
          </p:nvSpPr>
          <p:spPr bwMode="auto">
            <a:xfrm>
              <a:off x="3821671" y="2395538"/>
              <a:ext cx="1102195" cy="5842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点击录</a:t>
              </a:r>
              <a:endPara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入内容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104064" y="1700213"/>
            <a:ext cx="1046558" cy="1274762"/>
            <a:chOff x="5580063" y="1700213"/>
            <a:chExt cx="1046558" cy="1274762"/>
          </a:xfrm>
        </p:grpSpPr>
        <p:sp>
          <p:nvSpPr>
            <p:cNvPr id="6" name="椭圆​​ 2"/>
            <p:cNvSpPr/>
            <p:nvPr/>
          </p:nvSpPr>
          <p:spPr>
            <a:xfrm>
              <a:off x="5580063" y="1700213"/>
              <a:ext cx="1012825" cy="1274762"/>
            </a:xfrm>
            <a:custGeom>
              <a:avLst/>
              <a:gdLst/>
              <a:ahLst/>
              <a:cxnLst/>
              <a:rect l="l" t="t" r="r" b="b"/>
              <a:pathLst>
                <a:path w="1944132" h="2448272">
                  <a:moveTo>
                    <a:pt x="972066" y="0"/>
                  </a:moveTo>
                  <a:cubicBezTo>
                    <a:pt x="1508923" y="0"/>
                    <a:pt x="1944132" y="435209"/>
                    <a:pt x="1944132" y="972066"/>
                  </a:cubicBezTo>
                  <a:cubicBezTo>
                    <a:pt x="1944132" y="1465344"/>
                    <a:pt x="1576711" y="1872807"/>
                    <a:pt x="1100480" y="1934684"/>
                  </a:cubicBezTo>
                  <a:lnTo>
                    <a:pt x="972066" y="2448272"/>
                  </a:lnTo>
                  <a:lnTo>
                    <a:pt x="843652" y="1934684"/>
                  </a:lnTo>
                  <a:cubicBezTo>
                    <a:pt x="367421" y="1872807"/>
                    <a:pt x="0" y="1465344"/>
                    <a:pt x="0" y="972066"/>
                  </a:cubicBezTo>
                  <a:cubicBezTo>
                    <a:pt x="0" y="435209"/>
                    <a:pt x="435209" y="0"/>
                    <a:pt x="972066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rgbClr val="477B9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矩形​​ 18"/>
            <p:cNvSpPr>
              <a:spLocks noChangeArrowheads="1"/>
            </p:cNvSpPr>
            <p:nvPr/>
          </p:nvSpPr>
          <p:spPr bwMode="auto">
            <a:xfrm>
              <a:off x="5607447" y="1917004"/>
              <a:ext cx="1019174" cy="5238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点击录</a:t>
              </a:r>
              <a:endPara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入内容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04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6229072" y="1262623"/>
            <a:ext cx="2072974" cy="2072974"/>
            <a:chOff x="4705072" y="1193683"/>
            <a:chExt cx="2072974" cy="2072974"/>
          </a:xfrm>
        </p:grpSpPr>
        <p:sp>
          <p:nvSpPr>
            <p:cNvPr id="16" name="泪滴形 15"/>
            <p:cNvSpPr/>
            <p:nvPr/>
          </p:nvSpPr>
          <p:spPr>
            <a:xfrm rot="16200000" flipH="1">
              <a:off x="4705072" y="1193683"/>
              <a:ext cx="2072974" cy="2072974"/>
            </a:xfrm>
            <a:prstGeom prst="teardrop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椭圆​​ 13"/>
            <p:cNvSpPr/>
            <p:nvPr/>
          </p:nvSpPr>
          <p:spPr>
            <a:xfrm rot="16200000" flipH="1">
              <a:off x="5292887" y="1412132"/>
              <a:ext cx="1266709" cy="1266709"/>
            </a:xfrm>
            <a:prstGeom prst="ellipse">
              <a:avLst/>
            </a:prstGeom>
            <a:no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rgbClr val="477B9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矩形​​ 44"/>
            <p:cNvSpPr>
              <a:spLocks noChangeArrowheads="1"/>
            </p:cNvSpPr>
            <p:nvPr/>
          </p:nvSpPr>
          <p:spPr bwMode="auto">
            <a:xfrm>
              <a:off x="5147812" y="1863233"/>
              <a:ext cx="1170632" cy="584775"/>
            </a:xfrm>
            <a:prstGeom prst="rect">
              <a:avLst/>
            </a:prstGeom>
            <a:no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点击录</a:t>
              </a:r>
              <a:endPara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入内容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115044" y="3448308"/>
            <a:ext cx="2001619" cy="2001619"/>
            <a:chOff x="2591043" y="3379367"/>
            <a:chExt cx="2001619" cy="2001619"/>
          </a:xfrm>
        </p:grpSpPr>
        <p:sp>
          <p:nvSpPr>
            <p:cNvPr id="20" name="泪滴形 19"/>
            <p:cNvSpPr/>
            <p:nvPr/>
          </p:nvSpPr>
          <p:spPr>
            <a:xfrm>
              <a:off x="2591043" y="3379367"/>
              <a:ext cx="2001619" cy="2001619"/>
            </a:xfrm>
            <a:prstGeom prst="teardrop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椭圆​​ 3"/>
            <p:cNvSpPr/>
            <p:nvPr/>
          </p:nvSpPr>
          <p:spPr>
            <a:xfrm>
              <a:off x="2801973" y="3864351"/>
              <a:ext cx="1305705" cy="1305705"/>
            </a:xfrm>
            <a:prstGeom prst="ellipse">
              <a:avLst/>
            </a:prstGeom>
            <a:no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矩形​​ 45"/>
            <p:cNvSpPr>
              <a:spLocks noChangeArrowheads="1"/>
            </p:cNvSpPr>
            <p:nvPr/>
          </p:nvSpPr>
          <p:spPr bwMode="auto">
            <a:xfrm>
              <a:off x="3040759" y="4087788"/>
              <a:ext cx="1145527" cy="584775"/>
            </a:xfrm>
            <a:prstGeom prst="rect">
              <a:avLst/>
            </a:prstGeom>
            <a:no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点击录</a:t>
              </a:r>
              <a:endPara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入内容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240270" y="3448306"/>
            <a:ext cx="2284950" cy="2284950"/>
            <a:chOff x="4716270" y="3379366"/>
            <a:chExt cx="2284950" cy="2284950"/>
          </a:xfrm>
        </p:grpSpPr>
        <p:sp>
          <p:nvSpPr>
            <p:cNvPr id="18" name="泪滴形 17"/>
            <p:cNvSpPr/>
            <p:nvPr/>
          </p:nvSpPr>
          <p:spPr>
            <a:xfrm flipH="1">
              <a:off x="4716270" y="3379366"/>
              <a:ext cx="2284950" cy="2284950"/>
            </a:xfrm>
            <a:prstGeom prst="teardrop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srgbClr val="477B9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椭圆​​ 7"/>
            <p:cNvSpPr/>
            <p:nvPr/>
          </p:nvSpPr>
          <p:spPr>
            <a:xfrm flipH="1">
              <a:off x="5378110" y="4041206"/>
              <a:ext cx="1382322" cy="1382322"/>
            </a:xfrm>
            <a:prstGeom prst="ellipse">
              <a:avLst/>
            </a:prstGeom>
            <a:no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矩形​​ 46"/>
            <p:cNvSpPr>
              <a:spLocks noChangeArrowheads="1"/>
            </p:cNvSpPr>
            <p:nvPr/>
          </p:nvSpPr>
          <p:spPr bwMode="auto">
            <a:xfrm>
              <a:off x="5479832" y="4439979"/>
              <a:ext cx="1178877" cy="584775"/>
            </a:xfrm>
            <a:prstGeom prst="rect">
              <a:avLst/>
            </a:prstGeom>
            <a:no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点击录</a:t>
              </a:r>
              <a:endPara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入内容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295173" y="1585727"/>
            <a:ext cx="1788824" cy="1788825"/>
            <a:chOff x="2771173" y="1516786"/>
            <a:chExt cx="1788824" cy="1788825"/>
          </a:xfrm>
          <a:solidFill>
            <a:schemeClr val="bg1">
              <a:lumMod val="75000"/>
            </a:schemeClr>
          </a:solidFill>
        </p:grpSpPr>
        <p:sp>
          <p:nvSpPr>
            <p:cNvPr id="6" name="泪滴形 5"/>
            <p:cNvSpPr/>
            <p:nvPr/>
          </p:nvSpPr>
          <p:spPr>
            <a:xfrm rot="10800000" flipH="1">
              <a:off x="2771173" y="1516786"/>
              <a:ext cx="1788824" cy="1788825"/>
            </a:xfrm>
            <a:prstGeom prst="teardrop">
              <a:avLst/>
            </a:prstGeom>
            <a:grp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矩形​​ 43"/>
            <p:cNvSpPr>
              <a:spLocks noChangeArrowheads="1"/>
            </p:cNvSpPr>
            <p:nvPr/>
          </p:nvSpPr>
          <p:spPr bwMode="auto">
            <a:xfrm>
              <a:off x="3040760" y="2155620"/>
              <a:ext cx="1249650" cy="523220"/>
            </a:xfrm>
            <a:prstGeom prst="rect">
              <a:avLst/>
            </a:prstGeom>
            <a:noFill/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点击录</a:t>
              </a:r>
              <a:endPara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入内容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570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椭圆 45"/>
          <p:cNvSpPr/>
          <p:nvPr/>
        </p:nvSpPr>
        <p:spPr>
          <a:xfrm>
            <a:off x="3920333" y="1232756"/>
            <a:ext cx="4392488" cy="439248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gradFill flip="none" rotWithShape="1">
              <a:gsLst>
                <a:gs pos="0">
                  <a:srgbClr val="C9D8DF"/>
                </a:gs>
                <a:gs pos="100000">
                  <a:srgbClr val="659DB3"/>
                </a:gs>
              </a:gsLst>
              <a:lin ang="2700000" scaled="1"/>
              <a:tileRect/>
            </a:gradFill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8" name="直接箭头连接符 47"/>
          <p:cNvCxnSpPr/>
          <p:nvPr/>
        </p:nvCxnSpPr>
        <p:spPr>
          <a:xfrm>
            <a:off x="2927648" y="3429000"/>
            <a:ext cx="6192688" cy="0"/>
          </a:xfrm>
          <a:prstGeom prst="straightConnector1">
            <a:avLst/>
          </a:prstGeom>
          <a:solidFill>
            <a:srgbClr val="45B1D2">
              <a:alpha val="20000"/>
            </a:srgbClr>
          </a:solidFill>
          <a:ln w="3810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3" name="直接箭头连接符 52"/>
          <p:cNvCxnSpPr/>
          <p:nvPr/>
        </p:nvCxnSpPr>
        <p:spPr>
          <a:xfrm>
            <a:off x="6079914" y="692696"/>
            <a:ext cx="0" cy="5616624"/>
          </a:xfrm>
          <a:prstGeom prst="straightConnector1">
            <a:avLst/>
          </a:prstGeom>
          <a:solidFill>
            <a:srgbClr val="45B1D2">
              <a:alpha val="20000"/>
            </a:srgbClr>
          </a:solidFill>
          <a:ln w="38100">
            <a:solidFill>
              <a:srgbClr val="FFC000"/>
            </a:solidFill>
            <a:headEnd type="triangle" w="med" len="med"/>
            <a:tailEnd type="triangle" w="med" len="med"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6" name="矩形​​ 16"/>
          <p:cNvSpPr>
            <a:spLocks noChangeArrowheads="1"/>
          </p:cNvSpPr>
          <p:nvPr/>
        </p:nvSpPr>
        <p:spPr bwMode="auto">
          <a:xfrm>
            <a:off x="6324217" y="2060848"/>
            <a:ext cx="14157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点击录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入内容</a:t>
            </a:r>
          </a:p>
        </p:txBody>
      </p:sp>
      <p:sp>
        <p:nvSpPr>
          <p:cNvPr id="57" name="矩形 56"/>
          <p:cNvSpPr/>
          <p:nvPr/>
        </p:nvSpPr>
        <p:spPr>
          <a:xfrm>
            <a:off x="2822104" y="2875003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文本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324217" y="693870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文本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370848" y="2869394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文本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231883" y="5733257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文本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734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6" grpId="0"/>
      <p:bldP spid="57" grpId="0"/>
      <p:bldP spid="58" grpId="0"/>
      <p:bldP spid="59" grpId="0"/>
      <p:bldP spid="6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786575" y="6114990"/>
            <a:ext cx="261884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THINKING</a:t>
            </a:r>
            <a:endParaRPr lang="zh-CN" altLang="en-US" sz="20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072743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522925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973107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423289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873469" y="6580502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339385" y="3972446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请您插入您标题内容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0668000" y="449068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C9D8DF"/>
                    </a:gs>
                  </a:gsLst>
                  <a:lin ang="0" scaled="0"/>
                </a:gra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LOGO</a:t>
            </a:r>
            <a:endParaRPr lang="zh-CN" altLang="en-US" sz="24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C9D8DF"/>
                  </a:gs>
                </a:gsLst>
                <a:lin ang="0" scaled="0"/>
              </a:gradFill>
              <a:effectLst/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63626" y="2181380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rgbClr val="032E3F"/>
                </a:solidFill>
                <a:effectLst>
                  <a:glow rad="76200">
                    <a:srgbClr val="C9D8DF"/>
                  </a:glow>
                </a:effectLst>
                <a:latin typeface="方正综艺简体" panose="03000509000000000000" pitchFamily="65" charset="-122"/>
                <a:ea typeface="方正综艺简体" panose="03000509000000000000" pitchFamily="65" charset="-122"/>
              </a:rPr>
              <a:t>04</a:t>
            </a:r>
            <a:endParaRPr lang="zh-CN" altLang="en-US" sz="5400" dirty="0">
              <a:solidFill>
                <a:srgbClr val="032E3F"/>
              </a:solidFill>
              <a:effectLst>
                <a:glow rad="76200">
                  <a:srgbClr val="C9D8DF"/>
                </a:glow>
              </a:effectLst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142715" y="1906904"/>
            <a:ext cx="1889383" cy="1889383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301343" y="2066765"/>
            <a:ext cx="17179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Algerian" panose="04020705040A02060702" pitchFamily="82" charset="0"/>
              </a:rPr>
              <a:t>04</a:t>
            </a:r>
            <a:endParaRPr lang="zh-CN" altLang="en-US" sz="96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625" y="1443212"/>
            <a:ext cx="2435374" cy="243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08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​​ 8"/>
          <p:cNvSpPr/>
          <p:nvPr/>
        </p:nvSpPr>
        <p:spPr>
          <a:xfrm>
            <a:off x="2135188" y="3573463"/>
            <a:ext cx="3600450" cy="4191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点击录入内容</a:t>
            </a:r>
          </a:p>
        </p:txBody>
      </p:sp>
      <p:sp>
        <p:nvSpPr>
          <p:cNvPr id="24" name="圆角矩形​​ 10"/>
          <p:cNvSpPr/>
          <p:nvPr/>
        </p:nvSpPr>
        <p:spPr>
          <a:xfrm>
            <a:off x="2135188" y="4083050"/>
            <a:ext cx="3600450" cy="42068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点击录入内容</a:t>
            </a:r>
          </a:p>
        </p:txBody>
      </p:sp>
      <p:sp>
        <p:nvSpPr>
          <p:cNvPr id="25" name="圆角矩形​​ 12"/>
          <p:cNvSpPr/>
          <p:nvPr/>
        </p:nvSpPr>
        <p:spPr>
          <a:xfrm>
            <a:off x="2135188" y="4592639"/>
            <a:ext cx="3600450" cy="42068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点击录入内容</a:t>
            </a:r>
          </a:p>
        </p:txBody>
      </p:sp>
      <p:sp>
        <p:nvSpPr>
          <p:cNvPr id="28" name="圆角矩形​​ 17"/>
          <p:cNvSpPr/>
          <p:nvPr/>
        </p:nvSpPr>
        <p:spPr>
          <a:xfrm>
            <a:off x="6451600" y="3573463"/>
            <a:ext cx="3600450" cy="4191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点击录入内容</a:t>
            </a:r>
          </a:p>
        </p:txBody>
      </p:sp>
      <p:sp>
        <p:nvSpPr>
          <p:cNvPr id="29" name="圆角矩形​​ 18"/>
          <p:cNvSpPr/>
          <p:nvPr/>
        </p:nvSpPr>
        <p:spPr>
          <a:xfrm>
            <a:off x="6451600" y="4083050"/>
            <a:ext cx="3600450" cy="42068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点击录入内容</a:t>
            </a:r>
          </a:p>
        </p:txBody>
      </p:sp>
      <p:sp>
        <p:nvSpPr>
          <p:cNvPr id="30" name="圆角矩形​​ 19"/>
          <p:cNvSpPr/>
          <p:nvPr/>
        </p:nvSpPr>
        <p:spPr>
          <a:xfrm>
            <a:off x="6451600" y="4592639"/>
            <a:ext cx="3600450" cy="42068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点击录入内容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135188" y="1700214"/>
            <a:ext cx="3600450" cy="1800225"/>
            <a:chOff x="611188" y="1700213"/>
            <a:chExt cx="3600450" cy="1800225"/>
          </a:xfrm>
          <a:solidFill>
            <a:schemeClr val="bg1">
              <a:lumMod val="75000"/>
            </a:schemeClr>
          </a:solidFill>
        </p:grpSpPr>
        <p:sp>
          <p:nvSpPr>
            <p:cNvPr id="18" name="圆角矩形​​ 6"/>
            <p:cNvSpPr/>
            <p:nvPr/>
          </p:nvSpPr>
          <p:spPr>
            <a:xfrm>
              <a:off x="611188" y="1700213"/>
              <a:ext cx="3600450" cy="1800225"/>
            </a:xfrm>
            <a:prstGeom prst="roundRect">
              <a:avLst>
                <a:gd name="adj" fmla="val 9948"/>
              </a:avLst>
            </a:prstGeom>
            <a:grpFill/>
            <a:ln>
              <a:gradFill flip="none" rotWithShape="1">
                <a:gsLst>
                  <a:gs pos="0">
                    <a:srgbClr val="C9D8DF"/>
                  </a:gs>
                  <a:gs pos="100000">
                    <a:srgbClr val="659DB3"/>
                  </a:gs>
                </a:gsLst>
                <a:lin ang="2700000" scaled="1"/>
                <a:tileRect/>
              </a:gradFill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1" name="矩形​​ 20"/>
            <p:cNvSpPr>
              <a:spLocks noChangeArrowheads="1"/>
            </p:cNvSpPr>
            <p:nvPr/>
          </p:nvSpPr>
          <p:spPr bwMode="auto">
            <a:xfrm>
              <a:off x="1627188" y="3043238"/>
              <a:ext cx="1570037" cy="3698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点击录入内容</a:t>
              </a:r>
            </a:p>
          </p:txBody>
        </p:sp>
        <p:sp>
          <p:nvSpPr>
            <p:cNvPr id="33" name="矩形​​ 22"/>
            <p:cNvSpPr>
              <a:spLocks noChangeArrowheads="1"/>
            </p:cNvSpPr>
            <p:nvPr/>
          </p:nvSpPr>
          <p:spPr bwMode="auto">
            <a:xfrm>
              <a:off x="1241425" y="2339975"/>
              <a:ext cx="2339975" cy="522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点击添加标题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51600" y="1700214"/>
            <a:ext cx="3600450" cy="1800225"/>
            <a:chOff x="4927600" y="1700213"/>
            <a:chExt cx="3600450" cy="1800225"/>
          </a:xfrm>
        </p:grpSpPr>
        <p:sp>
          <p:nvSpPr>
            <p:cNvPr id="26" name="圆角矩形​​ 14"/>
            <p:cNvSpPr/>
            <p:nvPr/>
          </p:nvSpPr>
          <p:spPr>
            <a:xfrm>
              <a:off x="4927600" y="1700213"/>
              <a:ext cx="3600450" cy="1800225"/>
            </a:xfrm>
            <a:prstGeom prst="roundRect">
              <a:avLst>
                <a:gd name="adj" fmla="val 9948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矩形​​ 21"/>
            <p:cNvSpPr>
              <a:spLocks noChangeArrowheads="1"/>
            </p:cNvSpPr>
            <p:nvPr/>
          </p:nvSpPr>
          <p:spPr bwMode="auto">
            <a:xfrm>
              <a:off x="5798344" y="3023397"/>
              <a:ext cx="1858962" cy="36988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点击录入内容</a:t>
              </a:r>
            </a:p>
          </p:txBody>
        </p:sp>
        <p:sp>
          <p:nvSpPr>
            <p:cNvPr id="35" name="矩形​​ 23"/>
            <p:cNvSpPr>
              <a:spLocks noChangeArrowheads="1"/>
            </p:cNvSpPr>
            <p:nvPr/>
          </p:nvSpPr>
          <p:spPr bwMode="auto">
            <a:xfrm>
              <a:off x="5557838" y="2339975"/>
              <a:ext cx="2339975" cy="522288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pic>
        <p:nvPicPr>
          <p:cNvPr id="27" name="图片 2" descr="http://www.iconpng.com/png/vistasoftware/plus__orang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463" y="2103440"/>
            <a:ext cx="12954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78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8" grpId="0" animBg="1"/>
      <p:bldP spid="29" grpId="0" animBg="1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7929896" y="1844825"/>
            <a:ext cx="1524248" cy="4936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5594413" y="1844825"/>
            <a:ext cx="1524248" cy="4936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3324220" y="1844825"/>
            <a:ext cx="1524248" cy="4936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5" name="燕尾形 4"/>
          <p:cNvSpPr/>
          <p:nvPr/>
        </p:nvSpPr>
        <p:spPr>
          <a:xfrm>
            <a:off x="4977845" y="3717032"/>
            <a:ext cx="484632" cy="484632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7282101" y="3673543"/>
            <a:ext cx="484632" cy="484632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glow rad="139700">
              <a:srgbClr val="C9D8DF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43673" y="2315286"/>
            <a:ext cx="1814749" cy="2923544"/>
            <a:chOff x="380987" y="1739222"/>
            <a:chExt cx="1814749" cy="2923544"/>
          </a:xfrm>
        </p:grpSpPr>
        <p:grpSp>
          <p:nvGrpSpPr>
            <p:cNvPr id="8" name="组合 7"/>
            <p:cNvGrpSpPr/>
            <p:nvPr/>
          </p:nvGrpSpPr>
          <p:grpSpPr>
            <a:xfrm>
              <a:off x="380987" y="2420888"/>
              <a:ext cx="1814749" cy="2241878"/>
              <a:chOff x="504847" y="3837985"/>
              <a:chExt cx="1814749" cy="2241878"/>
            </a:xfrm>
          </p:grpSpPr>
          <p:sp>
            <p:nvSpPr>
              <p:cNvPr id="10" name="圆角矩形 9"/>
              <p:cNvSpPr/>
              <p:nvPr/>
            </p:nvSpPr>
            <p:spPr>
              <a:xfrm>
                <a:off x="523703" y="3837985"/>
                <a:ext cx="1795893" cy="2241878"/>
              </a:xfrm>
              <a:prstGeom prst="roundRect">
                <a:avLst>
                  <a:gd name="adj" fmla="val 1309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04847" y="4079134"/>
                <a:ext cx="1795892" cy="10772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ctr">
                  <a:defRPr sz="200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zh-CN" altLang="en-US" dirty="0"/>
                  <a:t>单击</a:t>
                </a:r>
                <a:r>
                  <a:rPr lang="zh-CN" altLang="en-US"/>
                  <a:t>添加文本</a:t>
                </a:r>
                <a:endParaRPr lang="en-US" altLang="zh-CN" dirty="0"/>
              </a:p>
              <a:p>
                <a:r>
                  <a:rPr lang="zh-CN" altLang="en-US" dirty="0"/>
                  <a:t>单击添加文本</a:t>
                </a:r>
              </a:p>
              <a:p>
                <a:r>
                  <a:rPr lang="zh-CN" altLang="en-US" dirty="0"/>
                  <a:t>单击添加文本</a:t>
                </a:r>
              </a:p>
              <a:p>
                <a:r>
                  <a:rPr lang="zh-CN" altLang="en-US" dirty="0"/>
                  <a:t>单击添加文本</a:t>
                </a:r>
              </a:p>
            </p:txBody>
          </p:sp>
        </p:grpSp>
        <p:sp>
          <p:nvSpPr>
            <p:cNvPr id="9" name="下箭头 8"/>
            <p:cNvSpPr/>
            <p:nvPr/>
          </p:nvSpPr>
          <p:spPr>
            <a:xfrm flipV="1">
              <a:off x="885043" y="1739222"/>
              <a:ext cx="883398" cy="681665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439590" y="2368030"/>
            <a:ext cx="1814749" cy="2870800"/>
            <a:chOff x="2676904" y="1791966"/>
            <a:chExt cx="1814749" cy="2870800"/>
          </a:xfrm>
        </p:grpSpPr>
        <p:sp>
          <p:nvSpPr>
            <p:cNvPr id="13" name="下箭头 12"/>
            <p:cNvSpPr/>
            <p:nvPr/>
          </p:nvSpPr>
          <p:spPr>
            <a:xfrm flipV="1">
              <a:off x="3189299" y="1791966"/>
              <a:ext cx="864096" cy="628919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676904" y="2420888"/>
              <a:ext cx="1814749" cy="2241878"/>
              <a:chOff x="504847" y="3837985"/>
              <a:chExt cx="1814749" cy="2241878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523703" y="3837985"/>
                <a:ext cx="1795893" cy="2241878"/>
              </a:xfrm>
              <a:prstGeom prst="roundRect">
                <a:avLst>
                  <a:gd name="adj" fmla="val 1309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04847" y="4079134"/>
                <a:ext cx="1795892" cy="10772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ctr">
                  <a:defRPr sz="200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zh-CN" altLang="en-US" dirty="0"/>
                  <a:t>单击</a:t>
                </a:r>
                <a:r>
                  <a:rPr lang="zh-CN" altLang="en-US"/>
                  <a:t>添加文本</a:t>
                </a:r>
                <a:endParaRPr lang="en-US" altLang="zh-CN" dirty="0"/>
              </a:p>
              <a:p>
                <a:r>
                  <a:rPr lang="zh-CN" altLang="en-US" dirty="0"/>
                  <a:t>单击添加文本</a:t>
                </a:r>
              </a:p>
              <a:p>
                <a:r>
                  <a:rPr lang="zh-CN" altLang="en-US" dirty="0"/>
                  <a:t>单击添加文本</a:t>
                </a:r>
              </a:p>
              <a:p>
                <a:r>
                  <a:rPr lang="zh-CN" altLang="en-US" dirty="0"/>
                  <a:t>单击添加文本</a:t>
                </a: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7752185" y="2315287"/>
            <a:ext cx="1814749" cy="2948680"/>
            <a:chOff x="4989499" y="1739223"/>
            <a:chExt cx="1814749" cy="2948680"/>
          </a:xfrm>
        </p:grpSpPr>
        <p:sp>
          <p:nvSpPr>
            <p:cNvPr id="18" name="下箭头 17"/>
            <p:cNvSpPr/>
            <p:nvPr/>
          </p:nvSpPr>
          <p:spPr>
            <a:xfrm flipV="1">
              <a:off x="5503447" y="1739223"/>
              <a:ext cx="854204" cy="706802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glow rad="139700">
                <a:srgbClr val="C9D8DF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989499" y="2446025"/>
              <a:ext cx="1814749" cy="2241878"/>
              <a:chOff x="504847" y="3837985"/>
              <a:chExt cx="1814749" cy="2241878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523703" y="3837985"/>
                <a:ext cx="1795893" cy="2241878"/>
              </a:xfrm>
              <a:prstGeom prst="roundRect">
                <a:avLst>
                  <a:gd name="adj" fmla="val 1309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04847" y="4079134"/>
                <a:ext cx="1795892" cy="10772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glow rad="139700">
                  <a:srgbClr val="C9D8DF">
                    <a:alpha val="2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ctr">
                  <a:defRPr sz="200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zh-CN" altLang="en-US" dirty="0"/>
                  <a:t>单击</a:t>
                </a:r>
                <a:r>
                  <a:rPr lang="zh-CN" altLang="en-US"/>
                  <a:t>添加文本</a:t>
                </a:r>
                <a:endParaRPr lang="en-US" altLang="zh-CN" dirty="0"/>
              </a:p>
              <a:p>
                <a:r>
                  <a:rPr lang="zh-CN" altLang="en-US" dirty="0"/>
                  <a:t>单击添加文本</a:t>
                </a:r>
              </a:p>
              <a:p>
                <a:r>
                  <a:rPr lang="zh-CN" altLang="en-US" dirty="0"/>
                  <a:t>单击添加文本</a:t>
                </a:r>
              </a:p>
              <a:p>
                <a:r>
                  <a:rPr lang="zh-CN" altLang="en-US" dirty="0"/>
                  <a:t>单击添加文本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869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92318" y="3894084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800">
                <a:gradFill>
                  <a:gsLst>
                    <a:gs pos="95327">
                      <a:srgbClr val="C9D8DF"/>
                    </a:gs>
                    <a:gs pos="51000">
                      <a:schemeClr val="accent1">
                        <a:lumMod val="5000"/>
                        <a:lumOff val="95000"/>
                      </a:schemeClr>
                    </a:gs>
                    <a:gs pos="0">
                      <a:srgbClr val="C9D8DF"/>
                    </a:gs>
                  </a:gsLst>
                  <a:lin ang="0" scaled="0"/>
                </a:gra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defRPr>
            </a:lvl1pPr>
          </a:lstStyle>
          <a:p>
            <a:r>
              <a:rPr lang="zh-CN" altLang="en-US" sz="4000" dirty="0">
                <a:solidFill>
                  <a:schemeClr val="bg1"/>
                </a:solidFill>
              </a:rPr>
              <a:t>总结语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92318" y="4601970"/>
            <a:ext cx="2331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32E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 的标题内容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92318" y="5126536"/>
            <a:ext cx="8702565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 的文本内容，可以在此替换成您所需要的文本内容，与题 目相一致。请插入您 的文本内容，可以在此替换成您所需要的文本内容，与题 目相一致。请插入您 的文本内容，可以在此替换成您所需要的文本内容，与题 目相一致。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708205" y="5004344"/>
            <a:ext cx="8702565" cy="45719"/>
            <a:chOff x="1646242" y="5920595"/>
            <a:chExt cx="8702565" cy="45719"/>
          </a:xfrm>
        </p:grpSpPr>
        <p:sp>
          <p:nvSpPr>
            <p:cNvPr id="6" name="矩形 5"/>
            <p:cNvSpPr/>
            <p:nvPr/>
          </p:nvSpPr>
          <p:spPr>
            <a:xfrm>
              <a:off x="1646242" y="5920595"/>
              <a:ext cx="2900855" cy="45719"/>
            </a:xfrm>
            <a:prstGeom prst="rect">
              <a:avLst/>
            </a:prstGeom>
            <a:solidFill>
              <a:srgbClr val="C0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547097" y="5920595"/>
              <a:ext cx="2900855" cy="45719"/>
            </a:xfrm>
            <a:prstGeom prst="rect">
              <a:avLst/>
            </a:prstGeom>
            <a:solidFill>
              <a:srgbClr val="FEA93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7447952" y="5920595"/>
              <a:ext cx="2900855" cy="45719"/>
            </a:xfrm>
            <a:prstGeom prst="rect">
              <a:avLst/>
            </a:prstGeom>
            <a:solidFill>
              <a:srgbClr val="659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57"/>
          <a:stretch/>
        </p:blipFill>
        <p:spPr>
          <a:xfrm>
            <a:off x="362607" y="756745"/>
            <a:ext cx="11445765" cy="296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3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786575" y="6114990"/>
            <a:ext cx="261884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THINKING</a:t>
            </a:r>
            <a:endParaRPr lang="zh-CN" altLang="en-US" sz="20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072743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22925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973107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423289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6873469" y="6580502"/>
            <a:ext cx="228600" cy="22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326229" y="3076046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感谢聆听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423289" y="307604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欢迎指正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0668000" y="449068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effectLst/>
                <a:latin typeface="方正综艺简体" panose="03000509000000000000" pitchFamily="65" charset="-122"/>
                <a:ea typeface="方正综艺简体" panose="03000509000000000000" pitchFamily="65" charset="-122"/>
              </a:rPr>
              <a:t>LOGO</a:t>
            </a:r>
            <a:endParaRPr lang="zh-CN" altLang="en-US" sz="2400" dirty="0">
              <a:solidFill>
                <a:schemeClr val="bg1"/>
              </a:solidFill>
              <a:effectLst/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957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</TotalTime>
  <Words>569</Words>
  <Application>Microsoft Office PowerPoint</Application>
  <PresentationFormat>宽屏</PresentationFormat>
  <Paragraphs>173</Paragraphs>
  <Slides>25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等线</vt:lpstr>
      <vt:lpstr>等线 Light</vt:lpstr>
      <vt:lpstr>方正粗圆_GBK</vt:lpstr>
      <vt:lpstr>方正综艺简体</vt:lpstr>
      <vt:lpstr>时尚中黑简体</vt:lpstr>
      <vt:lpstr>微软雅黑</vt:lpstr>
      <vt:lpstr>Algerian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keywords>user</cp:keywords>
  <cp:lastModifiedBy>田 宸</cp:lastModifiedBy>
  <cp:revision>57</cp:revision>
  <dcterms:created xsi:type="dcterms:W3CDTF">2017-03-21T02:47:41Z</dcterms:created>
  <dcterms:modified xsi:type="dcterms:W3CDTF">2020-02-21T05:37:02Z</dcterms:modified>
</cp:coreProperties>
</file>