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6" r:id="rId2"/>
    <p:sldId id="622" r:id="rId3"/>
    <p:sldId id="277" r:id="rId4"/>
    <p:sldId id="400" r:id="rId5"/>
    <p:sldId id="402" r:id="rId6"/>
    <p:sldId id="263" r:id="rId7"/>
    <p:sldId id="262" r:id="rId8"/>
    <p:sldId id="264" r:id="rId9"/>
    <p:sldId id="404" r:id="rId10"/>
    <p:sldId id="259" r:id="rId11"/>
    <p:sldId id="415" r:id="rId12"/>
    <p:sldId id="260" r:id="rId13"/>
    <p:sldId id="399" r:id="rId14"/>
    <p:sldId id="623" r:id="rId15"/>
    <p:sldId id="283" r:id="rId16"/>
    <p:sldId id="406" r:id="rId17"/>
    <p:sldId id="407" r:id="rId18"/>
    <p:sldId id="275" r:id="rId19"/>
    <p:sldId id="261" r:id="rId20"/>
    <p:sldId id="620" r:id="rId21"/>
    <p:sldId id="270" r:id="rId22"/>
    <p:sldId id="619" r:id="rId23"/>
    <p:sldId id="624" r:id="rId24"/>
    <p:sldId id="285" r:id="rId25"/>
    <p:sldId id="405" r:id="rId26"/>
    <p:sldId id="398" r:id="rId27"/>
    <p:sldId id="276" r:id="rId28"/>
    <p:sldId id="302" r:id="rId29"/>
    <p:sldId id="271" r:id="rId30"/>
    <p:sldId id="410" r:id="rId31"/>
    <p:sldId id="408" r:id="rId32"/>
    <p:sldId id="551" r:id="rId33"/>
    <p:sldId id="258" r:id="rId34"/>
    <p:sldId id="416" r:id="rId35"/>
    <p:sldId id="618" r:id="rId36"/>
    <p:sldId id="280" r:id="rId37"/>
    <p:sldId id="409" r:id="rId38"/>
    <p:sldId id="282" r:id="rId39"/>
    <p:sldId id="414" r:id="rId40"/>
    <p:sldId id="273" r:id="rId41"/>
    <p:sldId id="412" r:id="rId42"/>
    <p:sldId id="272" r:id="rId43"/>
    <p:sldId id="621" r:id="rId44"/>
  </p:sldIdLst>
  <p:sldSz cx="9144000" cy="5143500" type="screen16x9"/>
  <p:notesSz cx="6858000" cy="9144000"/>
  <p:custDataLst>
    <p:tags r:id="rId46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6EFF"/>
    <a:srgbClr val="62FFFF"/>
    <a:srgbClr val="70FFFF"/>
    <a:srgbClr val="6BD4FF"/>
    <a:srgbClr val="297DFF"/>
    <a:srgbClr val="6ED5FF"/>
    <a:srgbClr val="7BDEFF"/>
    <a:srgbClr val="77DCFF"/>
    <a:srgbClr val="0D69FF"/>
    <a:srgbClr val="2430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679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54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___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76200" cap="rnd">
              <a:gradFill>
                <a:gsLst>
                  <a:gs pos="0">
                    <a:srgbClr val="385D8C"/>
                  </a:gs>
                  <a:gs pos="49000">
                    <a:srgbClr val="79D9FF"/>
                  </a:gs>
                  <a:gs pos="83000">
                    <a:srgbClr val="79D9FF"/>
                  </a:gs>
                  <a:gs pos="100000">
                    <a:srgbClr val="385D8C"/>
                  </a:gs>
                </a:gsLst>
                <a:lin ang="5400000" scaled="1"/>
              </a:gradFill>
              <a:round/>
            </a:ln>
            <a:effectLst>
              <a:glow rad="25400">
                <a:schemeClr val="bg1">
                  <a:alpha val="24000"/>
                </a:schemeClr>
              </a:glow>
            </a:effectLst>
          </c:spPr>
          <c:marker>
            <c:symbol val="none"/>
          </c:marker>
          <c:dPt>
            <c:idx val="2"/>
            <c:marker>
              <c:symbol val="none"/>
            </c:marker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0-8F25-488B-92F7-86BF176F9FCB}"/>
              </c:ext>
            </c:extLst>
          </c:dPt>
          <c:cat>
            <c:numRef>
              <c:f>Sheet1!$A$2:$A$7</c:f>
              <c:numCache>
                <c:formatCode>General</c:formatCode>
                <c:ptCount val="6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</c:numCache>
            </c:numRef>
          </c:cat>
          <c:val>
            <c:numRef>
              <c:f>Sheet1!$B$2:$B$7</c:f>
              <c:numCache>
                <c:formatCode>General</c:formatCode>
                <c:ptCount val="6"/>
                <c:pt idx="0">
                  <c:v>1895</c:v>
                </c:pt>
                <c:pt idx="1">
                  <c:v>926</c:v>
                </c:pt>
                <c:pt idx="2">
                  <c:v>2805</c:v>
                </c:pt>
                <c:pt idx="3">
                  <c:v>1290</c:v>
                </c:pt>
                <c:pt idx="4">
                  <c:v>1690</c:v>
                </c:pt>
                <c:pt idx="5">
                  <c:v>3590</c:v>
                </c:pt>
              </c:numCache>
            </c:numRef>
          </c: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1-8F25-488B-92F7-86BF176F9F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dropLines>
          <c:spPr>
            <a:ln w="9525" cap="flat" cmpd="sng" algn="ctr">
              <a:gradFill flip="none" rotWithShape="1">
                <a:gsLst>
                  <a:gs pos="0">
                    <a:srgbClr val="79D9FF"/>
                  </a:gs>
                  <a:gs pos="100000">
                    <a:schemeClr val="bg1">
                      <a:alpha val="40000"/>
                    </a:schemeClr>
                  </a:gs>
                </a:gsLst>
                <a:lin ang="16200000" scaled="1"/>
                <a:tileRect/>
              </a:gradFill>
              <a:round/>
            </a:ln>
            <a:effectLst/>
          </c:spPr>
        </c:dropLines>
        <c:smooth val="0"/>
        <c:axId val="-145470464"/>
        <c:axId val="-145468832"/>
      </c:lineChart>
      <c:catAx>
        <c:axId val="-14547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gradFill>
              <a:gsLst>
                <a:gs pos="0">
                  <a:srgbClr val="79D9FF"/>
                </a:gs>
                <a:gs pos="100000">
                  <a:srgbClr val="5291C0"/>
                </a:gs>
              </a:gsLst>
              <a:lin ang="5400000" scaled="1"/>
            </a:gra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spc="1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45468832"/>
        <c:crosses val="autoZero"/>
        <c:auto val="1"/>
        <c:lblAlgn val="ctr"/>
        <c:lblOffset val="100"/>
        <c:noMultiLvlLbl val="0"/>
      </c:catAx>
      <c:valAx>
        <c:axId val="-14546883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45470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340710097927286E-2"/>
          <c:y val="4.6221934815718818E-2"/>
          <c:w val="0.94801291830708656"/>
          <c:h val="0.9390550178933639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3"/>
              <a:stretch>
                <a:fillRect/>
              </a:stretch>
            </a:blip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4CD-4477-BC31-7292A9BC528A}"/>
              </c:ext>
            </c:extLst>
          </c:dPt>
          <c:dPt>
            <c:idx val="2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4CD-4477-BC31-7292A9BC528A}"/>
              </c:ext>
            </c:extLst>
          </c:dPt>
          <c:dPt>
            <c:idx val="4"/>
            <c:invertIfNegative val="0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24CD-4477-BC31-7292A9BC528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rgbClr val="62FFFF"/>
                    </a:solidFill>
                    <a:latin typeface="AngsanaUPC" panose="02020603050405020304" pitchFamily="18" charset="-34"/>
                    <a:ea typeface="+mn-ea"/>
                    <a:cs typeface="AngsanaUPC" panose="02020603050405020304" pitchFamily="18" charset="-34"/>
                  </a:defRPr>
                </a:pPr>
                <a:endParaRPr lang="zh-CN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24CD-4477-BC31-7292A9BC52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50"/>
        <c:overlap val="-100"/>
        <c:axId val="-2033241456"/>
        <c:axId val="-2033240912"/>
      </c:barChart>
      <c:catAx>
        <c:axId val="-203324145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2033240912"/>
        <c:crosses val="autoZero"/>
        <c:auto val="1"/>
        <c:lblAlgn val="ctr"/>
        <c:lblOffset val="100"/>
        <c:noMultiLvlLbl val="0"/>
      </c:catAx>
      <c:valAx>
        <c:axId val="-2033240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rgbClr val="BDD7EE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bg1">
                    <a:lumMod val="75000"/>
                  </a:schemeClr>
                </a:solidFill>
                <a:latin typeface="Agency FB" panose="020B0503020202020204" pitchFamily="34" charset="0"/>
                <a:ea typeface="+mn-ea"/>
                <a:cs typeface="+mn-cs"/>
              </a:defRPr>
            </a:pPr>
            <a:endParaRPr lang="zh-CN"/>
          </a:p>
        </c:txPr>
        <c:crossAx val="-203324145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9">
  <cs:axisTitle>
    <cs:lnRef idx="0"/>
    <cs:fillRef idx="0"/>
    <cs:effectRef idx="0"/>
    <cs:fontRef idx="minor">
      <a:schemeClr val="lt1"/>
    </cs:fontRef>
    <cs:defRPr sz="1197" b="1" kern="1200"/>
  </cs:axisTitle>
  <cs:categoryAxis>
    <cs:lnRef idx="0">
      <cs:styleClr val="0"/>
    </cs:lnRef>
    <cs:fillRef idx="0"/>
    <cs:effectRef idx="0"/>
    <cs:fontRef idx="minor">
      <a:schemeClr val="lt1"/>
    </cs:fontRef>
    <cs:spPr>
      <a:ln w="12700" cap="flat" cmpd="sng" algn="ctr">
        <a:solidFill>
          <a:schemeClr val="lt1"/>
        </a:solidFill>
        <a:round/>
      </a:ln>
    </cs:spPr>
    <cs:defRPr sz="1197" kern="1200" spc="100" baseline="0"/>
  </cs:categoryAxis>
  <cs:chartArea>
    <cs:lnRef idx="0">
      <cs:styleClr val="0"/>
    </cs:lnRef>
    <cs:fillRef idx="0">
      <cs:styleClr val="0"/>
    </cs:fillRef>
    <cs:effectRef idx="0"/>
    <cs:fontRef idx="minor">
      <a:schemeClr val="dk1"/>
    </cs:fontRef>
    <cs:spPr>
      <a:solidFill>
        <a:schemeClr val="phClr"/>
      </a:solidFill>
      <a:ln w="9525" cap="flat" cmpd="sng" algn="ctr">
        <a:solidFill>
          <a:schemeClr val="phClr"/>
        </a:solidFill>
        <a:round/>
      </a:ln>
    </cs:spPr>
    <cs:defRPr sz="1330" kern="1200"/>
  </cs:chartArea>
  <cs:dataLabel>
    <cs:lnRef idx="0"/>
    <cs:fillRef idx="0"/>
    <cs:effectRef idx="0"/>
    <cs:fontRef idx="minor">
      <a:schemeClr val="lt1"/>
    </cs:fontRef>
    <cs:defRPr sz="1197" b="1" kern="120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ltUpDiag">
        <a:fgClr>
          <a:schemeClr val="phClr"/>
        </a:fgClr>
        <a:bgClr>
          <a:schemeClr val="lt1"/>
        </a:bgClr>
      </a:pattFill>
    </cs:spPr>
  </cs:dataPoint3D>
  <cs:dataPointLine>
    <cs:lnRef idx="0">
      <cs:styleClr val="auto"/>
    </cs:lnRef>
    <cs:fillRef idx="0"/>
    <cs:effectRef idx="0">
      <cs:styleClr val="auto"/>
    </cs:effectRef>
    <cs:fontRef idx="minor">
      <a:schemeClr val="dk1"/>
    </cs:fontRef>
    <cs:spPr>
      <a:ln w="34925" cap="rnd">
        <a:solidFill>
          <a:schemeClr val="lt1"/>
        </a:solidFill>
        <a:round/>
      </a:ln>
      <a:effectLst>
        <a:outerShdw dist="25400" dir="2700000" algn="tl" rotWithShape="0">
          <a:schemeClr val="phClr"/>
        </a:outerShdw>
      </a:effectLst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22225">
        <a:solidFill>
          <a:schemeClr val="lt1"/>
        </a:solidFill>
        <a:round/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>
      <cs:styleClr val="0"/>
    </cs:lnRef>
    <cs:fillRef idx="0"/>
    <cs:effectRef idx="0"/>
    <cs:fontRef idx="minor">
      <a:schemeClr val="lt1"/>
    </cs:fontRef>
    <cs:spPr>
      <a:ln w="9525">
        <a:solidFill>
          <a:schemeClr val="phClr">
            <a:lumMod val="60000"/>
            <a:lumOff val="40000"/>
          </a:schemeClr>
        </a:solidFill>
      </a:ln>
    </cs:spPr>
    <cs:defRPr sz="1197" kern="1200"/>
  </cs:dataTable>
  <cs:downBar>
    <cs:lnRef idx="0">
      <cs:styleClr val="0"/>
    </cs:lnRef>
    <cs:fillRef idx="0"/>
    <cs:effectRef idx="0"/>
    <cs:fontRef idx="minor">
      <a:schemeClr val="dk1"/>
    </cs:fontRef>
    <cs:spPr>
      <a:solidFill>
        <a:schemeClr val="dk1">
          <a:lumMod val="35000"/>
          <a:lumOff val="6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lt1"/>
            </a:gs>
            <a:gs pos="100000">
              <a:schemeClr val="lt1">
                <a:alpha val="0"/>
              </a:schemeClr>
            </a:gs>
          </a:gsLst>
          <a:lin ang="5400000" scaled="0"/>
        </a:gradFill>
        <a:round/>
      </a:ln>
    </cs:spPr>
  </cs:dropLine>
  <cs:errorBar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round/>
      </a:ln>
      <a:effectLst>
        <a:glow rad="25400">
          <a:schemeClr val="lt1"/>
        </a:glow>
      </a:effectLst>
    </cs:spPr>
  </cs:errorBar>
  <cs:floor>
    <cs:lnRef idx="0"/>
    <cs:fillRef idx="0"/>
    <cs:effectRef idx="0"/>
    <cs:fontRef idx="minor">
      <a:schemeClr val="dk1"/>
    </cs:fontRef>
  </cs:floor>
  <cs:gridlineMajor>
    <cs:lnRef idx="0">
      <cs:styleClr val="0"/>
    </cs:lnRef>
    <cs:fillRef idx="0"/>
    <cs:effectRef idx="0"/>
    <cs:fontRef idx="minor">
      <a:schemeClr val="dk1"/>
    </cs:fontRef>
    <cs:spPr>
      <a:ln w="9525" cap="flat" cmpd="sng" algn="ctr">
        <a:solidFill>
          <a:schemeClr val="lt1">
            <a:alpha val="25000"/>
          </a:schemeClr>
        </a:solidFill>
        <a:round/>
      </a:ln>
    </cs:spPr>
  </cs:gridlineMajor>
  <cs:gridlineMinor>
    <cs:lnRef idx="0">
      <cs:styleClr val="0"/>
    </cs:lnRef>
    <cs:fillRef idx="0"/>
    <cs:effectRef idx="0"/>
    <cs:fontRef idx="minor">
      <a:schemeClr val="dk1"/>
    </cs:fontRef>
    <cs:spPr>
      <a:ln>
        <a:solidFill>
          <a:schemeClr val="lt1">
            <a:alpha val="10000"/>
          </a:schemeClr>
        </a:solidFill>
      </a:ln>
    </cs:spPr>
  </cs:gridlineMinor>
  <cs:hiLo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  <a:prstDash val="dash"/>
      </a:ln>
    </cs:spPr>
  </cs:hiLoLine>
  <cs:leader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</a:schemeClr>
        </a:solidFill>
      </a:ln>
    </cs:spPr>
  </cs:leaderLine>
  <cs:legend>
    <cs:lnRef idx="0"/>
    <cs:fillRef idx="0"/>
    <cs:effectRef idx="0"/>
    <cs:fontRef idx="minor">
      <a:schemeClr val="lt1"/>
    </cs:fontRef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>
      <cs:styleClr val="0"/>
    </cs:lnRef>
    <cs:fillRef idx="0"/>
    <cs:effectRef idx="0"/>
    <cs:fontRef idx="minor">
      <a:schemeClr val="lt1"/>
    </cs:fontRef>
    <cs:spPr>
      <a:ln w="3175" cap="flat" cmpd="sng" algn="ctr">
        <a:solidFill>
          <a:schemeClr val="phClr">
            <a:lumMod val="60000"/>
            <a:lumOff val="40000"/>
          </a:schemeClr>
        </a:solidFill>
        <a:round/>
      </a:ln>
    </cs:spPr>
    <cs:defRPr sz="1197" kern="1200"/>
  </cs:seriesAxis>
  <cs:seriesLine>
    <cs:lnRef idx="0">
      <cs:styleClr val="0"/>
    </cs:lnRef>
    <cs:fillRef idx="0"/>
    <cs:effectRef idx="0"/>
    <cs:fontRef idx="minor">
      <a:schemeClr val="dk1"/>
    </cs:fontRef>
    <cs:spPr>
      <a:ln w="9525">
        <a:solidFill>
          <a:schemeClr val="phClr">
            <a:lumMod val="60000"/>
            <a:lumOff val="40000"/>
            <a:tint val="5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lt1"/>
    </cs:fontRef>
    <cs:defRPr sz="1995" b="1" kern="1200" cap="all" spc="100" normalizeH="0" baseline="0"/>
  </cs:title>
  <cs:trendline>
    <cs:lnRef idx="0"/>
    <cs:fillRef idx="0"/>
    <cs:effectRef idx="0"/>
    <cs:fontRef idx="minor">
      <a:schemeClr val="dk1"/>
    </cs:fontRef>
    <cs:spPr>
      <a:ln w="28575" cap="rnd">
        <a:solidFill>
          <a:schemeClr val="lt1">
            <a:alpha val="50000"/>
          </a:schemeClr>
        </a:solidFill>
        <a:round/>
      </a:ln>
    </cs:spPr>
  </cs:trendline>
  <cs:trendlineLabel>
    <cs:lnRef idx="0"/>
    <cs:fillRef idx="0"/>
    <cs:effectRef idx="0"/>
    <cs:fontRef idx="minor">
      <a:schemeClr val="lt1"/>
    </cs:fontRef>
    <cs:defRPr sz="1197" kern="1200"/>
  </cs:trendlineLabel>
  <cs:upBar>
    <cs:lnRef idx="0">
      <cs:styleClr val="0"/>
    </cs:lnRef>
    <cs:fillRef idx="0"/>
    <cs:effectRef idx="0"/>
    <cs:fontRef idx="minor">
      <a:schemeClr val="dk1"/>
    </cs:fontRef>
    <cs:spPr>
      <a:solidFill>
        <a:schemeClr val="lt1">
          <a:lumMod val="95000"/>
        </a:schemeClr>
      </a:solidFill>
      <a:ln w="9525">
        <a:solidFill>
          <a:schemeClr val="phClr">
            <a:lumMod val="60000"/>
            <a:lumOff val="40000"/>
          </a:schemeClr>
        </a:solidFill>
      </a:ln>
    </cs:spPr>
  </cs:upBar>
  <cs:valueAxis>
    <cs:lnRef idx="0"/>
    <cs:fillRef idx="0"/>
    <cs:effectRef idx="0"/>
    <cs:fontRef idx="minor">
      <a:schemeClr val="lt1"/>
    </cs:fontRef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48BC9E-9136-44C2-8E3F-B685E94498B0}" type="datetimeFigureOut">
              <a:rPr lang="zh-CN" altLang="en-US" smtClean="0"/>
              <a:t>2019/1/16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38111DC-DB06-4F69-8E81-F73CD98CC4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6159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95471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427F-793E-4325-9A48-234DC5B4B201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4599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8967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8200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5337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D650CE-6276-4649-92B0-77FA8090D73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2284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22897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1D650CE-6276-4649-92B0-77FA8090D738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96108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31201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9853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41278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09625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292017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427F-793E-4325-9A48-234DC5B4B201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58542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25799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67707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4916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66446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427F-793E-4325-9A48-234DC5B4B201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02304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427F-793E-4325-9A48-234DC5B4B201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38933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427F-793E-4325-9A48-234DC5B4B20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90341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CACA587-559D-4FCA-9700-44573A1825B2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30271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595598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8EC848-5ACB-4DCD-AFDD-59CD0ADC49E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3052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576929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427F-793E-4325-9A48-234DC5B4B201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77019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A4CFA-7806-46C3-A986-FB169A64104D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6047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34131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213714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BF2980-540F-4F7F-A4CC-709C5E980331}" type="slidenum">
              <a:rPr lang="zh-CN" altLang="en-US" smtClean="0"/>
              <a:pPr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481511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882274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5463740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792759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427F-793E-4325-9A48-234DC5B4B201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40390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733518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C0427F-793E-4325-9A48-234DC5B4B201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25816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8084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15745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550143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84627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38111DC-DB06-4F69-8E81-F73CD98CC415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0265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68CD5363-BF94-4044-96E1-2D8A3A007B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338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9CEE4DF4-B89F-4225-85A8-AB572FDE392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8111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686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6346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88EA31E8-C80A-4C82-BA3C-BFCEE1CC8A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064034A6-5AEC-4948-A16F-6B7C169177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F62A89D-825B-45A5-8C40-459A6F6A2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7103DB-F5B4-41E0-9864-2239B2E3101E}" type="datetimeFigureOut">
              <a:rPr lang="zh-CN" altLang="en-US" smtClean="0"/>
              <a:t>2019/1/16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E109827-0306-4301-B6EA-A513A16A1C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3AE6CE1F-1138-460B-AA67-94104A7AD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BBB967-BD9F-47B0-86A2-DAB6F2CAABA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0317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932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1/16/2019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962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53DB8F-2A10-4AAC-84CA-1F573C998565}" type="datetimeFigureOut">
              <a:rPr lang="zh-CN" altLang="en-US" smtClean="0"/>
              <a:t>2019/1/16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15E7AA-AE42-40B2-A9CD-15000A5D570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7269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  <p:sldLayoutId id="2147483674" r:id="rId5"/>
    <p:sldLayoutId id="2147483675" r:id="rId6"/>
    <p:sldLayoutId id="2147483676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.jpeg"/><Relationship Id="rId5" Type="http://schemas.openxmlformats.org/officeDocument/2006/relationships/audio" Target="../media/audio1.wav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microsoft.com/office/2007/relationships/hdphoto" Target="../media/hdphoto1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audio" Target="../media/audio1.wav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2.jpg"/><Relationship Id="rId10" Type="http://schemas.openxmlformats.org/officeDocument/2006/relationships/image" Target="../media/image7.png"/><Relationship Id="rId4" Type="http://schemas.openxmlformats.org/officeDocument/2006/relationships/audio" Target="../media/audio2.wav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audio" Target="../media/audio1.wav"/><Relationship Id="rId7" Type="http://schemas.openxmlformats.org/officeDocument/2006/relationships/image" Target="../media/image16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g"/><Relationship Id="rId5" Type="http://schemas.openxmlformats.org/officeDocument/2006/relationships/image" Target="../media/image14.jpg"/><Relationship Id="rId4" Type="http://schemas.openxmlformats.org/officeDocument/2006/relationships/audio" Target="../media/audio2.wav"/><Relationship Id="rId9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audio" Target="../media/audio1.wav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image" Target="../media/image18.jp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2.jpg"/><Relationship Id="rId4" Type="http://schemas.openxmlformats.org/officeDocument/2006/relationships/audio" Target="../media/audio2.wav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2.jpg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21.png"/><Relationship Id="rId4" Type="http://schemas.openxmlformats.org/officeDocument/2006/relationships/image" Target="../media/image2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2.jpg"/><Relationship Id="rId4" Type="http://schemas.openxmlformats.org/officeDocument/2006/relationships/audio" Target="../media/audio2.wav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.png"/><Relationship Id="rId4" Type="http://schemas.openxmlformats.org/officeDocument/2006/relationships/image" Target="../media/image1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.jpg"/><Relationship Id="rId4" Type="http://schemas.openxmlformats.org/officeDocument/2006/relationships/audio" Target="../media/audio2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1.wav"/><Relationship Id="rId5" Type="http://schemas.openxmlformats.org/officeDocument/2006/relationships/image" Target="../media/image24.png"/><Relationship Id="rId4" Type="http://schemas.openxmlformats.org/officeDocument/2006/relationships/image" Target="../media/image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3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audio" Target="../media/audio1.wav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audio" Target="../media/audio1.wav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audio" Target="../media/audio2.wav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png"/><Relationship Id="rId5" Type="http://schemas.openxmlformats.org/officeDocument/2006/relationships/image" Target="../media/image3.jpeg"/><Relationship Id="rId4" Type="http://schemas.openxmlformats.org/officeDocument/2006/relationships/audio" Target="../media/audio2.wav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audio" Target="../media/audio2.wav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chart" Target="../charts/char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jpg"/><Relationship Id="rId4" Type="http://schemas.openxmlformats.org/officeDocument/2006/relationships/audio" Target="../media/audio2.wav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audio1.wav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14.jpg"/><Relationship Id="rId4" Type="http://schemas.openxmlformats.org/officeDocument/2006/relationships/audio" Target="../media/audio2.wav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37.png"/><Relationship Id="rId4" Type="http://schemas.openxmlformats.org/officeDocument/2006/relationships/audio" Target="../media/audio2.wav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audio" Target="../media/audio2.wav"/><Relationship Id="rId7" Type="http://schemas.openxmlformats.org/officeDocument/2006/relationships/image" Target="../media/image3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.jpeg"/><Relationship Id="rId4" Type="http://schemas.openxmlformats.org/officeDocument/2006/relationships/audio" Target="../media/audio1.wav"/><Relationship Id="rId9" Type="http://schemas.openxmlformats.org/officeDocument/2006/relationships/image" Target="../media/image4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png"/><Relationship Id="rId5" Type="http://schemas.openxmlformats.org/officeDocument/2006/relationships/image" Target="../media/image43.png"/><Relationship Id="rId4" Type="http://schemas.openxmlformats.org/officeDocument/2006/relationships/image" Target="../media/image2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6" Type="http://schemas.openxmlformats.org/officeDocument/2006/relationships/audio" Target="../media/audio2.wav"/><Relationship Id="rId5" Type="http://schemas.openxmlformats.org/officeDocument/2006/relationships/audio" Target="../media/audio1.wav"/><Relationship Id="rId4" Type="http://schemas.openxmlformats.org/officeDocument/2006/relationships/audio" Target="../media/audio2.wav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audio" Target="../media/audio2.wav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audio" Target="../media/audio1.wav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8.png"/><Relationship Id="rId4" Type="http://schemas.openxmlformats.org/officeDocument/2006/relationships/image" Target="../media/image2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audio" Target="../media/audio1.wav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6A10810E-5A0B-411E-A817-5254D05D7E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97469421-209E-4269-9B9B-9D98C1F4A9F6}"/>
              </a:ext>
            </a:extLst>
          </p:cNvPr>
          <p:cNvSpPr txBox="1"/>
          <p:nvPr/>
        </p:nvSpPr>
        <p:spPr>
          <a:xfrm>
            <a:off x="2542412" y="678345"/>
            <a:ext cx="4278415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defRPr sz="3200">
                <a:gradFill flip="none" rotWithShape="1">
                  <a:gsLst>
                    <a:gs pos="77000">
                      <a:srgbClr val="71728F"/>
                    </a:gs>
                    <a:gs pos="52000">
                      <a:srgbClr val="E8EEF8"/>
                    </a:gs>
                    <a:gs pos="0">
                      <a:schemeClr val="bg1"/>
                    </a:gs>
                    <a:gs pos="100000">
                      <a:srgbClr val="464569"/>
                    </a:gs>
                  </a:gsLst>
                  <a:lin ang="5400000" scaled="1"/>
                  <a:tileRect/>
                </a:gradFill>
                <a:latin typeface="Mobitale Versalete (正文)"/>
              </a:defRPr>
            </a:lvl1pPr>
          </a:lstStyle>
          <a:p>
            <a:r>
              <a:rPr lang="en-US" altLang="zh-CN" sz="6600" dirty="0"/>
              <a:t>Big Data</a:t>
            </a:r>
            <a:endParaRPr lang="zh-CN" altLang="en-US" sz="6600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38B88C4F-D92C-485A-936B-587F0A0C2ED1}"/>
              </a:ext>
            </a:extLst>
          </p:cNvPr>
          <p:cNvSpPr txBox="1"/>
          <p:nvPr/>
        </p:nvSpPr>
        <p:spPr>
          <a:xfrm>
            <a:off x="1508523" y="1695351"/>
            <a:ext cx="6731010" cy="923330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 b="0">
                <a:gradFill flip="none" rotWithShape="1">
                  <a:gsLst>
                    <a:gs pos="40000">
                      <a:srgbClr val="E8EEF8"/>
                    </a:gs>
                    <a:gs pos="0">
                      <a:schemeClr val="bg1"/>
                    </a:gs>
                    <a:gs pos="98230">
                      <a:srgbClr val="F4F7FC"/>
                    </a:gs>
                    <a:gs pos="59000">
                      <a:srgbClr val="646397"/>
                    </a:gs>
                  </a:gsLst>
                  <a:lin ang="5400000" scaled="0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/>
            <a:r>
              <a:rPr lang="zh-CN" altLang="en-US" sz="6000" b="1" dirty="0">
                <a:gradFill flip="none" rotWithShape="1">
                  <a:gsLst>
                    <a:gs pos="77000">
                      <a:srgbClr val="71728F"/>
                    </a:gs>
                    <a:gs pos="52000">
                      <a:srgbClr val="E8EEF8"/>
                    </a:gs>
                    <a:gs pos="0">
                      <a:schemeClr val="bg1"/>
                    </a:gs>
                    <a:gs pos="100000">
                      <a:srgbClr val="464569"/>
                    </a:gs>
                  </a:gsLst>
                  <a:lin ang="5400000" scaled="1"/>
                  <a:tileRect/>
                </a:gradFill>
              </a:rPr>
              <a:t>移动互联网</a:t>
            </a:r>
            <a:r>
              <a:rPr lang="en-US" altLang="zh-CN" sz="6000" b="1" dirty="0" err="1">
                <a:gradFill flip="none" rotWithShape="1">
                  <a:gsLst>
                    <a:gs pos="77000">
                      <a:srgbClr val="71728F"/>
                    </a:gs>
                    <a:gs pos="52000">
                      <a:srgbClr val="E8EEF8"/>
                    </a:gs>
                    <a:gs pos="0">
                      <a:schemeClr val="bg1"/>
                    </a:gs>
                    <a:gs pos="100000">
                      <a:srgbClr val="464569"/>
                    </a:gs>
                  </a:gsLst>
                  <a:lin ang="5400000" scaled="1"/>
                  <a:tileRect/>
                </a:gradFill>
              </a:rPr>
              <a:t>ppt</a:t>
            </a:r>
            <a:r>
              <a:rPr lang="zh-CN" altLang="en-US" sz="6000" b="1" dirty="0">
                <a:gradFill flip="none" rotWithShape="1">
                  <a:gsLst>
                    <a:gs pos="77000">
                      <a:srgbClr val="71728F"/>
                    </a:gs>
                    <a:gs pos="52000">
                      <a:srgbClr val="E8EEF8"/>
                    </a:gs>
                    <a:gs pos="0">
                      <a:schemeClr val="bg1"/>
                    </a:gs>
                    <a:gs pos="100000">
                      <a:srgbClr val="464569"/>
                    </a:gs>
                  </a:gsLst>
                  <a:lin ang="5400000" scaled="1"/>
                  <a:tileRect/>
                </a:gradFill>
              </a:rPr>
              <a:t>模板</a:t>
            </a:r>
            <a:endParaRPr lang="zh-CN" altLang="en-US" sz="6000" b="1" dirty="0">
              <a:gradFill flip="none" rotWithShape="1">
                <a:gsLst>
                  <a:gs pos="77000">
                    <a:srgbClr val="71728F"/>
                  </a:gs>
                  <a:gs pos="52000">
                    <a:srgbClr val="E8EEF8"/>
                  </a:gs>
                  <a:gs pos="0">
                    <a:schemeClr val="bg1"/>
                  </a:gs>
                  <a:gs pos="100000">
                    <a:srgbClr val="464569"/>
                  </a:gs>
                </a:gsLst>
                <a:lin ang="5400000" scaled="1"/>
                <a:tileRect/>
              </a:gradFill>
            </a:endParaRP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xmlns="" id="{367997A6-2B63-40D3-85B7-63A8402FACF6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8608" y="3680570"/>
            <a:ext cx="7367455" cy="1488453"/>
          </a:xfrm>
          <a:prstGeom prst="rect">
            <a:avLst/>
          </a:prstGeom>
          <a:effectLst>
            <a:glow rad="88900">
              <a:schemeClr val="accent1">
                <a:satMod val="175000"/>
                <a:alpha val="26000"/>
              </a:schemeClr>
            </a:glow>
            <a:softEdge rad="0"/>
          </a:effectLst>
        </p:spPr>
      </p:pic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xmlns="" id="{AA8A7666-586E-4A47-8A8E-7458F07BE278}"/>
              </a:ext>
            </a:extLst>
          </p:cNvPr>
          <p:cNvCxnSpPr/>
          <p:nvPr/>
        </p:nvCxnSpPr>
        <p:spPr>
          <a:xfrm>
            <a:off x="2778248" y="2808496"/>
            <a:ext cx="3886200" cy="0"/>
          </a:xfrm>
          <a:prstGeom prst="line">
            <a:avLst/>
          </a:prstGeom>
          <a:noFill/>
          <a:ln w="12700" cap="flat">
            <a:gradFill>
              <a:gsLst>
                <a:gs pos="0">
                  <a:srgbClr val="9974B4">
                    <a:alpha val="30000"/>
                  </a:srgbClr>
                </a:gs>
                <a:gs pos="36000">
                  <a:srgbClr val="9974B4"/>
                </a:gs>
                <a:gs pos="61000">
                  <a:schemeClr val="accent5">
                    <a:lumMod val="60000"/>
                    <a:lumOff val="40000"/>
                  </a:schemeClr>
                </a:gs>
                <a:gs pos="100000">
                  <a:srgbClr val="9974B4">
                    <a:alpha val="30000"/>
                  </a:srgbClr>
                </a:gs>
              </a:gsLst>
              <a:lin ang="0" scaled="0"/>
            </a:gradFill>
            <a:prstDash val="solid"/>
            <a:miter lim="800000"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xmlns="" id="{DCEB62DF-F210-4DAD-B183-06D460B8D34B}"/>
              </a:ext>
            </a:extLst>
          </p:cNvPr>
          <p:cNvSpPr txBox="1"/>
          <p:nvPr/>
        </p:nvSpPr>
        <p:spPr>
          <a:xfrm>
            <a:off x="3499860" y="2998312"/>
            <a:ext cx="2442976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 b="0">
                <a:gradFill flip="none" rotWithShape="1">
                  <a:gsLst>
                    <a:gs pos="40000">
                      <a:srgbClr val="E8EEF8"/>
                    </a:gs>
                    <a:gs pos="0">
                      <a:schemeClr val="bg1"/>
                    </a:gs>
                    <a:gs pos="98230">
                      <a:srgbClr val="F4F7FC"/>
                    </a:gs>
                    <a:gs pos="59000">
                      <a:srgbClr val="646397"/>
                    </a:gs>
                  </a:gsLst>
                  <a:lin ang="5400000" scaled="0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>
                <a:effectLst>
                  <a:glow rad="15240">
                    <a:schemeClr val="bg1">
                      <a:alpha val="77000"/>
                    </a:schemeClr>
                  </a:glow>
                </a:effectLst>
                <a:latin typeface="Mobitale Versalete (正文)"/>
              </a:rPr>
              <a:t>创新  科技   战略   双赢  </a:t>
            </a:r>
          </a:p>
        </p:txBody>
      </p:sp>
      <p:pic>
        <p:nvPicPr>
          <p:cNvPr id="11" name="BGM">
            <a:hlinkClick r:id="" action="ppaction://media"/>
            <a:extLst>
              <a:ext uri="{FF2B5EF4-FFF2-40B4-BE49-F238E27FC236}">
                <a16:creationId xmlns:a16="http://schemas.microsoft.com/office/drawing/2014/main" xmlns="" id="{F50A8681-82CE-4F5A-9E77-E8A18BE6ABD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067227" y="-708468"/>
            <a:ext cx="609600" cy="609600"/>
          </a:xfrm>
          <a:prstGeom prst="rect">
            <a:avLst/>
          </a:prstGeom>
        </p:spPr>
      </p:pic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957BC8B0-C165-4F46-B1F3-D83584BC1787}"/>
              </a:ext>
            </a:extLst>
          </p:cNvPr>
          <p:cNvCxnSpPr/>
          <p:nvPr/>
        </p:nvCxnSpPr>
        <p:spPr>
          <a:xfrm>
            <a:off x="1560910" y="2868027"/>
            <a:ext cx="0" cy="376238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  <a:alpha val="40000"/>
              </a:schemeClr>
            </a:solidFill>
            <a:headEnd type="none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993A0BEC-923C-43D9-B2B6-543218D24D67}"/>
              </a:ext>
            </a:extLst>
          </p:cNvPr>
          <p:cNvCxnSpPr/>
          <p:nvPr/>
        </p:nvCxnSpPr>
        <p:spPr>
          <a:xfrm flipH="1">
            <a:off x="1125142" y="2808496"/>
            <a:ext cx="383381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  <a:alpha val="40000"/>
              </a:schemeClr>
            </a:solidFill>
            <a:headEnd type="none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1836FF77-34A9-466C-BFBC-BEAB23FFCA39}"/>
              </a:ext>
            </a:extLst>
          </p:cNvPr>
          <p:cNvGrpSpPr/>
          <p:nvPr/>
        </p:nvGrpSpPr>
        <p:grpSpPr>
          <a:xfrm>
            <a:off x="7221097" y="893468"/>
            <a:ext cx="800542" cy="800540"/>
            <a:chOff x="10673275" y="1829892"/>
            <a:chExt cx="715108" cy="715108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D2DE76C2-CE65-4C33-B1E3-E119D8CAB08E}"/>
                </a:ext>
              </a:extLst>
            </p:cNvPr>
            <p:cNvCxnSpPr/>
            <p:nvPr/>
          </p:nvCxnSpPr>
          <p:spPr>
            <a:xfrm>
              <a:off x="10673275" y="2187446"/>
              <a:ext cx="715108" cy="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  <a:alpha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06E75123-CAEB-484A-BFE1-D5E599D7DA6F}"/>
                </a:ext>
              </a:extLst>
            </p:cNvPr>
            <p:cNvCxnSpPr/>
            <p:nvPr/>
          </p:nvCxnSpPr>
          <p:spPr>
            <a:xfrm rot="16200000">
              <a:off x="10673275" y="2187446"/>
              <a:ext cx="715108" cy="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  <a:alpha val="40000"/>
                </a:schemeClr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63619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decel="7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" dur="10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900"/>
                            </p:stCondLst>
                            <p:childTnLst>
                              <p:par>
                                <p:cTn id="29" presetID="23" presetClass="entr" presetSubtype="32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00"/>
                            </p:stCondLst>
                            <p:childTnLst>
                              <p:par>
                                <p:cTn id="34" presetID="6" presetClass="emph" presetSubtype="0" autoRev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10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600"/>
                            </p:stCondLst>
                            <p:childTnLst>
                              <p:par>
                                <p:cTn id="3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1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4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P spid="8" grpId="0"/>
      <p:bldP spid="8" grpId="1"/>
      <p:bldP spid="9" grpId="0"/>
      <p:bldP spid="9" grpId="1"/>
      <p:bldP spid="4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6807FACD-9D41-4BF0-BC19-A40276CF87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3A4BFB69-65F9-420C-AD9F-4898C2A133F1}"/>
              </a:ext>
            </a:extLst>
          </p:cNvPr>
          <p:cNvSpPr txBox="1"/>
          <p:nvPr/>
        </p:nvSpPr>
        <p:spPr>
          <a:xfrm>
            <a:off x="2217318" y="2147020"/>
            <a:ext cx="1641475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77000">
                      <a:schemeClr val="accent5">
                        <a:lumMod val="20000"/>
                        <a:lumOff val="80000"/>
                        <a:alpha val="48000"/>
                      </a:schemeClr>
                    </a:gs>
                    <a:gs pos="52000">
                      <a:srgbClr val="E8EEF8"/>
                    </a:gs>
                    <a:gs pos="0">
                      <a:schemeClr val="bg1"/>
                    </a:gs>
                    <a:gs pos="100000">
                      <a:schemeClr val="accent5">
                        <a:lumMod val="40000"/>
                        <a:lumOff val="60000"/>
                        <a:alpha val="15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254000" algn="tl" rotWithShape="0">
                    <a:srgbClr val="296BEF">
                      <a:alpha val="56000"/>
                    </a:srgbClr>
                  </a:outerShdw>
                </a:effectLst>
              </a:defRPr>
            </a:lvl1pPr>
          </a:lstStyle>
          <a:p>
            <a:r>
              <a:rPr lang="zh-CN" altLang="en-US" sz="3200" dirty="0">
                <a:gradFill flip="none" rotWithShape="1">
                  <a:gsLst>
                    <a:gs pos="40000">
                      <a:srgbClr val="E8EEF8"/>
                    </a:gs>
                    <a:gs pos="0">
                      <a:schemeClr val="bg1"/>
                    </a:gs>
                    <a:gs pos="98230">
                      <a:srgbClr val="F4F7FC"/>
                    </a:gs>
                    <a:gs pos="59000">
                      <a:srgbClr val="646397"/>
                    </a:gs>
                  </a:gsLst>
                  <a:lin ang="5400000" scaled="0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创新思维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B12A52A5-661D-4209-A5E5-FCB6F305D96C}"/>
              </a:ext>
            </a:extLst>
          </p:cNvPr>
          <p:cNvSpPr txBox="1"/>
          <p:nvPr/>
        </p:nvSpPr>
        <p:spPr>
          <a:xfrm>
            <a:off x="4445550" y="2537380"/>
            <a:ext cx="923330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77000">
                      <a:schemeClr val="accent5">
                        <a:lumMod val="20000"/>
                        <a:lumOff val="80000"/>
                        <a:alpha val="48000"/>
                      </a:schemeClr>
                    </a:gs>
                    <a:gs pos="52000">
                      <a:srgbClr val="E8EEF8"/>
                    </a:gs>
                    <a:gs pos="0">
                      <a:schemeClr val="bg1"/>
                    </a:gs>
                    <a:gs pos="100000">
                      <a:schemeClr val="accent5">
                        <a:lumMod val="40000"/>
                        <a:lumOff val="60000"/>
                        <a:alpha val="15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254000" algn="tl" rotWithShape="0">
                    <a:srgbClr val="296BEF">
                      <a:alpha val="56000"/>
                    </a:srgbClr>
                  </a:outerShdw>
                </a:effectLst>
              </a:defRPr>
            </a:lvl1pPr>
          </a:lstStyle>
          <a:p>
            <a:r>
              <a:rPr lang="zh-CN" altLang="en-US" sz="2400" dirty="0">
                <a:gradFill flip="none" rotWithShape="1">
                  <a:gsLst>
                    <a:gs pos="40000">
                      <a:srgbClr val="E8EEF8"/>
                    </a:gs>
                    <a:gs pos="0">
                      <a:schemeClr val="bg1"/>
                    </a:gs>
                    <a:gs pos="98230">
                      <a:srgbClr val="F4F7FC"/>
                    </a:gs>
                    <a:gs pos="59000">
                      <a:srgbClr val="646397"/>
                    </a:gs>
                  </a:gsLst>
                  <a:lin ang="5400000" scaled="0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新模式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8556609F-A539-4FBE-8F99-336B303444AD}"/>
              </a:ext>
            </a:extLst>
          </p:cNvPr>
          <p:cNvSpPr txBox="1"/>
          <p:nvPr/>
        </p:nvSpPr>
        <p:spPr>
          <a:xfrm>
            <a:off x="5285209" y="1777688"/>
            <a:ext cx="923330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77000">
                      <a:schemeClr val="accent5">
                        <a:lumMod val="20000"/>
                        <a:lumOff val="80000"/>
                        <a:alpha val="48000"/>
                      </a:schemeClr>
                    </a:gs>
                    <a:gs pos="52000">
                      <a:srgbClr val="E8EEF8"/>
                    </a:gs>
                    <a:gs pos="0">
                      <a:schemeClr val="bg1"/>
                    </a:gs>
                    <a:gs pos="100000">
                      <a:schemeClr val="accent5">
                        <a:lumMod val="40000"/>
                        <a:lumOff val="60000"/>
                        <a:alpha val="15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254000" algn="tl" rotWithShape="0">
                    <a:srgbClr val="296BEF">
                      <a:alpha val="56000"/>
                    </a:srgbClr>
                  </a:outerShdw>
                </a:effectLst>
              </a:defRPr>
            </a:lvl1pPr>
          </a:lstStyle>
          <a:p>
            <a:r>
              <a:rPr lang="zh-CN" altLang="en-US" sz="2400" dirty="0">
                <a:gradFill flip="none" rotWithShape="1">
                  <a:gsLst>
                    <a:gs pos="40000">
                      <a:srgbClr val="E8EEF8"/>
                    </a:gs>
                    <a:gs pos="0">
                      <a:schemeClr val="bg1"/>
                    </a:gs>
                    <a:gs pos="98230">
                      <a:srgbClr val="F4F7FC"/>
                    </a:gs>
                    <a:gs pos="59000">
                      <a:srgbClr val="646397"/>
                    </a:gs>
                  </a:gsLst>
                  <a:lin ang="5400000" scaled="0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云技术</a:t>
            </a:r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xmlns="" id="{39DAC097-3237-4D1E-86C9-D3E2AB8FF6B0}"/>
              </a:ext>
            </a:extLst>
          </p:cNvPr>
          <p:cNvSpPr txBox="1"/>
          <p:nvPr/>
        </p:nvSpPr>
        <p:spPr>
          <a:xfrm>
            <a:off x="6591863" y="892336"/>
            <a:ext cx="1384995" cy="553998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77000">
                      <a:schemeClr val="accent5">
                        <a:lumMod val="20000"/>
                        <a:lumOff val="80000"/>
                        <a:alpha val="48000"/>
                      </a:schemeClr>
                    </a:gs>
                    <a:gs pos="52000">
                      <a:srgbClr val="E8EEF8"/>
                    </a:gs>
                    <a:gs pos="0">
                      <a:schemeClr val="bg1"/>
                    </a:gs>
                    <a:gs pos="100000">
                      <a:schemeClr val="accent5">
                        <a:lumMod val="40000"/>
                        <a:lumOff val="60000"/>
                        <a:alpha val="15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254000" algn="tl" rotWithShape="0">
                    <a:srgbClr val="296BEF">
                      <a:alpha val="56000"/>
                    </a:srgbClr>
                  </a:outerShdw>
                </a:effectLst>
              </a:defRPr>
            </a:lvl1pPr>
          </a:lstStyle>
          <a:p>
            <a:r>
              <a:rPr lang="zh-CN" altLang="en-US" sz="3600" dirty="0">
                <a:gradFill flip="none" rotWithShape="1">
                  <a:gsLst>
                    <a:gs pos="40000">
                      <a:srgbClr val="E8EEF8"/>
                    </a:gs>
                    <a:gs pos="0">
                      <a:schemeClr val="bg1"/>
                    </a:gs>
                    <a:gs pos="98230">
                      <a:srgbClr val="F4F7FC"/>
                    </a:gs>
                    <a:gs pos="59000">
                      <a:srgbClr val="646397"/>
                    </a:gs>
                  </a:gsLst>
                  <a:lin ang="5400000" scaled="0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大数据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975C477E-717F-4E84-849C-708E51236B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729175" y="3297072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743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3" presetClass="entr" presetSubtype="3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6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7" dur="100" fill="hold"/>
                                        <p:tgtEl>
                                          <p:spTgt spid="27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00"/>
                            </p:stCondLst>
                            <p:childTnLst>
                              <p:par>
                                <p:cTn id="1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4" dur="100" fill="hold"/>
                                        <p:tgtEl>
                                          <p:spTgt spid="2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100"/>
                            </p:stCondLst>
                            <p:childTnLst>
                              <p:par>
                                <p:cTn id="2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1" dur="100" fill="hold"/>
                                        <p:tgtEl>
                                          <p:spTgt spid="2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7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8" dur="100" fill="hold"/>
                                        <p:tgtEl>
                                          <p:spTgt spid="30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7" grpId="1"/>
      <p:bldP spid="28" grpId="0"/>
      <p:bldP spid="28" grpId="1"/>
      <p:bldP spid="29" grpId="0"/>
      <p:bldP spid="29" grpId="1"/>
      <p:bldP spid="30" grpId="0"/>
      <p:bldP spid="30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83645712-307F-43F6-95EA-B0B0AA47289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2DFEC538-2118-4B4C-842B-82C9DEE9B707}"/>
              </a:ext>
            </a:extLst>
          </p:cNvPr>
          <p:cNvGrpSpPr/>
          <p:nvPr/>
        </p:nvGrpSpPr>
        <p:grpSpPr>
          <a:xfrm flipH="1">
            <a:off x="963792" y="3060010"/>
            <a:ext cx="1727990" cy="1400028"/>
            <a:chOff x="1424722" y="1969696"/>
            <a:chExt cx="3733432" cy="3024850"/>
          </a:xfrm>
        </p:grpSpPr>
        <p:sp>
          <p:nvSpPr>
            <p:cNvPr id="10" name="Oval 5">
              <a:extLst>
                <a:ext uri="{FF2B5EF4-FFF2-40B4-BE49-F238E27FC236}">
                  <a16:creationId xmlns:a16="http://schemas.microsoft.com/office/drawing/2014/main" xmlns="" id="{8C044923-7758-4905-B85F-BCC8A97A0D3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54800" y="2755268"/>
              <a:ext cx="1474582" cy="1474581"/>
            </a:xfrm>
            <a:prstGeom prst="ellipse">
              <a:avLst/>
            </a:prstGeom>
            <a:ln w="31750">
              <a:solidFill>
                <a:schemeClr val="bg1"/>
              </a:solidFill>
            </a:ln>
            <a:effectLst>
              <a:outerShdw blurRad="203200" sx="102000" sy="102000" algn="ctr" rotWithShape="0">
                <a:schemeClr val="accent5">
                  <a:lumMod val="20000"/>
                  <a:lumOff val="80000"/>
                  <a:alpha val="7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Oval 6">
              <a:extLst>
                <a:ext uri="{FF2B5EF4-FFF2-40B4-BE49-F238E27FC236}">
                  <a16:creationId xmlns:a16="http://schemas.microsoft.com/office/drawing/2014/main" xmlns="" id="{357263F9-E18D-4A64-B486-1B0BE55AFE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9539" y="2649570"/>
              <a:ext cx="1663798" cy="1675542"/>
            </a:xfrm>
            <a:prstGeom prst="ellipse">
              <a:avLst/>
            </a:prstGeom>
            <a:noFill/>
            <a:ln w="127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Oval 7">
              <a:extLst>
                <a:ext uri="{FF2B5EF4-FFF2-40B4-BE49-F238E27FC236}">
                  <a16:creationId xmlns:a16="http://schemas.microsoft.com/office/drawing/2014/main" xmlns="" id="{739535F6-85DC-42F7-8C36-1179F3FEB2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17781" y="2607812"/>
              <a:ext cx="1747314" cy="1759058"/>
            </a:xfrm>
            <a:prstGeom prst="ellipse">
              <a:avLst/>
            </a:prstGeom>
            <a:noFill/>
            <a:ln w="127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Oval 8">
              <a:extLst>
                <a:ext uri="{FF2B5EF4-FFF2-40B4-BE49-F238E27FC236}">
                  <a16:creationId xmlns:a16="http://schemas.microsoft.com/office/drawing/2014/main" xmlns="" id="{6BD85CD7-0438-47F6-A3A1-F25AE985678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02947" y="2492977"/>
              <a:ext cx="1976984" cy="1988727"/>
            </a:xfrm>
            <a:prstGeom prst="ellipse">
              <a:avLst/>
            </a:prstGeom>
            <a:noFill/>
            <a:ln w="127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9">
              <a:extLst>
                <a:ext uri="{FF2B5EF4-FFF2-40B4-BE49-F238E27FC236}">
                  <a16:creationId xmlns:a16="http://schemas.microsoft.com/office/drawing/2014/main" xmlns="" id="{D9F7D03F-2FE0-4D80-A268-530AD111E519}"/>
                </a:ext>
              </a:extLst>
            </p:cNvPr>
            <p:cNvSpPr>
              <a:spLocks/>
            </p:cNvSpPr>
            <p:nvPr/>
          </p:nvSpPr>
          <p:spPr bwMode="auto">
            <a:xfrm>
              <a:off x="2581552" y="4250104"/>
              <a:ext cx="1389761" cy="293612"/>
            </a:xfrm>
            <a:custGeom>
              <a:avLst/>
              <a:gdLst>
                <a:gd name="T0" fmla="*/ 0 w 133"/>
                <a:gd name="T1" fmla="*/ 0 h 28"/>
                <a:gd name="T2" fmla="*/ 66 w 133"/>
                <a:gd name="T3" fmla="*/ 28 h 28"/>
                <a:gd name="T4" fmla="*/ 133 w 133"/>
                <a:gd name="T5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33" h="28">
                  <a:moveTo>
                    <a:pt x="0" y="0"/>
                  </a:moveTo>
                  <a:cubicBezTo>
                    <a:pt x="17" y="17"/>
                    <a:pt x="40" y="28"/>
                    <a:pt x="66" y="28"/>
                  </a:cubicBezTo>
                  <a:cubicBezTo>
                    <a:pt x="93" y="28"/>
                    <a:pt x="116" y="17"/>
                    <a:pt x="133" y="0"/>
                  </a:cubicBezTo>
                </a:path>
              </a:pathLst>
            </a:custGeom>
            <a:ln w="76200">
              <a:solidFill>
                <a:schemeClr val="bg1"/>
              </a:solidFill>
            </a:ln>
            <a:effectLst>
              <a:outerShdw blurRad="203200" sx="102000" sy="102000" algn="ctr" rotWithShape="0">
                <a:schemeClr val="accent5">
                  <a:lumMod val="20000"/>
                  <a:lumOff val="80000"/>
                  <a:alpha val="7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10">
              <a:extLst>
                <a:ext uri="{FF2B5EF4-FFF2-40B4-BE49-F238E27FC236}">
                  <a16:creationId xmlns:a16="http://schemas.microsoft.com/office/drawing/2014/main" xmlns="" id="{A379D067-045F-4E2B-BCF2-16759856C6A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424722" y="2388582"/>
              <a:ext cx="3733432" cy="2197518"/>
            </a:xfrm>
            <a:custGeom>
              <a:avLst/>
              <a:gdLst>
                <a:gd name="T0" fmla="*/ 3 w 357"/>
                <a:gd name="T1" fmla="*/ 72 h 210"/>
                <a:gd name="T2" fmla="*/ 0 w 357"/>
                <a:gd name="T3" fmla="*/ 105 h 210"/>
                <a:gd name="T4" fmla="*/ 34 w 357"/>
                <a:gd name="T5" fmla="*/ 210 h 210"/>
                <a:gd name="T6" fmla="*/ 354 w 357"/>
                <a:gd name="T7" fmla="*/ 138 h 210"/>
                <a:gd name="T8" fmla="*/ 357 w 357"/>
                <a:gd name="T9" fmla="*/ 105 h 210"/>
                <a:gd name="T10" fmla="*/ 323 w 357"/>
                <a:gd name="T11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7" h="210">
                  <a:moveTo>
                    <a:pt x="3" y="72"/>
                  </a:moveTo>
                  <a:cubicBezTo>
                    <a:pt x="1" y="83"/>
                    <a:pt x="0" y="94"/>
                    <a:pt x="0" y="105"/>
                  </a:cubicBezTo>
                  <a:cubicBezTo>
                    <a:pt x="0" y="144"/>
                    <a:pt x="13" y="180"/>
                    <a:pt x="34" y="210"/>
                  </a:cubicBezTo>
                  <a:moveTo>
                    <a:pt x="354" y="138"/>
                  </a:moveTo>
                  <a:cubicBezTo>
                    <a:pt x="356" y="127"/>
                    <a:pt x="357" y="116"/>
                    <a:pt x="357" y="105"/>
                  </a:cubicBezTo>
                  <a:cubicBezTo>
                    <a:pt x="357" y="66"/>
                    <a:pt x="344" y="30"/>
                    <a:pt x="323" y="0"/>
                  </a:cubicBezTo>
                </a:path>
              </a:pathLst>
            </a:custGeom>
            <a:ln w="117475">
              <a:solidFill>
                <a:schemeClr val="bg1"/>
              </a:solidFill>
            </a:ln>
            <a:effectLst>
              <a:outerShdw blurRad="203200" sx="102000" sy="102000" algn="ctr" rotWithShape="0">
                <a:schemeClr val="accent5">
                  <a:lumMod val="20000"/>
                  <a:lumOff val="80000"/>
                  <a:alpha val="7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xmlns="" id="{D7DA4D83-40B5-4478-AF69-F610CEA9C6EA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2897" y="2231989"/>
              <a:ext cx="438460" cy="438460"/>
            </a:xfrm>
            <a:custGeom>
              <a:avLst/>
              <a:gdLst>
                <a:gd name="T0" fmla="*/ 2 w 42"/>
                <a:gd name="T1" fmla="*/ 34 h 42"/>
                <a:gd name="T2" fmla="*/ 35 w 42"/>
                <a:gd name="T3" fmla="*/ 2 h 42"/>
                <a:gd name="T4" fmla="*/ 40 w 42"/>
                <a:gd name="T5" fmla="*/ 2 h 42"/>
                <a:gd name="T6" fmla="*/ 40 w 42"/>
                <a:gd name="T7" fmla="*/ 2 h 42"/>
                <a:gd name="T8" fmla="*/ 40 w 42"/>
                <a:gd name="T9" fmla="*/ 7 h 42"/>
                <a:gd name="T10" fmla="*/ 7 w 42"/>
                <a:gd name="T11" fmla="*/ 40 h 42"/>
                <a:gd name="T12" fmla="*/ 2 w 42"/>
                <a:gd name="T13" fmla="*/ 40 h 42"/>
                <a:gd name="T14" fmla="*/ 2 w 42"/>
                <a:gd name="T15" fmla="*/ 40 h 42"/>
                <a:gd name="T16" fmla="*/ 2 w 42"/>
                <a:gd name="T17" fmla="*/ 3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" y="34"/>
                  </a:moveTo>
                  <a:lnTo>
                    <a:pt x="35" y="2"/>
                  </a:lnTo>
                  <a:cubicBezTo>
                    <a:pt x="36" y="0"/>
                    <a:pt x="39" y="0"/>
                    <a:pt x="40" y="2"/>
                  </a:cubicBezTo>
                  <a:lnTo>
                    <a:pt x="40" y="2"/>
                  </a:lnTo>
                  <a:cubicBezTo>
                    <a:pt x="42" y="3"/>
                    <a:pt x="42" y="6"/>
                    <a:pt x="40" y="7"/>
                  </a:cubicBezTo>
                  <a:lnTo>
                    <a:pt x="7" y="40"/>
                  </a:lnTo>
                  <a:cubicBezTo>
                    <a:pt x="6" y="42"/>
                    <a:pt x="3" y="42"/>
                    <a:pt x="2" y="40"/>
                  </a:cubicBezTo>
                  <a:lnTo>
                    <a:pt x="2" y="40"/>
                  </a:lnTo>
                  <a:cubicBezTo>
                    <a:pt x="0" y="38"/>
                    <a:pt x="0" y="36"/>
                    <a:pt x="2" y="34"/>
                  </a:cubicBezTo>
                  <a:close/>
                </a:path>
              </a:pathLst>
            </a:custGeom>
            <a:ln w="12700">
              <a:solidFill>
                <a:schemeClr val="bg1"/>
              </a:solidFill>
            </a:ln>
            <a:effectLst>
              <a:outerShdw blurRad="203200" sx="102000" sy="102000" algn="ctr" rotWithShape="0">
                <a:schemeClr val="accent5">
                  <a:lumMod val="20000"/>
                  <a:lumOff val="80000"/>
                  <a:alpha val="7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Freeform 12">
              <a:extLst>
                <a:ext uri="{FF2B5EF4-FFF2-40B4-BE49-F238E27FC236}">
                  <a16:creationId xmlns:a16="http://schemas.microsoft.com/office/drawing/2014/main" xmlns="" id="{01B8C672-5D7C-4B2A-817C-FF2C502C2BDA}"/>
                </a:ext>
              </a:extLst>
            </p:cNvPr>
            <p:cNvSpPr>
              <a:spLocks/>
            </p:cNvSpPr>
            <p:nvPr/>
          </p:nvSpPr>
          <p:spPr bwMode="auto">
            <a:xfrm>
              <a:off x="4582675" y="1969696"/>
              <a:ext cx="230975" cy="229669"/>
            </a:xfrm>
            <a:custGeom>
              <a:avLst/>
              <a:gdLst>
                <a:gd name="T0" fmla="*/ 2 w 22"/>
                <a:gd name="T1" fmla="*/ 14 h 22"/>
                <a:gd name="T2" fmla="*/ 15 w 22"/>
                <a:gd name="T3" fmla="*/ 2 h 22"/>
                <a:gd name="T4" fmla="*/ 20 w 22"/>
                <a:gd name="T5" fmla="*/ 2 h 22"/>
                <a:gd name="T6" fmla="*/ 20 w 22"/>
                <a:gd name="T7" fmla="*/ 2 h 22"/>
                <a:gd name="T8" fmla="*/ 20 w 22"/>
                <a:gd name="T9" fmla="*/ 7 h 22"/>
                <a:gd name="T10" fmla="*/ 7 w 22"/>
                <a:gd name="T11" fmla="*/ 20 h 22"/>
                <a:gd name="T12" fmla="*/ 2 w 22"/>
                <a:gd name="T13" fmla="*/ 20 h 22"/>
                <a:gd name="T14" fmla="*/ 2 w 22"/>
                <a:gd name="T15" fmla="*/ 20 h 22"/>
                <a:gd name="T16" fmla="*/ 2 w 22"/>
                <a:gd name="T17" fmla="*/ 1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22">
                  <a:moveTo>
                    <a:pt x="2" y="14"/>
                  </a:moveTo>
                  <a:lnTo>
                    <a:pt x="15" y="2"/>
                  </a:lnTo>
                  <a:cubicBezTo>
                    <a:pt x="16" y="0"/>
                    <a:pt x="19" y="0"/>
                    <a:pt x="20" y="2"/>
                  </a:cubicBezTo>
                  <a:lnTo>
                    <a:pt x="20" y="2"/>
                  </a:lnTo>
                  <a:cubicBezTo>
                    <a:pt x="22" y="3"/>
                    <a:pt x="22" y="6"/>
                    <a:pt x="20" y="7"/>
                  </a:cubicBezTo>
                  <a:lnTo>
                    <a:pt x="7" y="20"/>
                  </a:lnTo>
                  <a:cubicBezTo>
                    <a:pt x="6" y="22"/>
                    <a:pt x="3" y="22"/>
                    <a:pt x="2" y="20"/>
                  </a:cubicBezTo>
                  <a:lnTo>
                    <a:pt x="2" y="20"/>
                  </a:lnTo>
                  <a:cubicBezTo>
                    <a:pt x="0" y="18"/>
                    <a:pt x="0" y="16"/>
                    <a:pt x="2" y="14"/>
                  </a:cubicBezTo>
                  <a:close/>
                </a:path>
              </a:pathLst>
            </a:custGeom>
            <a:ln w="12700">
              <a:solidFill>
                <a:schemeClr val="bg1"/>
              </a:solidFill>
            </a:ln>
            <a:effectLst>
              <a:outerShdw blurRad="203200" sx="102000" sy="102000" algn="ctr" rotWithShape="0">
                <a:schemeClr val="accent5">
                  <a:lumMod val="20000"/>
                  <a:lumOff val="80000"/>
                  <a:alpha val="7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Freeform 13">
              <a:extLst>
                <a:ext uri="{FF2B5EF4-FFF2-40B4-BE49-F238E27FC236}">
                  <a16:creationId xmlns:a16="http://schemas.microsoft.com/office/drawing/2014/main" xmlns="" id="{9E1EDE0D-1D2D-4339-B2BE-20AB5BF8C8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0971" y="4554781"/>
              <a:ext cx="438460" cy="439765"/>
            </a:xfrm>
            <a:custGeom>
              <a:avLst/>
              <a:gdLst>
                <a:gd name="T0" fmla="*/ 2 w 42"/>
                <a:gd name="T1" fmla="*/ 35 h 42"/>
                <a:gd name="T2" fmla="*/ 35 w 42"/>
                <a:gd name="T3" fmla="*/ 2 h 42"/>
                <a:gd name="T4" fmla="*/ 40 w 42"/>
                <a:gd name="T5" fmla="*/ 2 h 42"/>
                <a:gd name="T6" fmla="*/ 40 w 42"/>
                <a:gd name="T7" fmla="*/ 2 h 42"/>
                <a:gd name="T8" fmla="*/ 40 w 42"/>
                <a:gd name="T9" fmla="*/ 8 h 42"/>
                <a:gd name="T10" fmla="*/ 8 w 42"/>
                <a:gd name="T11" fmla="*/ 40 h 42"/>
                <a:gd name="T12" fmla="*/ 2 w 42"/>
                <a:gd name="T13" fmla="*/ 40 h 42"/>
                <a:gd name="T14" fmla="*/ 2 w 42"/>
                <a:gd name="T15" fmla="*/ 40 h 42"/>
                <a:gd name="T16" fmla="*/ 2 w 42"/>
                <a:gd name="T17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2" h="42">
                  <a:moveTo>
                    <a:pt x="2" y="35"/>
                  </a:moveTo>
                  <a:lnTo>
                    <a:pt x="35" y="2"/>
                  </a:lnTo>
                  <a:cubicBezTo>
                    <a:pt x="36" y="0"/>
                    <a:pt x="39" y="0"/>
                    <a:pt x="40" y="2"/>
                  </a:cubicBezTo>
                  <a:lnTo>
                    <a:pt x="40" y="2"/>
                  </a:lnTo>
                  <a:cubicBezTo>
                    <a:pt x="42" y="4"/>
                    <a:pt x="42" y="6"/>
                    <a:pt x="40" y="8"/>
                  </a:cubicBezTo>
                  <a:lnTo>
                    <a:pt x="8" y="40"/>
                  </a:lnTo>
                  <a:cubicBezTo>
                    <a:pt x="6" y="42"/>
                    <a:pt x="3" y="42"/>
                    <a:pt x="2" y="40"/>
                  </a:cubicBezTo>
                  <a:lnTo>
                    <a:pt x="2" y="40"/>
                  </a:lnTo>
                  <a:cubicBezTo>
                    <a:pt x="0" y="39"/>
                    <a:pt x="0" y="36"/>
                    <a:pt x="2" y="35"/>
                  </a:cubicBezTo>
                  <a:close/>
                </a:path>
              </a:pathLst>
            </a:custGeom>
            <a:ln w="12700">
              <a:solidFill>
                <a:schemeClr val="bg1"/>
              </a:solidFill>
            </a:ln>
            <a:effectLst>
              <a:outerShdw blurRad="203200" sx="102000" sy="102000" algn="ctr" rotWithShape="0">
                <a:schemeClr val="accent5">
                  <a:lumMod val="20000"/>
                  <a:lumOff val="80000"/>
                  <a:alpha val="7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xmlns="" id="{B15B7A90-6AAC-43D2-8DFD-943B52D40166}"/>
                </a:ext>
              </a:extLst>
            </p:cNvPr>
            <p:cNvSpPr>
              <a:spLocks/>
            </p:cNvSpPr>
            <p:nvPr/>
          </p:nvSpPr>
          <p:spPr bwMode="auto">
            <a:xfrm>
              <a:off x="2240310" y="4314672"/>
              <a:ext cx="219230" cy="229669"/>
            </a:xfrm>
            <a:custGeom>
              <a:avLst/>
              <a:gdLst>
                <a:gd name="T0" fmla="*/ 1 w 21"/>
                <a:gd name="T1" fmla="*/ 15 h 22"/>
                <a:gd name="T2" fmla="*/ 14 w 21"/>
                <a:gd name="T3" fmla="*/ 2 h 22"/>
                <a:gd name="T4" fmla="*/ 20 w 21"/>
                <a:gd name="T5" fmla="*/ 2 h 22"/>
                <a:gd name="T6" fmla="*/ 20 w 21"/>
                <a:gd name="T7" fmla="*/ 2 h 22"/>
                <a:gd name="T8" fmla="*/ 20 w 21"/>
                <a:gd name="T9" fmla="*/ 7 h 22"/>
                <a:gd name="T10" fmla="*/ 7 w 21"/>
                <a:gd name="T11" fmla="*/ 20 h 22"/>
                <a:gd name="T12" fmla="*/ 1 w 21"/>
                <a:gd name="T13" fmla="*/ 20 h 22"/>
                <a:gd name="T14" fmla="*/ 1 w 21"/>
                <a:gd name="T15" fmla="*/ 20 h 22"/>
                <a:gd name="T16" fmla="*/ 1 w 21"/>
                <a:gd name="T17" fmla="*/ 15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" h="22">
                  <a:moveTo>
                    <a:pt x="1" y="15"/>
                  </a:moveTo>
                  <a:lnTo>
                    <a:pt x="14" y="2"/>
                  </a:lnTo>
                  <a:cubicBezTo>
                    <a:pt x="16" y="0"/>
                    <a:pt x="18" y="0"/>
                    <a:pt x="20" y="2"/>
                  </a:cubicBezTo>
                  <a:lnTo>
                    <a:pt x="20" y="2"/>
                  </a:lnTo>
                  <a:cubicBezTo>
                    <a:pt x="21" y="3"/>
                    <a:pt x="21" y="6"/>
                    <a:pt x="20" y="7"/>
                  </a:cubicBezTo>
                  <a:lnTo>
                    <a:pt x="7" y="20"/>
                  </a:lnTo>
                  <a:cubicBezTo>
                    <a:pt x="5" y="22"/>
                    <a:pt x="3" y="22"/>
                    <a:pt x="1" y="20"/>
                  </a:cubicBezTo>
                  <a:lnTo>
                    <a:pt x="1" y="20"/>
                  </a:lnTo>
                  <a:cubicBezTo>
                    <a:pt x="0" y="19"/>
                    <a:pt x="0" y="16"/>
                    <a:pt x="1" y="15"/>
                  </a:cubicBezTo>
                  <a:close/>
                </a:path>
              </a:pathLst>
            </a:custGeom>
            <a:ln w="12700">
              <a:solidFill>
                <a:schemeClr val="bg1"/>
              </a:solidFill>
            </a:ln>
            <a:effectLst>
              <a:outerShdw blurRad="203200" sx="102000" sy="102000" algn="ctr" rotWithShape="0">
                <a:schemeClr val="accent5">
                  <a:lumMod val="20000"/>
                  <a:lumOff val="80000"/>
                  <a:alpha val="7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Freeform 15">
              <a:extLst>
                <a:ext uri="{FF2B5EF4-FFF2-40B4-BE49-F238E27FC236}">
                  <a16:creationId xmlns:a16="http://schemas.microsoft.com/office/drawing/2014/main" xmlns="" id="{2CD8F8A5-B38F-4678-8E92-175F1AE0C9A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135914" y="2147168"/>
              <a:ext cx="2509399" cy="2732543"/>
            </a:xfrm>
            <a:custGeom>
              <a:avLst/>
              <a:gdLst>
                <a:gd name="T0" fmla="*/ 240 w 240"/>
                <a:gd name="T1" fmla="*/ 158 h 261"/>
                <a:gd name="T2" fmla="*/ 110 w 240"/>
                <a:gd name="T3" fmla="*/ 261 h 261"/>
                <a:gd name="T4" fmla="*/ 0 w 240"/>
                <a:gd name="T5" fmla="*/ 54 h 261"/>
                <a:gd name="T6" fmla="*/ 73 w 240"/>
                <a:gd name="T7" fmla="*/ 0 h 2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40" h="261">
                  <a:moveTo>
                    <a:pt x="240" y="158"/>
                  </a:moveTo>
                  <a:cubicBezTo>
                    <a:pt x="227" y="217"/>
                    <a:pt x="174" y="261"/>
                    <a:pt x="110" y="261"/>
                  </a:cubicBezTo>
                  <a:moveTo>
                    <a:pt x="0" y="54"/>
                  </a:moveTo>
                  <a:cubicBezTo>
                    <a:pt x="17" y="28"/>
                    <a:pt x="43" y="9"/>
                    <a:pt x="73" y="0"/>
                  </a:cubicBezTo>
                </a:path>
              </a:pathLst>
            </a:custGeom>
            <a:noFill/>
            <a:ln w="127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EDBD7F97-98BA-4EFB-8AB8-73ED77AAF214}"/>
              </a:ext>
            </a:extLst>
          </p:cNvPr>
          <p:cNvSpPr txBox="1"/>
          <p:nvPr/>
        </p:nvSpPr>
        <p:spPr>
          <a:xfrm>
            <a:off x="1596954" y="3605071"/>
            <a:ext cx="461666" cy="276999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77000">
                      <a:srgbClr val="71728F"/>
                    </a:gs>
                    <a:gs pos="52000">
                      <a:srgbClr val="E8EEF8"/>
                    </a:gs>
                    <a:gs pos="0">
                      <a:schemeClr val="bg1"/>
                    </a:gs>
                    <a:gs pos="100000">
                      <a:srgbClr val="464569"/>
                    </a:gs>
                  </a:gsLst>
                  <a:lin ang="5400000" scaled="1"/>
                  <a:tileRect/>
                </a:gradFill>
              </a:defRPr>
            </a:lvl1pPr>
          </a:lstStyle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</a:p>
        </p:txBody>
      </p: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xmlns="" id="{731C4D69-0C8D-4B47-9CE2-BB8D970A79D1}"/>
              </a:ext>
            </a:extLst>
          </p:cNvPr>
          <p:cNvCxnSpPr>
            <a:cxnSpLocks/>
          </p:cNvCxnSpPr>
          <p:nvPr/>
        </p:nvCxnSpPr>
        <p:spPr>
          <a:xfrm flipV="1">
            <a:off x="2293770" y="1295400"/>
            <a:ext cx="1209624" cy="18692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Freeform 13">
            <a:extLst>
              <a:ext uri="{FF2B5EF4-FFF2-40B4-BE49-F238E27FC236}">
                <a16:creationId xmlns:a16="http://schemas.microsoft.com/office/drawing/2014/main" xmlns="" id="{526C0A4D-1ACF-4CE6-A9C4-247ED795D370}"/>
              </a:ext>
            </a:extLst>
          </p:cNvPr>
          <p:cNvSpPr>
            <a:spLocks/>
          </p:cNvSpPr>
          <p:nvPr/>
        </p:nvSpPr>
        <p:spPr bwMode="auto">
          <a:xfrm>
            <a:off x="3712924" y="935354"/>
            <a:ext cx="2466895" cy="565546"/>
          </a:xfrm>
          <a:custGeom>
            <a:avLst/>
            <a:gdLst>
              <a:gd name="T0" fmla="*/ 258 w 258"/>
              <a:gd name="T1" fmla="*/ 0 h 74"/>
              <a:gd name="T2" fmla="*/ 258 w 258"/>
              <a:gd name="T3" fmla="*/ 55 h 74"/>
              <a:gd name="T4" fmla="*/ 231 w 258"/>
              <a:gd name="T5" fmla="*/ 74 h 74"/>
              <a:gd name="T6" fmla="*/ 47 w 258"/>
              <a:gd name="T7" fmla="*/ 74 h 74"/>
              <a:gd name="T8" fmla="*/ 32 w 258"/>
              <a:gd name="T9" fmla="*/ 63 h 74"/>
              <a:gd name="T10" fmla="*/ 0 w 258"/>
              <a:gd name="T11" fmla="*/ 63 h 74"/>
              <a:gd name="T12" fmla="*/ 0 w 258"/>
              <a:gd name="T13" fmla="*/ 12 h 74"/>
              <a:gd name="T14" fmla="*/ 131 w 258"/>
              <a:gd name="T15" fmla="*/ 12 h 74"/>
              <a:gd name="T16" fmla="*/ 146 w 258"/>
              <a:gd name="T17" fmla="*/ 0 h 74"/>
              <a:gd name="T18" fmla="*/ 258 w 258"/>
              <a:gd name="T1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8" h="74">
                <a:moveTo>
                  <a:pt x="258" y="0"/>
                </a:moveTo>
                <a:lnTo>
                  <a:pt x="258" y="55"/>
                </a:lnTo>
                <a:lnTo>
                  <a:pt x="231" y="74"/>
                </a:lnTo>
                <a:lnTo>
                  <a:pt x="47" y="74"/>
                </a:lnTo>
                <a:lnTo>
                  <a:pt x="32" y="63"/>
                </a:lnTo>
                <a:lnTo>
                  <a:pt x="0" y="63"/>
                </a:lnTo>
                <a:lnTo>
                  <a:pt x="0" y="12"/>
                </a:lnTo>
                <a:lnTo>
                  <a:pt x="131" y="12"/>
                </a:lnTo>
                <a:lnTo>
                  <a:pt x="146" y="0"/>
                </a:lnTo>
                <a:lnTo>
                  <a:pt x="258" y="0"/>
                </a:ln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互联网大数据</a:t>
            </a:r>
            <a:endParaRPr lang="zh-CN" altLang="en-US" sz="1500" spc="600" dirty="0">
              <a:solidFill>
                <a:schemeClr val="lt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71" name="Freeform 13">
            <a:extLst>
              <a:ext uri="{FF2B5EF4-FFF2-40B4-BE49-F238E27FC236}">
                <a16:creationId xmlns:a16="http://schemas.microsoft.com/office/drawing/2014/main" xmlns="" id="{B1F6D200-83CA-4C48-A6FE-94EB2178FA49}"/>
              </a:ext>
            </a:extLst>
          </p:cNvPr>
          <p:cNvSpPr>
            <a:spLocks/>
          </p:cNvSpPr>
          <p:nvPr/>
        </p:nvSpPr>
        <p:spPr bwMode="auto">
          <a:xfrm flipH="1">
            <a:off x="3712924" y="1810250"/>
            <a:ext cx="2466895" cy="565546"/>
          </a:xfrm>
          <a:custGeom>
            <a:avLst/>
            <a:gdLst>
              <a:gd name="T0" fmla="*/ 258 w 258"/>
              <a:gd name="T1" fmla="*/ 0 h 74"/>
              <a:gd name="T2" fmla="*/ 258 w 258"/>
              <a:gd name="T3" fmla="*/ 55 h 74"/>
              <a:gd name="T4" fmla="*/ 231 w 258"/>
              <a:gd name="T5" fmla="*/ 74 h 74"/>
              <a:gd name="T6" fmla="*/ 47 w 258"/>
              <a:gd name="T7" fmla="*/ 74 h 74"/>
              <a:gd name="T8" fmla="*/ 32 w 258"/>
              <a:gd name="T9" fmla="*/ 63 h 74"/>
              <a:gd name="T10" fmla="*/ 0 w 258"/>
              <a:gd name="T11" fmla="*/ 63 h 74"/>
              <a:gd name="T12" fmla="*/ 0 w 258"/>
              <a:gd name="T13" fmla="*/ 12 h 74"/>
              <a:gd name="T14" fmla="*/ 131 w 258"/>
              <a:gd name="T15" fmla="*/ 12 h 74"/>
              <a:gd name="T16" fmla="*/ 146 w 258"/>
              <a:gd name="T17" fmla="*/ 0 h 74"/>
              <a:gd name="T18" fmla="*/ 258 w 258"/>
              <a:gd name="T1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8" h="74">
                <a:moveTo>
                  <a:pt x="258" y="0"/>
                </a:moveTo>
                <a:lnTo>
                  <a:pt x="258" y="55"/>
                </a:lnTo>
                <a:lnTo>
                  <a:pt x="231" y="74"/>
                </a:lnTo>
                <a:lnTo>
                  <a:pt x="47" y="74"/>
                </a:lnTo>
                <a:lnTo>
                  <a:pt x="32" y="63"/>
                </a:lnTo>
                <a:lnTo>
                  <a:pt x="0" y="63"/>
                </a:lnTo>
                <a:lnTo>
                  <a:pt x="0" y="12"/>
                </a:lnTo>
                <a:lnTo>
                  <a:pt x="131" y="12"/>
                </a:lnTo>
                <a:lnTo>
                  <a:pt x="146" y="0"/>
                </a:lnTo>
                <a:lnTo>
                  <a:pt x="258" y="0"/>
                </a:ln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创新思维</a:t>
            </a:r>
            <a:endParaRPr lang="zh-CN" altLang="en-US" sz="1500" spc="600" dirty="0">
              <a:solidFill>
                <a:schemeClr val="lt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72" name="Freeform 13">
            <a:extLst>
              <a:ext uri="{FF2B5EF4-FFF2-40B4-BE49-F238E27FC236}">
                <a16:creationId xmlns:a16="http://schemas.microsoft.com/office/drawing/2014/main" xmlns="" id="{938DA117-7DF4-49DE-9E9D-9D4D5C1E6153}"/>
              </a:ext>
            </a:extLst>
          </p:cNvPr>
          <p:cNvSpPr>
            <a:spLocks/>
          </p:cNvSpPr>
          <p:nvPr/>
        </p:nvSpPr>
        <p:spPr bwMode="auto">
          <a:xfrm flipH="1">
            <a:off x="3712924" y="2734985"/>
            <a:ext cx="2466895" cy="565546"/>
          </a:xfrm>
          <a:custGeom>
            <a:avLst/>
            <a:gdLst>
              <a:gd name="T0" fmla="*/ 258 w 258"/>
              <a:gd name="T1" fmla="*/ 0 h 74"/>
              <a:gd name="T2" fmla="*/ 258 w 258"/>
              <a:gd name="T3" fmla="*/ 55 h 74"/>
              <a:gd name="T4" fmla="*/ 231 w 258"/>
              <a:gd name="T5" fmla="*/ 74 h 74"/>
              <a:gd name="T6" fmla="*/ 47 w 258"/>
              <a:gd name="T7" fmla="*/ 74 h 74"/>
              <a:gd name="T8" fmla="*/ 32 w 258"/>
              <a:gd name="T9" fmla="*/ 63 h 74"/>
              <a:gd name="T10" fmla="*/ 0 w 258"/>
              <a:gd name="T11" fmla="*/ 63 h 74"/>
              <a:gd name="T12" fmla="*/ 0 w 258"/>
              <a:gd name="T13" fmla="*/ 12 h 74"/>
              <a:gd name="T14" fmla="*/ 131 w 258"/>
              <a:gd name="T15" fmla="*/ 12 h 74"/>
              <a:gd name="T16" fmla="*/ 146 w 258"/>
              <a:gd name="T17" fmla="*/ 0 h 74"/>
              <a:gd name="T18" fmla="*/ 258 w 258"/>
              <a:gd name="T1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8" h="74">
                <a:moveTo>
                  <a:pt x="258" y="0"/>
                </a:moveTo>
                <a:lnTo>
                  <a:pt x="258" y="55"/>
                </a:lnTo>
                <a:lnTo>
                  <a:pt x="231" y="74"/>
                </a:lnTo>
                <a:lnTo>
                  <a:pt x="47" y="74"/>
                </a:lnTo>
                <a:lnTo>
                  <a:pt x="32" y="63"/>
                </a:lnTo>
                <a:lnTo>
                  <a:pt x="0" y="63"/>
                </a:lnTo>
                <a:lnTo>
                  <a:pt x="0" y="12"/>
                </a:lnTo>
                <a:lnTo>
                  <a:pt x="131" y="12"/>
                </a:lnTo>
                <a:lnTo>
                  <a:pt x="146" y="0"/>
                </a:lnTo>
                <a:lnTo>
                  <a:pt x="258" y="0"/>
                </a:ln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大数据领域</a:t>
            </a:r>
            <a:endParaRPr lang="zh-CN" altLang="en-US" sz="1500" spc="600" dirty="0">
              <a:solidFill>
                <a:schemeClr val="lt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74" name="Freeform 13">
            <a:extLst>
              <a:ext uri="{FF2B5EF4-FFF2-40B4-BE49-F238E27FC236}">
                <a16:creationId xmlns:a16="http://schemas.microsoft.com/office/drawing/2014/main" xmlns="" id="{6A2BF8C9-3E8D-4E47-B4B2-05FD94598276}"/>
              </a:ext>
            </a:extLst>
          </p:cNvPr>
          <p:cNvSpPr>
            <a:spLocks/>
          </p:cNvSpPr>
          <p:nvPr/>
        </p:nvSpPr>
        <p:spPr bwMode="auto">
          <a:xfrm flipH="1">
            <a:off x="3712924" y="3684154"/>
            <a:ext cx="2466895" cy="565546"/>
          </a:xfrm>
          <a:custGeom>
            <a:avLst/>
            <a:gdLst>
              <a:gd name="T0" fmla="*/ 258 w 258"/>
              <a:gd name="T1" fmla="*/ 0 h 74"/>
              <a:gd name="T2" fmla="*/ 258 w 258"/>
              <a:gd name="T3" fmla="*/ 55 h 74"/>
              <a:gd name="T4" fmla="*/ 231 w 258"/>
              <a:gd name="T5" fmla="*/ 74 h 74"/>
              <a:gd name="T6" fmla="*/ 47 w 258"/>
              <a:gd name="T7" fmla="*/ 74 h 74"/>
              <a:gd name="T8" fmla="*/ 32 w 258"/>
              <a:gd name="T9" fmla="*/ 63 h 74"/>
              <a:gd name="T10" fmla="*/ 0 w 258"/>
              <a:gd name="T11" fmla="*/ 63 h 74"/>
              <a:gd name="T12" fmla="*/ 0 w 258"/>
              <a:gd name="T13" fmla="*/ 12 h 74"/>
              <a:gd name="T14" fmla="*/ 131 w 258"/>
              <a:gd name="T15" fmla="*/ 12 h 74"/>
              <a:gd name="T16" fmla="*/ 146 w 258"/>
              <a:gd name="T17" fmla="*/ 0 h 74"/>
              <a:gd name="T18" fmla="*/ 258 w 258"/>
              <a:gd name="T19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258" h="74">
                <a:moveTo>
                  <a:pt x="258" y="0"/>
                </a:moveTo>
                <a:lnTo>
                  <a:pt x="258" y="55"/>
                </a:lnTo>
                <a:lnTo>
                  <a:pt x="231" y="74"/>
                </a:lnTo>
                <a:lnTo>
                  <a:pt x="47" y="74"/>
                </a:lnTo>
                <a:lnTo>
                  <a:pt x="32" y="63"/>
                </a:lnTo>
                <a:lnTo>
                  <a:pt x="0" y="63"/>
                </a:lnTo>
                <a:lnTo>
                  <a:pt x="0" y="12"/>
                </a:lnTo>
                <a:lnTo>
                  <a:pt x="131" y="12"/>
                </a:lnTo>
                <a:lnTo>
                  <a:pt x="146" y="0"/>
                </a:lnTo>
                <a:lnTo>
                  <a:pt x="258" y="0"/>
                </a:ln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500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互联网计算</a:t>
            </a:r>
            <a:endParaRPr lang="zh-CN" altLang="en-US" sz="1500" spc="600" dirty="0">
              <a:solidFill>
                <a:schemeClr val="lt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75" name="椭圆 74">
            <a:extLst>
              <a:ext uri="{FF2B5EF4-FFF2-40B4-BE49-F238E27FC236}">
                <a16:creationId xmlns:a16="http://schemas.microsoft.com/office/drawing/2014/main" xmlns="" id="{5CCD70B0-C293-499F-A04D-CEEE992B5CFB}"/>
              </a:ext>
            </a:extLst>
          </p:cNvPr>
          <p:cNvSpPr/>
          <p:nvPr/>
        </p:nvSpPr>
        <p:spPr>
          <a:xfrm>
            <a:off x="3490047" y="1197702"/>
            <a:ext cx="118112" cy="118112"/>
          </a:xfrm>
          <a:prstGeom prst="ellipse">
            <a:avLst/>
          </a:prstGeom>
          <a:solidFill>
            <a:schemeClr val="bg1">
              <a:alpha val="99000"/>
            </a:schemeClr>
          </a:solidFill>
          <a:ln>
            <a:solidFill>
              <a:schemeClr val="accent1"/>
            </a:solidFill>
          </a:ln>
          <a:effectLst>
            <a:glow rad="139700">
              <a:srgbClr val="79D9FF">
                <a:alpha val="30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575D08C7-5BB5-4EA1-9F1A-9E1DEFFC6A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075" y="3909588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35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8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4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9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1" dur="200" fill="hold"/>
                                        <p:tgtEl>
                                          <p:spTgt spid="7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900"/>
                            </p:stCondLst>
                            <p:childTnLst>
                              <p:par>
                                <p:cTn id="33" presetID="8" presetClass="emph" presetSubtype="0" autoRev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34" dur="3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5" presetClass="emph" presetSubtype="0" repeatCount="2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6" dur="1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00"/>
                            </p:stCondLst>
                            <p:childTnLst>
                              <p:par>
                                <p:cTn id="50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500"/>
                            </p:stCondLst>
                            <p:childTnLst>
                              <p:par>
                                <p:cTn id="6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70" grpId="1" animBg="1"/>
      <p:bldP spid="71" grpId="1" animBg="1"/>
      <p:bldP spid="72" grpId="1" animBg="1"/>
      <p:bldP spid="74" grpId="1" animBg="1"/>
      <p:bldP spid="75" grpId="0" animBg="1"/>
      <p:bldP spid="75" grpId="1" animBg="1"/>
      <p:bldP spid="75" grpId="2" animBg="1"/>
      <p:bldP spid="75" grpId="3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6A10810E-5A0B-411E-A817-5254D05D7E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38B88C4F-D92C-485A-936B-587F0A0C2ED1}"/>
              </a:ext>
            </a:extLst>
          </p:cNvPr>
          <p:cNvSpPr txBox="1"/>
          <p:nvPr/>
        </p:nvSpPr>
        <p:spPr>
          <a:xfrm>
            <a:off x="3619565" y="2708317"/>
            <a:ext cx="2462213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77000">
                      <a:schemeClr val="accent5">
                        <a:lumMod val="20000"/>
                        <a:lumOff val="80000"/>
                        <a:alpha val="48000"/>
                      </a:schemeClr>
                    </a:gs>
                    <a:gs pos="52000">
                      <a:srgbClr val="E8EEF8"/>
                    </a:gs>
                    <a:gs pos="0">
                      <a:schemeClr val="bg1"/>
                    </a:gs>
                    <a:gs pos="100000">
                      <a:schemeClr val="accent5">
                        <a:lumMod val="40000"/>
                        <a:lumOff val="60000"/>
                        <a:alpha val="15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254000" algn="tl" rotWithShape="0">
                    <a:srgbClr val="296BEF">
                      <a:alpha val="56000"/>
                    </a:srgbClr>
                  </a:outerShdw>
                </a:effectLst>
              </a:defRPr>
            </a:lvl1pPr>
          </a:lstStyle>
          <a:p>
            <a:r>
              <a:rPr lang="zh-CN" altLang="en-US" sz="3200" b="0" dirty="0">
                <a:gradFill flip="none" rotWithShape="1">
                  <a:gsLst>
                    <a:gs pos="40000">
                      <a:srgbClr val="E8EEF8"/>
                    </a:gs>
                    <a:gs pos="0">
                      <a:schemeClr val="bg1"/>
                    </a:gs>
                    <a:gs pos="98230">
                      <a:srgbClr val="F4F7FC"/>
                    </a:gs>
                    <a:gs pos="59000">
                      <a:srgbClr val="646397"/>
                    </a:gs>
                  </a:gsLst>
                  <a:lin ang="5400000" scaled="0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互联网大数据</a:t>
            </a: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xmlns="" id="{367997A6-2B63-40D3-85B7-63A8402FAC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66945" y="3781425"/>
            <a:ext cx="7367455" cy="1362075"/>
          </a:xfrm>
          <a:prstGeom prst="rect">
            <a:avLst/>
          </a:prstGeom>
          <a:effectLst>
            <a:glow rad="88900">
              <a:schemeClr val="accent1">
                <a:satMod val="175000"/>
                <a:alpha val="26000"/>
              </a:schemeClr>
            </a:glow>
            <a:softEdge rad="0"/>
          </a:effectLst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2855A781-9B1F-48BB-BFB7-0C34D592AC60}"/>
              </a:ext>
            </a:extLst>
          </p:cNvPr>
          <p:cNvCxnSpPr/>
          <p:nvPr/>
        </p:nvCxnSpPr>
        <p:spPr>
          <a:xfrm>
            <a:off x="2959294" y="2571750"/>
            <a:ext cx="3886200" cy="0"/>
          </a:xfrm>
          <a:prstGeom prst="line">
            <a:avLst/>
          </a:prstGeom>
          <a:noFill/>
          <a:ln w="12700" cap="flat">
            <a:gradFill>
              <a:gsLst>
                <a:gs pos="0">
                  <a:srgbClr val="9974B4">
                    <a:alpha val="30000"/>
                  </a:srgbClr>
                </a:gs>
                <a:gs pos="36000">
                  <a:srgbClr val="9974B4"/>
                </a:gs>
                <a:gs pos="61000">
                  <a:schemeClr val="accent5">
                    <a:lumMod val="60000"/>
                    <a:lumOff val="40000"/>
                  </a:schemeClr>
                </a:gs>
                <a:gs pos="100000">
                  <a:srgbClr val="9974B4">
                    <a:alpha val="30000"/>
                  </a:srgbClr>
                </a:gs>
              </a:gsLst>
              <a:lin ang="0" scaled="0"/>
            </a:gradFill>
            <a:prstDash val="solid"/>
            <a:miter lim="800000"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56823B16-CA1A-40CF-B36A-08AAC603987A}"/>
              </a:ext>
            </a:extLst>
          </p:cNvPr>
          <p:cNvCxnSpPr/>
          <p:nvPr/>
        </p:nvCxnSpPr>
        <p:spPr>
          <a:xfrm>
            <a:off x="2959294" y="3333355"/>
            <a:ext cx="3886200" cy="0"/>
          </a:xfrm>
          <a:prstGeom prst="line">
            <a:avLst/>
          </a:prstGeom>
          <a:noFill/>
          <a:ln w="12700" cap="flat">
            <a:gradFill>
              <a:gsLst>
                <a:gs pos="0">
                  <a:srgbClr val="9974B4">
                    <a:alpha val="30000"/>
                  </a:srgbClr>
                </a:gs>
                <a:gs pos="36000">
                  <a:srgbClr val="9974B4"/>
                </a:gs>
                <a:gs pos="61000">
                  <a:schemeClr val="accent5">
                    <a:lumMod val="60000"/>
                    <a:lumOff val="40000"/>
                  </a:schemeClr>
                </a:gs>
                <a:gs pos="100000">
                  <a:srgbClr val="9974B4">
                    <a:alpha val="30000"/>
                  </a:srgbClr>
                </a:gs>
              </a:gsLst>
              <a:lin ang="0" scaled="0"/>
            </a:gradFill>
            <a:prstDash val="solid"/>
            <a:miter lim="800000"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pic>
        <p:nvPicPr>
          <p:cNvPr id="11" name="1">
            <a:extLst>
              <a:ext uri="{FF2B5EF4-FFF2-40B4-BE49-F238E27FC236}">
                <a16:creationId xmlns:a16="http://schemas.microsoft.com/office/drawing/2014/main" xmlns="" id="{81E64026-07E7-402A-B244-7E8EB78D12B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100000"/>
                    </a14:imgEffect>
                    <a14:imgEffect>
                      <a14:colorTemperature colorTemp="11500"/>
                    </a14:imgEffect>
                    <a14:imgEffect>
                      <a14:saturation sat="386000"/>
                    </a14:imgEffect>
                    <a14:imgEffect>
                      <a14:brightnessContrast bright="95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9133" y="677311"/>
            <a:ext cx="943854" cy="1757873"/>
          </a:xfrm>
          <a:prstGeom prst="rect">
            <a:avLst/>
          </a:prstGeom>
          <a:effectLst>
            <a:outerShdw blurRad="419100" sx="102000" sy="102000" algn="ctr" rotWithShape="0">
              <a:schemeClr val="accent5">
                <a:lumMod val="20000"/>
                <a:lumOff val="80000"/>
                <a:alpha val="40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991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10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30094DC2-D721-4D49-8CFC-CA849B469D6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C5DC07AC-BCF1-40E2-BD74-54C9C744117A}"/>
              </a:ext>
            </a:extLst>
          </p:cNvPr>
          <p:cNvSpPr txBox="1"/>
          <p:nvPr/>
        </p:nvSpPr>
        <p:spPr>
          <a:xfrm>
            <a:off x="9923282" y="3527740"/>
            <a:ext cx="2733121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en-US" altLang="zh-CN" sz="3600" dirty="0">
                <a:gradFill flip="none" rotWithShape="1">
                  <a:gsLst>
                    <a:gs pos="77000">
                      <a:srgbClr val="71728F"/>
                    </a:gs>
                    <a:gs pos="52000">
                      <a:srgbClr val="E8EEF8"/>
                    </a:gs>
                    <a:gs pos="0">
                      <a:schemeClr val="bg1"/>
                    </a:gs>
                    <a:gs pos="100000">
                      <a:srgbClr val="464569"/>
                    </a:gs>
                  </a:gsLst>
                  <a:lin ang="5400000" scaled="1"/>
                  <a:tileRect/>
                </a:gradFill>
              </a:rPr>
              <a:t>CONTENTS</a:t>
            </a:r>
            <a:endParaRPr lang="zh-CN" altLang="en-US" sz="3600" dirty="0">
              <a:gradFill flip="none" rotWithShape="1">
                <a:gsLst>
                  <a:gs pos="77000">
                    <a:srgbClr val="71728F"/>
                  </a:gs>
                  <a:gs pos="52000">
                    <a:srgbClr val="E8EEF8"/>
                  </a:gs>
                  <a:gs pos="0">
                    <a:schemeClr val="bg1"/>
                  </a:gs>
                  <a:gs pos="100000">
                    <a:srgbClr val="464569"/>
                  </a:gs>
                </a:gsLst>
                <a:lin ang="5400000" scaled="1"/>
                <a:tileRect/>
              </a:gradFill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C49878E5-4852-4642-8F45-A5C041F3B5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812" y="913427"/>
            <a:ext cx="3557006" cy="3314700"/>
          </a:xfrm>
          <a:prstGeom prst="rect">
            <a:avLst/>
          </a:prstGeom>
        </p:spPr>
      </p:pic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7215A31A-E9F4-45A5-8DDB-C26821031565}"/>
              </a:ext>
            </a:extLst>
          </p:cNvPr>
          <p:cNvSpPr txBox="1"/>
          <p:nvPr/>
        </p:nvSpPr>
        <p:spPr>
          <a:xfrm>
            <a:off x="3289822" y="1060328"/>
            <a:ext cx="1577355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2800" dirty="0">
                <a:gradFill flip="none" rotWithShape="1">
                  <a:gsLst>
                    <a:gs pos="77000">
                      <a:srgbClr val="71728F"/>
                    </a:gs>
                    <a:gs pos="52000">
                      <a:srgbClr val="E8EEF8"/>
                    </a:gs>
                    <a:gs pos="0">
                      <a:schemeClr val="bg1"/>
                    </a:gs>
                    <a:gs pos="100000">
                      <a:srgbClr val="464569"/>
                    </a:gs>
                  </a:gsLst>
                  <a:lin ang="5400000" scaled="1"/>
                  <a:tileRect/>
                </a:gradFill>
                <a:latin typeface="Mobitale Versalete (正文)"/>
              </a:rPr>
              <a:t>领导寄语 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12D55EA-9C5B-4E49-B802-098D8C61A963}"/>
              </a:ext>
            </a:extLst>
          </p:cNvPr>
          <p:cNvGrpSpPr/>
          <p:nvPr/>
        </p:nvGrpSpPr>
        <p:grpSpPr>
          <a:xfrm>
            <a:off x="3249361" y="974729"/>
            <a:ext cx="2645277" cy="656871"/>
            <a:chOff x="1109514" y="3527740"/>
            <a:chExt cx="3462486" cy="656871"/>
          </a:xfrm>
        </p:grpSpPr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xmlns="" id="{6FECF10B-6834-49CD-890B-689134BBAE03}"/>
                </a:ext>
              </a:extLst>
            </p:cNvPr>
            <p:cNvCxnSpPr/>
            <p:nvPr/>
          </p:nvCxnSpPr>
          <p:spPr>
            <a:xfrm>
              <a:off x="1109514" y="3527740"/>
              <a:ext cx="3462486" cy="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>
              <a:extLst>
                <a:ext uri="{FF2B5EF4-FFF2-40B4-BE49-F238E27FC236}">
                  <a16:creationId xmlns:a16="http://schemas.microsoft.com/office/drawing/2014/main" xmlns="" id="{A9C63066-469F-41B8-9895-23811F431F37}"/>
                </a:ext>
              </a:extLst>
            </p:cNvPr>
            <p:cNvCxnSpPr/>
            <p:nvPr/>
          </p:nvCxnSpPr>
          <p:spPr>
            <a:xfrm>
              <a:off x="1109514" y="4184611"/>
              <a:ext cx="3462486" cy="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</a:schemeClr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xmlns="" id="{2F1933A8-EBF4-4161-B161-A63874421A92}"/>
                </a:ext>
              </a:extLst>
            </p:cNvPr>
            <p:cNvCxnSpPr/>
            <p:nvPr/>
          </p:nvCxnSpPr>
          <p:spPr>
            <a:xfrm>
              <a:off x="1109514" y="4184611"/>
              <a:ext cx="1265040" cy="0"/>
            </a:xfrm>
            <a:prstGeom prst="line">
              <a:avLst/>
            </a:prstGeom>
            <a:ln w="57150" cap="rnd">
              <a:solidFill>
                <a:schemeClr val="bg1"/>
              </a:solidFill>
            </a:ln>
            <a:effectLst>
              <a:outerShdw blurRad="203200" sx="102000" sy="102000" algn="ctr" rotWithShape="0">
                <a:schemeClr val="accent5">
                  <a:lumMod val="20000"/>
                  <a:lumOff val="80000"/>
                  <a:alpha val="70000"/>
                </a:schemeClr>
              </a:out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xmlns="" id="{2F1E1810-5D3C-442C-914A-A4EAB83B25D7}"/>
              </a:ext>
            </a:extLst>
          </p:cNvPr>
          <p:cNvSpPr/>
          <p:nvPr/>
        </p:nvSpPr>
        <p:spPr>
          <a:xfrm>
            <a:off x="1154786" y="913427"/>
            <a:ext cx="1737959" cy="2792722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3D1127FB-1B06-4223-AE34-BA7E46A898D5}"/>
              </a:ext>
            </a:extLst>
          </p:cNvPr>
          <p:cNvSpPr/>
          <p:nvPr/>
        </p:nvSpPr>
        <p:spPr>
          <a:xfrm>
            <a:off x="1269732" y="1067003"/>
            <a:ext cx="1428343" cy="1520215"/>
          </a:xfrm>
          <a:prstGeom prst="rect">
            <a:avLst/>
          </a:prstGeom>
          <a:blipFill>
            <a:blip r:embed="rId6"/>
            <a:stretch>
              <a:fillRect l="-557" t="359" r="-2070" b="308"/>
            </a:stretch>
          </a:blip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6E20418D-1767-4099-88B2-5B090255A962}"/>
              </a:ext>
            </a:extLst>
          </p:cNvPr>
          <p:cNvSpPr txBox="1"/>
          <p:nvPr/>
        </p:nvSpPr>
        <p:spPr>
          <a:xfrm>
            <a:off x="1619253" y="2740794"/>
            <a:ext cx="772647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en-US" altLang="zh-CN" sz="2800" dirty="0">
                <a:gradFill flip="none" rotWithShape="1">
                  <a:gsLst>
                    <a:gs pos="77000">
                      <a:srgbClr val="71728F"/>
                    </a:gs>
                    <a:gs pos="52000">
                      <a:srgbClr val="E8EEF8"/>
                    </a:gs>
                    <a:gs pos="0">
                      <a:schemeClr val="bg1"/>
                    </a:gs>
                    <a:gs pos="100000">
                      <a:srgbClr val="464569"/>
                    </a:gs>
                  </a:gsLst>
                  <a:lin ang="5400000" scaled="1"/>
                  <a:tileRect/>
                </a:gradFill>
                <a:latin typeface="Mobitale Versalete (正文)"/>
              </a:rPr>
              <a:t>CEO</a:t>
            </a:r>
            <a:endParaRPr lang="zh-CN" altLang="en-US" sz="2800" dirty="0">
              <a:gradFill flip="none" rotWithShape="1">
                <a:gsLst>
                  <a:gs pos="77000">
                    <a:srgbClr val="71728F"/>
                  </a:gs>
                  <a:gs pos="52000">
                    <a:srgbClr val="E8EEF8"/>
                  </a:gs>
                  <a:gs pos="0">
                    <a:schemeClr val="bg1"/>
                  </a:gs>
                  <a:gs pos="100000">
                    <a:srgbClr val="464569"/>
                  </a:gs>
                </a:gsLst>
                <a:lin ang="5400000" scaled="1"/>
                <a:tileRect/>
              </a:gradFill>
              <a:latin typeface="Mobitale Versalete (正文)"/>
            </a:endParaRP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xmlns="" id="{CDD3E71C-B950-4499-AAED-D5F173B322C7}"/>
              </a:ext>
            </a:extLst>
          </p:cNvPr>
          <p:cNvSpPr txBox="1"/>
          <p:nvPr/>
        </p:nvSpPr>
        <p:spPr>
          <a:xfrm>
            <a:off x="3235147" y="1868158"/>
            <a:ext cx="2645278" cy="19104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zh-CN" altLang="en-US" sz="1050" dirty="0">
                <a:solidFill>
                  <a:schemeClr val="accent5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华为是全球领先的信息与通信技术</a:t>
            </a:r>
            <a:r>
              <a:rPr lang="en-US" altLang="zh-CN" sz="1050" dirty="0">
                <a:solidFill>
                  <a:schemeClr val="accent5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(ICT)</a:t>
            </a:r>
            <a:r>
              <a:rPr lang="zh-CN" altLang="en-US" sz="1050" dirty="0">
                <a:solidFill>
                  <a:schemeClr val="accent5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解决方案供应商，专注于</a:t>
            </a:r>
            <a:r>
              <a:rPr lang="en-US" altLang="zh-CN" sz="1050" dirty="0">
                <a:solidFill>
                  <a:schemeClr val="accent5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ICT</a:t>
            </a:r>
            <a:r>
              <a:rPr lang="zh-CN" altLang="en-US" sz="1050" dirty="0">
                <a:solidFill>
                  <a:schemeClr val="accent5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领域，坚持稳健经营、持续创新、开放合作，在电信运营商、企业、终端和云计算等领域构筑了端到端的解决方案优势，为运营商客户、企业客户和消费者提供有竞争力的</a:t>
            </a:r>
            <a:r>
              <a:rPr lang="en-US" altLang="zh-CN" sz="1050" dirty="0">
                <a:solidFill>
                  <a:schemeClr val="accent5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ICT</a:t>
            </a:r>
            <a:r>
              <a:rPr lang="zh-CN" altLang="en-US" sz="1050" dirty="0">
                <a:solidFill>
                  <a:schemeClr val="accent5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解决方案、产品和服务，。业务遍及全球</a:t>
            </a:r>
            <a:r>
              <a:rPr lang="en-US" altLang="zh-CN" sz="1050" dirty="0">
                <a:solidFill>
                  <a:schemeClr val="accent5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170</a:t>
            </a:r>
            <a:r>
              <a:rPr lang="zh-CN" altLang="en-US" sz="1050" dirty="0">
                <a:solidFill>
                  <a:schemeClr val="accent5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多个国家和地区，服务全世界三分之一以上的人口。</a:t>
            </a:r>
            <a:endParaRPr lang="en-US" altLang="zh-CN" sz="1050" dirty="0">
              <a:solidFill>
                <a:schemeClr val="accent5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0D2845B2-D943-44C0-B391-64FDE8BE2D5C}"/>
              </a:ext>
            </a:extLst>
          </p:cNvPr>
          <p:cNvSpPr txBox="1"/>
          <p:nvPr/>
        </p:nvSpPr>
        <p:spPr>
          <a:xfrm>
            <a:off x="1313080" y="3212279"/>
            <a:ext cx="138499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dirty="0">
                <a:gradFill flip="none" rotWithShape="1">
                  <a:gsLst>
                    <a:gs pos="77000">
                      <a:srgbClr val="71728F"/>
                    </a:gs>
                    <a:gs pos="52000">
                      <a:srgbClr val="E8EEF8"/>
                    </a:gs>
                    <a:gs pos="0">
                      <a:schemeClr val="bg1"/>
                    </a:gs>
                    <a:gs pos="100000">
                      <a:srgbClr val="464569"/>
                    </a:gs>
                  </a:gsLst>
                  <a:lin ang="5400000" scaled="1"/>
                  <a:tileRect/>
                </a:gradFill>
                <a:latin typeface="Mobitale Versalete (正文)"/>
              </a:rPr>
              <a:t>微软兼执行官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9ED42C8C-AAD5-44AF-BDC7-144A55D44098}"/>
              </a:ext>
            </a:extLst>
          </p:cNvPr>
          <p:cNvCxnSpPr/>
          <p:nvPr/>
        </p:nvCxnSpPr>
        <p:spPr>
          <a:xfrm>
            <a:off x="6526547" y="4033887"/>
            <a:ext cx="0" cy="376238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  <a:alpha val="40000"/>
              </a:schemeClr>
            </a:solidFill>
            <a:headEnd type="none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7A9D79FC-C541-44C0-92EC-02047040837D}"/>
              </a:ext>
            </a:extLst>
          </p:cNvPr>
          <p:cNvCxnSpPr/>
          <p:nvPr/>
        </p:nvCxnSpPr>
        <p:spPr>
          <a:xfrm flipH="1">
            <a:off x="6090779" y="3974356"/>
            <a:ext cx="383381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  <a:alpha val="40000"/>
              </a:schemeClr>
            </a:solidFill>
            <a:headEnd type="none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7223446A-5497-4A55-9174-F460A718ED5B}"/>
              </a:ext>
            </a:extLst>
          </p:cNvPr>
          <p:cNvGrpSpPr/>
          <p:nvPr/>
        </p:nvGrpSpPr>
        <p:grpSpPr>
          <a:xfrm>
            <a:off x="6474160" y="459128"/>
            <a:ext cx="800542" cy="800540"/>
            <a:chOff x="10673275" y="1829892"/>
            <a:chExt cx="715108" cy="715108"/>
          </a:xfrm>
        </p:grpSpPr>
        <p:cxnSp>
          <p:nvCxnSpPr>
            <p:cNvPr id="21" name="直接连接符 20">
              <a:extLst>
                <a:ext uri="{FF2B5EF4-FFF2-40B4-BE49-F238E27FC236}">
                  <a16:creationId xmlns:a16="http://schemas.microsoft.com/office/drawing/2014/main" xmlns="" id="{CF4B972B-DBD9-4483-A91A-8E1B5D5964F2}"/>
                </a:ext>
              </a:extLst>
            </p:cNvPr>
            <p:cNvCxnSpPr/>
            <p:nvPr/>
          </p:nvCxnSpPr>
          <p:spPr>
            <a:xfrm>
              <a:off x="10673275" y="2187446"/>
              <a:ext cx="715108" cy="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  <a:alpha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直接连接符 21">
              <a:extLst>
                <a:ext uri="{FF2B5EF4-FFF2-40B4-BE49-F238E27FC236}">
                  <a16:creationId xmlns:a16="http://schemas.microsoft.com/office/drawing/2014/main" xmlns="" id="{2CB7FB30-03BB-4EDB-B371-45CC2A6FA69F}"/>
                </a:ext>
              </a:extLst>
            </p:cNvPr>
            <p:cNvCxnSpPr/>
            <p:nvPr/>
          </p:nvCxnSpPr>
          <p:spPr>
            <a:xfrm rot="16200000">
              <a:off x="10673275" y="2187446"/>
              <a:ext cx="715108" cy="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  <a:alpha val="40000"/>
                </a:schemeClr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01B9CE10-1E27-4D35-B3C0-266D3ED4041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075" y="3909588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2187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0" dur="60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1" dur="6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60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140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500" fill="hold"/>
                                        <p:tgtEl>
                                          <p:spTgt spid="2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32" grpId="0"/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śḻîdê">
            <a:extLst>
              <a:ext uri="{FF2B5EF4-FFF2-40B4-BE49-F238E27FC236}">
                <a16:creationId xmlns:a16="http://schemas.microsoft.com/office/drawing/2014/main" xmlns="" id="{9E77A6AF-9DB8-4ABB-A958-8FB97F2A2B1B}"/>
              </a:ext>
            </a:extLst>
          </p:cNvPr>
          <p:cNvSpPr/>
          <p:nvPr/>
        </p:nvSpPr>
        <p:spPr bwMode="auto">
          <a:xfrm flipV="1">
            <a:off x="4751886" y="2313910"/>
            <a:ext cx="0" cy="350662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10" name="îṥ1ïḋê">
            <a:extLst>
              <a:ext uri="{FF2B5EF4-FFF2-40B4-BE49-F238E27FC236}">
                <a16:creationId xmlns:a16="http://schemas.microsoft.com/office/drawing/2014/main" xmlns="" id="{0DBB45C2-6C23-499E-BE4B-E79EF03F0700}"/>
              </a:ext>
            </a:extLst>
          </p:cNvPr>
          <p:cNvSpPr/>
          <p:nvPr/>
        </p:nvSpPr>
        <p:spPr bwMode="auto">
          <a:xfrm>
            <a:off x="4303426" y="1706395"/>
            <a:ext cx="911310" cy="952966"/>
          </a:xfrm>
          <a:custGeom>
            <a:avLst/>
            <a:gdLst>
              <a:gd name="T0" fmla="*/ 668 w 668"/>
              <a:gd name="T1" fmla="*/ 334 h 751"/>
              <a:gd name="T2" fmla="*/ 334 w 668"/>
              <a:gd name="T3" fmla="*/ 0 h 751"/>
              <a:gd name="T4" fmla="*/ 0 w 668"/>
              <a:gd name="T5" fmla="*/ 334 h 751"/>
              <a:gd name="T6" fmla="*/ 193 w 668"/>
              <a:gd name="T7" fmla="*/ 637 h 751"/>
              <a:gd name="T8" fmla="*/ 193 w 668"/>
              <a:gd name="T9" fmla="*/ 705 h 751"/>
              <a:gd name="T10" fmla="*/ 251 w 668"/>
              <a:gd name="T11" fmla="*/ 751 h 751"/>
              <a:gd name="T12" fmla="*/ 415 w 668"/>
              <a:gd name="T13" fmla="*/ 751 h 751"/>
              <a:gd name="T14" fmla="*/ 473 w 668"/>
              <a:gd name="T15" fmla="*/ 705 h 751"/>
              <a:gd name="T16" fmla="*/ 473 w 668"/>
              <a:gd name="T17" fmla="*/ 639 h 751"/>
              <a:gd name="T18" fmla="*/ 668 w 668"/>
              <a:gd name="T19" fmla="*/ 334 h 7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668" h="751">
                <a:moveTo>
                  <a:pt x="668" y="334"/>
                </a:moveTo>
                <a:cubicBezTo>
                  <a:pt x="668" y="150"/>
                  <a:pt x="518" y="0"/>
                  <a:pt x="334" y="0"/>
                </a:cubicBezTo>
                <a:cubicBezTo>
                  <a:pt x="149" y="0"/>
                  <a:pt x="0" y="150"/>
                  <a:pt x="0" y="334"/>
                </a:cubicBezTo>
                <a:cubicBezTo>
                  <a:pt x="0" y="468"/>
                  <a:pt x="77" y="583"/>
                  <a:pt x="193" y="637"/>
                </a:cubicBezTo>
                <a:cubicBezTo>
                  <a:pt x="193" y="705"/>
                  <a:pt x="193" y="705"/>
                  <a:pt x="193" y="705"/>
                </a:cubicBezTo>
                <a:cubicBezTo>
                  <a:pt x="193" y="730"/>
                  <a:pt x="219" y="751"/>
                  <a:pt x="251" y="751"/>
                </a:cubicBezTo>
                <a:cubicBezTo>
                  <a:pt x="415" y="751"/>
                  <a:pt x="415" y="751"/>
                  <a:pt x="415" y="751"/>
                </a:cubicBezTo>
                <a:cubicBezTo>
                  <a:pt x="447" y="751"/>
                  <a:pt x="473" y="730"/>
                  <a:pt x="473" y="705"/>
                </a:cubicBezTo>
                <a:cubicBezTo>
                  <a:pt x="473" y="639"/>
                  <a:pt x="473" y="639"/>
                  <a:pt x="473" y="639"/>
                </a:cubicBezTo>
                <a:cubicBezTo>
                  <a:pt x="585" y="586"/>
                  <a:pt x="668" y="470"/>
                  <a:pt x="668" y="334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11" name="îṡļíḋé">
            <a:extLst>
              <a:ext uri="{FF2B5EF4-FFF2-40B4-BE49-F238E27FC236}">
                <a16:creationId xmlns:a16="http://schemas.microsoft.com/office/drawing/2014/main" xmlns="" id="{2F2DCACD-FB7F-4861-80B8-BD31D49325D6}"/>
              </a:ext>
            </a:extLst>
          </p:cNvPr>
          <p:cNvSpPr/>
          <p:nvPr/>
        </p:nvSpPr>
        <p:spPr bwMode="auto">
          <a:xfrm>
            <a:off x="4639971" y="2668295"/>
            <a:ext cx="236621" cy="107953"/>
          </a:xfrm>
          <a:custGeom>
            <a:avLst/>
            <a:gdLst>
              <a:gd name="T0" fmla="*/ 0 w 173"/>
              <a:gd name="T1" fmla="*/ 0 h 85"/>
              <a:gd name="T2" fmla="*/ 86 w 173"/>
              <a:gd name="T3" fmla="*/ 85 h 85"/>
              <a:gd name="T4" fmla="*/ 173 w 173"/>
              <a:gd name="T5" fmla="*/ 0 h 85"/>
              <a:gd name="T6" fmla="*/ 0 w 173"/>
              <a:gd name="T7" fmla="*/ 0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3" h="85">
                <a:moveTo>
                  <a:pt x="0" y="0"/>
                </a:moveTo>
                <a:cubicBezTo>
                  <a:pt x="0" y="47"/>
                  <a:pt x="39" y="85"/>
                  <a:pt x="86" y="85"/>
                </a:cubicBezTo>
                <a:cubicBezTo>
                  <a:pt x="133" y="85"/>
                  <a:pt x="172" y="47"/>
                  <a:pt x="173" y="0"/>
                </a:cubicBez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12" name="iṩliḋè">
            <a:extLst>
              <a:ext uri="{FF2B5EF4-FFF2-40B4-BE49-F238E27FC236}">
                <a16:creationId xmlns:a16="http://schemas.microsoft.com/office/drawing/2014/main" xmlns="" id="{E8967EFE-4C77-408C-9841-FBC4DD52E683}"/>
              </a:ext>
            </a:extLst>
          </p:cNvPr>
          <p:cNvSpPr/>
          <p:nvPr/>
        </p:nvSpPr>
        <p:spPr bwMode="auto">
          <a:xfrm>
            <a:off x="4629579" y="2025043"/>
            <a:ext cx="227828" cy="209206"/>
          </a:xfrm>
          <a:custGeom>
            <a:avLst/>
            <a:gdLst>
              <a:gd name="T0" fmla="*/ 85 w 167"/>
              <a:gd name="T1" fmla="*/ 165 h 165"/>
              <a:gd name="T2" fmla="*/ 64 w 167"/>
              <a:gd name="T3" fmla="*/ 162 h 165"/>
              <a:gd name="T4" fmla="*/ 63 w 167"/>
              <a:gd name="T5" fmla="*/ 162 h 165"/>
              <a:gd name="T6" fmla="*/ 56 w 167"/>
              <a:gd name="T7" fmla="*/ 159 h 165"/>
              <a:gd name="T8" fmla="*/ 24 w 167"/>
              <a:gd name="T9" fmla="*/ 140 h 165"/>
              <a:gd name="T10" fmla="*/ 0 w 167"/>
              <a:gd name="T11" fmla="*/ 82 h 165"/>
              <a:gd name="T12" fmla="*/ 24 w 167"/>
              <a:gd name="T13" fmla="*/ 24 h 165"/>
              <a:gd name="T14" fmla="*/ 24 w 167"/>
              <a:gd name="T15" fmla="*/ 24 h 165"/>
              <a:gd name="T16" fmla="*/ 40 w 167"/>
              <a:gd name="T17" fmla="*/ 12 h 165"/>
              <a:gd name="T18" fmla="*/ 41 w 167"/>
              <a:gd name="T19" fmla="*/ 11 h 165"/>
              <a:gd name="T20" fmla="*/ 82 w 167"/>
              <a:gd name="T21" fmla="*/ 0 h 165"/>
              <a:gd name="T22" fmla="*/ 82 w 167"/>
              <a:gd name="T23" fmla="*/ 0 h 165"/>
              <a:gd name="T24" fmla="*/ 82 w 167"/>
              <a:gd name="T25" fmla="*/ 0 h 165"/>
              <a:gd name="T26" fmla="*/ 125 w 167"/>
              <a:gd name="T27" fmla="*/ 12 h 165"/>
              <a:gd name="T28" fmla="*/ 156 w 167"/>
              <a:gd name="T29" fmla="*/ 43 h 165"/>
              <a:gd name="T30" fmla="*/ 163 w 167"/>
              <a:gd name="T31" fmla="*/ 62 h 165"/>
              <a:gd name="T32" fmla="*/ 164 w 167"/>
              <a:gd name="T33" fmla="*/ 62 h 165"/>
              <a:gd name="T34" fmla="*/ 164 w 167"/>
              <a:gd name="T35" fmla="*/ 106 h 165"/>
              <a:gd name="T36" fmla="*/ 126 w 167"/>
              <a:gd name="T37" fmla="*/ 154 h 165"/>
              <a:gd name="T38" fmla="*/ 85 w 167"/>
              <a:gd name="T39" fmla="*/ 165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67" h="165">
                <a:moveTo>
                  <a:pt x="85" y="165"/>
                </a:moveTo>
                <a:cubicBezTo>
                  <a:pt x="78" y="165"/>
                  <a:pt x="71" y="164"/>
                  <a:pt x="64" y="162"/>
                </a:cubicBezTo>
                <a:cubicBezTo>
                  <a:pt x="63" y="162"/>
                  <a:pt x="63" y="162"/>
                  <a:pt x="63" y="162"/>
                </a:cubicBezTo>
                <a:cubicBezTo>
                  <a:pt x="56" y="159"/>
                  <a:pt x="56" y="159"/>
                  <a:pt x="56" y="159"/>
                </a:cubicBezTo>
                <a:cubicBezTo>
                  <a:pt x="44" y="155"/>
                  <a:pt x="33" y="149"/>
                  <a:pt x="24" y="140"/>
                </a:cubicBezTo>
                <a:cubicBezTo>
                  <a:pt x="9" y="124"/>
                  <a:pt x="0" y="103"/>
                  <a:pt x="0" y="82"/>
                </a:cubicBezTo>
                <a:cubicBezTo>
                  <a:pt x="0" y="60"/>
                  <a:pt x="9" y="39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40" y="12"/>
                  <a:pt x="40" y="12"/>
                  <a:pt x="40" y="12"/>
                </a:cubicBezTo>
                <a:cubicBezTo>
                  <a:pt x="41" y="11"/>
                  <a:pt x="41" y="11"/>
                  <a:pt x="41" y="11"/>
                </a:cubicBezTo>
                <a:cubicBezTo>
                  <a:pt x="53" y="4"/>
                  <a:pt x="67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99" y="2"/>
                  <a:pt x="109" y="3"/>
                  <a:pt x="125" y="12"/>
                </a:cubicBezTo>
                <a:cubicBezTo>
                  <a:pt x="135" y="18"/>
                  <a:pt x="149" y="30"/>
                  <a:pt x="156" y="43"/>
                </a:cubicBezTo>
                <a:cubicBezTo>
                  <a:pt x="163" y="62"/>
                  <a:pt x="163" y="62"/>
                  <a:pt x="163" y="62"/>
                </a:cubicBezTo>
                <a:cubicBezTo>
                  <a:pt x="164" y="62"/>
                  <a:pt x="164" y="62"/>
                  <a:pt x="164" y="62"/>
                </a:cubicBezTo>
                <a:cubicBezTo>
                  <a:pt x="167" y="77"/>
                  <a:pt x="167" y="91"/>
                  <a:pt x="164" y="106"/>
                </a:cubicBezTo>
                <a:cubicBezTo>
                  <a:pt x="158" y="126"/>
                  <a:pt x="144" y="144"/>
                  <a:pt x="126" y="154"/>
                </a:cubicBezTo>
                <a:cubicBezTo>
                  <a:pt x="114" y="161"/>
                  <a:pt x="100" y="165"/>
                  <a:pt x="85" y="165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13" name="îṣlîḓe">
            <a:extLst>
              <a:ext uri="{FF2B5EF4-FFF2-40B4-BE49-F238E27FC236}">
                <a16:creationId xmlns:a16="http://schemas.microsoft.com/office/drawing/2014/main" xmlns="" id="{F3B99D14-DC9A-4717-890F-511CE24AA862}"/>
              </a:ext>
            </a:extLst>
          </p:cNvPr>
          <p:cNvSpPr/>
          <p:nvPr/>
        </p:nvSpPr>
        <p:spPr bwMode="auto">
          <a:xfrm>
            <a:off x="4620786" y="2017598"/>
            <a:ext cx="246214" cy="225585"/>
          </a:xfrm>
          <a:custGeom>
            <a:avLst/>
            <a:gdLst>
              <a:gd name="T0" fmla="*/ 88 w 180"/>
              <a:gd name="T1" fmla="*/ 13 h 178"/>
              <a:gd name="T2" fmla="*/ 127 w 180"/>
              <a:gd name="T3" fmla="*/ 23 h 178"/>
              <a:gd name="T4" fmla="*/ 156 w 180"/>
              <a:gd name="T5" fmla="*/ 52 h 178"/>
              <a:gd name="T6" fmla="*/ 163 w 180"/>
              <a:gd name="T7" fmla="*/ 70 h 178"/>
              <a:gd name="T8" fmla="*/ 163 w 180"/>
              <a:gd name="T9" fmla="*/ 110 h 178"/>
              <a:gd name="T10" fmla="*/ 129 w 180"/>
              <a:gd name="T11" fmla="*/ 155 h 178"/>
              <a:gd name="T12" fmla="*/ 91 w 180"/>
              <a:gd name="T13" fmla="*/ 165 h 178"/>
              <a:gd name="T14" fmla="*/ 71 w 180"/>
              <a:gd name="T15" fmla="*/ 162 h 178"/>
              <a:gd name="T16" fmla="*/ 65 w 180"/>
              <a:gd name="T17" fmla="*/ 159 h 178"/>
              <a:gd name="T18" fmla="*/ 35 w 180"/>
              <a:gd name="T19" fmla="*/ 141 h 178"/>
              <a:gd name="T20" fmla="*/ 13 w 180"/>
              <a:gd name="T21" fmla="*/ 88 h 178"/>
              <a:gd name="T22" fmla="*/ 35 w 180"/>
              <a:gd name="T23" fmla="*/ 35 h 178"/>
              <a:gd name="T24" fmla="*/ 50 w 180"/>
              <a:gd name="T25" fmla="*/ 23 h 178"/>
              <a:gd name="T26" fmla="*/ 88 w 180"/>
              <a:gd name="T27" fmla="*/ 13 h 178"/>
              <a:gd name="T28" fmla="*/ 88 w 180"/>
              <a:gd name="T29" fmla="*/ 0 h 178"/>
              <a:gd name="T30" fmla="*/ 88 w 180"/>
              <a:gd name="T31" fmla="*/ 0 h 178"/>
              <a:gd name="T32" fmla="*/ 43 w 180"/>
              <a:gd name="T33" fmla="*/ 12 h 178"/>
              <a:gd name="T34" fmla="*/ 43 w 180"/>
              <a:gd name="T35" fmla="*/ 12 h 178"/>
              <a:gd name="T36" fmla="*/ 42 w 180"/>
              <a:gd name="T37" fmla="*/ 13 h 178"/>
              <a:gd name="T38" fmla="*/ 27 w 180"/>
              <a:gd name="T39" fmla="*/ 24 h 178"/>
              <a:gd name="T40" fmla="*/ 26 w 180"/>
              <a:gd name="T41" fmla="*/ 25 h 178"/>
              <a:gd name="T42" fmla="*/ 26 w 180"/>
              <a:gd name="T43" fmla="*/ 26 h 178"/>
              <a:gd name="T44" fmla="*/ 0 w 180"/>
              <a:gd name="T45" fmla="*/ 88 h 178"/>
              <a:gd name="T46" fmla="*/ 26 w 180"/>
              <a:gd name="T47" fmla="*/ 150 h 178"/>
              <a:gd name="T48" fmla="*/ 60 w 180"/>
              <a:gd name="T49" fmla="*/ 171 h 178"/>
              <a:gd name="T50" fmla="*/ 66 w 180"/>
              <a:gd name="T51" fmla="*/ 174 h 178"/>
              <a:gd name="T52" fmla="*/ 67 w 180"/>
              <a:gd name="T53" fmla="*/ 174 h 178"/>
              <a:gd name="T54" fmla="*/ 68 w 180"/>
              <a:gd name="T55" fmla="*/ 175 h 178"/>
              <a:gd name="T56" fmla="*/ 91 w 180"/>
              <a:gd name="T57" fmla="*/ 178 h 178"/>
              <a:gd name="T58" fmla="*/ 135 w 180"/>
              <a:gd name="T59" fmla="*/ 166 h 178"/>
              <a:gd name="T60" fmla="*/ 176 w 180"/>
              <a:gd name="T61" fmla="*/ 113 h 178"/>
              <a:gd name="T62" fmla="*/ 176 w 180"/>
              <a:gd name="T63" fmla="*/ 67 h 178"/>
              <a:gd name="T64" fmla="*/ 176 w 180"/>
              <a:gd name="T65" fmla="*/ 66 h 178"/>
              <a:gd name="T66" fmla="*/ 175 w 180"/>
              <a:gd name="T67" fmla="*/ 65 h 178"/>
              <a:gd name="T68" fmla="*/ 173 w 180"/>
              <a:gd name="T69" fmla="*/ 60 h 178"/>
              <a:gd name="T70" fmla="*/ 168 w 180"/>
              <a:gd name="T71" fmla="*/ 47 h 178"/>
              <a:gd name="T72" fmla="*/ 168 w 180"/>
              <a:gd name="T73" fmla="*/ 47 h 178"/>
              <a:gd name="T74" fmla="*/ 167 w 180"/>
              <a:gd name="T75" fmla="*/ 47 h 178"/>
              <a:gd name="T76" fmla="*/ 134 w 180"/>
              <a:gd name="T77" fmla="*/ 12 h 178"/>
              <a:gd name="T78" fmla="*/ 89 w 180"/>
              <a:gd name="T79" fmla="*/ 0 h 178"/>
              <a:gd name="T80" fmla="*/ 88 w 180"/>
              <a:gd name="T81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0" h="178">
                <a:moveTo>
                  <a:pt x="88" y="13"/>
                </a:moveTo>
                <a:cubicBezTo>
                  <a:pt x="104" y="14"/>
                  <a:pt x="113" y="15"/>
                  <a:pt x="127" y="23"/>
                </a:cubicBezTo>
                <a:cubicBezTo>
                  <a:pt x="138" y="29"/>
                  <a:pt x="150" y="41"/>
                  <a:pt x="156" y="52"/>
                </a:cubicBezTo>
                <a:cubicBezTo>
                  <a:pt x="158" y="58"/>
                  <a:pt x="161" y="64"/>
                  <a:pt x="163" y="70"/>
                </a:cubicBezTo>
                <a:cubicBezTo>
                  <a:pt x="167" y="83"/>
                  <a:pt x="167" y="97"/>
                  <a:pt x="163" y="110"/>
                </a:cubicBezTo>
                <a:cubicBezTo>
                  <a:pt x="158" y="129"/>
                  <a:pt x="146" y="145"/>
                  <a:pt x="129" y="155"/>
                </a:cubicBezTo>
                <a:cubicBezTo>
                  <a:pt x="117" y="161"/>
                  <a:pt x="104" y="165"/>
                  <a:pt x="91" y="165"/>
                </a:cubicBezTo>
                <a:cubicBezTo>
                  <a:pt x="84" y="165"/>
                  <a:pt x="78" y="164"/>
                  <a:pt x="71" y="162"/>
                </a:cubicBezTo>
                <a:cubicBezTo>
                  <a:pt x="69" y="161"/>
                  <a:pt x="67" y="160"/>
                  <a:pt x="65" y="159"/>
                </a:cubicBezTo>
                <a:cubicBezTo>
                  <a:pt x="53" y="156"/>
                  <a:pt x="43" y="150"/>
                  <a:pt x="35" y="141"/>
                </a:cubicBezTo>
                <a:cubicBezTo>
                  <a:pt x="21" y="127"/>
                  <a:pt x="13" y="108"/>
                  <a:pt x="13" y="88"/>
                </a:cubicBezTo>
                <a:cubicBezTo>
                  <a:pt x="13" y="68"/>
                  <a:pt x="21" y="49"/>
                  <a:pt x="35" y="35"/>
                </a:cubicBezTo>
                <a:cubicBezTo>
                  <a:pt x="50" y="23"/>
                  <a:pt x="50" y="23"/>
                  <a:pt x="50" y="23"/>
                </a:cubicBezTo>
                <a:cubicBezTo>
                  <a:pt x="62" y="16"/>
                  <a:pt x="74" y="13"/>
                  <a:pt x="88" y="13"/>
                </a:cubicBezTo>
                <a:moveTo>
                  <a:pt x="88" y="0"/>
                </a:moveTo>
                <a:cubicBezTo>
                  <a:pt x="88" y="0"/>
                  <a:pt x="88" y="0"/>
                  <a:pt x="88" y="0"/>
                </a:cubicBezTo>
                <a:cubicBezTo>
                  <a:pt x="72" y="0"/>
                  <a:pt x="57" y="4"/>
                  <a:pt x="43" y="12"/>
                </a:cubicBezTo>
                <a:cubicBezTo>
                  <a:pt x="43" y="12"/>
                  <a:pt x="43" y="12"/>
                  <a:pt x="43" y="12"/>
                </a:cubicBezTo>
                <a:cubicBezTo>
                  <a:pt x="42" y="13"/>
                  <a:pt x="42" y="13"/>
                  <a:pt x="42" y="13"/>
                </a:cubicBezTo>
                <a:cubicBezTo>
                  <a:pt x="27" y="24"/>
                  <a:pt x="27" y="24"/>
                  <a:pt x="27" y="24"/>
                </a:cubicBezTo>
                <a:cubicBezTo>
                  <a:pt x="26" y="25"/>
                  <a:pt x="26" y="25"/>
                  <a:pt x="26" y="25"/>
                </a:cubicBezTo>
                <a:cubicBezTo>
                  <a:pt x="26" y="26"/>
                  <a:pt x="26" y="26"/>
                  <a:pt x="26" y="26"/>
                </a:cubicBezTo>
                <a:cubicBezTo>
                  <a:pt x="9" y="42"/>
                  <a:pt x="0" y="65"/>
                  <a:pt x="0" y="88"/>
                </a:cubicBezTo>
                <a:cubicBezTo>
                  <a:pt x="0" y="111"/>
                  <a:pt x="9" y="134"/>
                  <a:pt x="26" y="150"/>
                </a:cubicBezTo>
                <a:cubicBezTo>
                  <a:pt x="35" y="160"/>
                  <a:pt x="47" y="167"/>
                  <a:pt x="60" y="171"/>
                </a:cubicBezTo>
                <a:cubicBezTo>
                  <a:pt x="62" y="172"/>
                  <a:pt x="64" y="173"/>
                  <a:pt x="66" y="174"/>
                </a:cubicBezTo>
                <a:cubicBezTo>
                  <a:pt x="67" y="174"/>
                  <a:pt x="67" y="174"/>
                  <a:pt x="67" y="174"/>
                </a:cubicBezTo>
                <a:cubicBezTo>
                  <a:pt x="68" y="175"/>
                  <a:pt x="68" y="175"/>
                  <a:pt x="68" y="175"/>
                </a:cubicBezTo>
                <a:cubicBezTo>
                  <a:pt x="75" y="177"/>
                  <a:pt x="83" y="178"/>
                  <a:pt x="91" y="178"/>
                </a:cubicBezTo>
                <a:cubicBezTo>
                  <a:pt x="107" y="178"/>
                  <a:pt x="122" y="174"/>
                  <a:pt x="135" y="166"/>
                </a:cubicBezTo>
                <a:cubicBezTo>
                  <a:pt x="155" y="154"/>
                  <a:pt x="170" y="135"/>
                  <a:pt x="176" y="113"/>
                </a:cubicBezTo>
                <a:cubicBezTo>
                  <a:pt x="180" y="98"/>
                  <a:pt x="180" y="82"/>
                  <a:pt x="176" y="67"/>
                </a:cubicBezTo>
                <a:cubicBezTo>
                  <a:pt x="176" y="66"/>
                  <a:pt x="176" y="66"/>
                  <a:pt x="176" y="66"/>
                </a:cubicBezTo>
                <a:cubicBezTo>
                  <a:pt x="175" y="65"/>
                  <a:pt x="175" y="65"/>
                  <a:pt x="175" y="65"/>
                </a:cubicBezTo>
                <a:cubicBezTo>
                  <a:pt x="173" y="60"/>
                  <a:pt x="173" y="60"/>
                  <a:pt x="173" y="60"/>
                </a:cubicBezTo>
                <a:cubicBezTo>
                  <a:pt x="168" y="47"/>
                  <a:pt x="168" y="47"/>
                  <a:pt x="168" y="47"/>
                </a:cubicBezTo>
                <a:cubicBezTo>
                  <a:pt x="168" y="47"/>
                  <a:pt x="168" y="47"/>
                  <a:pt x="168" y="47"/>
                </a:cubicBezTo>
                <a:cubicBezTo>
                  <a:pt x="167" y="47"/>
                  <a:pt x="167" y="47"/>
                  <a:pt x="167" y="47"/>
                </a:cubicBezTo>
                <a:cubicBezTo>
                  <a:pt x="160" y="32"/>
                  <a:pt x="145" y="19"/>
                  <a:pt x="134" y="12"/>
                </a:cubicBezTo>
                <a:cubicBezTo>
                  <a:pt x="117" y="3"/>
                  <a:pt x="106" y="1"/>
                  <a:pt x="89" y="0"/>
                </a:cubicBezTo>
                <a:cubicBezTo>
                  <a:pt x="88" y="0"/>
                  <a:pt x="88" y="0"/>
                  <a:pt x="88" y="0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14" name="íşḷîďe">
            <a:extLst>
              <a:ext uri="{FF2B5EF4-FFF2-40B4-BE49-F238E27FC236}">
                <a16:creationId xmlns:a16="http://schemas.microsoft.com/office/drawing/2014/main" xmlns="" id="{168B30B1-F3C3-4F31-9F04-03383952FEA0}"/>
              </a:ext>
            </a:extLst>
          </p:cNvPr>
          <p:cNvSpPr/>
          <p:nvPr/>
        </p:nvSpPr>
        <p:spPr bwMode="auto">
          <a:xfrm>
            <a:off x="4383365" y="2063013"/>
            <a:ext cx="348536" cy="301524"/>
          </a:xfrm>
          <a:custGeom>
            <a:avLst/>
            <a:gdLst>
              <a:gd name="T0" fmla="*/ 185 w 255"/>
              <a:gd name="T1" fmla="*/ 238 h 238"/>
              <a:gd name="T2" fmla="*/ 135 w 255"/>
              <a:gd name="T3" fmla="*/ 218 h 238"/>
              <a:gd name="T4" fmla="*/ 125 w 255"/>
              <a:gd name="T5" fmla="*/ 206 h 238"/>
              <a:gd name="T6" fmla="*/ 91 w 255"/>
              <a:gd name="T7" fmla="*/ 219 h 238"/>
              <a:gd name="T8" fmla="*/ 36 w 255"/>
              <a:gd name="T9" fmla="*/ 164 h 238"/>
              <a:gd name="T10" fmla="*/ 41 w 255"/>
              <a:gd name="T11" fmla="*/ 143 h 238"/>
              <a:gd name="T12" fmla="*/ 24 w 255"/>
              <a:gd name="T13" fmla="*/ 130 h 238"/>
              <a:gd name="T14" fmla="*/ 6 w 255"/>
              <a:gd name="T15" fmla="*/ 59 h 238"/>
              <a:gd name="T16" fmla="*/ 56 w 255"/>
              <a:gd name="T17" fmla="*/ 9 h 238"/>
              <a:gd name="T18" fmla="*/ 72 w 255"/>
              <a:gd name="T19" fmla="*/ 3 h 238"/>
              <a:gd name="T20" fmla="*/ 98 w 255"/>
              <a:gd name="T21" fmla="*/ 0 h 238"/>
              <a:gd name="T22" fmla="*/ 133 w 255"/>
              <a:gd name="T23" fmla="*/ 6 h 238"/>
              <a:gd name="T24" fmla="*/ 142 w 255"/>
              <a:gd name="T25" fmla="*/ 10 h 238"/>
              <a:gd name="T26" fmla="*/ 156 w 255"/>
              <a:gd name="T27" fmla="*/ 16 h 238"/>
              <a:gd name="T28" fmla="*/ 177 w 255"/>
              <a:gd name="T29" fmla="*/ 30 h 238"/>
              <a:gd name="T30" fmla="*/ 180 w 255"/>
              <a:gd name="T31" fmla="*/ 32 h 238"/>
              <a:gd name="T32" fmla="*/ 208 w 255"/>
              <a:gd name="T33" fmla="*/ 75 h 238"/>
              <a:gd name="T34" fmla="*/ 217 w 255"/>
              <a:gd name="T35" fmla="*/ 105 h 238"/>
              <a:gd name="T36" fmla="*/ 234 w 255"/>
              <a:gd name="T37" fmla="*/ 118 h 238"/>
              <a:gd name="T38" fmla="*/ 255 w 255"/>
              <a:gd name="T39" fmla="*/ 168 h 238"/>
              <a:gd name="T40" fmla="*/ 234 w 255"/>
              <a:gd name="T41" fmla="*/ 218 h 238"/>
              <a:gd name="T42" fmla="*/ 185 w 255"/>
              <a:gd name="T43" fmla="*/ 23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55" h="238">
                <a:moveTo>
                  <a:pt x="185" y="238"/>
                </a:moveTo>
                <a:cubicBezTo>
                  <a:pt x="166" y="238"/>
                  <a:pt x="148" y="231"/>
                  <a:pt x="135" y="218"/>
                </a:cubicBezTo>
                <a:cubicBezTo>
                  <a:pt x="131" y="214"/>
                  <a:pt x="128" y="210"/>
                  <a:pt x="125" y="206"/>
                </a:cubicBezTo>
                <a:cubicBezTo>
                  <a:pt x="116" y="214"/>
                  <a:pt x="103" y="219"/>
                  <a:pt x="91" y="219"/>
                </a:cubicBezTo>
                <a:cubicBezTo>
                  <a:pt x="61" y="219"/>
                  <a:pt x="36" y="194"/>
                  <a:pt x="36" y="164"/>
                </a:cubicBezTo>
                <a:cubicBezTo>
                  <a:pt x="36" y="157"/>
                  <a:pt x="38" y="149"/>
                  <a:pt x="41" y="143"/>
                </a:cubicBezTo>
                <a:cubicBezTo>
                  <a:pt x="34" y="139"/>
                  <a:pt x="29" y="135"/>
                  <a:pt x="24" y="130"/>
                </a:cubicBezTo>
                <a:cubicBezTo>
                  <a:pt x="6" y="112"/>
                  <a:pt x="0" y="89"/>
                  <a:pt x="6" y="59"/>
                </a:cubicBezTo>
                <a:cubicBezTo>
                  <a:pt x="10" y="33"/>
                  <a:pt x="34" y="15"/>
                  <a:pt x="56" y="9"/>
                </a:cubicBezTo>
                <a:cubicBezTo>
                  <a:pt x="61" y="7"/>
                  <a:pt x="66" y="5"/>
                  <a:pt x="72" y="3"/>
                </a:cubicBezTo>
                <a:cubicBezTo>
                  <a:pt x="80" y="1"/>
                  <a:pt x="89" y="0"/>
                  <a:pt x="98" y="0"/>
                </a:cubicBezTo>
                <a:cubicBezTo>
                  <a:pt x="111" y="0"/>
                  <a:pt x="123" y="2"/>
                  <a:pt x="133" y="6"/>
                </a:cubicBezTo>
                <a:cubicBezTo>
                  <a:pt x="136" y="8"/>
                  <a:pt x="139" y="9"/>
                  <a:pt x="142" y="10"/>
                </a:cubicBezTo>
                <a:cubicBezTo>
                  <a:pt x="146" y="12"/>
                  <a:pt x="151" y="13"/>
                  <a:pt x="156" y="16"/>
                </a:cubicBezTo>
                <a:cubicBezTo>
                  <a:pt x="164" y="20"/>
                  <a:pt x="171" y="25"/>
                  <a:pt x="177" y="30"/>
                </a:cubicBezTo>
                <a:cubicBezTo>
                  <a:pt x="180" y="32"/>
                  <a:pt x="180" y="32"/>
                  <a:pt x="180" y="32"/>
                </a:cubicBezTo>
                <a:cubicBezTo>
                  <a:pt x="192" y="42"/>
                  <a:pt x="201" y="56"/>
                  <a:pt x="208" y="75"/>
                </a:cubicBezTo>
                <a:cubicBezTo>
                  <a:pt x="213" y="86"/>
                  <a:pt x="216" y="96"/>
                  <a:pt x="217" y="105"/>
                </a:cubicBezTo>
                <a:cubicBezTo>
                  <a:pt x="223" y="109"/>
                  <a:pt x="229" y="113"/>
                  <a:pt x="234" y="118"/>
                </a:cubicBezTo>
                <a:cubicBezTo>
                  <a:pt x="247" y="131"/>
                  <a:pt x="255" y="149"/>
                  <a:pt x="255" y="168"/>
                </a:cubicBezTo>
                <a:cubicBezTo>
                  <a:pt x="255" y="186"/>
                  <a:pt x="247" y="205"/>
                  <a:pt x="234" y="218"/>
                </a:cubicBezTo>
                <a:cubicBezTo>
                  <a:pt x="221" y="231"/>
                  <a:pt x="203" y="238"/>
                  <a:pt x="185" y="238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15" name="íś1iḋê">
            <a:extLst>
              <a:ext uri="{FF2B5EF4-FFF2-40B4-BE49-F238E27FC236}">
                <a16:creationId xmlns:a16="http://schemas.microsoft.com/office/drawing/2014/main" xmlns="" id="{4EBFD80B-8BF9-455B-AFD6-4B6479BEA0C0}"/>
              </a:ext>
            </a:extLst>
          </p:cNvPr>
          <p:cNvSpPr/>
          <p:nvPr/>
        </p:nvSpPr>
        <p:spPr bwMode="auto">
          <a:xfrm>
            <a:off x="4373772" y="2055568"/>
            <a:ext cx="366122" cy="317904"/>
          </a:xfrm>
          <a:custGeom>
            <a:avLst/>
            <a:gdLst>
              <a:gd name="T0" fmla="*/ 105 w 268"/>
              <a:gd name="T1" fmla="*/ 13 h 251"/>
              <a:gd name="T2" fmla="*/ 137 w 268"/>
              <a:gd name="T3" fmla="*/ 18 h 251"/>
              <a:gd name="T4" fmla="*/ 160 w 268"/>
              <a:gd name="T5" fmla="*/ 28 h 251"/>
              <a:gd name="T6" fmla="*/ 183 w 268"/>
              <a:gd name="T7" fmla="*/ 43 h 251"/>
              <a:gd name="T8" fmla="*/ 209 w 268"/>
              <a:gd name="T9" fmla="*/ 83 h 251"/>
              <a:gd name="T10" fmla="*/ 218 w 268"/>
              <a:gd name="T11" fmla="*/ 116 h 251"/>
              <a:gd name="T12" fmla="*/ 237 w 268"/>
              <a:gd name="T13" fmla="*/ 129 h 251"/>
              <a:gd name="T14" fmla="*/ 256 w 268"/>
              <a:gd name="T15" fmla="*/ 174 h 251"/>
              <a:gd name="T16" fmla="*/ 237 w 268"/>
              <a:gd name="T17" fmla="*/ 219 h 251"/>
              <a:gd name="T18" fmla="*/ 192 w 268"/>
              <a:gd name="T19" fmla="*/ 238 h 251"/>
              <a:gd name="T20" fmla="*/ 146 w 268"/>
              <a:gd name="T21" fmla="*/ 219 h 251"/>
              <a:gd name="T22" fmla="*/ 134 w 268"/>
              <a:gd name="T23" fmla="*/ 202 h 251"/>
              <a:gd name="T24" fmla="*/ 98 w 268"/>
              <a:gd name="T25" fmla="*/ 218 h 251"/>
              <a:gd name="T26" fmla="*/ 50 w 268"/>
              <a:gd name="T27" fmla="*/ 170 h 251"/>
              <a:gd name="T28" fmla="*/ 56 w 268"/>
              <a:gd name="T29" fmla="*/ 146 h 251"/>
              <a:gd name="T30" fmla="*/ 35 w 268"/>
              <a:gd name="T31" fmla="*/ 131 h 251"/>
              <a:gd name="T32" fmla="*/ 19 w 268"/>
              <a:gd name="T33" fmla="*/ 66 h 251"/>
              <a:gd name="T34" fmla="*/ 65 w 268"/>
              <a:gd name="T35" fmla="*/ 21 h 251"/>
              <a:gd name="T36" fmla="*/ 81 w 268"/>
              <a:gd name="T37" fmla="*/ 16 h 251"/>
              <a:gd name="T38" fmla="*/ 105 w 268"/>
              <a:gd name="T39" fmla="*/ 13 h 251"/>
              <a:gd name="T40" fmla="*/ 105 w 268"/>
              <a:gd name="T41" fmla="*/ 0 h 251"/>
              <a:gd name="T42" fmla="*/ 105 w 268"/>
              <a:gd name="T43" fmla="*/ 0 h 251"/>
              <a:gd name="T44" fmla="*/ 77 w 268"/>
              <a:gd name="T45" fmla="*/ 3 h 251"/>
              <a:gd name="T46" fmla="*/ 60 w 268"/>
              <a:gd name="T47" fmla="*/ 9 h 251"/>
              <a:gd name="T48" fmla="*/ 6 w 268"/>
              <a:gd name="T49" fmla="*/ 64 h 251"/>
              <a:gd name="T50" fmla="*/ 26 w 268"/>
              <a:gd name="T51" fmla="*/ 141 h 251"/>
              <a:gd name="T52" fmla="*/ 40 w 268"/>
              <a:gd name="T53" fmla="*/ 151 h 251"/>
              <a:gd name="T54" fmla="*/ 37 w 268"/>
              <a:gd name="T55" fmla="*/ 170 h 251"/>
              <a:gd name="T56" fmla="*/ 98 w 268"/>
              <a:gd name="T57" fmla="*/ 231 h 251"/>
              <a:gd name="T58" fmla="*/ 131 w 268"/>
              <a:gd name="T59" fmla="*/ 221 h 251"/>
              <a:gd name="T60" fmla="*/ 137 w 268"/>
              <a:gd name="T61" fmla="*/ 228 h 251"/>
              <a:gd name="T62" fmla="*/ 192 w 268"/>
              <a:gd name="T63" fmla="*/ 251 h 251"/>
              <a:gd name="T64" fmla="*/ 246 w 268"/>
              <a:gd name="T65" fmla="*/ 228 h 251"/>
              <a:gd name="T66" fmla="*/ 268 w 268"/>
              <a:gd name="T67" fmla="*/ 174 h 251"/>
              <a:gd name="T68" fmla="*/ 246 w 268"/>
              <a:gd name="T69" fmla="*/ 120 h 251"/>
              <a:gd name="T70" fmla="*/ 230 w 268"/>
              <a:gd name="T71" fmla="*/ 107 h 251"/>
              <a:gd name="T72" fmla="*/ 221 w 268"/>
              <a:gd name="T73" fmla="*/ 78 h 251"/>
              <a:gd name="T74" fmla="*/ 191 w 268"/>
              <a:gd name="T75" fmla="*/ 33 h 251"/>
              <a:gd name="T76" fmla="*/ 188 w 268"/>
              <a:gd name="T77" fmla="*/ 31 h 251"/>
              <a:gd name="T78" fmla="*/ 166 w 268"/>
              <a:gd name="T79" fmla="*/ 16 h 251"/>
              <a:gd name="T80" fmla="*/ 151 w 268"/>
              <a:gd name="T81" fmla="*/ 10 h 251"/>
              <a:gd name="T82" fmla="*/ 142 w 268"/>
              <a:gd name="T83" fmla="*/ 6 h 251"/>
              <a:gd name="T84" fmla="*/ 105 w 268"/>
              <a:gd name="T85" fmla="*/ 0 h 2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268" h="251">
                <a:moveTo>
                  <a:pt x="105" y="13"/>
                </a:moveTo>
                <a:cubicBezTo>
                  <a:pt x="116" y="13"/>
                  <a:pt x="128" y="14"/>
                  <a:pt x="137" y="18"/>
                </a:cubicBezTo>
                <a:cubicBezTo>
                  <a:pt x="145" y="22"/>
                  <a:pt x="152" y="24"/>
                  <a:pt x="160" y="28"/>
                </a:cubicBezTo>
                <a:cubicBezTo>
                  <a:pt x="169" y="32"/>
                  <a:pt x="175" y="37"/>
                  <a:pt x="183" y="43"/>
                </a:cubicBezTo>
                <a:cubicBezTo>
                  <a:pt x="195" y="53"/>
                  <a:pt x="203" y="68"/>
                  <a:pt x="209" y="83"/>
                </a:cubicBezTo>
                <a:cubicBezTo>
                  <a:pt x="214" y="94"/>
                  <a:pt x="217" y="105"/>
                  <a:pt x="218" y="116"/>
                </a:cubicBezTo>
                <a:cubicBezTo>
                  <a:pt x="225" y="119"/>
                  <a:pt x="231" y="123"/>
                  <a:pt x="237" y="129"/>
                </a:cubicBezTo>
                <a:cubicBezTo>
                  <a:pt x="249" y="141"/>
                  <a:pt x="256" y="157"/>
                  <a:pt x="256" y="174"/>
                </a:cubicBezTo>
                <a:cubicBezTo>
                  <a:pt x="256" y="191"/>
                  <a:pt x="249" y="207"/>
                  <a:pt x="237" y="219"/>
                </a:cubicBezTo>
                <a:cubicBezTo>
                  <a:pt x="225" y="231"/>
                  <a:pt x="208" y="238"/>
                  <a:pt x="192" y="238"/>
                </a:cubicBezTo>
                <a:cubicBezTo>
                  <a:pt x="175" y="238"/>
                  <a:pt x="158" y="231"/>
                  <a:pt x="146" y="219"/>
                </a:cubicBezTo>
                <a:cubicBezTo>
                  <a:pt x="141" y="214"/>
                  <a:pt x="137" y="208"/>
                  <a:pt x="134" y="202"/>
                </a:cubicBezTo>
                <a:cubicBezTo>
                  <a:pt x="125" y="212"/>
                  <a:pt x="112" y="218"/>
                  <a:pt x="98" y="218"/>
                </a:cubicBezTo>
                <a:cubicBezTo>
                  <a:pt x="71" y="218"/>
                  <a:pt x="50" y="196"/>
                  <a:pt x="50" y="170"/>
                </a:cubicBezTo>
                <a:cubicBezTo>
                  <a:pt x="50" y="161"/>
                  <a:pt x="52" y="153"/>
                  <a:pt x="56" y="146"/>
                </a:cubicBezTo>
                <a:cubicBezTo>
                  <a:pt x="48" y="142"/>
                  <a:pt x="41" y="137"/>
                  <a:pt x="35" y="131"/>
                </a:cubicBezTo>
                <a:cubicBezTo>
                  <a:pt x="17" y="113"/>
                  <a:pt x="15" y="91"/>
                  <a:pt x="19" y="66"/>
                </a:cubicBezTo>
                <a:cubicBezTo>
                  <a:pt x="23" y="44"/>
                  <a:pt x="43" y="27"/>
                  <a:pt x="65" y="21"/>
                </a:cubicBezTo>
                <a:cubicBezTo>
                  <a:pt x="70" y="19"/>
                  <a:pt x="75" y="17"/>
                  <a:pt x="81" y="16"/>
                </a:cubicBezTo>
                <a:cubicBezTo>
                  <a:pt x="88" y="14"/>
                  <a:pt x="97" y="13"/>
                  <a:pt x="105" y="13"/>
                </a:cubicBezTo>
                <a:moveTo>
                  <a:pt x="105" y="0"/>
                </a:moveTo>
                <a:cubicBezTo>
                  <a:pt x="105" y="0"/>
                  <a:pt x="105" y="0"/>
                  <a:pt x="105" y="0"/>
                </a:cubicBezTo>
                <a:cubicBezTo>
                  <a:pt x="96" y="0"/>
                  <a:pt x="86" y="1"/>
                  <a:pt x="77" y="3"/>
                </a:cubicBezTo>
                <a:cubicBezTo>
                  <a:pt x="71" y="5"/>
                  <a:pt x="66" y="7"/>
                  <a:pt x="60" y="9"/>
                </a:cubicBezTo>
                <a:cubicBezTo>
                  <a:pt x="37" y="16"/>
                  <a:pt x="11" y="35"/>
                  <a:pt x="6" y="64"/>
                </a:cubicBezTo>
                <a:cubicBezTo>
                  <a:pt x="0" y="96"/>
                  <a:pt x="7" y="121"/>
                  <a:pt x="26" y="141"/>
                </a:cubicBezTo>
                <a:cubicBezTo>
                  <a:pt x="30" y="145"/>
                  <a:pt x="35" y="148"/>
                  <a:pt x="40" y="151"/>
                </a:cubicBezTo>
                <a:cubicBezTo>
                  <a:pt x="38" y="157"/>
                  <a:pt x="37" y="164"/>
                  <a:pt x="37" y="170"/>
                </a:cubicBezTo>
                <a:cubicBezTo>
                  <a:pt x="37" y="203"/>
                  <a:pt x="65" y="231"/>
                  <a:pt x="98" y="231"/>
                </a:cubicBezTo>
                <a:cubicBezTo>
                  <a:pt x="110" y="231"/>
                  <a:pt x="121" y="228"/>
                  <a:pt x="131" y="221"/>
                </a:cubicBezTo>
                <a:cubicBezTo>
                  <a:pt x="133" y="224"/>
                  <a:pt x="135" y="226"/>
                  <a:pt x="137" y="228"/>
                </a:cubicBezTo>
                <a:cubicBezTo>
                  <a:pt x="152" y="242"/>
                  <a:pt x="171" y="251"/>
                  <a:pt x="192" y="251"/>
                </a:cubicBezTo>
                <a:cubicBezTo>
                  <a:pt x="212" y="251"/>
                  <a:pt x="232" y="242"/>
                  <a:pt x="246" y="228"/>
                </a:cubicBezTo>
                <a:cubicBezTo>
                  <a:pt x="260" y="214"/>
                  <a:pt x="268" y="194"/>
                  <a:pt x="268" y="174"/>
                </a:cubicBezTo>
                <a:cubicBezTo>
                  <a:pt x="268" y="154"/>
                  <a:pt x="260" y="134"/>
                  <a:pt x="246" y="120"/>
                </a:cubicBezTo>
                <a:cubicBezTo>
                  <a:pt x="241" y="115"/>
                  <a:pt x="236" y="111"/>
                  <a:pt x="230" y="107"/>
                </a:cubicBezTo>
                <a:cubicBezTo>
                  <a:pt x="228" y="98"/>
                  <a:pt x="226" y="89"/>
                  <a:pt x="221" y="78"/>
                </a:cubicBezTo>
                <a:cubicBezTo>
                  <a:pt x="214" y="58"/>
                  <a:pt x="204" y="43"/>
                  <a:pt x="191" y="33"/>
                </a:cubicBezTo>
                <a:cubicBezTo>
                  <a:pt x="188" y="31"/>
                  <a:pt x="188" y="31"/>
                  <a:pt x="188" y="31"/>
                </a:cubicBezTo>
                <a:cubicBezTo>
                  <a:pt x="182" y="26"/>
                  <a:pt x="175" y="20"/>
                  <a:pt x="166" y="16"/>
                </a:cubicBezTo>
                <a:cubicBezTo>
                  <a:pt x="161" y="14"/>
                  <a:pt x="156" y="12"/>
                  <a:pt x="151" y="10"/>
                </a:cubicBezTo>
                <a:cubicBezTo>
                  <a:pt x="148" y="9"/>
                  <a:pt x="145" y="8"/>
                  <a:pt x="142" y="6"/>
                </a:cubicBezTo>
                <a:cubicBezTo>
                  <a:pt x="132" y="2"/>
                  <a:pt x="119" y="0"/>
                  <a:pt x="105" y="0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16" name="íşļïḑe">
            <a:extLst>
              <a:ext uri="{FF2B5EF4-FFF2-40B4-BE49-F238E27FC236}">
                <a16:creationId xmlns:a16="http://schemas.microsoft.com/office/drawing/2014/main" xmlns="" id="{7876A86E-EE50-4AE1-B23A-FBC0EE3B2312}"/>
              </a:ext>
            </a:extLst>
          </p:cNvPr>
          <p:cNvSpPr/>
          <p:nvPr/>
        </p:nvSpPr>
        <p:spPr bwMode="auto">
          <a:xfrm>
            <a:off x="4827029" y="1915601"/>
            <a:ext cx="262201" cy="187615"/>
          </a:xfrm>
          <a:custGeom>
            <a:avLst/>
            <a:gdLst>
              <a:gd name="T0" fmla="*/ 132 w 192"/>
              <a:gd name="T1" fmla="*/ 148 h 148"/>
              <a:gd name="T2" fmla="*/ 90 w 192"/>
              <a:gd name="T3" fmla="*/ 131 h 148"/>
              <a:gd name="T4" fmla="*/ 80 w 192"/>
              <a:gd name="T5" fmla="*/ 116 h 148"/>
              <a:gd name="T6" fmla="*/ 76 w 192"/>
              <a:gd name="T7" fmla="*/ 117 h 148"/>
              <a:gd name="T8" fmla="*/ 60 w 192"/>
              <a:gd name="T9" fmla="*/ 120 h 148"/>
              <a:gd name="T10" fmla="*/ 44 w 192"/>
              <a:gd name="T11" fmla="*/ 118 h 148"/>
              <a:gd name="T12" fmla="*/ 18 w 192"/>
              <a:gd name="T13" fmla="*/ 102 h 148"/>
              <a:gd name="T14" fmla="*/ 3 w 192"/>
              <a:gd name="T15" fmla="*/ 76 h 148"/>
              <a:gd name="T16" fmla="*/ 2 w 192"/>
              <a:gd name="T17" fmla="*/ 76 h 148"/>
              <a:gd name="T18" fmla="*/ 2 w 192"/>
              <a:gd name="T19" fmla="*/ 75 h 148"/>
              <a:gd name="T20" fmla="*/ 2 w 192"/>
              <a:gd name="T21" fmla="*/ 44 h 148"/>
              <a:gd name="T22" fmla="*/ 18 w 192"/>
              <a:gd name="T23" fmla="*/ 17 h 148"/>
              <a:gd name="T24" fmla="*/ 60 w 192"/>
              <a:gd name="T25" fmla="*/ 0 h 148"/>
              <a:gd name="T26" fmla="*/ 76 w 192"/>
              <a:gd name="T27" fmla="*/ 2 h 148"/>
              <a:gd name="T28" fmla="*/ 114 w 192"/>
              <a:gd name="T29" fmla="*/ 32 h 148"/>
              <a:gd name="T30" fmla="*/ 132 w 192"/>
              <a:gd name="T31" fmla="*/ 29 h 148"/>
              <a:gd name="T32" fmla="*/ 174 w 192"/>
              <a:gd name="T33" fmla="*/ 47 h 148"/>
              <a:gd name="T34" fmla="*/ 192 w 192"/>
              <a:gd name="T35" fmla="*/ 89 h 148"/>
              <a:gd name="T36" fmla="*/ 174 w 192"/>
              <a:gd name="T37" fmla="*/ 131 h 148"/>
              <a:gd name="T38" fmla="*/ 132 w 192"/>
              <a:gd name="T39" fmla="*/ 148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92" h="148">
                <a:moveTo>
                  <a:pt x="132" y="148"/>
                </a:moveTo>
                <a:cubicBezTo>
                  <a:pt x="116" y="148"/>
                  <a:pt x="101" y="142"/>
                  <a:pt x="90" y="131"/>
                </a:cubicBezTo>
                <a:cubicBezTo>
                  <a:pt x="86" y="126"/>
                  <a:pt x="82" y="122"/>
                  <a:pt x="80" y="116"/>
                </a:cubicBezTo>
                <a:cubicBezTo>
                  <a:pt x="78" y="117"/>
                  <a:pt x="77" y="117"/>
                  <a:pt x="76" y="117"/>
                </a:cubicBezTo>
                <a:cubicBezTo>
                  <a:pt x="71" y="119"/>
                  <a:pt x="65" y="120"/>
                  <a:pt x="60" y="120"/>
                </a:cubicBezTo>
                <a:cubicBezTo>
                  <a:pt x="55" y="120"/>
                  <a:pt x="50" y="119"/>
                  <a:pt x="44" y="118"/>
                </a:cubicBezTo>
                <a:cubicBezTo>
                  <a:pt x="34" y="115"/>
                  <a:pt x="25" y="109"/>
                  <a:pt x="18" y="102"/>
                </a:cubicBezTo>
                <a:cubicBezTo>
                  <a:pt x="11" y="95"/>
                  <a:pt x="5" y="86"/>
                  <a:pt x="3" y="76"/>
                </a:cubicBezTo>
                <a:cubicBezTo>
                  <a:pt x="2" y="76"/>
                  <a:pt x="2" y="76"/>
                  <a:pt x="2" y="76"/>
                </a:cubicBezTo>
                <a:cubicBezTo>
                  <a:pt x="2" y="75"/>
                  <a:pt x="2" y="75"/>
                  <a:pt x="2" y="75"/>
                </a:cubicBezTo>
                <a:cubicBezTo>
                  <a:pt x="0" y="65"/>
                  <a:pt x="0" y="54"/>
                  <a:pt x="2" y="44"/>
                </a:cubicBezTo>
                <a:cubicBezTo>
                  <a:pt x="5" y="34"/>
                  <a:pt x="10" y="25"/>
                  <a:pt x="18" y="17"/>
                </a:cubicBezTo>
                <a:cubicBezTo>
                  <a:pt x="29" y="6"/>
                  <a:pt x="45" y="0"/>
                  <a:pt x="60" y="0"/>
                </a:cubicBezTo>
                <a:cubicBezTo>
                  <a:pt x="66" y="0"/>
                  <a:pt x="71" y="0"/>
                  <a:pt x="76" y="2"/>
                </a:cubicBezTo>
                <a:cubicBezTo>
                  <a:pt x="92" y="6"/>
                  <a:pt x="106" y="17"/>
                  <a:pt x="114" y="32"/>
                </a:cubicBezTo>
                <a:cubicBezTo>
                  <a:pt x="120" y="30"/>
                  <a:pt x="126" y="29"/>
                  <a:pt x="132" y="29"/>
                </a:cubicBezTo>
                <a:cubicBezTo>
                  <a:pt x="148" y="29"/>
                  <a:pt x="163" y="36"/>
                  <a:pt x="174" y="47"/>
                </a:cubicBezTo>
                <a:cubicBezTo>
                  <a:pt x="185" y="58"/>
                  <a:pt x="192" y="73"/>
                  <a:pt x="192" y="89"/>
                </a:cubicBezTo>
                <a:cubicBezTo>
                  <a:pt x="192" y="104"/>
                  <a:pt x="185" y="120"/>
                  <a:pt x="174" y="131"/>
                </a:cubicBezTo>
                <a:cubicBezTo>
                  <a:pt x="163" y="142"/>
                  <a:pt x="148" y="148"/>
                  <a:pt x="132" y="148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17" name="iṣḻiḍe">
            <a:extLst>
              <a:ext uri="{FF2B5EF4-FFF2-40B4-BE49-F238E27FC236}">
                <a16:creationId xmlns:a16="http://schemas.microsoft.com/office/drawing/2014/main" xmlns="" id="{9C525A95-EDEA-44C6-97C7-3387CBCC9FF3}"/>
              </a:ext>
            </a:extLst>
          </p:cNvPr>
          <p:cNvSpPr/>
          <p:nvPr/>
        </p:nvSpPr>
        <p:spPr bwMode="auto">
          <a:xfrm>
            <a:off x="4817436" y="1906667"/>
            <a:ext cx="279788" cy="205483"/>
          </a:xfrm>
          <a:custGeom>
            <a:avLst/>
            <a:gdLst>
              <a:gd name="T0" fmla="*/ 67 w 205"/>
              <a:gd name="T1" fmla="*/ 13 h 162"/>
              <a:gd name="T2" fmla="*/ 81 w 205"/>
              <a:gd name="T3" fmla="*/ 15 h 162"/>
              <a:gd name="T4" fmla="*/ 117 w 205"/>
              <a:gd name="T5" fmla="*/ 47 h 162"/>
              <a:gd name="T6" fmla="*/ 139 w 205"/>
              <a:gd name="T7" fmla="*/ 43 h 162"/>
              <a:gd name="T8" fmla="*/ 177 w 205"/>
              <a:gd name="T9" fmla="*/ 58 h 162"/>
              <a:gd name="T10" fmla="*/ 192 w 205"/>
              <a:gd name="T11" fmla="*/ 96 h 162"/>
              <a:gd name="T12" fmla="*/ 177 w 205"/>
              <a:gd name="T13" fmla="*/ 133 h 162"/>
              <a:gd name="T14" fmla="*/ 139 w 205"/>
              <a:gd name="T15" fmla="*/ 149 h 162"/>
              <a:gd name="T16" fmla="*/ 102 w 205"/>
              <a:gd name="T17" fmla="*/ 133 h 162"/>
              <a:gd name="T18" fmla="*/ 90 w 205"/>
              <a:gd name="T19" fmla="*/ 115 h 162"/>
              <a:gd name="T20" fmla="*/ 81 w 205"/>
              <a:gd name="T21" fmla="*/ 118 h 162"/>
              <a:gd name="T22" fmla="*/ 67 w 205"/>
              <a:gd name="T23" fmla="*/ 120 h 162"/>
              <a:gd name="T24" fmla="*/ 53 w 205"/>
              <a:gd name="T25" fmla="*/ 118 h 162"/>
              <a:gd name="T26" fmla="*/ 29 w 205"/>
              <a:gd name="T27" fmla="*/ 105 h 162"/>
              <a:gd name="T28" fmla="*/ 16 w 205"/>
              <a:gd name="T29" fmla="*/ 81 h 162"/>
              <a:gd name="T30" fmla="*/ 16 w 205"/>
              <a:gd name="T31" fmla="*/ 81 h 162"/>
              <a:gd name="T32" fmla="*/ 16 w 205"/>
              <a:gd name="T33" fmla="*/ 52 h 162"/>
              <a:gd name="T34" fmla="*/ 29 w 205"/>
              <a:gd name="T35" fmla="*/ 29 h 162"/>
              <a:gd name="T36" fmla="*/ 67 w 205"/>
              <a:gd name="T37" fmla="*/ 13 h 162"/>
              <a:gd name="T38" fmla="*/ 67 w 205"/>
              <a:gd name="T39" fmla="*/ 0 h 162"/>
              <a:gd name="T40" fmla="*/ 67 w 205"/>
              <a:gd name="T41" fmla="*/ 0 h 162"/>
              <a:gd name="T42" fmla="*/ 20 w 205"/>
              <a:gd name="T43" fmla="*/ 20 h 162"/>
              <a:gd name="T44" fmla="*/ 3 w 205"/>
              <a:gd name="T45" fmla="*/ 49 h 162"/>
              <a:gd name="T46" fmla="*/ 3 w 205"/>
              <a:gd name="T47" fmla="*/ 84 h 162"/>
              <a:gd name="T48" fmla="*/ 3 w 205"/>
              <a:gd name="T49" fmla="*/ 85 h 162"/>
              <a:gd name="T50" fmla="*/ 3 w 205"/>
              <a:gd name="T51" fmla="*/ 85 h 162"/>
              <a:gd name="T52" fmla="*/ 20 w 205"/>
              <a:gd name="T53" fmla="*/ 114 h 162"/>
              <a:gd name="T54" fmla="*/ 50 w 205"/>
              <a:gd name="T55" fmla="*/ 131 h 162"/>
              <a:gd name="T56" fmla="*/ 67 w 205"/>
              <a:gd name="T57" fmla="*/ 133 h 162"/>
              <a:gd name="T58" fmla="*/ 83 w 205"/>
              <a:gd name="T59" fmla="*/ 131 h 162"/>
              <a:gd name="T60" fmla="*/ 92 w 205"/>
              <a:gd name="T61" fmla="*/ 142 h 162"/>
              <a:gd name="T62" fmla="*/ 139 w 205"/>
              <a:gd name="T63" fmla="*/ 162 h 162"/>
              <a:gd name="T64" fmla="*/ 186 w 205"/>
              <a:gd name="T65" fmla="*/ 142 h 162"/>
              <a:gd name="T66" fmla="*/ 205 w 205"/>
              <a:gd name="T67" fmla="*/ 96 h 162"/>
              <a:gd name="T68" fmla="*/ 186 w 205"/>
              <a:gd name="T69" fmla="*/ 49 h 162"/>
              <a:gd name="T70" fmla="*/ 139 w 205"/>
              <a:gd name="T71" fmla="*/ 30 h 162"/>
              <a:gd name="T72" fmla="*/ 124 w 205"/>
              <a:gd name="T73" fmla="*/ 32 h 162"/>
              <a:gd name="T74" fmla="*/ 85 w 205"/>
              <a:gd name="T75" fmla="*/ 3 h 162"/>
              <a:gd name="T76" fmla="*/ 67 w 205"/>
              <a:gd name="T77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05" h="162">
                <a:moveTo>
                  <a:pt x="67" y="13"/>
                </a:moveTo>
                <a:cubicBezTo>
                  <a:pt x="72" y="13"/>
                  <a:pt x="77" y="14"/>
                  <a:pt x="81" y="15"/>
                </a:cubicBezTo>
                <a:cubicBezTo>
                  <a:pt x="98" y="19"/>
                  <a:pt x="111" y="32"/>
                  <a:pt x="117" y="47"/>
                </a:cubicBezTo>
                <a:cubicBezTo>
                  <a:pt x="124" y="44"/>
                  <a:pt x="131" y="43"/>
                  <a:pt x="139" y="43"/>
                </a:cubicBezTo>
                <a:cubicBezTo>
                  <a:pt x="153" y="43"/>
                  <a:pt x="167" y="48"/>
                  <a:pt x="177" y="58"/>
                </a:cubicBezTo>
                <a:cubicBezTo>
                  <a:pt x="186" y="68"/>
                  <a:pt x="192" y="82"/>
                  <a:pt x="192" y="96"/>
                </a:cubicBezTo>
                <a:cubicBezTo>
                  <a:pt x="192" y="110"/>
                  <a:pt x="186" y="123"/>
                  <a:pt x="177" y="133"/>
                </a:cubicBezTo>
                <a:cubicBezTo>
                  <a:pt x="167" y="143"/>
                  <a:pt x="153" y="149"/>
                  <a:pt x="139" y="149"/>
                </a:cubicBezTo>
                <a:cubicBezTo>
                  <a:pt x="125" y="149"/>
                  <a:pt x="112" y="143"/>
                  <a:pt x="102" y="133"/>
                </a:cubicBezTo>
                <a:cubicBezTo>
                  <a:pt x="96" y="128"/>
                  <a:pt x="92" y="122"/>
                  <a:pt x="90" y="115"/>
                </a:cubicBezTo>
                <a:cubicBezTo>
                  <a:pt x="87" y="116"/>
                  <a:pt x="84" y="117"/>
                  <a:pt x="81" y="118"/>
                </a:cubicBezTo>
                <a:cubicBezTo>
                  <a:pt x="77" y="120"/>
                  <a:pt x="72" y="120"/>
                  <a:pt x="67" y="120"/>
                </a:cubicBezTo>
                <a:cubicBezTo>
                  <a:pt x="62" y="120"/>
                  <a:pt x="58" y="120"/>
                  <a:pt x="53" y="118"/>
                </a:cubicBezTo>
                <a:cubicBezTo>
                  <a:pt x="44" y="116"/>
                  <a:pt x="36" y="111"/>
                  <a:pt x="29" y="105"/>
                </a:cubicBezTo>
                <a:cubicBezTo>
                  <a:pt x="23" y="98"/>
                  <a:pt x="18" y="90"/>
                  <a:pt x="16" y="81"/>
                </a:cubicBezTo>
                <a:cubicBezTo>
                  <a:pt x="16" y="81"/>
                  <a:pt x="16" y="81"/>
                  <a:pt x="16" y="81"/>
                </a:cubicBezTo>
                <a:cubicBezTo>
                  <a:pt x="13" y="71"/>
                  <a:pt x="13" y="62"/>
                  <a:pt x="16" y="52"/>
                </a:cubicBezTo>
                <a:cubicBezTo>
                  <a:pt x="18" y="43"/>
                  <a:pt x="23" y="35"/>
                  <a:pt x="29" y="29"/>
                </a:cubicBezTo>
                <a:cubicBezTo>
                  <a:pt x="40" y="19"/>
                  <a:pt x="53" y="13"/>
                  <a:pt x="67" y="13"/>
                </a:cubicBezTo>
                <a:moveTo>
                  <a:pt x="67" y="0"/>
                </a:moveTo>
                <a:cubicBezTo>
                  <a:pt x="67" y="0"/>
                  <a:pt x="67" y="0"/>
                  <a:pt x="67" y="0"/>
                </a:cubicBezTo>
                <a:cubicBezTo>
                  <a:pt x="50" y="0"/>
                  <a:pt x="33" y="7"/>
                  <a:pt x="20" y="20"/>
                </a:cubicBezTo>
                <a:cubicBezTo>
                  <a:pt x="12" y="28"/>
                  <a:pt x="6" y="38"/>
                  <a:pt x="3" y="49"/>
                </a:cubicBezTo>
                <a:cubicBezTo>
                  <a:pt x="0" y="61"/>
                  <a:pt x="0" y="72"/>
                  <a:pt x="3" y="84"/>
                </a:cubicBezTo>
                <a:cubicBezTo>
                  <a:pt x="3" y="85"/>
                  <a:pt x="3" y="85"/>
                  <a:pt x="3" y="85"/>
                </a:cubicBezTo>
                <a:cubicBezTo>
                  <a:pt x="3" y="85"/>
                  <a:pt x="3" y="85"/>
                  <a:pt x="3" y="85"/>
                </a:cubicBezTo>
                <a:cubicBezTo>
                  <a:pt x="7" y="96"/>
                  <a:pt x="12" y="106"/>
                  <a:pt x="20" y="114"/>
                </a:cubicBezTo>
                <a:cubicBezTo>
                  <a:pt x="29" y="122"/>
                  <a:pt x="38" y="128"/>
                  <a:pt x="50" y="131"/>
                </a:cubicBezTo>
                <a:cubicBezTo>
                  <a:pt x="55" y="132"/>
                  <a:pt x="61" y="133"/>
                  <a:pt x="67" y="133"/>
                </a:cubicBezTo>
                <a:cubicBezTo>
                  <a:pt x="73" y="133"/>
                  <a:pt x="78" y="132"/>
                  <a:pt x="83" y="131"/>
                </a:cubicBezTo>
                <a:cubicBezTo>
                  <a:pt x="86" y="135"/>
                  <a:pt x="89" y="139"/>
                  <a:pt x="92" y="142"/>
                </a:cubicBezTo>
                <a:cubicBezTo>
                  <a:pt x="105" y="155"/>
                  <a:pt x="122" y="162"/>
                  <a:pt x="139" y="162"/>
                </a:cubicBezTo>
                <a:cubicBezTo>
                  <a:pt x="156" y="162"/>
                  <a:pt x="173" y="155"/>
                  <a:pt x="186" y="142"/>
                </a:cubicBezTo>
                <a:cubicBezTo>
                  <a:pt x="198" y="130"/>
                  <a:pt x="205" y="113"/>
                  <a:pt x="205" y="96"/>
                </a:cubicBezTo>
                <a:cubicBezTo>
                  <a:pt x="205" y="78"/>
                  <a:pt x="198" y="61"/>
                  <a:pt x="186" y="49"/>
                </a:cubicBezTo>
                <a:cubicBezTo>
                  <a:pt x="173" y="37"/>
                  <a:pt x="156" y="30"/>
                  <a:pt x="139" y="30"/>
                </a:cubicBezTo>
                <a:cubicBezTo>
                  <a:pt x="134" y="30"/>
                  <a:pt x="129" y="30"/>
                  <a:pt x="124" y="32"/>
                </a:cubicBezTo>
                <a:cubicBezTo>
                  <a:pt x="115" y="18"/>
                  <a:pt x="101" y="7"/>
                  <a:pt x="85" y="3"/>
                </a:cubicBezTo>
                <a:cubicBezTo>
                  <a:pt x="79" y="1"/>
                  <a:pt x="73" y="0"/>
                  <a:pt x="67" y="0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18" name="íS1îďè">
            <a:extLst>
              <a:ext uri="{FF2B5EF4-FFF2-40B4-BE49-F238E27FC236}">
                <a16:creationId xmlns:a16="http://schemas.microsoft.com/office/drawing/2014/main" xmlns="" id="{5427A18E-4D40-4CC9-9D9E-80A096E7C1BA}"/>
              </a:ext>
            </a:extLst>
          </p:cNvPr>
          <p:cNvSpPr/>
          <p:nvPr/>
        </p:nvSpPr>
        <p:spPr bwMode="auto">
          <a:xfrm>
            <a:off x="4643967" y="1873909"/>
            <a:ext cx="227828" cy="209206"/>
          </a:xfrm>
          <a:custGeom>
            <a:avLst/>
            <a:gdLst>
              <a:gd name="T0" fmla="*/ 85 w 167"/>
              <a:gd name="T1" fmla="*/ 165 h 165"/>
              <a:gd name="T2" fmla="*/ 64 w 167"/>
              <a:gd name="T3" fmla="*/ 162 h 165"/>
              <a:gd name="T4" fmla="*/ 63 w 167"/>
              <a:gd name="T5" fmla="*/ 162 h 165"/>
              <a:gd name="T6" fmla="*/ 56 w 167"/>
              <a:gd name="T7" fmla="*/ 159 h 165"/>
              <a:gd name="T8" fmla="*/ 24 w 167"/>
              <a:gd name="T9" fmla="*/ 139 h 165"/>
              <a:gd name="T10" fmla="*/ 0 w 167"/>
              <a:gd name="T11" fmla="*/ 81 h 165"/>
              <a:gd name="T12" fmla="*/ 24 w 167"/>
              <a:gd name="T13" fmla="*/ 23 h 165"/>
              <a:gd name="T14" fmla="*/ 24 w 167"/>
              <a:gd name="T15" fmla="*/ 23 h 165"/>
              <a:gd name="T16" fmla="*/ 40 w 167"/>
              <a:gd name="T17" fmla="*/ 11 h 165"/>
              <a:gd name="T18" fmla="*/ 41 w 167"/>
              <a:gd name="T19" fmla="*/ 11 h 165"/>
              <a:gd name="T20" fmla="*/ 82 w 167"/>
              <a:gd name="T21" fmla="*/ 0 h 165"/>
              <a:gd name="T22" fmla="*/ 82 w 167"/>
              <a:gd name="T23" fmla="*/ 0 h 165"/>
              <a:gd name="T24" fmla="*/ 82 w 167"/>
              <a:gd name="T25" fmla="*/ 0 h 165"/>
              <a:gd name="T26" fmla="*/ 125 w 167"/>
              <a:gd name="T27" fmla="*/ 11 h 165"/>
              <a:gd name="T28" fmla="*/ 156 w 167"/>
              <a:gd name="T29" fmla="*/ 43 h 165"/>
              <a:gd name="T30" fmla="*/ 163 w 167"/>
              <a:gd name="T31" fmla="*/ 61 h 165"/>
              <a:gd name="T32" fmla="*/ 164 w 167"/>
              <a:gd name="T33" fmla="*/ 62 h 165"/>
              <a:gd name="T34" fmla="*/ 164 w 167"/>
              <a:gd name="T35" fmla="*/ 105 h 165"/>
              <a:gd name="T36" fmla="*/ 126 w 167"/>
              <a:gd name="T37" fmla="*/ 153 h 165"/>
              <a:gd name="T38" fmla="*/ 85 w 167"/>
              <a:gd name="T39" fmla="*/ 165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67" h="165">
                <a:moveTo>
                  <a:pt x="85" y="165"/>
                </a:moveTo>
                <a:cubicBezTo>
                  <a:pt x="78" y="165"/>
                  <a:pt x="71" y="164"/>
                  <a:pt x="64" y="162"/>
                </a:cubicBezTo>
                <a:cubicBezTo>
                  <a:pt x="63" y="162"/>
                  <a:pt x="63" y="162"/>
                  <a:pt x="63" y="162"/>
                </a:cubicBezTo>
                <a:cubicBezTo>
                  <a:pt x="56" y="159"/>
                  <a:pt x="56" y="159"/>
                  <a:pt x="56" y="159"/>
                </a:cubicBezTo>
                <a:cubicBezTo>
                  <a:pt x="44" y="155"/>
                  <a:pt x="33" y="148"/>
                  <a:pt x="24" y="139"/>
                </a:cubicBezTo>
                <a:cubicBezTo>
                  <a:pt x="9" y="124"/>
                  <a:pt x="0" y="103"/>
                  <a:pt x="0" y="81"/>
                </a:cubicBezTo>
                <a:cubicBezTo>
                  <a:pt x="0" y="60"/>
                  <a:pt x="9" y="39"/>
                  <a:pt x="24" y="23"/>
                </a:cubicBezTo>
                <a:cubicBezTo>
                  <a:pt x="24" y="23"/>
                  <a:pt x="24" y="23"/>
                  <a:pt x="24" y="23"/>
                </a:cubicBezTo>
                <a:cubicBezTo>
                  <a:pt x="40" y="11"/>
                  <a:pt x="40" y="11"/>
                  <a:pt x="40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53" y="3"/>
                  <a:pt x="67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100" y="1"/>
                  <a:pt x="109" y="2"/>
                  <a:pt x="125" y="11"/>
                </a:cubicBezTo>
                <a:cubicBezTo>
                  <a:pt x="135" y="17"/>
                  <a:pt x="149" y="30"/>
                  <a:pt x="156" y="43"/>
                </a:cubicBezTo>
                <a:cubicBezTo>
                  <a:pt x="163" y="61"/>
                  <a:pt x="163" y="61"/>
                  <a:pt x="163" y="61"/>
                </a:cubicBezTo>
                <a:cubicBezTo>
                  <a:pt x="164" y="62"/>
                  <a:pt x="164" y="62"/>
                  <a:pt x="164" y="62"/>
                </a:cubicBezTo>
                <a:cubicBezTo>
                  <a:pt x="167" y="76"/>
                  <a:pt x="167" y="91"/>
                  <a:pt x="164" y="105"/>
                </a:cubicBezTo>
                <a:cubicBezTo>
                  <a:pt x="158" y="125"/>
                  <a:pt x="144" y="143"/>
                  <a:pt x="126" y="153"/>
                </a:cubicBezTo>
                <a:cubicBezTo>
                  <a:pt x="114" y="161"/>
                  <a:pt x="100" y="165"/>
                  <a:pt x="85" y="165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19" name="î$ḷïḑè">
            <a:extLst>
              <a:ext uri="{FF2B5EF4-FFF2-40B4-BE49-F238E27FC236}">
                <a16:creationId xmlns:a16="http://schemas.microsoft.com/office/drawing/2014/main" xmlns="" id="{24CCA77C-B7DA-4EC3-8354-1B5A078FF774}"/>
              </a:ext>
            </a:extLst>
          </p:cNvPr>
          <p:cNvSpPr/>
          <p:nvPr/>
        </p:nvSpPr>
        <p:spPr bwMode="auto">
          <a:xfrm>
            <a:off x="4635974" y="1864975"/>
            <a:ext cx="245414" cy="225585"/>
          </a:xfrm>
          <a:custGeom>
            <a:avLst/>
            <a:gdLst>
              <a:gd name="T0" fmla="*/ 88 w 180"/>
              <a:gd name="T1" fmla="*/ 13 h 178"/>
              <a:gd name="T2" fmla="*/ 127 w 180"/>
              <a:gd name="T3" fmla="*/ 24 h 178"/>
              <a:gd name="T4" fmla="*/ 156 w 180"/>
              <a:gd name="T5" fmla="*/ 53 h 178"/>
              <a:gd name="T6" fmla="*/ 163 w 180"/>
              <a:gd name="T7" fmla="*/ 70 h 178"/>
              <a:gd name="T8" fmla="*/ 163 w 180"/>
              <a:gd name="T9" fmla="*/ 110 h 178"/>
              <a:gd name="T10" fmla="*/ 129 w 180"/>
              <a:gd name="T11" fmla="*/ 155 h 178"/>
              <a:gd name="T12" fmla="*/ 91 w 180"/>
              <a:gd name="T13" fmla="*/ 165 h 178"/>
              <a:gd name="T14" fmla="*/ 71 w 180"/>
              <a:gd name="T15" fmla="*/ 162 h 178"/>
              <a:gd name="T16" fmla="*/ 65 w 180"/>
              <a:gd name="T17" fmla="*/ 160 h 178"/>
              <a:gd name="T18" fmla="*/ 35 w 180"/>
              <a:gd name="T19" fmla="*/ 141 h 178"/>
              <a:gd name="T20" fmla="*/ 13 w 180"/>
              <a:gd name="T21" fmla="*/ 88 h 178"/>
              <a:gd name="T22" fmla="*/ 35 w 180"/>
              <a:gd name="T23" fmla="*/ 35 h 178"/>
              <a:gd name="T24" fmla="*/ 50 w 180"/>
              <a:gd name="T25" fmla="*/ 23 h 178"/>
              <a:gd name="T26" fmla="*/ 88 w 180"/>
              <a:gd name="T27" fmla="*/ 13 h 178"/>
              <a:gd name="T28" fmla="*/ 88 w 180"/>
              <a:gd name="T29" fmla="*/ 0 h 178"/>
              <a:gd name="T30" fmla="*/ 88 w 180"/>
              <a:gd name="T31" fmla="*/ 0 h 178"/>
              <a:gd name="T32" fmla="*/ 43 w 180"/>
              <a:gd name="T33" fmla="*/ 12 h 178"/>
              <a:gd name="T34" fmla="*/ 43 w 180"/>
              <a:gd name="T35" fmla="*/ 13 h 178"/>
              <a:gd name="T36" fmla="*/ 42 w 180"/>
              <a:gd name="T37" fmla="*/ 13 h 178"/>
              <a:gd name="T38" fmla="*/ 27 w 180"/>
              <a:gd name="T39" fmla="*/ 25 h 178"/>
              <a:gd name="T40" fmla="*/ 26 w 180"/>
              <a:gd name="T41" fmla="*/ 25 h 178"/>
              <a:gd name="T42" fmla="*/ 26 w 180"/>
              <a:gd name="T43" fmla="*/ 26 h 178"/>
              <a:gd name="T44" fmla="*/ 0 w 180"/>
              <a:gd name="T45" fmla="*/ 88 h 178"/>
              <a:gd name="T46" fmla="*/ 26 w 180"/>
              <a:gd name="T47" fmla="*/ 150 h 178"/>
              <a:gd name="T48" fmla="*/ 60 w 180"/>
              <a:gd name="T49" fmla="*/ 172 h 178"/>
              <a:gd name="T50" fmla="*/ 66 w 180"/>
              <a:gd name="T51" fmla="*/ 174 h 178"/>
              <a:gd name="T52" fmla="*/ 66 w 180"/>
              <a:gd name="T53" fmla="*/ 174 h 178"/>
              <a:gd name="T54" fmla="*/ 67 w 180"/>
              <a:gd name="T55" fmla="*/ 175 h 178"/>
              <a:gd name="T56" fmla="*/ 68 w 180"/>
              <a:gd name="T57" fmla="*/ 175 h 178"/>
              <a:gd name="T58" fmla="*/ 91 w 180"/>
              <a:gd name="T59" fmla="*/ 178 h 178"/>
              <a:gd name="T60" fmla="*/ 136 w 180"/>
              <a:gd name="T61" fmla="*/ 166 h 178"/>
              <a:gd name="T62" fmla="*/ 176 w 180"/>
              <a:gd name="T63" fmla="*/ 114 h 178"/>
              <a:gd name="T64" fmla="*/ 176 w 180"/>
              <a:gd name="T65" fmla="*/ 67 h 178"/>
              <a:gd name="T66" fmla="*/ 176 w 180"/>
              <a:gd name="T67" fmla="*/ 66 h 178"/>
              <a:gd name="T68" fmla="*/ 175 w 180"/>
              <a:gd name="T69" fmla="*/ 65 h 178"/>
              <a:gd name="T70" fmla="*/ 168 w 180"/>
              <a:gd name="T71" fmla="*/ 48 h 178"/>
              <a:gd name="T72" fmla="*/ 168 w 180"/>
              <a:gd name="T73" fmla="*/ 47 h 178"/>
              <a:gd name="T74" fmla="*/ 167 w 180"/>
              <a:gd name="T75" fmla="*/ 47 h 178"/>
              <a:gd name="T76" fmla="*/ 134 w 180"/>
              <a:gd name="T77" fmla="*/ 13 h 178"/>
              <a:gd name="T78" fmla="*/ 89 w 180"/>
              <a:gd name="T79" fmla="*/ 0 h 178"/>
              <a:gd name="T80" fmla="*/ 88 w 180"/>
              <a:gd name="T81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0" h="178">
                <a:moveTo>
                  <a:pt x="88" y="13"/>
                </a:moveTo>
                <a:cubicBezTo>
                  <a:pt x="104" y="14"/>
                  <a:pt x="113" y="15"/>
                  <a:pt x="127" y="24"/>
                </a:cubicBezTo>
                <a:cubicBezTo>
                  <a:pt x="138" y="30"/>
                  <a:pt x="150" y="42"/>
                  <a:pt x="156" y="53"/>
                </a:cubicBezTo>
                <a:cubicBezTo>
                  <a:pt x="158" y="59"/>
                  <a:pt x="161" y="64"/>
                  <a:pt x="163" y="70"/>
                </a:cubicBezTo>
                <a:cubicBezTo>
                  <a:pt x="167" y="84"/>
                  <a:pt x="167" y="97"/>
                  <a:pt x="163" y="110"/>
                </a:cubicBezTo>
                <a:cubicBezTo>
                  <a:pt x="158" y="129"/>
                  <a:pt x="146" y="145"/>
                  <a:pt x="129" y="155"/>
                </a:cubicBezTo>
                <a:cubicBezTo>
                  <a:pt x="117" y="162"/>
                  <a:pt x="104" y="165"/>
                  <a:pt x="91" y="165"/>
                </a:cubicBezTo>
                <a:cubicBezTo>
                  <a:pt x="84" y="165"/>
                  <a:pt x="78" y="164"/>
                  <a:pt x="71" y="162"/>
                </a:cubicBezTo>
                <a:cubicBezTo>
                  <a:pt x="69" y="162"/>
                  <a:pt x="67" y="161"/>
                  <a:pt x="65" y="160"/>
                </a:cubicBezTo>
                <a:cubicBezTo>
                  <a:pt x="53" y="156"/>
                  <a:pt x="43" y="150"/>
                  <a:pt x="35" y="141"/>
                </a:cubicBezTo>
                <a:cubicBezTo>
                  <a:pt x="21" y="127"/>
                  <a:pt x="13" y="108"/>
                  <a:pt x="13" y="88"/>
                </a:cubicBezTo>
                <a:cubicBezTo>
                  <a:pt x="13" y="68"/>
                  <a:pt x="21" y="49"/>
                  <a:pt x="35" y="35"/>
                </a:cubicBezTo>
                <a:cubicBezTo>
                  <a:pt x="50" y="23"/>
                  <a:pt x="50" y="23"/>
                  <a:pt x="50" y="23"/>
                </a:cubicBezTo>
                <a:cubicBezTo>
                  <a:pt x="62" y="16"/>
                  <a:pt x="74" y="13"/>
                  <a:pt x="88" y="13"/>
                </a:cubicBezTo>
                <a:moveTo>
                  <a:pt x="88" y="0"/>
                </a:moveTo>
                <a:cubicBezTo>
                  <a:pt x="88" y="0"/>
                  <a:pt x="88" y="0"/>
                  <a:pt x="88" y="0"/>
                </a:cubicBezTo>
                <a:cubicBezTo>
                  <a:pt x="72" y="0"/>
                  <a:pt x="57" y="4"/>
                  <a:pt x="43" y="12"/>
                </a:cubicBezTo>
                <a:cubicBezTo>
                  <a:pt x="43" y="13"/>
                  <a:pt x="43" y="13"/>
                  <a:pt x="43" y="13"/>
                </a:cubicBezTo>
                <a:cubicBezTo>
                  <a:pt x="42" y="13"/>
                  <a:pt x="42" y="13"/>
                  <a:pt x="42" y="13"/>
                </a:cubicBezTo>
                <a:cubicBezTo>
                  <a:pt x="27" y="25"/>
                  <a:pt x="27" y="25"/>
                  <a:pt x="27" y="25"/>
                </a:cubicBezTo>
                <a:cubicBezTo>
                  <a:pt x="26" y="25"/>
                  <a:pt x="26" y="25"/>
                  <a:pt x="26" y="25"/>
                </a:cubicBezTo>
                <a:cubicBezTo>
                  <a:pt x="26" y="26"/>
                  <a:pt x="26" y="26"/>
                  <a:pt x="26" y="26"/>
                </a:cubicBezTo>
                <a:cubicBezTo>
                  <a:pt x="9" y="42"/>
                  <a:pt x="0" y="65"/>
                  <a:pt x="0" y="88"/>
                </a:cubicBezTo>
                <a:cubicBezTo>
                  <a:pt x="0" y="111"/>
                  <a:pt x="9" y="134"/>
                  <a:pt x="26" y="150"/>
                </a:cubicBezTo>
                <a:cubicBezTo>
                  <a:pt x="35" y="160"/>
                  <a:pt x="47" y="167"/>
                  <a:pt x="60" y="172"/>
                </a:cubicBezTo>
                <a:cubicBezTo>
                  <a:pt x="66" y="174"/>
                  <a:pt x="66" y="174"/>
                  <a:pt x="66" y="174"/>
                </a:cubicBezTo>
                <a:cubicBezTo>
                  <a:pt x="66" y="174"/>
                  <a:pt x="66" y="174"/>
                  <a:pt x="66" y="174"/>
                </a:cubicBezTo>
                <a:cubicBezTo>
                  <a:pt x="67" y="175"/>
                  <a:pt x="67" y="175"/>
                  <a:pt x="67" y="175"/>
                </a:cubicBezTo>
                <a:cubicBezTo>
                  <a:pt x="68" y="175"/>
                  <a:pt x="68" y="175"/>
                  <a:pt x="68" y="175"/>
                </a:cubicBezTo>
                <a:cubicBezTo>
                  <a:pt x="75" y="177"/>
                  <a:pt x="83" y="178"/>
                  <a:pt x="91" y="178"/>
                </a:cubicBezTo>
                <a:cubicBezTo>
                  <a:pt x="107" y="178"/>
                  <a:pt x="122" y="174"/>
                  <a:pt x="136" y="166"/>
                </a:cubicBezTo>
                <a:cubicBezTo>
                  <a:pt x="155" y="155"/>
                  <a:pt x="170" y="135"/>
                  <a:pt x="176" y="114"/>
                </a:cubicBezTo>
                <a:cubicBezTo>
                  <a:pt x="180" y="98"/>
                  <a:pt x="180" y="82"/>
                  <a:pt x="176" y="67"/>
                </a:cubicBezTo>
                <a:cubicBezTo>
                  <a:pt x="176" y="66"/>
                  <a:pt x="176" y="66"/>
                  <a:pt x="176" y="66"/>
                </a:cubicBezTo>
                <a:cubicBezTo>
                  <a:pt x="175" y="65"/>
                  <a:pt x="175" y="65"/>
                  <a:pt x="175" y="65"/>
                </a:cubicBezTo>
                <a:cubicBezTo>
                  <a:pt x="173" y="59"/>
                  <a:pt x="170" y="53"/>
                  <a:pt x="168" y="48"/>
                </a:cubicBezTo>
                <a:cubicBezTo>
                  <a:pt x="168" y="47"/>
                  <a:pt x="168" y="47"/>
                  <a:pt x="168" y="47"/>
                </a:cubicBezTo>
                <a:cubicBezTo>
                  <a:pt x="167" y="47"/>
                  <a:pt x="167" y="47"/>
                  <a:pt x="167" y="47"/>
                </a:cubicBezTo>
                <a:cubicBezTo>
                  <a:pt x="160" y="33"/>
                  <a:pt x="145" y="19"/>
                  <a:pt x="134" y="13"/>
                </a:cubicBezTo>
                <a:cubicBezTo>
                  <a:pt x="117" y="3"/>
                  <a:pt x="107" y="2"/>
                  <a:pt x="89" y="0"/>
                </a:cubicBezTo>
                <a:cubicBezTo>
                  <a:pt x="88" y="0"/>
                  <a:pt x="88" y="0"/>
                  <a:pt x="88" y="0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20" name="isľídê">
            <a:extLst>
              <a:ext uri="{FF2B5EF4-FFF2-40B4-BE49-F238E27FC236}">
                <a16:creationId xmlns:a16="http://schemas.microsoft.com/office/drawing/2014/main" xmlns="" id="{4089E447-7526-4B2C-AD20-F1EA7F363C8B}"/>
              </a:ext>
            </a:extLst>
          </p:cNvPr>
          <p:cNvSpPr/>
          <p:nvPr/>
        </p:nvSpPr>
        <p:spPr bwMode="auto">
          <a:xfrm>
            <a:off x="4473696" y="2115872"/>
            <a:ext cx="283785" cy="188360"/>
          </a:xfrm>
          <a:custGeom>
            <a:avLst/>
            <a:gdLst>
              <a:gd name="T0" fmla="*/ 56 w 208"/>
              <a:gd name="T1" fmla="*/ 148 h 148"/>
              <a:gd name="T2" fmla="*/ 16 w 208"/>
              <a:gd name="T3" fmla="*/ 130 h 148"/>
              <a:gd name="T4" fmla="*/ 0 w 208"/>
              <a:gd name="T5" fmla="*/ 89 h 148"/>
              <a:gd name="T6" fmla="*/ 18 w 208"/>
              <a:gd name="T7" fmla="*/ 49 h 148"/>
              <a:gd name="T8" fmla="*/ 57 w 208"/>
              <a:gd name="T9" fmla="*/ 34 h 148"/>
              <a:gd name="T10" fmla="*/ 59 w 208"/>
              <a:gd name="T11" fmla="*/ 34 h 148"/>
              <a:gd name="T12" fmla="*/ 78 w 208"/>
              <a:gd name="T13" fmla="*/ 38 h 148"/>
              <a:gd name="T14" fmla="*/ 139 w 208"/>
              <a:gd name="T15" fmla="*/ 0 h 148"/>
              <a:gd name="T16" fmla="*/ 141 w 208"/>
              <a:gd name="T17" fmla="*/ 0 h 148"/>
              <a:gd name="T18" fmla="*/ 189 w 208"/>
              <a:gd name="T19" fmla="*/ 21 h 148"/>
              <a:gd name="T20" fmla="*/ 207 w 208"/>
              <a:gd name="T21" fmla="*/ 70 h 148"/>
              <a:gd name="T22" fmla="*/ 139 w 208"/>
              <a:gd name="T23" fmla="*/ 136 h 148"/>
              <a:gd name="T24" fmla="*/ 137 w 208"/>
              <a:gd name="T25" fmla="*/ 136 h 148"/>
              <a:gd name="T26" fmla="*/ 103 w 208"/>
              <a:gd name="T27" fmla="*/ 126 h 148"/>
              <a:gd name="T28" fmla="*/ 97 w 208"/>
              <a:gd name="T29" fmla="*/ 133 h 148"/>
              <a:gd name="T30" fmla="*/ 57 w 208"/>
              <a:gd name="T31" fmla="*/ 148 h 148"/>
              <a:gd name="T32" fmla="*/ 56 w 208"/>
              <a:gd name="T33" fmla="*/ 148 h 1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08" h="148">
                <a:moveTo>
                  <a:pt x="56" y="148"/>
                </a:moveTo>
                <a:cubicBezTo>
                  <a:pt x="41" y="148"/>
                  <a:pt x="26" y="141"/>
                  <a:pt x="16" y="130"/>
                </a:cubicBezTo>
                <a:cubicBezTo>
                  <a:pt x="5" y="119"/>
                  <a:pt x="0" y="105"/>
                  <a:pt x="0" y="89"/>
                </a:cubicBezTo>
                <a:cubicBezTo>
                  <a:pt x="1" y="74"/>
                  <a:pt x="7" y="60"/>
                  <a:pt x="18" y="49"/>
                </a:cubicBezTo>
                <a:cubicBezTo>
                  <a:pt x="29" y="40"/>
                  <a:pt x="43" y="34"/>
                  <a:pt x="57" y="34"/>
                </a:cubicBezTo>
                <a:cubicBezTo>
                  <a:pt x="58" y="34"/>
                  <a:pt x="59" y="34"/>
                  <a:pt x="59" y="34"/>
                </a:cubicBezTo>
                <a:cubicBezTo>
                  <a:pt x="66" y="34"/>
                  <a:pt x="72" y="35"/>
                  <a:pt x="78" y="38"/>
                </a:cubicBezTo>
                <a:cubicBezTo>
                  <a:pt x="90" y="15"/>
                  <a:pt x="113" y="0"/>
                  <a:pt x="139" y="0"/>
                </a:cubicBezTo>
                <a:cubicBezTo>
                  <a:pt x="140" y="0"/>
                  <a:pt x="141" y="0"/>
                  <a:pt x="141" y="0"/>
                </a:cubicBezTo>
                <a:cubicBezTo>
                  <a:pt x="159" y="0"/>
                  <a:pt x="176" y="8"/>
                  <a:pt x="189" y="21"/>
                </a:cubicBezTo>
                <a:cubicBezTo>
                  <a:pt x="201" y="35"/>
                  <a:pt x="208" y="52"/>
                  <a:pt x="207" y="70"/>
                </a:cubicBezTo>
                <a:cubicBezTo>
                  <a:pt x="206" y="106"/>
                  <a:pt x="176" y="136"/>
                  <a:pt x="139" y="136"/>
                </a:cubicBezTo>
                <a:cubicBezTo>
                  <a:pt x="138" y="136"/>
                  <a:pt x="138" y="136"/>
                  <a:pt x="137" y="136"/>
                </a:cubicBezTo>
                <a:cubicBezTo>
                  <a:pt x="125" y="136"/>
                  <a:pt x="113" y="132"/>
                  <a:pt x="103" y="126"/>
                </a:cubicBezTo>
                <a:cubicBezTo>
                  <a:pt x="101" y="128"/>
                  <a:pt x="99" y="131"/>
                  <a:pt x="97" y="133"/>
                </a:cubicBezTo>
                <a:cubicBezTo>
                  <a:pt x="86" y="143"/>
                  <a:pt x="72" y="148"/>
                  <a:pt x="57" y="148"/>
                </a:cubicBezTo>
                <a:cubicBezTo>
                  <a:pt x="57" y="148"/>
                  <a:pt x="56" y="148"/>
                  <a:pt x="56" y="148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21" name="íṧlíḑè">
            <a:extLst>
              <a:ext uri="{FF2B5EF4-FFF2-40B4-BE49-F238E27FC236}">
                <a16:creationId xmlns:a16="http://schemas.microsoft.com/office/drawing/2014/main" xmlns="" id="{D809F485-951A-47C6-9D07-19D99B1930DC}"/>
              </a:ext>
            </a:extLst>
          </p:cNvPr>
          <p:cNvSpPr/>
          <p:nvPr/>
        </p:nvSpPr>
        <p:spPr bwMode="auto">
          <a:xfrm>
            <a:off x="4464104" y="2107683"/>
            <a:ext cx="302971" cy="205483"/>
          </a:xfrm>
          <a:custGeom>
            <a:avLst/>
            <a:gdLst>
              <a:gd name="T0" fmla="*/ 146 w 222"/>
              <a:gd name="T1" fmla="*/ 13 h 162"/>
              <a:gd name="T2" fmla="*/ 148 w 222"/>
              <a:gd name="T3" fmla="*/ 13 h 162"/>
              <a:gd name="T4" fmla="*/ 208 w 222"/>
              <a:gd name="T5" fmla="*/ 77 h 162"/>
              <a:gd name="T6" fmla="*/ 146 w 222"/>
              <a:gd name="T7" fmla="*/ 137 h 162"/>
              <a:gd name="T8" fmla="*/ 144 w 222"/>
              <a:gd name="T9" fmla="*/ 137 h 162"/>
              <a:gd name="T10" fmla="*/ 108 w 222"/>
              <a:gd name="T11" fmla="*/ 124 h 162"/>
              <a:gd name="T12" fmla="*/ 99 w 222"/>
              <a:gd name="T13" fmla="*/ 135 h 162"/>
              <a:gd name="T14" fmla="*/ 64 w 222"/>
              <a:gd name="T15" fmla="*/ 149 h 162"/>
              <a:gd name="T16" fmla="*/ 63 w 222"/>
              <a:gd name="T17" fmla="*/ 149 h 162"/>
              <a:gd name="T18" fmla="*/ 27 w 222"/>
              <a:gd name="T19" fmla="*/ 133 h 162"/>
              <a:gd name="T20" fmla="*/ 14 w 222"/>
              <a:gd name="T21" fmla="*/ 97 h 162"/>
              <a:gd name="T22" fmla="*/ 30 w 222"/>
              <a:gd name="T23" fmla="*/ 61 h 162"/>
              <a:gd name="T24" fmla="*/ 64 w 222"/>
              <a:gd name="T25" fmla="*/ 47 h 162"/>
              <a:gd name="T26" fmla="*/ 66 w 222"/>
              <a:gd name="T27" fmla="*/ 47 h 162"/>
              <a:gd name="T28" fmla="*/ 88 w 222"/>
              <a:gd name="T29" fmla="*/ 53 h 162"/>
              <a:gd name="T30" fmla="*/ 146 w 222"/>
              <a:gd name="T31" fmla="*/ 13 h 162"/>
              <a:gd name="T32" fmla="*/ 146 w 222"/>
              <a:gd name="T33" fmla="*/ 0 h 162"/>
              <a:gd name="T34" fmla="*/ 146 w 222"/>
              <a:gd name="T35" fmla="*/ 0 h 162"/>
              <a:gd name="T36" fmla="*/ 82 w 222"/>
              <a:gd name="T37" fmla="*/ 37 h 162"/>
              <a:gd name="T38" fmla="*/ 66 w 222"/>
              <a:gd name="T39" fmla="*/ 34 h 162"/>
              <a:gd name="T40" fmla="*/ 64 w 222"/>
              <a:gd name="T41" fmla="*/ 34 h 162"/>
              <a:gd name="T42" fmla="*/ 21 w 222"/>
              <a:gd name="T43" fmla="*/ 52 h 162"/>
              <a:gd name="T44" fmla="*/ 1 w 222"/>
              <a:gd name="T45" fmla="*/ 96 h 162"/>
              <a:gd name="T46" fmla="*/ 18 w 222"/>
              <a:gd name="T47" fmla="*/ 142 h 162"/>
              <a:gd name="T48" fmla="*/ 62 w 222"/>
              <a:gd name="T49" fmla="*/ 162 h 162"/>
              <a:gd name="T50" fmla="*/ 64 w 222"/>
              <a:gd name="T51" fmla="*/ 162 h 162"/>
              <a:gd name="T52" fmla="*/ 108 w 222"/>
              <a:gd name="T53" fmla="*/ 145 h 162"/>
              <a:gd name="T54" fmla="*/ 112 w 222"/>
              <a:gd name="T55" fmla="*/ 141 h 162"/>
              <a:gd name="T56" fmla="*/ 144 w 222"/>
              <a:gd name="T57" fmla="*/ 150 h 162"/>
              <a:gd name="T58" fmla="*/ 146 w 222"/>
              <a:gd name="T59" fmla="*/ 150 h 162"/>
              <a:gd name="T60" fmla="*/ 221 w 222"/>
              <a:gd name="T61" fmla="*/ 77 h 162"/>
              <a:gd name="T62" fmla="*/ 148 w 222"/>
              <a:gd name="T63" fmla="*/ 0 h 162"/>
              <a:gd name="T64" fmla="*/ 146 w 222"/>
              <a:gd name="T65" fmla="*/ 0 h 1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222" h="162">
                <a:moveTo>
                  <a:pt x="146" y="13"/>
                </a:moveTo>
                <a:cubicBezTo>
                  <a:pt x="147" y="13"/>
                  <a:pt x="147" y="13"/>
                  <a:pt x="148" y="13"/>
                </a:cubicBezTo>
                <a:cubicBezTo>
                  <a:pt x="182" y="14"/>
                  <a:pt x="209" y="43"/>
                  <a:pt x="208" y="77"/>
                </a:cubicBezTo>
                <a:cubicBezTo>
                  <a:pt x="207" y="110"/>
                  <a:pt x="179" y="137"/>
                  <a:pt x="146" y="137"/>
                </a:cubicBezTo>
                <a:cubicBezTo>
                  <a:pt x="146" y="137"/>
                  <a:pt x="145" y="137"/>
                  <a:pt x="144" y="137"/>
                </a:cubicBezTo>
                <a:cubicBezTo>
                  <a:pt x="131" y="136"/>
                  <a:pt x="118" y="131"/>
                  <a:pt x="108" y="124"/>
                </a:cubicBezTo>
                <a:cubicBezTo>
                  <a:pt x="106" y="128"/>
                  <a:pt x="103" y="132"/>
                  <a:pt x="99" y="135"/>
                </a:cubicBezTo>
                <a:cubicBezTo>
                  <a:pt x="90" y="144"/>
                  <a:pt x="77" y="149"/>
                  <a:pt x="64" y="149"/>
                </a:cubicBezTo>
                <a:cubicBezTo>
                  <a:pt x="64" y="149"/>
                  <a:pt x="63" y="149"/>
                  <a:pt x="63" y="149"/>
                </a:cubicBezTo>
                <a:cubicBezTo>
                  <a:pt x="49" y="149"/>
                  <a:pt x="37" y="143"/>
                  <a:pt x="27" y="133"/>
                </a:cubicBezTo>
                <a:cubicBezTo>
                  <a:pt x="18" y="123"/>
                  <a:pt x="13" y="110"/>
                  <a:pt x="14" y="97"/>
                </a:cubicBezTo>
                <a:cubicBezTo>
                  <a:pt x="14" y="83"/>
                  <a:pt x="20" y="70"/>
                  <a:pt x="30" y="61"/>
                </a:cubicBezTo>
                <a:cubicBezTo>
                  <a:pt x="39" y="52"/>
                  <a:pt x="52" y="47"/>
                  <a:pt x="64" y="47"/>
                </a:cubicBezTo>
                <a:cubicBezTo>
                  <a:pt x="65" y="47"/>
                  <a:pt x="65" y="47"/>
                  <a:pt x="66" y="47"/>
                </a:cubicBezTo>
                <a:cubicBezTo>
                  <a:pt x="74" y="48"/>
                  <a:pt x="81" y="50"/>
                  <a:pt x="88" y="53"/>
                </a:cubicBezTo>
                <a:cubicBezTo>
                  <a:pt x="97" y="30"/>
                  <a:pt x="120" y="13"/>
                  <a:pt x="146" y="13"/>
                </a:cubicBezTo>
                <a:moveTo>
                  <a:pt x="146" y="0"/>
                </a:moveTo>
                <a:cubicBezTo>
                  <a:pt x="146" y="0"/>
                  <a:pt x="146" y="0"/>
                  <a:pt x="146" y="0"/>
                </a:cubicBezTo>
                <a:cubicBezTo>
                  <a:pt x="120" y="0"/>
                  <a:pt x="95" y="15"/>
                  <a:pt x="82" y="37"/>
                </a:cubicBezTo>
                <a:cubicBezTo>
                  <a:pt x="77" y="35"/>
                  <a:pt x="72" y="35"/>
                  <a:pt x="66" y="34"/>
                </a:cubicBezTo>
                <a:cubicBezTo>
                  <a:pt x="66" y="34"/>
                  <a:pt x="65" y="34"/>
                  <a:pt x="64" y="34"/>
                </a:cubicBezTo>
                <a:cubicBezTo>
                  <a:pt x="48" y="34"/>
                  <a:pt x="33" y="41"/>
                  <a:pt x="21" y="52"/>
                </a:cubicBezTo>
                <a:cubicBezTo>
                  <a:pt x="8" y="63"/>
                  <a:pt x="1" y="79"/>
                  <a:pt x="1" y="96"/>
                </a:cubicBezTo>
                <a:cubicBezTo>
                  <a:pt x="0" y="113"/>
                  <a:pt x="6" y="130"/>
                  <a:pt x="18" y="142"/>
                </a:cubicBezTo>
                <a:cubicBezTo>
                  <a:pt x="29" y="154"/>
                  <a:pt x="46" y="161"/>
                  <a:pt x="62" y="162"/>
                </a:cubicBezTo>
                <a:cubicBezTo>
                  <a:pt x="63" y="162"/>
                  <a:pt x="64" y="162"/>
                  <a:pt x="64" y="162"/>
                </a:cubicBezTo>
                <a:cubicBezTo>
                  <a:pt x="81" y="162"/>
                  <a:pt x="96" y="156"/>
                  <a:pt x="108" y="145"/>
                </a:cubicBezTo>
                <a:cubicBezTo>
                  <a:pt x="109" y="143"/>
                  <a:pt x="111" y="142"/>
                  <a:pt x="112" y="141"/>
                </a:cubicBezTo>
                <a:cubicBezTo>
                  <a:pt x="122" y="146"/>
                  <a:pt x="133" y="149"/>
                  <a:pt x="144" y="150"/>
                </a:cubicBezTo>
                <a:cubicBezTo>
                  <a:pt x="145" y="150"/>
                  <a:pt x="145" y="150"/>
                  <a:pt x="146" y="150"/>
                </a:cubicBezTo>
                <a:cubicBezTo>
                  <a:pt x="186" y="150"/>
                  <a:pt x="220" y="117"/>
                  <a:pt x="221" y="77"/>
                </a:cubicBezTo>
                <a:cubicBezTo>
                  <a:pt x="222" y="37"/>
                  <a:pt x="189" y="1"/>
                  <a:pt x="148" y="0"/>
                </a:cubicBezTo>
                <a:cubicBezTo>
                  <a:pt x="148" y="0"/>
                  <a:pt x="147" y="0"/>
                  <a:pt x="146" y="0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22" name="ïṧ1iḑe">
            <a:extLst>
              <a:ext uri="{FF2B5EF4-FFF2-40B4-BE49-F238E27FC236}">
                <a16:creationId xmlns:a16="http://schemas.microsoft.com/office/drawing/2014/main" xmlns="" id="{59CAD390-C0CA-467B-9D7C-9C5F58AD9229}"/>
              </a:ext>
            </a:extLst>
          </p:cNvPr>
          <p:cNvSpPr/>
          <p:nvPr/>
        </p:nvSpPr>
        <p:spPr bwMode="auto">
          <a:xfrm>
            <a:off x="4918161" y="2055568"/>
            <a:ext cx="228627" cy="209206"/>
          </a:xfrm>
          <a:custGeom>
            <a:avLst/>
            <a:gdLst>
              <a:gd name="T0" fmla="*/ 85 w 167"/>
              <a:gd name="T1" fmla="*/ 165 h 165"/>
              <a:gd name="T2" fmla="*/ 63 w 167"/>
              <a:gd name="T3" fmla="*/ 162 h 165"/>
              <a:gd name="T4" fmla="*/ 63 w 167"/>
              <a:gd name="T5" fmla="*/ 162 h 165"/>
              <a:gd name="T6" fmla="*/ 56 w 167"/>
              <a:gd name="T7" fmla="*/ 159 h 165"/>
              <a:gd name="T8" fmla="*/ 24 w 167"/>
              <a:gd name="T9" fmla="*/ 140 h 165"/>
              <a:gd name="T10" fmla="*/ 0 w 167"/>
              <a:gd name="T11" fmla="*/ 82 h 165"/>
              <a:gd name="T12" fmla="*/ 24 w 167"/>
              <a:gd name="T13" fmla="*/ 24 h 165"/>
              <a:gd name="T14" fmla="*/ 24 w 167"/>
              <a:gd name="T15" fmla="*/ 24 h 165"/>
              <a:gd name="T16" fmla="*/ 40 w 167"/>
              <a:gd name="T17" fmla="*/ 12 h 165"/>
              <a:gd name="T18" fmla="*/ 40 w 167"/>
              <a:gd name="T19" fmla="*/ 11 h 165"/>
              <a:gd name="T20" fmla="*/ 82 w 167"/>
              <a:gd name="T21" fmla="*/ 0 h 165"/>
              <a:gd name="T22" fmla="*/ 82 w 167"/>
              <a:gd name="T23" fmla="*/ 0 h 165"/>
              <a:gd name="T24" fmla="*/ 82 w 167"/>
              <a:gd name="T25" fmla="*/ 0 h 165"/>
              <a:gd name="T26" fmla="*/ 124 w 167"/>
              <a:gd name="T27" fmla="*/ 12 h 165"/>
              <a:gd name="T28" fmla="*/ 155 w 167"/>
              <a:gd name="T29" fmla="*/ 43 h 165"/>
              <a:gd name="T30" fmla="*/ 163 w 167"/>
              <a:gd name="T31" fmla="*/ 62 h 165"/>
              <a:gd name="T32" fmla="*/ 163 w 167"/>
              <a:gd name="T33" fmla="*/ 62 h 165"/>
              <a:gd name="T34" fmla="*/ 163 w 167"/>
              <a:gd name="T35" fmla="*/ 105 h 165"/>
              <a:gd name="T36" fmla="*/ 126 w 167"/>
              <a:gd name="T37" fmla="*/ 154 h 165"/>
              <a:gd name="T38" fmla="*/ 85 w 167"/>
              <a:gd name="T39" fmla="*/ 165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167" h="165">
                <a:moveTo>
                  <a:pt x="85" y="165"/>
                </a:moveTo>
                <a:cubicBezTo>
                  <a:pt x="78" y="165"/>
                  <a:pt x="70" y="164"/>
                  <a:pt x="63" y="162"/>
                </a:cubicBezTo>
                <a:cubicBezTo>
                  <a:pt x="63" y="162"/>
                  <a:pt x="63" y="162"/>
                  <a:pt x="63" y="162"/>
                </a:cubicBezTo>
                <a:cubicBezTo>
                  <a:pt x="56" y="159"/>
                  <a:pt x="56" y="159"/>
                  <a:pt x="56" y="159"/>
                </a:cubicBezTo>
                <a:cubicBezTo>
                  <a:pt x="44" y="155"/>
                  <a:pt x="33" y="149"/>
                  <a:pt x="24" y="140"/>
                </a:cubicBezTo>
                <a:cubicBezTo>
                  <a:pt x="9" y="124"/>
                  <a:pt x="0" y="103"/>
                  <a:pt x="0" y="82"/>
                </a:cubicBezTo>
                <a:cubicBezTo>
                  <a:pt x="0" y="60"/>
                  <a:pt x="9" y="39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40" y="12"/>
                  <a:pt x="40" y="12"/>
                  <a:pt x="40" y="12"/>
                </a:cubicBezTo>
                <a:cubicBezTo>
                  <a:pt x="40" y="11"/>
                  <a:pt x="40" y="11"/>
                  <a:pt x="40" y="11"/>
                </a:cubicBezTo>
                <a:cubicBezTo>
                  <a:pt x="53" y="4"/>
                  <a:pt x="67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82" y="0"/>
                  <a:pt x="82" y="0"/>
                  <a:pt x="82" y="0"/>
                </a:cubicBezTo>
                <a:cubicBezTo>
                  <a:pt x="99" y="2"/>
                  <a:pt x="109" y="3"/>
                  <a:pt x="124" y="12"/>
                </a:cubicBezTo>
                <a:cubicBezTo>
                  <a:pt x="135" y="18"/>
                  <a:pt x="149" y="30"/>
                  <a:pt x="155" y="43"/>
                </a:cubicBezTo>
                <a:cubicBezTo>
                  <a:pt x="163" y="62"/>
                  <a:pt x="163" y="62"/>
                  <a:pt x="163" y="62"/>
                </a:cubicBezTo>
                <a:cubicBezTo>
                  <a:pt x="163" y="62"/>
                  <a:pt x="163" y="62"/>
                  <a:pt x="163" y="62"/>
                </a:cubicBezTo>
                <a:cubicBezTo>
                  <a:pt x="167" y="77"/>
                  <a:pt x="167" y="91"/>
                  <a:pt x="163" y="105"/>
                </a:cubicBezTo>
                <a:cubicBezTo>
                  <a:pt x="158" y="126"/>
                  <a:pt x="144" y="143"/>
                  <a:pt x="126" y="154"/>
                </a:cubicBezTo>
                <a:cubicBezTo>
                  <a:pt x="114" y="161"/>
                  <a:pt x="99" y="165"/>
                  <a:pt x="85" y="165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23" name="ísļíḋê">
            <a:extLst>
              <a:ext uri="{FF2B5EF4-FFF2-40B4-BE49-F238E27FC236}">
                <a16:creationId xmlns:a16="http://schemas.microsoft.com/office/drawing/2014/main" xmlns="" id="{77901D36-2E25-4E46-885F-ADFDD3F94450}"/>
              </a:ext>
            </a:extLst>
          </p:cNvPr>
          <p:cNvSpPr/>
          <p:nvPr/>
        </p:nvSpPr>
        <p:spPr bwMode="auto">
          <a:xfrm>
            <a:off x="4910166" y="2047378"/>
            <a:ext cx="246214" cy="226329"/>
          </a:xfrm>
          <a:custGeom>
            <a:avLst/>
            <a:gdLst>
              <a:gd name="T0" fmla="*/ 88 w 180"/>
              <a:gd name="T1" fmla="*/ 13 h 178"/>
              <a:gd name="T2" fmla="*/ 127 w 180"/>
              <a:gd name="T3" fmla="*/ 23 h 178"/>
              <a:gd name="T4" fmla="*/ 156 w 180"/>
              <a:gd name="T5" fmla="*/ 52 h 178"/>
              <a:gd name="T6" fmla="*/ 163 w 180"/>
              <a:gd name="T7" fmla="*/ 70 h 178"/>
              <a:gd name="T8" fmla="*/ 163 w 180"/>
              <a:gd name="T9" fmla="*/ 110 h 178"/>
              <a:gd name="T10" fmla="*/ 129 w 180"/>
              <a:gd name="T11" fmla="*/ 155 h 178"/>
              <a:gd name="T12" fmla="*/ 91 w 180"/>
              <a:gd name="T13" fmla="*/ 165 h 178"/>
              <a:gd name="T14" fmla="*/ 71 w 180"/>
              <a:gd name="T15" fmla="*/ 162 h 178"/>
              <a:gd name="T16" fmla="*/ 64 w 180"/>
              <a:gd name="T17" fmla="*/ 159 h 178"/>
              <a:gd name="T18" fmla="*/ 34 w 180"/>
              <a:gd name="T19" fmla="*/ 141 h 178"/>
              <a:gd name="T20" fmla="*/ 12 w 180"/>
              <a:gd name="T21" fmla="*/ 88 h 178"/>
              <a:gd name="T22" fmla="*/ 34 w 180"/>
              <a:gd name="T23" fmla="*/ 35 h 178"/>
              <a:gd name="T24" fmla="*/ 50 w 180"/>
              <a:gd name="T25" fmla="*/ 23 h 178"/>
              <a:gd name="T26" fmla="*/ 88 w 180"/>
              <a:gd name="T27" fmla="*/ 13 h 178"/>
              <a:gd name="T28" fmla="*/ 88 w 180"/>
              <a:gd name="T29" fmla="*/ 0 h 178"/>
              <a:gd name="T30" fmla="*/ 88 w 180"/>
              <a:gd name="T31" fmla="*/ 0 h 178"/>
              <a:gd name="T32" fmla="*/ 43 w 180"/>
              <a:gd name="T33" fmla="*/ 12 h 178"/>
              <a:gd name="T34" fmla="*/ 42 w 180"/>
              <a:gd name="T35" fmla="*/ 12 h 178"/>
              <a:gd name="T36" fmla="*/ 42 w 180"/>
              <a:gd name="T37" fmla="*/ 13 h 178"/>
              <a:gd name="T38" fmla="*/ 27 w 180"/>
              <a:gd name="T39" fmla="*/ 24 h 178"/>
              <a:gd name="T40" fmla="*/ 26 w 180"/>
              <a:gd name="T41" fmla="*/ 25 h 178"/>
              <a:gd name="T42" fmla="*/ 25 w 180"/>
              <a:gd name="T43" fmla="*/ 26 h 178"/>
              <a:gd name="T44" fmla="*/ 0 w 180"/>
              <a:gd name="T45" fmla="*/ 88 h 178"/>
              <a:gd name="T46" fmla="*/ 25 w 180"/>
              <a:gd name="T47" fmla="*/ 150 h 178"/>
              <a:gd name="T48" fmla="*/ 60 w 180"/>
              <a:gd name="T49" fmla="*/ 171 h 178"/>
              <a:gd name="T50" fmla="*/ 62 w 180"/>
              <a:gd name="T51" fmla="*/ 172 h 178"/>
              <a:gd name="T52" fmla="*/ 66 w 180"/>
              <a:gd name="T53" fmla="*/ 174 h 178"/>
              <a:gd name="T54" fmla="*/ 67 w 180"/>
              <a:gd name="T55" fmla="*/ 174 h 178"/>
              <a:gd name="T56" fmla="*/ 68 w 180"/>
              <a:gd name="T57" fmla="*/ 174 h 178"/>
              <a:gd name="T58" fmla="*/ 91 w 180"/>
              <a:gd name="T59" fmla="*/ 178 h 178"/>
              <a:gd name="T60" fmla="*/ 135 w 180"/>
              <a:gd name="T61" fmla="*/ 166 h 178"/>
              <a:gd name="T62" fmla="*/ 176 w 180"/>
              <a:gd name="T63" fmla="*/ 113 h 178"/>
              <a:gd name="T64" fmla="*/ 176 w 180"/>
              <a:gd name="T65" fmla="*/ 67 h 178"/>
              <a:gd name="T66" fmla="*/ 175 w 180"/>
              <a:gd name="T67" fmla="*/ 66 h 178"/>
              <a:gd name="T68" fmla="*/ 175 w 180"/>
              <a:gd name="T69" fmla="*/ 65 h 178"/>
              <a:gd name="T70" fmla="*/ 167 w 180"/>
              <a:gd name="T71" fmla="*/ 47 h 178"/>
              <a:gd name="T72" fmla="*/ 167 w 180"/>
              <a:gd name="T73" fmla="*/ 47 h 178"/>
              <a:gd name="T74" fmla="*/ 167 w 180"/>
              <a:gd name="T75" fmla="*/ 47 h 178"/>
              <a:gd name="T76" fmla="*/ 134 w 180"/>
              <a:gd name="T77" fmla="*/ 12 h 178"/>
              <a:gd name="T78" fmla="*/ 89 w 180"/>
              <a:gd name="T79" fmla="*/ 0 h 178"/>
              <a:gd name="T80" fmla="*/ 88 w 180"/>
              <a:gd name="T81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80" h="178">
                <a:moveTo>
                  <a:pt x="88" y="13"/>
                </a:moveTo>
                <a:cubicBezTo>
                  <a:pt x="104" y="14"/>
                  <a:pt x="113" y="15"/>
                  <a:pt x="127" y="23"/>
                </a:cubicBezTo>
                <a:cubicBezTo>
                  <a:pt x="137" y="29"/>
                  <a:pt x="150" y="41"/>
                  <a:pt x="156" y="52"/>
                </a:cubicBezTo>
                <a:cubicBezTo>
                  <a:pt x="158" y="58"/>
                  <a:pt x="161" y="64"/>
                  <a:pt x="163" y="70"/>
                </a:cubicBezTo>
                <a:cubicBezTo>
                  <a:pt x="167" y="83"/>
                  <a:pt x="167" y="97"/>
                  <a:pt x="163" y="110"/>
                </a:cubicBezTo>
                <a:cubicBezTo>
                  <a:pt x="158" y="129"/>
                  <a:pt x="145" y="145"/>
                  <a:pt x="129" y="155"/>
                </a:cubicBezTo>
                <a:cubicBezTo>
                  <a:pt x="117" y="161"/>
                  <a:pt x="104" y="165"/>
                  <a:pt x="91" y="165"/>
                </a:cubicBezTo>
                <a:cubicBezTo>
                  <a:pt x="84" y="165"/>
                  <a:pt x="78" y="164"/>
                  <a:pt x="71" y="162"/>
                </a:cubicBezTo>
                <a:cubicBezTo>
                  <a:pt x="69" y="161"/>
                  <a:pt x="67" y="160"/>
                  <a:pt x="64" y="159"/>
                </a:cubicBezTo>
                <a:cubicBezTo>
                  <a:pt x="53" y="156"/>
                  <a:pt x="43" y="149"/>
                  <a:pt x="34" y="141"/>
                </a:cubicBezTo>
                <a:cubicBezTo>
                  <a:pt x="20" y="127"/>
                  <a:pt x="12" y="108"/>
                  <a:pt x="12" y="88"/>
                </a:cubicBezTo>
                <a:cubicBezTo>
                  <a:pt x="12" y="68"/>
                  <a:pt x="20" y="49"/>
                  <a:pt x="34" y="35"/>
                </a:cubicBezTo>
                <a:cubicBezTo>
                  <a:pt x="50" y="23"/>
                  <a:pt x="50" y="23"/>
                  <a:pt x="50" y="23"/>
                </a:cubicBezTo>
                <a:cubicBezTo>
                  <a:pt x="61" y="16"/>
                  <a:pt x="74" y="13"/>
                  <a:pt x="88" y="13"/>
                </a:cubicBezTo>
                <a:moveTo>
                  <a:pt x="88" y="0"/>
                </a:moveTo>
                <a:cubicBezTo>
                  <a:pt x="88" y="0"/>
                  <a:pt x="88" y="0"/>
                  <a:pt x="88" y="0"/>
                </a:cubicBezTo>
                <a:cubicBezTo>
                  <a:pt x="72" y="0"/>
                  <a:pt x="57" y="4"/>
                  <a:pt x="43" y="12"/>
                </a:cubicBezTo>
                <a:cubicBezTo>
                  <a:pt x="42" y="12"/>
                  <a:pt x="42" y="12"/>
                  <a:pt x="42" y="12"/>
                </a:cubicBezTo>
                <a:cubicBezTo>
                  <a:pt x="42" y="13"/>
                  <a:pt x="42" y="13"/>
                  <a:pt x="42" y="13"/>
                </a:cubicBezTo>
                <a:cubicBezTo>
                  <a:pt x="27" y="24"/>
                  <a:pt x="27" y="24"/>
                  <a:pt x="27" y="24"/>
                </a:cubicBezTo>
                <a:cubicBezTo>
                  <a:pt x="26" y="25"/>
                  <a:pt x="26" y="25"/>
                  <a:pt x="26" y="25"/>
                </a:cubicBezTo>
                <a:cubicBezTo>
                  <a:pt x="25" y="26"/>
                  <a:pt x="25" y="26"/>
                  <a:pt x="25" y="26"/>
                </a:cubicBezTo>
                <a:cubicBezTo>
                  <a:pt x="9" y="42"/>
                  <a:pt x="0" y="65"/>
                  <a:pt x="0" y="88"/>
                </a:cubicBezTo>
                <a:cubicBezTo>
                  <a:pt x="0" y="111"/>
                  <a:pt x="9" y="134"/>
                  <a:pt x="25" y="150"/>
                </a:cubicBezTo>
                <a:cubicBezTo>
                  <a:pt x="35" y="160"/>
                  <a:pt x="47" y="167"/>
                  <a:pt x="60" y="171"/>
                </a:cubicBezTo>
                <a:cubicBezTo>
                  <a:pt x="62" y="172"/>
                  <a:pt x="62" y="172"/>
                  <a:pt x="62" y="172"/>
                </a:cubicBezTo>
                <a:cubicBezTo>
                  <a:pt x="66" y="174"/>
                  <a:pt x="66" y="174"/>
                  <a:pt x="66" y="174"/>
                </a:cubicBezTo>
                <a:cubicBezTo>
                  <a:pt x="67" y="174"/>
                  <a:pt x="67" y="174"/>
                  <a:pt x="67" y="174"/>
                </a:cubicBezTo>
                <a:cubicBezTo>
                  <a:pt x="68" y="174"/>
                  <a:pt x="68" y="174"/>
                  <a:pt x="68" y="174"/>
                </a:cubicBezTo>
                <a:cubicBezTo>
                  <a:pt x="75" y="177"/>
                  <a:pt x="83" y="178"/>
                  <a:pt x="91" y="178"/>
                </a:cubicBezTo>
                <a:cubicBezTo>
                  <a:pt x="106" y="178"/>
                  <a:pt x="122" y="173"/>
                  <a:pt x="135" y="166"/>
                </a:cubicBezTo>
                <a:cubicBezTo>
                  <a:pt x="155" y="154"/>
                  <a:pt x="170" y="135"/>
                  <a:pt x="176" y="113"/>
                </a:cubicBezTo>
                <a:cubicBezTo>
                  <a:pt x="180" y="98"/>
                  <a:pt x="180" y="82"/>
                  <a:pt x="176" y="67"/>
                </a:cubicBezTo>
                <a:cubicBezTo>
                  <a:pt x="175" y="66"/>
                  <a:pt x="175" y="66"/>
                  <a:pt x="175" y="66"/>
                </a:cubicBezTo>
                <a:cubicBezTo>
                  <a:pt x="175" y="65"/>
                  <a:pt x="175" y="65"/>
                  <a:pt x="175" y="65"/>
                </a:cubicBezTo>
                <a:cubicBezTo>
                  <a:pt x="167" y="47"/>
                  <a:pt x="167" y="47"/>
                  <a:pt x="167" y="47"/>
                </a:cubicBezTo>
                <a:cubicBezTo>
                  <a:pt x="167" y="47"/>
                  <a:pt x="167" y="47"/>
                  <a:pt x="167" y="47"/>
                </a:cubicBezTo>
                <a:cubicBezTo>
                  <a:pt x="167" y="47"/>
                  <a:pt x="167" y="47"/>
                  <a:pt x="167" y="47"/>
                </a:cubicBezTo>
                <a:cubicBezTo>
                  <a:pt x="160" y="32"/>
                  <a:pt x="145" y="19"/>
                  <a:pt x="134" y="12"/>
                </a:cubicBezTo>
                <a:cubicBezTo>
                  <a:pt x="117" y="3"/>
                  <a:pt x="106" y="1"/>
                  <a:pt x="89" y="0"/>
                </a:cubicBezTo>
                <a:cubicBezTo>
                  <a:pt x="88" y="0"/>
                  <a:pt x="88" y="0"/>
                  <a:pt x="88" y="0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24" name="iṧľîḑe">
            <a:extLst>
              <a:ext uri="{FF2B5EF4-FFF2-40B4-BE49-F238E27FC236}">
                <a16:creationId xmlns:a16="http://schemas.microsoft.com/office/drawing/2014/main" xmlns="" id="{D52377AD-ABCC-4B2F-99A9-59033D5D2B48}"/>
              </a:ext>
            </a:extLst>
          </p:cNvPr>
          <p:cNvSpPr/>
          <p:nvPr/>
        </p:nvSpPr>
        <p:spPr bwMode="auto">
          <a:xfrm>
            <a:off x="4408146" y="1927513"/>
            <a:ext cx="270195" cy="197294"/>
          </a:xfrm>
          <a:custGeom>
            <a:avLst/>
            <a:gdLst>
              <a:gd name="T0" fmla="*/ 64 w 198"/>
              <a:gd name="T1" fmla="*/ 156 h 156"/>
              <a:gd name="T2" fmla="*/ 44 w 198"/>
              <a:gd name="T3" fmla="*/ 153 h 156"/>
              <a:gd name="T4" fmla="*/ 8 w 198"/>
              <a:gd name="T5" fmla="*/ 121 h 156"/>
              <a:gd name="T6" fmla="*/ 5 w 198"/>
              <a:gd name="T7" fmla="*/ 74 h 156"/>
              <a:gd name="T8" fmla="*/ 37 w 198"/>
              <a:gd name="T9" fmla="*/ 39 h 156"/>
              <a:gd name="T10" fmla="*/ 64 w 198"/>
              <a:gd name="T11" fmla="*/ 32 h 156"/>
              <a:gd name="T12" fmla="*/ 84 w 198"/>
              <a:gd name="T13" fmla="*/ 36 h 156"/>
              <a:gd name="T14" fmla="*/ 84 w 198"/>
              <a:gd name="T15" fmla="*/ 36 h 156"/>
              <a:gd name="T16" fmla="*/ 113 w 198"/>
              <a:gd name="T17" fmla="*/ 6 h 156"/>
              <a:gd name="T18" fmla="*/ 138 w 198"/>
              <a:gd name="T19" fmla="*/ 0 h 156"/>
              <a:gd name="T20" fmla="*/ 157 w 198"/>
              <a:gd name="T21" fmla="*/ 3 h 156"/>
              <a:gd name="T22" fmla="*/ 191 w 198"/>
              <a:gd name="T23" fmla="*/ 33 h 156"/>
              <a:gd name="T24" fmla="*/ 193 w 198"/>
              <a:gd name="T25" fmla="*/ 77 h 156"/>
              <a:gd name="T26" fmla="*/ 164 w 198"/>
              <a:gd name="T27" fmla="*/ 111 h 156"/>
              <a:gd name="T28" fmla="*/ 138 w 198"/>
              <a:gd name="T29" fmla="*/ 116 h 156"/>
              <a:gd name="T30" fmla="*/ 122 w 198"/>
              <a:gd name="T31" fmla="*/ 114 h 156"/>
              <a:gd name="T32" fmla="*/ 122 w 198"/>
              <a:gd name="T33" fmla="*/ 114 h 156"/>
              <a:gd name="T34" fmla="*/ 91 w 198"/>
              <a:gd name="T35" fmla="*/ 150 h 156"/>
              <a:gd name="T36" fmla="*/ 64 w 198"/>
              <a:gd name="T37" fmla="*/ 156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98" h="156">
                <a:moveTo>
                  <a:pt x="64" y="156"/>
                </a:moveTo>
                <a:cubicBezTo>
                  <a:pt x="57" y="156"/>
                  <a:pt x="50" y="155"/>
                  <a:pt x="44" y="153"/>
                </a:cubicBezTo>
                <a:cubicBezTo>
                  <a:pt x="28" y="147"/>
                  <a:pt x="15" y="136"/>
                  <a:pt x="8" y="121"/>
                </a:cubicBezTo>
                <a:cubicBezTo>
                  <a:pt x="1" y="107"/>
                  <a:pt x="0" y="89"/>
                  <a:pt x="5" y="74"/>
                </a:cubicBezTo>
                <a:cubicBezTo>
                  <a:pt x="11" y="59"/>
                  <a:pt x="22" y="46"/>
                  <a:pt x="37" y="39"/>
                </a:cubicBezTo>
                <a:cubicBezTo>
                  <a:pt x="45" y="34"/>
                  <a:pt x="54" y="32"/>
                  <a:pt x="64" y="32"/>
                </a:cubicBezTo>
                <a:cubicBezTo>
                  <a:pt x="71" y="32"/>
                  <a:pt x="78" y="33"/>
                  <a:pt x="84" y="36"/>
                </a:cubicBezTo>
                <a:cubicBezTo>
                  <a:pt x="84" y="36"/>
                  <a:pt x="84" y="36"/>
                  <a:pt x="84" y="36"/>
                </a:cubicBezTo>
                <a:cubicBezTo>
                  <a:pt x="90" y="23"/>
                  <a:pt x="100" y="12"/>
                  <a:pt x="113" y="6"/>
                </a:cubicBezTo>
                <a:cubicBezTo>
                  <a:pt x="120" y="2"/>
                  <a:pt x="129" y="0"/>
                  <a:pt x="138" y="0"/>
                </a:cubicBezTo>
                <a:cubicBezTo>
                  <a:pt x="145" y="0"/>
                  <a:pt x="151" y="1"/>
                  <a:pt x="157" y="3"/>
                </a:cubicBezTo>
                <a:cubicBezTo>
                  <a:pt x="172" y="8"/>
                  <a:pt x="184" y="19"/>
                  <a:pt x="191" y="33"/>
                </a:cubicBezTo>
                <a:cubicBezTo>
                  <a:pt x="197" y="46"/>
                  <a:pt x="198" y="63"/>
                  <a:pt x="193" y="77"/>
                </a:cubicBezTo>
                <a:cubicBezTo>
                  <a:pt x="188" y="92"/>
                  <a:pt x="177" y="104"/>
                  <a:pt x="164" y="111"/>
                </a:cubicBezTo>
                <a:cubicBezTo>
                  <a:pt x="156" y="114"/>
                  <a:pt x="147" y="116"/>
                  <a:pt x="138" y="116"/>
                </a:cubicBezTo>
                <a:cubicBezTo>
                  <a:pt x="133" y="116"/>
                  <a:pt x="127" y="116"/>
                  <a:pt x="122" y="114"/>
                </a:cubicBezTo>
                <a:cubicBezTo>
                  <a:pt x="122" y="114"/>
                  <a:pt x="122" y="114"/>
                  <a:pt x="122" y="114"/>
                </a:cubicBezTo>
                <a:cubicBezTo>
                  <a:pt x="117" y="130"/>
                  <a:pt x="105" y="143"/>
                  <a:pt x="91" y="150"/>
                </a:cubicBezTo>
                <a:cubicBezTo>
                  <a:pt x="82" y="154"/>
                  <a:pt x="73" y="156"/>
                  <a:pt x="64" y="156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25" name="iṡlíḓè">
            <a:extLst>
              <a:ext uri="{FF2B5EF4-FFF2-40B4-BE49-F238E27FC236}">
                <a16:creationId xmlns:a16="http://schemas.microsoft.com/office/drawing/2014/main" xmlns="" id="{A410EA99-476B-4A3D-8312-316034667143}"/>
              </a:ext>
            </a:extLst>
          </p:cNvPr>
          <p:cNvSpPr/>
          <p:nvPr/>
        </p:nvSpPr>
        <p:spPr bwMode="auto">
          <a:xfrm>
            <a:off x="4398554" y="1918579"/>
            <a:ext cx="289381" cy="214417"/>
          </a:xfrm>
          <a:custGeom>
            <a:avLst/>
            <a:gdLst>
              <a:gd name="T0" fmla="*/ 145 w 212"/>
              <a:gd name="T1" fmla="*/ 13 h 169"/>
              <a:gd name="T2" fmla="*/ 162 w 212"/>
              <a:gd name="T3" fmla="*/ 16 h 169"/>
              <a:gd name="T4" fmla="*/ 192 w 212"/>
              <a:gd name="T5" fmla="*/ 42 h 169"/>
              <a:gd name="T6" fmla="*/ 194 w 212"/>
              <a:gd name="T7" fmla="*/ 82 h 169"/>
              <a:gd name="T8" fmla="*/ 168 w 212"/>
              <a:gd name="T9" fmla="*/ 112 h 169"/>
              <a:gd name="T10" fmla="*/ 145 w 212"/>
              <a:gd name="T11" fmla="*/ 117 h 169"/>
              <a:gd name="T12" fmla="*/ 128 w 212"/>
              <a:gd name="T13" fmla="*/ 114 h 169"/>
              <a:gd name="T14" fmla="*/ 125 w 212"/>
              <a:gd name="T15" fmla="*/ 113 h 169"/>
              <a:gd name="T16" fmla="*/ 123 w 212"/>
              <a:gd name="T17" fmla="*/ 119 h 169"/>
              <a:gd name="T18" fmla="*/ 95 w 212"/>
              <a:gd name="T19" fmla="*/ 151 h 169"/>
              <a:gd name="T20" fmla="*/ 71 w 212"/>
              <a:gd name="T21" fmla="*/ 157 h 169"/>
              <a:gd name="T22" fmla="*/ 53 w 212"/>
              <a:gd name="T23" fmla="*/ 154 h 169"/>
              <a:gd name="T24" fmla="*/ 21 w 212"/>
              <a:gd name="T25" fmla="*/ 125 h 169"/>
              <a:gd name="T26" fmla="*/ 18 w 212"/>
              <a:gd name="T27" fmla="*/ 83 h 169"/>
              <a:gd name="T28" fmla="*/ 47 w 212"/>
              <a:gd name="T29" fmla="*/ 51 h 169"/>
              <a:gd name="T30" fmla="*/ 71 w 212"/>
              <a:gd name="T31" fmla="*/ 46 h 169"/>
              <a:gd name="T32" fmla="*/ 89 w 212"/>
              <a:gd name="T33" fmla="*/ 49 h 169"/>
              <a:gd name="T34" fmla="*/ 95 w 212"/>
              <a:gd name="T35" fmla="*/ 51 h 169"/>
              <a:gd name="T36" fmla="*/ 96 w 212"/>
              <a:gd name="T37" fmla="*/ 48 h 169"/>
              <a:gd name="T38" fmla="*/ 122 w 212"/>
              <a:gd name="T39" fmla="*/ 18 h 169"/>
              <a:gd name="T40" fmla="*/ 145 w 212"/>
              <a:gd name="T41" fmla="*/ 13 h 169"/>
              <a:gd name="T42" fmla="*/ 145 w 212"/>
              <a:gd name="T43" fmla="*/ 0 h 169"/>
              <a:gd name="T44" fmla="*/ 117 w 212"/>
              <a:gd name="T45" fmla="*/ 7 h 169"/>
              <a:gd name="T46" fmla="*/ 88 w 212"/>
              <a:gd name="T47" fmla="*/ 35 h 169"/>
              <a:gd name="T48" fmla="*/ 71 w 212"/>
              <a:gd name="T49" fmla="*/ 33 h 169"/>
              <a:gd name="T50" fmla="*/ 41 w 212"/>
              <a:gd name="T51" fmla="*/ 40 h 169"/>
              <a:gd name="T52" fmla="*/ 6 w 212"/>
              <a:gd name="T53" fmla="*/ 79 h 169"/>
              <a:gd name="T54" fmla="*/ 9 w 212"/>
              <a:gd name="T55" fmla="*/ 131 h 169"/>
              <a:gd name="T56" fmla="*/ 48 w 212"/>
              <a:gd name="T57" fmla="*/ 166 h 169"/>
              <a:gd name="T58" fmla="*/ 71 w 212"/>
              <a:gd name="T59" fmla="*/ 169 h 169"/>
              <a:gd name="T60" fmla="*/ 101 w 212"/>
              <a:gd name="T61" fmla="*/ 163 h 169"/>
              <a:gd name="T62" fmla="*/ 133 w 212"/>
              <a:gd name="T63" fmla="*/ 129 h 169"/>
              <a:gd name="T64" fmla="*/ 145 w 212"/>
              <a:gd name="T65" fmla="*/ 130 h 169"/>
              <a:gd name="T66" fmla="*/ 173 w 212"/>
              <a:gd name="T67" fmla="*/ 123 h 169"/>
              <a:gd name="T68" fmla="*/ 206 w 212"/>
              <a:gd name="T69" fmla="*/ 86 h 169"/>
              <a:gd name="T70" fmla="*/ 203 w 212"/>
              <a:gd name="T71" fmla="*/ 37 h 169"/>
              <a:gd name="T72" fmla="*/ 166 w 212"/>
              <a:gd name="T73" fmla="*/ 4 h 169"/>
              <a:gd name="T74" fmla="*/ 145 w 212"/>
              <a:gd name="T75" fmla="*/ 0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12" h="169">
                <a:moveTo>
                  <a:pt x="145" y="13"/>
                </a:moveTo>
                <a:cubicBezTo>
                  <a:pt x="151" y="13"/>
                  <a:pt x="157" y="14"/>
                  <a:pt x="162" y="16"/>
                </a:cubicBezTo>
                <a:cubicBezTo>
                  <a:pt x="175" y="21"/>
                  <a:pt x="186" y="30"/>
                  <a:pt x="192" y="42"/>
                </a:cubicBezTo>
                <a:cubicBezTo>
                  <a:pt x="198" y="55"/>
                  <a:pt x="199" y="69"/>
                  <a:pt x="194" y="82"/>
                </a:cubicBezTo>
                <a:cubicBezTo>
                  <a:pt x="190" y="95"/>
                  <a:pt x="180" y="106"/>
                  <a:pt x="168" y="112"/>
                </a:cubicBezTo>
                <a:cubicBezTo>
                  <a:pt x="161" y="115"/>
                  <a:pt x="153" y="117"/>
                  <a:pt x="145" y="117"/>
                </a:cubicBezTo>
                <a:cubicBezTo>
                  <a:pt x="139" y="117"/>
                  <a:pt x="134" y="116"/>
                  <a:pt x="128" y="114"/>
                </a:cubicBezTo>
                <a:cubicBezTo>
                  <a:pt x="127" y="114"/>
                  <a:pt x="126" y="113"/>
                  <a:pt x="125" y="113"/>
                </a:cubicBezTo>
                <a:cubicBezTo>
                  <a:pt x="124" y="115"/>
                  <a:pt x="124" y="117"/>
                  <a:pt x="123" y="119"/>
                </a:cubicBezTo>
                <a:cubicBezTo>
                  <a:pt x="118" y="133"/>
                  <a:pt x="108" y="145"/>
                  <a:pt x="95" y="151"/>
                </a:cubicBezTo>
                <a:cubicBezTo>
                  <a:pt x="87" y="155"/>
                  <a:pt x="79" y="157"/>
                  <a:pt x="71" y="157"/>
                </a:cubicBezTo>
                <a:cubicBezTo>
                  <a:pt x="65" y="157"/>
                  <a:pt x="58" y="156"/>
                  <a:pt x="53" y="154"/>
                </a:cubicBezTo>
                <a:cubicBezTo>
                  <a:pt x="39" y="149"/>
                  <a:pt x="27" y="139"/>
                  <a:pt x="21" y="125"/>
                </a:cubicBezTo>
                <a:cubicBezTo>
                  <a:pt x="15" y="112"/>
                  <a:pt x="14" y="97"/>
                  <a:pt x="18" y="83"/>
                </a:cubicBezTo>
                <a:cubicBezTo>
                  <a:pt x="23" y="69"/>
                  <a:pt x="33" y="58"/>
                  <a:pt x="47" y="51"/>
                </a:cubicBezTo>
                <a:cubicBezTo>
                  <a:pt x="54" y="48"/>
                  <a:pt x="62" y="46"/>
                  <a:pt x="71" y="46"/>
                </a:cubicBezTo>
                <a:cubicBezTo>
                  <a:pt x="77" y="46"/>
                  <a:pt x="83" y="47"/>
                  <a:pt x="89" y="49"/>
                </a:cubicBezTo>
                <a:cubicBezTo>
                  <a:pt x="91" y="50"/>
                  <a:pt x="93" y="50"/>
                  <a:pt x="95" y="51"/>
                </a:cubicBezTo>
                <a:cubicBezTo>
                  <a:pt x="95" y="50"/>
                  <a:pt x="96" y="49"/>
                  <a:pt x="96" y="48"/>
                </a:cubicBezTo>
                <a:cubicBezTo>
                  <a:pt x="101" y="35"/>
                  <a:pt x="110" y="24"/>
                  <a:pt x="122" y="18"/>
                </a:cubicBezTo>
                <a:cubicBezTo>
                  <a:pt x="130" y="15"/>
                  <a:pt x="137" y="13"/>
                  <a:pt x="145" y="13"/>
                </a:cubicBezTo>
                <a:moveTo>
                  <a:pt x="145" y="0"/>
                </a:moveTo>
                <a:cubicBezTo>
                  <a:pt x="135" y="0"/>
                  <a:pt x="126" y="3"/>
                  <a:pt x="117" y="7"/>
                </a:cubicBezTo>
                <a:cubicBezTo>
                  <a:pt x="104" y="13"/>
                  <a:pt x="94" y="23"/>
                  <a:pt x="88" y="35"/>
                </a:cubicBezTo>
                <a:cubicBezTo>
                  <a:pt x="82" y="34"/>
                  <a:pt x="77" y="33"/>
                  <a:pt x="71" y="33"/>
                </a:cubicBezTo>
                <a:cubicBezTo>
                  <a:pt x="60" y="33"/>
                  <a:pt x="50" y="35"/>
                  <a:pt x="41" y="40"/>
                </a:cubicBezTo>
                <a:cubicBezTo>
                  <a:pt x="25" y="48"/>
                  <a:pt x="12" y="62"/>
                  <a:pt x="6" y="79"/>
                </a:cubicBezTo>
                <a:cubicBezTo>
                  <a:pt x="0" y="96"/>
                  <a:pt x="1" y="115"/>
                  <a:pt x="9" y="131"/>
                </a:cubicBezTo>
                <a:cubicBezTo>
                  <a:pt x="17" y="147"/>
                  <a:pt x="31" y="160"/>
                  <a:pt x="48" y="166"/>
                </a:cubicBezTo>
                <a:cubicBezTo>
                  <a:pt x="56" y="168"/>
                  <a:pt x="63" y="169"/>
                  <a:pt x="71" y="169"/>
                </a:cubicBezTo>
                <a:cubicBezTo>
                  <a:pt x="81" y="169"/>
                  <a:pt x="91" y="167"/>
                  <a:pt x="101" y="163"/>
                </a:cubicBezTo>
                <a:cubicBezTo>
                  <a:pt x="115" y="156"/>
                  <a:pt x="127" y="143"/>
                  <a:pt x="133" y="129"/>
                </a:cubicBezTo>
                <a:cubicBezTo>
                  <a:pt x="137" y="129"/>
                  <a:pt x="141" y="130"/>
                  <a:pt x="145" y="130"/>
                </a:cubicBezTo>
                <a:cubicBezTo>
                  <a:pt x="155" y="130"/>
                  <a:pt x="165" y="128"/>
                  <a:pt x="173" y="123"/>
                </a:cubicBezTo>
                <a:cubicBezTo>
                  <a:pt x="189" y="116"/>
                  <a:pt x="201" y="102"/>
                  <a:pt x="206" y="86"/>
                </a:cubicBezTo>
                <a:cubicBezTo>
                  <a:pt x="212" y="70"/>
                  <a:pt x="211" y="52"/>
                  <a:pt x="203" y="37"/>
                </a:cubicBezTo>
                <a:cubicBezTo>
                  <a:pt x="196" y="21"/>
                  <a:pt x="182" y="9"/>
                  <a:pt x="166" y="4"/>
                </a:cubicBezTo>
                <a:cubicBezTo>
                  <a:pt x="159" y="2"/>
                  <a:pt x="152" y="0"/>
                  <a:pt x="145" y="0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26" name="ïṣļïḓé">
            <a:extLst>
              <a:ext uri="{FF2B5EF4-FFF2-40B4-BE49-F238E27FC236}">
                <a16:creationId xmlns:a16="http://schemas.microsoft.com/office/drawing/2014/main" xmlns="" id="{0E9F0798-ACF2-4E28-BCBC-502D1026B098}"/>
              </a:ext>
            </a:extLst>
          </p:cNvPr>
          <p:cNvSpPr/>
          <p:nvPr/>
        </p:nvSpPr>
        <p:spPr bwMode="auto">
          <a:xfrm>
            <a:off x="4682338" y="2159054"/>
            <a:ext cx="406892" cy="209950"/>
          </a:xfrm>
          <a:custGeom>
            <a:avLst/>
            <a:gdLst>
              <a:gd name="T0" fmla="*/ 175 w 298"/>
              <a:gd name="T1" fmla="*/ 165 h 165"/>
              <a:gd name="T2" fmla="*/ 141 w 298"/>
              <a:gd name="T3" fmla="*/ 152 h 165"/>
              <a:gd name="T4" fmla="*/ 127 w 298"/>
              <a:gd name="T5" fmla="*/ 142 h 165"/>
              <a:gd name="T6" fmla="*/ 117 w 298"/>
              <a:gd name="T7" fmla="*/ 148 h 165"/>
              <a:gd name="T8" fmla="*/ 93 w 298"/>
              <a:gd name="T9" fmla="*/ 157 h 165"/>
              <a:gd name="T10" fmla="*/ 92 w 298"/>
              <a:gd name="T11" fmla="*/ 157 h 165"/>
              <a:gd name="T12" fmla="*/ 78 w 298"/>
              <a:gd name="T13" fmla="*/ 159 h 165"/>
              <a:gd name="T14" fmla="*/ 52 w 298"/>
              <a:gd name="T15" fmla="*/ 154 h 165"/>
              <a:gd name="T16" fmla="*/ 51 w 298"/>
              <a:gd name="T17" fmla="*/ 154 h 165"/>
              <a:gd name="T18" fmla="*/ 35 w 298"/>
              <a:gd name="T19" fmla="*/ 145 h 165"/>
              <a:gd name="T20" fmla="*/ 34 w 298"/>
              <a:gd name="T21" fmla="*/ 145 h 165"/>
              <a:gd name="T22" fmla="*/ 9 w 298"/>
              <a:gd name="T23" fmla="*/ 116 h 165"/>
              <a:gd name="T24" fmla="*/ 9 w 298"/>
              <a:gd name="T25" fmla="*/ 115 h 165"/>
              <a:gd name="T26" fmla="*/ 2 w 298"/>
              <a:gd name="T27" fmla="*/ 75 h 165"/>
              <a:gd name="T28" fmla="*/ 2 w 298"/>
              <a:gd name="T29" fmla="*/ 75 h 165"/>
              <a:gd name="T30" fmla="*/ 7 w 298"/>
              <a:gd name="T31" fmla="*/ 55 h 165"/>
              <a:gd name="T32" fmla="*/ 15 w 298"/>
              <a:gd name="T33" fmla="*/ 40 h 165"/>
              <a:gd name="T34" fmla="*/ 17 w 298"/>
              <a:gd name="T35" fmla="*/ 36 h 165"/>
              <a:gd name="T36" fmla="*/ 30 w 298"/>
              <a:gd name="T37" fmla="*/ 22 h 165"/>
              <a:gd name="T38" fmla="*/ 30 w 298"/>
              <a:gd name="T39" fmla="*/ 22 h 165"/>
              <a:gd name="T40" fmla="*/ 65 w 298"/>
              <a:gd name="T41" fmla="*/ 5 h 165"/>
              <a:gd name="T42" fmla="*/ 66 w 298"/>
              <a:gd name="T43" fmla="*/ 5 h 165"/>
              <a:gd name="T44" fmla="*/ 86 w 298"/>
              <a:gd name="T45" fmla="*/ 4 h 165"/>
              <a:gd name="T46" fmla="*/ 86 w 298"/>
              <a:gd name="T47" fmla="*/ 4 h 165"/>
              <a:gd name="T48" fmla="*/ 124 w 298"/>
              <a:gd name="T49" fmla="*/ 18 h 165"/>
              <a:gd name="T50" fmla="*/ 125 w 298"/>
              <a:gd name="T51" fmla="*/ 18 h 165"/>
              <a:gd name="T52" fmla="*/ 125 w 298"/>
              <a:gd name="T53" fmla="*/ 19 h 165"/>
              <a:gd name="T54" fmla="*/ 129 w 298"/>
              <a:gd name="T55" fmla="*/ 22 h 165"/>
              <a:gd name="T56" fmla="*/ 158 w 298"/>
              <a:gd name="T57" fmla="*/ 10 h 165"/>
              <a:gd name="T58" fmla="*/ 161 w 298"/>
              <a:gd name="T59" fmla="*/ 10 h 165"/>
              <a:gd name="T60" fmla="*/ 187 w 298"/>
              <a:gd name="T61" fmla="*/ 22 h 165"/>
              <a:gd name="T62" fmla="*/ 195 w 298"/>
              <a:gd name="T63" fmla="*/ 15 h 165"/>
              <a:gd name="T64" fmla="*/ 235 w 298"/>
              <a:gd name="T65" fmla="*/ 0 h 165"/>
              <a:gd name="T66" fmla="*/ 240 w 298"/>
              <a:gd name="T67" fmla="*/ 0 h 165"/>
              <a:gd name="T68" fmla="*/ 282 w 298"/>
              <a:gd name="T69" fmla="*/ 22 h 165"/>
              <a:gd name="T70" fmla="*/ 282 w 298"/>
              <a:gd name="T71" fmla="*/ 22 h 165"/>
              <a:gd name="T72" fmla="*/ 291 w 298"/>
              <a:gd name="T73" fmla="*/ 35 h 165"/>
              <a:gd name="T74" fmla="*/ 291 w 298"/>
              <a:gd name="T75" fmla="*/ 35 h 165"/>
              <a:gd name="T76" fmla="*/ 297 w 298"/>
              <a:gd name="T77" fmla="*/ 67 h 165"/>
              <a:gd name="T78" fmla="*/ 297 w 298"/>
              <a:gd name="T79" fmla="*/ 67 h 165"/>
              <a:gd name="T80" fmla="*/ 296 w 298"/>
              <a:gd name="T81" fmla="*/ 69 h 165"/>
              <a:gd name="T82" fmla="*/ 293 w 298"/>
              <a:gd name="T83" fmla="*/ 84 h 165"/>
              <a:gd name="T84" fmla="*/ 293 w 298"/>
              <a:gd name="T85" fmla="*/ 85 h 165"/>
              <a:gd name="T86" fmla="*/ 275 w 298"/>
              <a:gd name="T87" fmla="*/ 111 h 165"/>
              <a:gd name="T88" fmla="*/ 235 w 298"/>
              <a:gd name="T89" fmla="*/ 125 h 165"/>
              <a:gd name="T90" fmla="*/ 232 w 298"/>
              <a:gd name="T91" fmla="*/ 125 h 165"/>
              <a:gd name="T92" fmla="*/ 199 w 298"/>
              <a:gd name="T93" fmla="*/ 160 h 165"/>
              <a:gd name="T94" fmla="*/ 175 w 298"/>
              <a:gd name="T95" fmla="*/ 165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8" h="165">
                <a:moveTo>
                  <a:pt x="175" y="165"/>
                </a:moveTo>
                <a:cubicBezTo>
                  <a:pt x="163" y="165"/>
                  <a:pt x="151" y="160"/>
                  <a:pt x="141" y="152"/>
                </a:cubicBezTo>
                <a:cubicBezTo>
                  <a:pt x="136" y="149"/>
                  <a:pt x="131" y="146"/>
                  <a:pt x="127" y="142"/>
                </a:cubicBezTo>
                <a:cubicBezTo>
                  <a:pt x="124" y="144"/>
                  <a:pt x="121" y="146"/>
                  <a:pt x="117" y="148"/>
                </a:cubicBezTo>
                <a:cubicBezTo>
                  <a:pt x="110" y="152"/>
                  <a:pt x="104" y="154"/>
                  <a:pt x="93" y="157"/>
                </a:cubicBezTo>
                <a:cubicBezTo>
                  <a:pt x="92" y="157"/>
                  <a:pt x="92" y="157"/>
                  <a:pt x="92" y="157"/>
                </a:cubicBezTo>
                <a:cubicBezTo>
                  <a:pt x="87" y="158"/>
                  <a:pt x="83" y="159"/>
                  <a:pt x="78" y="159"/>
                </a:cubicBezTo>
                <a:cubicBezTo>
                  <a:pt x="69" y="159"/>
                  <a:pt x="60" y="157"/>
                  <a:pt x="52" y="154"/>
                </a:cubicBezTo>
                <a:cubicBezTo>
                  <a:pt x="51" y="154"/>
                  <a:pt x="51" y="154"/>
                  <a:pt x="51" y="154"/>
                </a:cubicBezTo>
                <a:cubicBezTo>
                  <a:pt x="35" y="145"/>
                  <a:pt x="35" y="145"/>
                  <a:pt x="35" y="145"/>
                </a:cubicBezTo>
                <a:cubicBezTo>
                  <a:pt x="34" y="145"/>
                  <a:pt x="34" y="145"/>
                  <a:pt x="34" y="145"/>
                </a:cubicBezTo>
                <a:cubicBezTo>
                  <a:pt x="24" y="137"/>
                  <a:pt x="15" y="127"/>
                  <a:pt x="9" y="116"/>
                </a:cubicBezTo>
                <a:cubicBezTo>
                  <a:pt x="9" y="115"/>
                  <a:pt x="9" y="115"/>
                  <a:pt x="9" y="115"/>
                </a:cubicBezTo>
                <a:cubicBezTo>
                  <a:pt x="4" y="103"/>
                  <a:pt x="0" y="89"/>
                  <a:pt x="2" y="75"/>
                </a:cubicBezTo>
                <a:cubicBezTo>
                  <a:pt x="2" y="75"/>
                  <a:pt x="2" y="75"/>
                  <a:pt x="2" y="75"/>
                </a:cubicBezTo>
                <a:cubicBezTo>
                  <a:pt x="3" y="67"/>
                  <a:pt x="7" y="55"/>
                  <a:pt x="7" y="55"/>
                </a:cubicBezTo>
                <a:cubicBezTo>
                  <a:pt x="9" y="49"/>
                  <a:pt x="12" y="45"/>
                  <a:pt x="15" y="40"/>
                </a:cubicBezTo>
                <a:cubicBezTo>
                  <a:pt x="17" y="36"/>
                  <a:pt x="17" y="36"/>
                  <a:pt x="17" y="36"/>
                </a:cubicBezTo>
                <a:cubicBezTo>
                  <a:pt x="30" y="22"/>
                  <a:pt x="30" y="22"/>
                  <a:pt x="30" y="22"/>
                </a:cubicBezTo>
                <a:cubicBezTo>
                  <a:pt x="30" y="22"/>
                  <a:pt x="30" y="22"/>
                  <a:pt x="30" y="22"/>
                </a:cubicBezTo>
                <a:cubicBezTo>
                  <a:pt x="40" y="13"/>
                  <a:pt x="52" y="8"/>
                  <a:pt x="65" y="5"/>
                </a:cubicBezTo>
                <a:cubicBezTo>
                  <a:pt x="66" y="5"/>
                  <a:pt x="66" y="5"/>
                  <a:pt x="66" y="5"/>
                </a:cubicBezTo>
                <a:cubicBezTo>
                  <a:pt x="86" y="4"/>
                  <a:pt x="86" y="4"/>
                  <a:pt x="86" y="4"/>
                </a:cubicBezTo>
                <a:cubicBezTo>
                  <a:pt x="86" y="4"/>
                  <a:pt x="86" y="4"/>
                  <a:pt x="86" y="4"/>
                </a:cubicBezTo>
                <a:cubicBezTo>
                  <a:pt x="100" y="5"/>
                  <a:pt x="112" y="10"/>
                  <a:pt x="124" y="18"/>
                </a:cubicBezTo>
                <a:cubicBezTo>
                  <a:pt x="125" y="18"/>
                  <a:pt x="125" y="18"/>
                  <a:pt x="125" y="18"/>
                </a:cubicBezTo>
                <a:cubicBezTo>
                  <a:pt x="125" y="19"/>
                  <a:pt x="125" y="19"/>
                  <a:pt x="125" y="19"/>
                </a:cubicBezTo>
                <a:cubicBezTo>
                  <a:pt x="129" y="22"/>
                  <a:pt x="129" y="22"/>
                  <a:pt x="129" y="22"/>
                </a:cubicBezTo>
                <a:cubicBezTo>
                  <a:pt x="137" y="14"/>
                  <a:pt x="147" y="10"/>
                  <a:pt x="158" y="10"/>
                </a:cubicBezTo>
                <a:cubicBezTo>
                  <a:pt x="159" y="10"/>
                  <a:pt x="160" y="10"/>
                  <a:pt x="161" y="10"/>
                </a:cubicBezTo>
                <a:cubicBezTo>
                  <a:pt x="171" y="10"/>
                  <a:pt x="180" y="15"/>
                  <a:pt x="187" y="22"/>
                </a:cubicBezTo>
                <a:cubicBezTo>
                  <a:pt x="189" y="19"/>
                  <a:pt x="192" y="17"/>
                  <a:pt x="195" y="15"/>
                </a:cubicBezTo>
                <a:cubicBezTo>
                  <a:pt x="206" y="5"/>
                  <a:pt x="220" y="0"/>
                  <a:pt x="235" y="0"/>
                </a:cubicBezTo>
                <a:cubicBezTo>
                  <a:pt x="236" y="0"/>
                  <a:pt x="238" y="0"/>
                  <a:pt x="240" y="0"/>
                </a:cubicBezTo>
                <a:cubicBezTo>
                  <a:pt x="256" y="1"/>
                  <a:pt x="272" y="9"/>
                  <a:pt x="282" y="22"/>
                </a:cubicBezTo>
                <a:cubicBezTo>
                  <a:pt x="282" y="22"/>
                  <a:pt x="282" y="22"/>
                  <a:pt x="282" y="22"/>
                </a:cubicBezTo>
                <a:cubicBezTo>
                  <a:pt x="291" y="35"/>
                  <a:pt x="291" y="35"/>
                  <a:pt x="291" y="35"/>
                </a:cubicBezTo>
                <a:cubicBezTo>
                  <a:pt x="291" y="35"/>
                  <a:pt x="291" y="35"/>
                  <a:pt x="291" y="35"/>
                </a:cubicBezTo>
                <a:cubicBezTo>
                  <a:pt x="296" y="45"/>
                  <a:pt x="298" y="56"/>
                  <a:pt x="297" y="67"/>
                </a:cubicBezTo>
                <a:cubicBezTo>
                  <a:pt x="297" y="67"/>
                  <a:pt x="297" y="67"/>
                  <a:pt x="297" y="67"/>
                </a:cubicBezTo>
                <a:cubicBezTo>
                  <a:pt x="296" y="69"/>
                  <a:pt x="296" y="69"/>
                  <a:pt x="296" y="69"/>
                </a:cubicBezTo>
                <a:cubicBezTo>
                  <a:pt x="293" y="84"/>
                  <a:pt x="293" y="84"/>
                  <a:pt x="293" y="84"/>
                </a:cubicBezTo>
                <a:cubicBezTo>
                  <a:pt x="293" y="85"/>
                  <a:pt x="293" y="85"/>
                  <a:pt x="293" y="85"/>
                </a:cubicBezTo>
                <a:cubicBezTo>
                  <a:pt x="289" y="95"/>
                  <a:pt x="283" y="104"/>
                  <a:pt x="275" y="111"/>
                </a:cubicBezTo>
                <a:cubicBezTo>
                  <a:pt x="263" y="120"/>
                  <a:pt x="249" y="125"/>
                  <a:pt x="235" y="125"/>
                </a:cubicBezTo>
                <a:cubicBezTo>
                  <a:pt x="234" y="125"/>
                  <a:pt x="233" y="125"/>
                  <a:pt x="232" y="125"/>
                </a:cubicBezTo>
                <a:cubicBezTo>
                  <a:pt x="226" y="141"/>
                  <a:pt x="214" y="153"/>
                  <a:pt x="199" y="160"/>
                </a:cubicBezTo>
                <a:cubicBezTo>
                  <a:pt x="191" y="163"/>
                  <a:pt x="183" y="165"/>
                  <a:pt x="175" y="165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27" name="iSľîḓe">
            <a:extLst>
              <a:ext uri="{FF2B5EF4-FFF2-40B4-BE49-F238E27FC236}">
                <a16:creationId xmlns:a16="http://schemas.microsoft.com/office/drawing/2014/main" xmlns="" id="{AB928D26-FB43-407F-B593-FE70FB51B9DE}"/>
              </a:ext>
            </a:extLst>
          </p:cNvPr>
          <p:cNvSpPr/>
          <p:nvPr/>
        </p:nvSpPr>
        <p:spPr bwMode="auto">
          <a:xfrm>
            <a:off x="4672746" y="2150120"/>
            <a:ext cx="424479" cy="226329"/>
          </a:xfrm>
          <a:custGeom>
            <a:avLst/>
            <a:gdLst>
              <a:gd name="T0" fmla="*/ 246 w 311"/>
              <a:gd name="T1" fmla="*/ 13 h 178"/>
              <a:gd name="T2" fmla="*/ 292 w 311"/>
              <a:gd name="T3" fmla="*/ 45 h 178"/>
              <a:gd name="T4" fmla="*/ 297 w 311"/>
              <a:gd name="T5" fmla="*/ 75 h 178"/>
              <a:gd name="T6" fmla="*/ 277 w 311"/>
              <a:gd name="T7" fmla="*/ 113 h 178"/>
              <a:gd name="T8" fmla="*/ 237 w 311"/>
              <a:gd name="T9" fmla="*/ 126 h 178"/>
              <a:gd name="T10" fmla="*/ 203 w 311"/>
              <a:gd name="T11" fmla="*/ 161 h 178"/>
              <a:gd name="T12" fmla="*/ 152 w 311"/>
              <a:gd name="T13" fmla="*/ 154 h 178"/>
              <a:gd name="T14" fmla="*/ 132 w 311"/>
              <a:gd name="T15" fmla="*/ 142 h 178"/>
              <a:gd name="T16" fmla="*/ 98 w 311"/>
              <a:gd name="T17" fmla="*/ 158 h 178"/>
              <a:gd name="T18" fmla="*/ 61 w 311"/>
              <a:gd name="T19" fmla="*/ 155 h 178"/>
              <a:gd name="T20" fmla="*/ 22 w 311"/>
              <a:gd name="T21" fmla="*/ 120 h 178"/>
              <a:gd name="T22" fmla="*/ 16 w 311"/>
              <a:gd name="T23" fmla="*/ 84 h 178"/>
              <a:gd name="T24" fmla="*/ 29 w 311"/>
              <a:gd name="T25" fmla="*/ 47 h 178"/>
              <a:gd name="T26" fmla="*/ 74 w 311"/>
              <a:gd name="T27" fmla="*/ 18 h 178"/>
              <a:gd name="T28" fmla="*/ 127 w 311"/>
              <a:gd name="T29" fmla="*/ 30 h 178"/>
              <a:gd name="T30" fmla="*/ 137 w 311"/>
              <a:gd name="T31" fmla="*/ 39 h 178"/>
              <a:gd name="T32" fmla="*/ 168 w 311"/>
              <a:gd name="T33" fmla="*/ 23 h 178"/>
              <a:gd name="T34" fmla="*/ 206 w 311"/>
              <a:gd name="T35" fmla="*/ 26 h 178"/>
              <a:gd name="T36" fmla="*/ 242 w 311"/>
              <a:gd name="T37" fmla="*/ 0 h 178"/>
              <a:gd name="T38" fmla="*/ 197 w 311"/>
              <a:gd name="T39" fmla="*/ 17 h 178"/>
              <a:gd name="T40" fmla="*/ 169 w 311"/>
              <a:gd name="T41" fmla="*/ 10 h 178"/>
              <a:gd name="T42" fmla="*/ 136 w 311"/>
              <a:gd name="T43" fmla="*/ 21 h 178"/>
              <a:gd name="T44" fmla="*/ 135 w 311"/>
              <a:gd name="T45" fmla="*/ 20 h 178"/>
              <a:gd name="T46" fmla="*/ 94 w 311"/>
              <a:gd name="T47" fmla="*/ 5 h 178"/>
              <a:gd name="T48" fmla="*/ 92 w 311"/>
              <a:gd name="T49" fmla="*/ 5 h 178"/>
              <a:gd name="T50" fmla="*/ 73 w 311"/>
              <a:gd name="T51" fmla="*/ 5 h 178"/>
              <a:gd name="T52" fmla="*/ 71 w 311"/>
              <a:gd name="T53" fmla="*/ 6 h 178"/>
              <a:gd name="T54" fmla="*/ 32 w 311"/>
              <a:gd name="T55" fmla="*/ 25 h 178"/>
              <a:gd name="T56" fmla="*/ 25 w 311"/>
              <a:gd name="T57" fmla="*/ 32 h 178"/>
              <a:gd name="T58" fmla="*/ 18 w 311"/>
              <a:gd name="T59" fmla="*/ 40 h 178"/>
              <a:gd name="T60" fmla="*/ 16 w 311"/>
              <a:gd name="T61" fmla="*/ 43 h 178"/>
              <a:gd name="T62" fmla="*/ 4 w 311"/>
              <a:gd name="T63" fmla="*/ 74 h 178"/>
              <a:gd name="T64" fmla="*/ 10 w 311"/>
              <a:gd name="T65" fmla="*/ 125 h 178"/>
              <a:gd name="T66" fmla="*/ 11 w 311"/>
              <a:gd name="T67" fmla="*/ 125 h 178"/>
              <a:gd name="T68" fmla="*/ 38 w 311"/>
              <a:gd name="T69" fmla="*/ 158 h 178"/>
              <a:gd name="T70" fmla="*/ 55 w 311"/>
              <a:gd name="T71" fmla="*/ 166 h 178"/>
              <a:gd name="T72" fmla="*/ 56 w 311"/>
              <a:gd name="T73" fmla="*/ 167 h 178"/>
              <a:gd name="T74" fmla="*/ 85 w 311"/>
              <a:gd name="T75" fmla="*/ 172 h 178"/>
              <a:gd name="T76" fmla="*/ 101 w 311"/>
              <a:gd name="T77" fmla="*/ 171 h 178"/>
              <a:gd name="T78" fmla="*/ 128 w 311"/>
              <a:gd name="T79" fmla="*/ 160 h 178"/>
              <a:gd name="T80" fmla="*/ 145 w 311"/>
              <a:gd name="T81" fmla="*/ 165 h 178"/>
              <a:gd name="T82" fmla="*/ 208 w 311"/>
              <a:gd name="T83" fmla="*/ 173 h 178"/>
              <a:gd name="T84" fmla="*/ 286 w 311"/>
              <a:gd name="T85" fmla="*/ 123 h 178"/>
              <a:gd name="T86" fmla="*/ 306 w 311"/>
              <a:gd name="T87" fmla="*/ 93 h 178"/>
              <a:gd name="T88" fmla="*/ 307 w 311"/>
              <a:gd name="T89" fmla="*/ 91 h 178"/>
              <a:gd name="T90" fmla="*/ 310 w 311"/>
              <a:gd name="T91" fmla="*/ 77 h 178"/>
              <a:gd name="T92" fmla="*/ 310 w 311"/>
              <a:gd name="T93" fmla="*/ 75 h 178"/>
              <a:gd name="T94" fmla="*/ 304 w 311"/>
              <a:gd name="T95" fmla="*/ 39 h 178"/>
              <a:gd name="T96" fmla="*/ 303 w 311"/>
              <a:gd name="T97" fmla="*/ 38 h 178"/>
              <a:gd name="T98" fmla="*/ 295 w 311"/>
              <a:gd name="T99" fmla="*/ 26 h 178"/>
              <a:gd name="T100" fmla="*/ 294 w 311"/>
              <a:gd name="T101" fmla="*/ 25 h 178"/>
              <a:gd name="T102" fmla="*/ 242 w 311"/>
              <a:gd name="T103" fmla="*/ 0 h 1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311" h="178">
                <a:moveTo>
                  <a:pt x="242" y="13"/>
                </a:moveTo>
                <a:cubicBezTo>
                  <a:pt x="243" y="13"/>
                  <a:pt x="245" y="13"/>
                  <a:pt x="246" y="13"/>
                </a:cubicBezTo>
                <a:cubicBezTo>
                  <a:pt x="261" y="15"/>
                  <a:pt x="275" y="22"/>
                  <a:pt x="284" y="33"/>
                </a:cubicBezTo>
                <a:cubicBezTo>
                  <a:pt x="287" y="37"/>
                  <a:pt x="289" y="41"/>
                  <a:pt x="292" y="45"/>
                </a:cubicBezTo>
                <a:cubicBezTo>
                  <a:pt x="296" y="54"/>
                  <a:pt x="298" y="64"/>
                  <a:pt x="297" y="74"/>
                </a:cubicBezTo>
                <a:cubicBezTo>
                  <a:pt x="297" y="74"/>
                  <a:pt x="297" y="75"/>
                  <a:pt x="297" y="75"/>
                </a:cubicBezTo>
                <a:cubicBezTo>
                  <a:pt x="296" y="80"/>
                  <a:pt x="295" y="85"/>
                  <a:pt x="294" y="90"/>
                </a:cubicBezTo>
                <a:cubicBezTo>
                  <a:pt x="290" y="99"/>
                  <a:pt x="285" y="107"/>
                  <a:pt x="277" y="113"/>
                </a:cubicBezTo>
                <a:cubicBezTo>
                  <a:pt x="267" y="121"/>
                  <a:pt x="255" y="126"/>
                  <a:pt x="242" y="126"/>
                </a:cubicBezTo>
                <a:cubicBezTo>
                  <a:pt x="240" y="126"/>
                  <a:pt x="239" y="126"/>
                  <a:pt x="237" y="126"/>
                </a:cubicBezTo>
                <a:cubicBezTo>
                  <a:pt x="236" y="126"/>
                  <a:pt x="235" y="126"/>
                  <a:pt x="234" y="125"/>
                </a:cubicBezTo>
                <a:cubicBezTo>
                  <a:pt x="230" y="141"/>
                  <a:pt x="219" y="154"/>
                  <a:pt x="203" y="161"/>
                </a:cubicBezTo>
                <a:cubicBezTo>
                  <a:pt x="196" y="164"/>
                  <a:pt x="189" y="165"/>
                  <a:pt x="182" y="165"/>
                </a:cubicBezTo>
                <a:cubicBezTo>
                  <a:pt x="171" y="165"/>
                  <a:pt x="160" y="161"/>
                  <a:pt x="152" y="154"/>
                </a:cubicBezTo>
                <a:cubicBezTo>
                  <a:pt x="145" y="150"/>
                  <a:pt x="139" y="145"/>
                  <a:pt x="134" y="140"/>
                </a:cubicBezTo>
                <a:cubicBezTo>
                  <a:pt x="133" y="141"/>
                  <a:pt x="133" y="141"/>
                  <a:pt x="132" y="142"/>
                </a:cubicBezTo>
                <a:cubicBezTo>
                  <a:pt x="129" y="145"/>
                  <a:pt x="125" y="147"/>
                  <a:pt x="121" y="149"/>
                </a:cubicBezTo>
                <a:cubicBezTo>
                  <a:pt x="114" y="154"/>
                  <a:pt x="109" y="155"/>
                  <a:pt x="98" y="158"/>
                </a:cubicBezTo>
                <a:cubicBezTo>
                  <a:pt x="94" y="159"/>
                  <a:pt x="89" y="159"/>
                  <a:pt x="85" y="159"/>
                </a:cubicBezTo>
                <a:cubicBezTo>
                  <a:pt x="77" y="159"/>
                  <a:pt x="69" y="158"/>
                  <a:pt x="61" y="155"/>
                </a:cubicBezTo>
                <a:cubicBezTo>
                  <a:pt x="56" y="152"/>
                  <a:pt x="50" y="149"/>
                  <a:pt x="45" y="147"/>
                </a:cubicBezTo>
                <a:cubicBezTo>
                  <a:pt x="35" y="140"/>
                  <a:pt x="28" y="131"/>
                  <a:pt x="22" y="120"/>
                </a:cubicBezTo>
                <a:cubicBezTo>
                  <a:pt x="18" y="109"/>
                  <a:pt x="13" y="95"/>
                  <a:pt x="16" y="83"/>
                </a:cubicBezTo>
                <a:cubicBezTo>
                  <a:pt x="16" y="84"/>
                  <a:pt x="16" y="84"/>
                  <a:pt x="16" y="84"/>
                </a:cubicBezTo>
                <a:cubicBezTo>
                  <a:pt x="15" y="84"/>
                  <a:pt x="18" y="69"/>
                  <a:pt x="20" y="64"/>
                </a:cubicBezTo>
                <a:cubicBezTo>
                  <a:pt x="22" y="58"/>
                  <a:pt x="26" y="53"/>
                  <a:pt x="29" y="47"/>
                </a:cubicBezTo>
                <a:cubicBezTo>
                  <a:pt x="33" y="43"/>
                  <a:pt x="37" y="38"/>
                  <a:pt x="41" y="34"/>
                </a:cubicBezTo>
                <a:cubicBezTo>
                  <a:pt x="50" y="26"/>
                  <a:pt x="61" y="21"/>
                  <a:pt x="74" y="18"/>
                </a:cubicBezTo>
                <a:cubicBezTo>
                  <a:pt x="80" y="18"/>
                  <a:pt x="86" y="18"/>
                  <a:pt x="92" y="17"/>
                </a:cubicBezTo>
                <a:cubicBezTo>
                  <a:pt x="105" y="18"/>
                  <a:pt x="117" y="23"/>
                  <a:pt x="127" y="30"/>
                </a:cubicBezTo>
                <a:cubicBezTo>
                  <a:pt x="127" y="30"/>
                  <a:pt x="127" y="30"/>
                  <a:pt x="127" y="30"/>
                </a:cubicBezTo>
                <a:cubicBezTo>
                  <a:pt x="130" y="33"/>
                  <a:pt x="134" y="36"/>
                  <a:pt x="137" y="39"/>
                </a:cubicBezTo>
                <a:cubicBezTo>
                  <a:pt x="143" y="29"/>
                  <a:pt x="154" y="23"/>
                  <a:pt x="165" y="23"/>
                </a:cubicBezTo>
                <a:cubicBezTo>
                  <a:pt x="166" y="23"/>
                  <a:pt x="167" y="23"/>
                  <a:pt x="168" y="23"/>
                </a:cubicBezTo>
                <a:cubicBezTo>
                  <a:pt x="179" y="24"/>
                  <a:pt x="189" y="31"/>
                  <a:pt x="194" y="40"/>
                </a:cubicBezTo>
                <a:cubicBezTo>
                  <a:pt x="197" y="35"/>
                  <a:pt x="201" y="30"/>
                  <a:pt x="206" y="26"/>
                </a:cubicBezTo>
                <a:cubicBezTo>
                  <a:pt x="216" y="18"/>
                  <a:pt x="229" y="13"/>
                  <a:pt x="242" y="13"/>
                </a:cubicBezTo>
                <a:moveTo>
                  <a:pt x="242" y="0"/>
                </a:moveTo>
                <a:cubicBezTo>
                  <a:pt x="242" y="0"/>
                  <a:pt x="242" y="0"/>
                  <a:pt x="242" y="0"/>
                </a:cubicBezTo>
                <a:cubicBezTo>
                  <a:pt x="226" y="0"/>
                  <a:pt x="210" y="6"/>
                  <a:pt x="197" y="17"/>
                </a:cubicBezTo>
                <a:cubicBezTo>
                  <a:pt x="196" y="18"/>
                  <a:pt x="195" y="19"/>
                  <a:pt x="194" y="20"/>
                </a:cubicBezTo>
                <a:cubicBezTo>
                  <a:pt x="187" y="14"/>
                  <a:pt x="178" y="11"/>
                  <a:pt x="169" y="10"/>
                </a:cubicBezTo>
                <a:cubicBezTo>
                  <a:pt x="168" y="10"/>
                  <a:pt x="167" y="10"/>
                  <a:pt x="165" y="10"/>
                </a:cubicBezTo>
                <a:cubicBezTo>
                  <a:pt x="155" y="10"/>
                  <a:pt x="144" y="14"/>
                  <a:pt x="136" y="21"/>
                </a:cubicBezTo>
                <a:cubicBezTo>
                  <a:pt x="135" y="20"/>
                  <a:pt x="135" y="20"/>
                  <a:pt x="135" y="20"/>
                </a:cubicBezTo>
                <a:cubicBezTo>
                  <a:pt x="135" y="20"/>
                  <a:pt x="135" y="20"/>
                  <a:pt x="135" y="20"/>
                </a:cubicBezTo>
                <a:cubicBezTo>
                  <a:pt x="135" y="19"/>
                  <a:pt x="135" y="19"/>
                  <a:pt x="135" y="19"/>
                </a:cubicBezTo>
                <a:cubicBezTo>
                  <a:pt x="122" y="11"/>
                  <a:pt x="108" y="6"/>
                  <a:pt x="94" y="5"/>
                </a:cubicBezTo>
                <a:cubicBezTo>
                  <a:pt x="93" y="4"/>
                  <a:pt x="93" y="4"/>
                  <a:pt x="93" y="4"/>
                </a:cubicBezTo>
                <a:cubicBezTo>
                  <a:pt x="92" y="5"/>
                  <a:pt x="92" y="5"/>
                  <a:pt x="92" y="5"/>
                </a:cubicBezTo>
                <a:cubicBezTo>
                  <a:pt x="90" y="5"/>
                  <a:pt x="90" y="5"/>
                  <a:pt x="90" y="5"/>
                </a:cubicBezTo>
                <a:cubicBezTo>
                  <a:pt x="73" y="5"/>
                  <a:pt x="73" y="5"/>
                  <a:pt x="73" y="5"/>
                </a:cubicBezTo>
                <a:cubicBezTo>
                  <a:pt x="72" y="6"/>
                  <a:pt x="72" y="6"/>
                  <a:pt x="72" y="6"/>
                </a:cubicBezTo>
                <a:cubicBezTo>
                  <a:pt x="71" y="6"/>
                  <a:pt x="71" y="6"/>
                  <a:pt x="71" y="6"/>
                </a:cubicBezTo>
                <a:cubicBezTo>
                  <a:pt x="57" y="8"/>
                  <a:pt x="44" y="15"/>
                  <a:pt x="33" y="24"/>
                </a:cubicBezTo>
                <a:cubicBezTo>
                  <a:pt x="32" y="25"/>
                  <a:pt x="32" y="25"/>
                  <a:pt x="32" y="25"/>
                </a:cubicBezTo>
                <a:cubicBezTo>
                  <a:pt x="31" y="25"/>
                  <a:pt x="31" y="25"/>
                  <a:pt x="31" y="25"/>
                </a:cubicBezTo>
                <a:cubicBezTo>
                  <a:pt x="25" y="32"/>
                  <a:pt x="25" y="32"/>
                  <a:pt x="25" y="32"/>
                </a:cubicBezTo>
                <a:cubicBezTo>
                  <a:pt x="19" y="38"/>
                  <a:pt x="19" y="38"/>
                  <a:pt x="19" y="38"/>
                </a:cubicBezTo>
                <a:cubicBezTo>
                  <a:pt x="18" y="40"/>
                  <a:pt x="18" y="40"/>
                  <a:pt x="18" y="40"/>
                </a:cubicBezTo>
                <a:cubicBezTo>
                  <a:pt x="18" y="41"/>
                  <a:pt x="18" y="41"/>
                  <a:pt x="18" y="41"/>
                </a:cubicBezTo>
                <a:cubicBezTo>
                  <a:pt x="17" y="42"/>
                  <a:pt x="17" y="43"/>
                  <a:pt x="16" y="43"/>
                </a:cubicBezTo>
                <a:cubicBezTo>
                  <a:pt x="13" y="48"/>
                  <a:pt x="10" y="54"/>
                  <a:pt x="8" y="60"/>
                </a:cubicBezTo>
                <a:cubicBezTo>
                  <a:pt x="7" y="61"/>
                  <a:pt x="6" y="64"/>
                  <a:pt x="4" y="74"/>
                </a:cubicBezTo>
                <a:cubicBezTo>
                  <a:pt x="4" y="77"/>
                  <a:pt x="3" y="79"/>
                  <a:pt x="3" y="81"/>
                </a:cubicBezTo>
                <a:cubicBezTo>
                  <a:pt x="0" y="97"/>
                  <a:pt x="5" y="112"/>
                  <a:pt x="10" y="125"/>
                </a:cubicBezTo>
                <a:cubicBezTo>
                  <a:pt x="10" y="125"/>
                  <a:pt x="10" y="125"/>
                  <a:pt x="10" y="125"/>
                </a:cubicBezTo>
                <a:cubicBezTo>
                  <a:pt x="11" y="125"/>
                  <a:pt x="11" y="125"/>
                  <a:pt x="11" y="125"/>
                </a:cubicBezTo>
                <a:cubicBezTo>
                  <a:pt x="17" y="138"/>
                  <a:pt x="26" y="149"/>
                  <a:pt x="38" y="157"/>
                </a:cubicBezTo>
                <a:cubicBezTo>
                  <a:pt x="38" y="158"/>
                  <a:pt x="38" y="158"/>
                  <a:pt x="38" y="158"/>
                </a:cubicBezTo>
                <a:cubicBezTo>
                  <a:pt x="39" y="158"/>
                  <a:pt x="39" y="158"/>
                  <a:pt x="39" y="158"/>
                </a:cubicBezTo>
                <a:cubicBezTo>
                  <a:pt x="55" y="166"/>
                  <a:pt x="55" y="166"/>
                  <a:pt x="55" y="166"/>
                </a:cubicBezTo>
                <a:cubicBezTo>
                  <a:pt x="55" y="166"/>
                  <a:pt x="55" y="166"/>
                  <a:pt x="55" y="166"/>
                </a:cubicBezTo>
                <a:cubicBezTo>
                  <a:pt x="56" y="167"/>
                  <a:pt x="56" y="167"/>
                  <a:pt x="56" y="167"/>
                </a:cubicBezTo>
                <a:cubicBezTo>
                  <a:pt x="57" y="167"/>
                  <a:pt x="57" y="167"/>
                  <a:pt x="57" y="167"/>
                </a:cubicBezTo>
                <a:cubicBezTo>
                  <a:pt x="66" y="171"/>
                  <a:pt x="75" y="172"/>
                  <a:pt x="85" y="172"/>
                </a:cubicBezTo>
                <a:cubicBezTo>
                  <a:pt x="90" y="172"/>
                  <a:pt x="95" y="172"/>
                  <a:pt x="100" y="171"/>
                </a:cubicBezTo>
                <a:cubicBezTo>
                  <a:pt x="101" y="171"/>
                  <a:pt x="101" y="171"/>
                  <a:pt x="101" y="171"/>
                </a:cubicBezTo>
                <a:cubicBezTo>
                  <a:pt x="101" y="171"/>
                  <a:pt x="101" y="171"/>
                  <a:pt x="101" y="171"/>
                </a:cubicBezTo>
                <a:cubicBezTo>
                  <a:pt x="112" y="168"/>
                  <a:pt x="119" y="166"/>
                  <a:pt x="128" y="160"/>
                </a:cubicBezTo>
                <a:cubicBezTo>
                  <a:pt x="130" y="159"/>
                  <a:pt x="131" y="158"/>
                  <a:pt x="133" y="157"/>
                </a:cubicBezTo>
                <a:cubicBezTo>
                  <a:pt x="137" y="160"/>
                  <a:pt x="141" y="162"/>
                  <a:pt x="145" y="165"/>
                </a:cubicBezTo>
                <a:cubicBezTo>
                  <a:pt x="155" y="173"/>
                  <a:pt x="168" y="178"/>
                  <a:pt x="182" y="178"/>
                </a:cubicBezTo>
                <a:cubicBezTo>
                  <a:pt x="191" y="178"/>
                  <a:pt x="200" y="176"/>
                  <a:pt x="208" y="173"/>
                </a:cubicBezTo>
                <a:cubicBezTo>
                  <a:pt x="224" y="166"/>
                  <a:pt x="236" y="154"/>
                  <a:pt x="243" y="139"/>
                </a:cubicBezTo>
                <a:cubicBezTo>
                  <a:pt x="259" y="139"/>
                  <a:pt x="274" y="133"/>
                  <a:pt x="286" y="123"/>
                </a:cubicBezTo>
                <a:cubicBezTo>
                  <a:pt x="295" y="115"/>
                  <a:pt x="302" y="105"/>
                  <a:pt x="306" y="94"/>
                </a:cubicBezTo>
                <a:cubicBezTo>
                  <a:pt x="306" y="93"/>
                  <a:pt x="306" y="93"/>
                  <a:pt x="306" y="93"/>
                </a:cubicBezTo>
                <a:cubicBezTo>
                  <a:pt x="306" y="92"/>
                  <a:pt x="306" y="92"/>
                  <a:pt x="306" y="92"/>
                </a:cubicBezTo>
                <a:cubicBezTo>
                  <a:pt x="307" y="91"/>
                  <a:pt x="307" y="91"/>
                  <a:pt x="307" y="91"/>
                </a:cubicBezTo>
                <a:cubicBezTo>
                  <a:pt x="308" y="87"/>
                  <a:pt x="309" y="82"/>
                  <a:pt x="309" y="78"/>
                </a:cubicBezTo>
                <a:cubicBezTo>
                  <a:pt x="310" y="77"/>
                  <a:pt x="310" y="77"/>
                  <a:pt x="310" y="77"/>
                </a:cubicBezTo>
                <a:cubicBezTo>
                  <a:pt x="310" y="76"/>
                  <a:pt x="310" y="76"/>
                  <a:pt x="310" y="76"/>
                </a:cubicBezTo>
                <a:cubicBezTo>
                  <a:pt x="310" y="75"/>
                  <a:pt x="310" y="75"/>
                  <a:pt x="310" y="75"/>
                </a:cubicBezTo>
                <a:cubicBezTo>
                  <a:pt x="310" y="75"/>
                  <a:pt x="310" y="75"/>
                  <a:pt x="310" y="75"/>
                </a:cubicBezTo>
                <a:cubicBezTo>
                  <a:pt x="311" y="62"/>
                  <a:pt x="309" y="50"/>
                  <a:pt x="304" y="39"/>
                </a:cubicBezTo>
                <a:cubicBezTo>
                  <a:pt x="303" y="39"/>
                  <a:pt x="303" y="39"/>
                  <a:pt x="303" y="39"/>
                </a:cubicBezTo>
                <a:cubicBezTo>
                  <a:pt x="303" y="38"/>
                  <a:pt x="303" y="38"/>
                  <a:pt x="303" y="38"/>
                </a:cubicBezTo>
                <a:cubicBezTo>
                  <a:pt x="302" y="36"/>
                  <a:pt x="302" y="36"/>
                  <a:pt x="302" y="36"/>
                </a:cubicBezTo>
                <a:cubicBezTo>
                  <a:pt x="299" y="33"/>
                  <a:pt x="297" y="29"/>
                  <a:pt x="295" y="26"/>
                </a:cubicBezTo>
                <a:cubicBezTo>
                  <a:pt x="295" y="25"/>
                  <a:pt x="295" y="25"/>
                  <a:pt x="295" y="25"/>
                </a:cubicBezTo>
                <a:cubicBezTo>
                  <a:pt x="294" y="25"/>
                  <a:pt x="294" y="25"/>
                  <a:pt x="294" y="25"/>
                </a:cubicBezTo>
                <a:cubicBezTo>
                  <a:pt x="282" y="11"/>
                  <a:pt x="265" y="2"/>
                  <a:pt x="247" y="1"/>
                </a:cubicBezTo>
                <a:cubicBezTo>
                  <a:pt x="246" y="0"/>
                  <a:pt x="244" y="0"/>
                  <a:pt x="242" y="0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28" name="íṥļíḓé">
            <a:extLst>
              <a:ext uri="{FF2B5EF4-FFF2-40B4-BE49-F238E27FC236}">
                <a16:creationId xmlns:a16="http://schemas.microsoft.com/office/drawing/2014/main" xmlns="" id="{6DFD8891-5460-4947-843D-E4EAEBF29D0A}"/>
              </a:ext>
            </a:extLst>
          </p:cNvPr>
          <p:cNvSpPr/>
          <p:nvPr/>
        </p:nvSpPr>
        <p:spPr bwMode="auto">
          <a:xfrm>
            <a:off x="4655159" y="1965483"/>
            <a:ext cx="378114" cy="276212"/>
          </a:xfrm>
          <a:custGeom>
            <a:avLst/>
            <a:gdLst>
              <a:gd name="T0" fmla="*/ 198 w 277"/>
              <a:gd name="T1" fmla="*/ 218 h 218"/>
              <a:gd name="T2" fmla="*/ 164 w 277"/>
              <a:gd name="T3" fmla="*/ 210 h 218"/>
              <a:gd name="T4" fmla="*/ 164 w 277"/>
              <a:gd name="T5" fmla="*/ 210 h 218"/>
              <a:gd name="T6" fmla="*/ 147 w 277"/>
              <a:gd name="T7" fmla="*/ 199 h 218"/>
              <a:gd name="T8" fmla="*/ 147 w 277"/>
              <a:gd name="T9" fmla="*/ 198 h 218"/>
              <a:gd name="T10" fmla="*/ 125 w 277"/>
              <a:gd name="T11" fmla="*/ 165 h 218"/>
              <a:gd name="T12" fmla="*/ 124 w 277"/>
              <a:gd name="T13" fmla="*/ 164 h 218"/>
              <a:gd name="T14" fmla="*/ 124 w 277"/>
              <a:gd name="T15" fmla="*/ 163 h 218"/>
              <a:gd name="T16" fmla="*/ 123 w 277"/>
              <a:gd name="T17" fmla="*/ 158 h 218"/>
              <a:gd name="T18" fmla="*/ 116 w 277"/>
              <a:gd name="T19" fmla="*/ 159 h 218"/>
              <a:gd name="T20" fmla="*/ 90 w 277"/>
              <a:gd name="T21" fmla="*/ 149 h 218"/>
              <a:gd name="T22" fmla="*/ 77 w 277"/>
              <a:gd name="T23" fmla="*/ 124 h 218"/>
              <a:gd name="T24" fmla="*/ 66 w 277"/>
              <a:gd name="T25" fmla="*/ 125 h 218"/>
              <a:gd name="T26" fmla="*/ 62 w 277"/>
              <a:gd name="T27" fmla="*/ 125 h 218"/>
              <a:gd name="T28" fmla="*/ 21 w 277"/>
              <a:gd name="T29" fmla="*/ 110 h 218"/>
              <a:gd name="T30" fmla="*/ 0 w 277"/>
              <a:gd name="T31" fmla="*/ 67 h 218"/>
              <a:gd name="T32" fmla="*/ 0 w 277"/>
              <a:gd name="T33" fmla="*/ 67 h 218"/>
              <a:gd name="T34" fmla="*/ 1 w 277"/>
              <a:gd name="T35" fmla="*/ 52 h 218"/>
              <a:gd name="T36" fmla="*/ 1 w 277"/>
              <a:gd name="T37" fmla="*/ 51 h 218"/>
              <a:gd name="T38" fmla="*/ 15 w 277"/>
              <a:gd name="T39" fmla="*/ 22 h 218"/>
              <a:gd name="T40" fmla="*/ 16 w 277"/>
              <a:gd name="T41" fmla="*/ 22 h 218"/>
              <a:gd name="T42" fmla="*/ 17 w 277"/>
              <a:gd name="T43" fmla="*/ 21 h 218"/>
              <a:gd name="T44" fmla="*/ 29 w 277"/>
              <a:gd name="T45" fmla="*/ 10 h 218"/>
              <a:gd name="T46" fmla="*/ 29 w 277"/>
              <a:gd name="T47" fmla="*/ 10 h 218"/>
              <a:gd name="T48" fmla="*/ 59 w 277"/>
              <a:gd name="T49" fmla="*/ 0 h 218"/>
              <a:gd name="T50" fmla="*/ 63 w 277"/>
              <a:gd name="T51" fmla="*/ 0 h 218"/>
              <a:gd name="T52" fmla="*/ 102 w 277"/>
              <a:gd name="T53" fmla="*/ 14 h 218"/>
              <a:gd name="T54" fmla="*/ 135 w 277"/>
              <a:gd name="T55" fmla="*/ 4 h 218"/>
              <a:gd name="T56" fmla="*/ 149 w 277"/>
              <a:gd name="T57" fmla="*/ 6 h 218"/>
              <a:gd name="T58" fmla="*/ 191 w 277"/>
              <a:gd name="T59" fmla="*/ 46 h 218"/>
              <a:gd name="T60" fmla="*/ 196 w 277"/>
              <a:gd name="T61" fmla="*/ 63 h 218"/>
              <a:gd name="T62" fmla="*/ 198 w 277"/>
              <a:gd name="T63" fmla="*/ 63 h 218"/>
              <a:gd name="T64" fmla="*/ 208 w 277"/>
              <a:gd name="T65" fmla="*/ 64 h 218"/>
              <a:gd name="T66" fmla="*/ 233 w 277"/>
              <a:gd name="T67" fmla="*/ 71 h 218"/>
              <a:gd name="T68" fmla="*/ 234 w 277"/>
              <a:gd name="T69" fmla="*/ 71 h 218"/>
              <a:gd name="T70" fmla="*/ 264 w 277"/>
              <a:gd name="T71" fmla="*/ 98 h 218"/>
              <a:gd name="T72" fmla="*/ 264 w 277"/>
              <a:gd name="T73" fmla="*/ 98 h 218"/>
              <a:gd name="T74" fmla="*/ 272 w 277"/>
              <a:gd name="T75" fmla="*/ 116 h 218"/>
              <a:gd name="T76" fmla="*/ 272 w 277"/>
              <a:gd name="T77" fmla="*/ 116 h 218"/>
              <a:gd name="T78" fmla="*/ 275 w 277"/>
              <a:gd name="T79" fmla="*/ 154 h 218"/>
              <a:gd name="T80" fmla="*/ 275 w 277"/>
              <a:gd name="T81" fmla="*/ 155 h 218"/>
              <a:gd name="T82" fmla="*/ 257 w 277"/>
              <a:gd name="T83" fmla="*/ 191 h 218"/>
              <a:gd name="T84" fmla="*/ 251 w 277"/>
              <a:gd name="T85" fmla="*/ 196 h 218"/>
              <a:gd name="T86" fmla="*/ 241 w 277"/>
              <a:gd name="T87" fmla="*/ 204 h 218"/>
              <a:gd name="T88" fmla="*/ 226 w 277"/>
              <a:gd name="T89" fmla="*/ 212 h 218"/>
              <a:gd name="T90" fmla="*/ 222 w 277"/>
              <a:gd name="T91" fmla="*/ 214 h 218"/>
              <a:gd name="T92" fmla="*/ 203 w 277"/>
              <a:gd name="T93" fmla="*/ 217 h 218"/>
              <a:gd name="T94" fmla="*/ 203 w 277"/>
              <a:gd name="T95" fmla="*/ 217 h 218"/>
              <a:gd name="T96" fmla="*/ 198 w 277"/>
              <a:gd name="T97" fmla="*/ 218 h 2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277" h="218">
                <a:moveTo>
                  <a:pt x="198" y="218"/>
                </a:moveTo>
                <a:cubicBezTo>
                  <a:pt x="186" y="218"/>
                  <a:pt x="175" y="215"/>
                  <a:pt x="164" y="210"/>
                </a:cubicBezTo>
                <a:cubicBezTo>
                  <a:pt x="164" y="210"/>
                  <a:pt x="164" y="210"/>
                  <a:pt x="164" y="210"/>
                </a:cubicBezTo>
                <a:cubicBezTo>
                  <a:pt x="147" y="199"/>
                  <a:pt x="147" y="199"/>
                  <a:pt x="147" y="199"/>
                </a:cubicBezTo>
                <a:cubicBezTo>
                  <a:pt x="147" y="198"/>
                  <a:pt x="147" y="198"/>
                  <a:pt x="147" y="198"/>
                </a:cubicBezTo>
                <a:cubicBezTo>
                  <a:pt x="137" y="189"/>
                  <a:pt x="129" y="178"/>
                  <a:pt x="125" y="165"/>
                </a:cubicBezTo>
                <a:cubicBezTo>
                  <a:pt x="124" y="164"/>
                  <a:pt x="124" y="164"/>
                  <a:pt x="124" y="164"/>
                </a:cubicBezTo>
                <a:cubicBezTo>
                  <a:pt x="124" y="163"/>
                  <a:pt x="124" y="163"/>
                  <a:pt x="124" y="163"/>
                </a:cubicBezTo>
                <a:cubicBezTo>
                  <a:pt x="123" y="158"/>
                  <a:pt x="123" y="158"/>
                  <a:pt x="123" y="158"/>
                </a:cubicBezTo>
                <a:cubicBezTo>
                  <a:pt x="121" y="158"/>
                  <a:pt x="118" y="159"/>
                  <a:pt x="116" y="159"/>
                </a:cubicBezTo>
                <a:cubicBezTo>
                  <a:pt x="106" y="159"/>
                  <a:pt x="97" y="155"/>
                  <a:pt x="90" y="149"/>
                </a:cubicBezTo>
                <a:cubicBezTo>
                  <a:pt x="82" y="142"/>
                  <a:pt x="78" y="133"/>
                  <a:pt x="77" y="124"/>
                </a:cubicBezTo>
                <a:cubicBezTo>
                  <a:pt x="73" y="124"/>
                  <a:pt x="70" y="125"/>
                  <a:pt x="66" y="125"/>
                </a:cubicBezTo>
                <a:cubicBezTo>
                  <a:pt x="65" y="125"/>
                  <a:pt x="63" y="125"/>
                  <a:pt x="62" y="125"/>
                </a:cubicBezTo>
                <a:cubicBezTo>
                  <a:pt x="47" y="125"/>
                  <a:pt x="32" y="120"/>
                  <a:pt x="21" y="110"/>
                </a:cubicBezTo>
                <a:cubicBezTo>
                  <a:pt x="9" y="99"/>
                  <a:pt x="1" y="83"/>
                  <a:pt x="0" y="67"/>
                </a:cubicBezTo>
                <a:cubicBezTo>
                  <a:pt x="0" y="67"/>
                  <a:pt x="0" y="67"/>
                  <a:pt x="0" y="67"/>
                </a:cubicBezTo>
                <a:cubicBezTo>
                  <a:pt x="1" y="52"/>
                  <a:pt x="1" y="52"/>
                  <a:pt x="1" y="52"/>
                </a:cubicBezTo>
                <a:cubicBezTo>
                  <a:pt x="1" y="51"/>
                  <a:pt x="1" y="51"/>
                  <a:pt x="1" y="51"/>
                </a:cubicBezTo>
                <a:cubicBezTo>
                  <a:pt x="3" y="40"/>
                  <a:pt x="8" y="31"/>
                  <a:pt x="15" y="22"/>
                </a:cubicBezTo>
                <a:cubicBezTo>
                  <a:pt x="16" y="22"/>
                  <a:pt x="16" y="22"/>
                  <a:pt x="16" y="22"/>
                </a:cubicBezTo>
                <a:cubicBezTo>
                  <a:pt x="17" y="21"/>
                  <a:pt x="17" y="21"/>
                  <a:pt x="17" y="21"/>
                </a:cubicBezTo>
                <a:cubicBezTo>
                  <a:pt x="29" y="10"/>
                  <a:pt x="29" y="10"/>
                  <a:pt x="29" y="10"/>
                </a:cubicBezTo>
                <a:cubicBezTo>
                  <a:pt x="29" y="10"/>
                  <a:pt x="29" y="10"/>
                  <a:pt x="29" y="10"/>
                </a:cubicBezTo>
                <a:cubicBezTo>
                  <a:pt x="38" y="4"/>
                  <a:pt x="48" y="1"/>
                  <a:pt x="59" y="0"/>
                </a:cubicBezTo>
                <a:cubicBezTo>
                  <a:pt x="60" y="0"/>
                  <a:pt x="62" y="0"/>
                  <a:pt x="63" y="0"/>
                </a:cubicBezTo>
                <a:cubicBezTo>
                  <a:pt x="77" y="0"/>
                  <a:pt x="91" y="5"/>
                  <a:pt x="102" y="14"/>
                </a:cubicBezTo>
                <a:cubicBezTo>
                  <a:pt x="112" y="8"/>
                  <a:pt x="123" y="4"/>
                  <a:pt x="135" y="4"/>
                </a:cubicBezTo>
                <a:cubicBezTo>
                  <a:pt x="140" y="4"/>
                  <a:pt x="144" y="5"/>
                  <a:pt x="149" y="6"/>
                </a:cubicBezTo>
                <a:cubicBezTo>
                  <a:pt x="170" y="11"/>
                  <a:pt x="186" y="27"/>
                  <a:pt x="191" y="46"/>
                </a:cubicBezTo>
                <a:cubicBezTo>
                  <a:pt x="193" y="52"/>
                  <a:pt x="195" y="58"/>
                  <a:pt x="196" y="63"/>
                </a:cubicBezTo>
                <a:cubicBezTo>
                  <a:pt x="197" y="63"/>
                  <a:pt x="197" y="63"/>
                  <a:pt x="198" y="63"/>
                </a:cubicBezTo>
                <a:cubicBezTo>
                  <a:pt x="201" y="63"/>
                  <a:pt x="204" y="64"/>
                  <a:pt x="208" y="64"/>
                </a:cubicBezTo>
                <a:cubicBezTo>
                  <a:pt x="216" y="65"/>
                  <a:pt x="223" y="67"/>
                  <a:pt x="233" y="71"/>
                </a:cubicBezTo>
                <a:cubicBezTo>
                  <a:pt x="234" y="71"/>
                  <a:pt x="234" y="71"/>
                  <a:pt x="234" y="71"/>
                </a:cubicBezTo>
                <a:cubicBezTo>
                  <a:pt x="246" y="78"/>
                  <a:pt x="256" y="87"/>
                  <a:pt x="264" y="98"/>
                </a:cubicBezTo>
                <a:cubicBezTo>
                  <a:pt x="264" y="98"/>
                  <a:pt x="264" y="98"/>
                  <a:pt x="264" y="98"/>
                </a:cubicBezTo>
                <a:cubicBezTo>
                  <a:pt x="272" y="116"/>
                  <a:pt x="272" y="116"/>
                  <a:pt x="272" y="116"/>
                </a:cubicBezTo>
                <a:cubicBezTo>
                  <a:pt x="272" y="116"/>
                  <a:pt x="272" y="116"/>
                  <a:pt x="272" y="116"/>
                </a:cubicBezTo>
                <a:cubicBezTo>
                  <a:pt x="277" y="128"/>
                  <a:pt x="277" y="141"/>
                  <a:pt x="275" y="154"/>
                </a:cubicBezTo>
                <a:cubicBezTo>
                  <a:pt x="275" y="155"/>
                  <a:pt x="275" y="155"/>
                  <a:pt x="275" y="155"/>
                </a:cubicBezTo>
                <a:cubicBezTo>
                  <a:pt x="272" y="167"/>
                  <a:pt x="267" y="182"/>
                  <a:pt x="257" y="191"/>
                </a:cubicBezTo>
                <a:cubicBezTo>
                  <a:pt x="255" y="192"/>
                  <a:pt x="254" y="194"/>
                  <a:pt x="251" y="196"/>
                </a:cubicBezTo>
                <a:cubicBezTo>
                  <a:pt x="247" y="200"/>
                  <a:pt x="243" y="203"/>
                  <a:pt x="241" y="204"/>
                </a:cubicBezTo>
                <a:cubicBezTo>
                  <a:pt x="236" y="208"/>
                  <a:pt x="231" y="210"/>
                  <a:pt x="226" y="212"/>
                </a:cubicBezTo>
                <a:cubicBezTo>
                  <a:pt x="222" y="214"/>
                  <a:pt x="222" y="214"/>
                  <a:pt x="222" y="214"/>
                </a:cubicBezTo>
                <a:cubicBezTo>
                  <a:pt x="203" y="217"/>
                  <a:pt x="203" y="217"/>
                  <a:pt x="203" y="217"/>
                </a:cubicBezTo>
                <a:cubicBezTo>
                  <a:pt x="203" y="217"/>
                  <a:pt x="203" y="217"/>
                  <a:pt x="203" y="217"/>
                </a:cubicBezTo>
                <a:cubicBezTo>
                  <a:pt x="201" y="217"/>
                  <a:pt x="199" y="218"/>
                  <a:pt x="198" y="218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29" name="îṣḻíḋe">
            <a:extLst>
              <a:ext uri="{FF2B5EF4-FFF2-40B4-BE49-F238E27FC236}">
                <a16:creationId xmlns:a16="http://schemas.microsoft.com/office/drawing/2014/main" xmlns="" id="{16595B1B-1A86-455A-A5C4-EA3FDC473508}"/>
              </a:ext>
            </a:extLst>
          </p:cNvPr>
          <p:cNvSpPr/>
          <p:nvPr/>
        </p:nvSpPr>
        <p:spPr bwMode="auto">
          <a:xfrm>
            <a:off x="4647165" y="1957293"/>
            <a:ext cx="395701" cy="291846"/>
          </a:xfrm>
          <a:custGeom>
            <a:avLst/>
            <a:gdLst>
              <a:gd name="T0" fmla="*/ 106 w 290"/>
              <a:gd name="T1" fmla="*/ 26 h 230"/>
              <a:gd name="T2" fmla="*/ 141 w 290"/>
              <a:gd name="T3" fmla="*/ 17 h 230"/>
              <a:gd name="T4" fmla="*/ 191 w 290"/>
              <a:gd name="T5" fmla="*/ 54 h 230"/>
              <a:gd name="T6" fmla="*/ 199 w 290"/>
              <a:gd name="T7" fmla="*/ 76 h 230"/>
              <a:gd name="T8" fmla="*/ 213 w 290"/>
              <a:gd name="T9" fmla="*/ 77 h 230"/>
              <a:gd name="T10" fmla="*/ 264 w 290"/>
              <a:gd name="T11" fmla="*/ 108 h 230"/>
              <a:gd name="T12" fmla="*/ 275 w 290"/>
              <a:gd name="T13" fmla="*/ 159 h 230"/>
              <a:gd name="T14" fmla="*/ 259 w 290"/>
              <a:gd name="T15" fmla="*/ 192 h 230"/>
              <a:gd name="T16" fmla="*/ 226 w 290"/>
              <a:gd name="T17" fmla="*/ 214 h 230"/>
              <a:gd name="T18" fmla="*/ 204 w 290"/>
              <a:gd name="T19" fmla="*/ 217 h 230"/>
              <a:gd name="T20" fmla="*/ 157 w 290"/>
              <a:gd name="T21" fmla="*/ 200 h 230"/>
              <a:gd name="T22" fmla="*/ 137 w 290"/>
              <a:gd name="T23" fmla="*/ 169 h 230"/>
              <a:gd name="T24" fmla="*/ 122 w 290"/>
              <a:gd name="T25" fmla="*/ 158 h 230"/>
              <a:gd name="T26" fmla="*/ 89 w 290"/>
              <a:gd name="T27" fmla="*/ 121 h 230"/>
              <a:gd name="T28" fmla="*/ 68 w 290"/>
              <a:gd name="T29" fmla="*/ 125 h 230"/>
              <a:gd name="T30" fmla="*/ 13 w 290"/>
              <a:gd name="T31" fmla="*/ 73 h 230"/>
              <a:gd name="T32" fmla="*/ 26 w 290"/>
              <a:gd name="T33" fmla="*/ 32 h 230"/>
              <a:gd name="T34" fmla="*/ 39 w 290"/>
              <a:gd name="T35" fmla="*/ 22 h 230"/>
              <a:gd name="T36" fmla="*/ 69 w 290"/>
              <a:gd name="T37" fmla="*/ 12 h 230"/>
              <a:gd name="T38" fmla="*/ 65 w 290"/>
              <a:gd name="T39" fmla="*/ 0 h 230"/>
              <a:gd name="T40" fmla="*/ 31 w 290"/>
              <a:gd name="T41" fmla="*/ 11 h 230"/>
              <a:gd name="T42" fmla="*/ 23 w 290"/>
              <a:gd name="T43" fmla="*/ 18 h 230"/>
              <a:gd name="T44" fmla="*/ 19 w 290"/>
              <a:gd name="T45" fmla="*/ 22 h 230"/>
              <a:gd name="T46" fmla="*/ 18 w 290"/>
              <a:gd name="T47" fmla="*/ 22 h 230"/>
              <a:gd name="T48" fmla="*/ 17 w 290"/>
              <a:gd name="T49" fmla="*/ 23 h 230"/>
              <a:gd name="T50" fmla="*/ 1 w 290"/>
              <a:gd name="T51" fmla="*/ 56 h 230"/>
              <a:gd name="T52" fmla="*/ 1 w 290"/>
              <a:gd name="T53" fmla="*/ 58 h 230"/>
              <a:gd name="T54" fmla="*/ 0 w 290"/>
              <a:gd name="T55" fmla="*/ 72 h 230"/>
              <a:gd name="T56" fmla="*/ 0 w 290"/>
              <a:gd name="T57" fmla="*/ 74 h 230"/>
              <a:gd name="T58" fmla="*/ 68 w 290"/>
              <a:gd name="T59" fmla="*/ 138 h 230"/>
              <a:gd name="T60" fmla="*/ 78 w 290"/>
              <a:gd name="T61" fmla="*/ 137 h 230"/>
              <a:gd name="T62" fmla="*/ 122 w 290"/>
              <a:gd name="T63" fmla="*/ 171 h 230"/>
              <a:gd name="T64" fmla="*/ 124 w 290"/>
              <a:gd name="T65" fmla="*/ 172 h 230"/>
              <a:gd name="T66" fmla="*/ 149 w 290"/>
              <a:gd name="T67" fmla="*/ 209 h 230"/>
              <a:gd name="T68" fmla="*/ 150 w 290"/>
              <a:gd name="T69" fmla="*/ 210 h 230"/>
              <a:gd name="T70" fmla="*/ 166 w 290"/>
              <a:gd name="T71" fmla="*/ 221 h 230"/>
              <a:gd name="T72" fmla="*/ 167 w 290"/>
              <a:gd name="T73" fmla="*/ 222 h 230"/>
              <a:gd name="T74" fmla="*/ 209 w 290"/>
              <a:gd name="T75" fmla="*/ 230 h 230"/>
              <a:gd name="T76" fmla="*/ 211 w 290"/>
              <a:gd name="T77" fmla="*/ 230 h 230"/>
              <a:gd name="T78" fmla="*/ 229 w 290"/>
              <a:gd name="T79" fmla="*/ 226 h 230"/>
              <a:gd name="T80" fmla="*/ 231 w 290"/>
              <a:gd name="T81" fmla="*/ 225 h 230"/>
              <a:gd name="T82" fmla="*/ 250 w 290"/>
              <a:gd name="T83" fmla="*/ 216 h 230"/>
              <a:gd name="T84" fmla="*/ 267 w 290"/>
              <a:gd name="T85" fmla="*/ 202 h 230"/>
              <a:gd name="T86" fmla="*/ 287 w 290"/>
              <a:gd name="T87" fmla="*/ 162 h 230"/>
              <a:gd name="T88" fmla="*/ 287 w 290"/>
              <a:gd name="T89" fmla="*/ 162 h 230"/>
              <a:gd name="T90" fmla="*/ 284 w 290"/>
              <a:gd name="T91" fmla="*/ 119 h 230"/>
              <a:gd name="T92" fmla="*/ 282 w 290"/>
              <a:gd name="T93" fmla="*/ 114 h 230"/>
              <a:gd name="T94" fmla="*/ 276 w 290"/>
              <a:gd name="T95" fmla="*/ 101 h 230"/>
              <a:gd name="T96" fmla="*/ 242 w 290"/>
              <a:gd name="T97" fmla="*/ 72 h 230"/>
              <a:gd name="T98" fmla="*/ 241 w 290"/>
              <a:gd name="T99" fmla="*/ 71 h 230"/>
              <a:gd name="T100" fmla="*/ 208 w 290"/>
              <a:gd name="T101" fmla="*/ 63 h 230"/>
              <a:gd name="T102" fmla="*/ 157 w 290"/>
              <a:gd name="T103" fmla="*/ 6 h 230"/>
              <a:gd name="T104" fmla="*/ 109 w 290"/>
              <a:gd name="T105" fmla="*/ 12 h 2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90" h="230">
                <a:moveTo>
                  <a:pt x="69" y="12"/>
                </a:moveTo>
                <a:cubicBezTo>
                  <a:pt x="82" y="12"/>
                  <a:pt x="96" y="17"/>
                  <a:pt x="106" y="26"/>
                </a:cubicBezTo>
                <a:cubicBezTo>
                  <a:pt x="106" y="27"/>
                  <a:pt x="107" y="28"/>
                  <a:pt x="108" y="28"/>
                </a:cubicBezTo>
                <a:cubicBezTo>
                  <a:pt x="117" y="21"/>
                  <a:pt x="129" y="17"/>
                  <a:pt x="141" y="17"/>
                </a:cubicBezTo>
                <a:cubicBezTo>
                  <a:pt x="145" y="17"/>
                  <a:pt x="149" y="17"/>
                  <a:pt x="154" y="18"/>
                </a:cubicBezTo>
                <a:cubicBezTo>
                  <a:pt x="173" y="23"/>
                  <a:pt x="187" y="37"/>
                  <a:pt x="191" y="54"/>
                </a:cubicBezTo>
                <a:cubicBezTo>
                  <a:pt x="194" y="61"/>
                  <a:pt x="196" y="69"/>
                  <a:pt x="197" y="76"/>
                </a:cubicBezTo>
                <a:cubicBezTo>
                  <a:pt x="198" y="76"/>
                  <a:pt x="199" y="76"/>
                  <a:pt x="199" y="76"/>
                </a:cubicBezTo>
                <a:cubicBezTo>
                  <a:pt x="201" y="76"/>
                  <a:pt x="202" y="76"/>
                  <a:pt x="204" y="76"/>
                </a:cubicBezTo>
                <a:cubicBezTo>
                  <a:pt x="207" y="76"/>
                  <a:pt x="210" y="76"/>
                  <a:pt x="213" y="77"/>
                </a:cubicBezTo>
                <a:cubicBezTo>
                  <a:pt x="221" y="77"/>
                  <a:pt x="226" y="79"/>
                  <a:pt x="237" y="83"/>
                </a:cubicBezTo>
                <a:cubicBezTo>
                  <a:pt x="248" y="89"/>
                  <a:pt x="257" y="97"/>
                  <a:pt x="264" y="108"/>
                </a:cubicBezTo>
                <a:cubicBezTo>
                  <a:pt x="267" y="113"/>
                  <a:pt x="270" y="118"/>
                  <a:pt x="272" y="124"/>
                </a:cubicBezTo>
                <a:cubicBezTo>
                  <a:pt x="276" y="135"/>
                  <a:pt x="277" y="147"/>
                  <a:pt x="275" y="159"/>
                </a:cubicBezTo>
                <a:cubicBezTo>
                  <a:pt x="272" y="170"/>
                  <a:pt x="267" y="184"/>
                  <a:pt x="258" y="192"/>
                </a:cubicBezTo>
                <a:cubicBezTo>
                  <a:pt x="259" y="192"/>
                  <a:pt x="259" y="192"/>
                  <a:pt x="259" y="192"/>
                </a:cubicBezTo>
                <a:cubicBezTo>
                  <a:pt x="259" y="192"/>
                  <a:pt x="248" y="202"/>
                  <a:pt x="243" y="205"/>
                </a:cubicBezTo>
                <a:cubicBezTo>
                  <a:pt x="238" y="209"/>
                  <a:pt x="232" y="211"/>
                  <a:pt x="226" y="214"/>
                </a:cubicBezTo>
                <a:cubicBezTo>
                  <a:pt x="220" y="215"/>
                  <a:pt x="214" y="216"/>
                  <a:pt x="208" y="217"/>
                </a:cubicBezTo>
                <a:cubicBezTo>
                  <a:pt x="207" y="217"/>
                  <a:pt x="205" y="217"/>
                  <a:pt x="204" y="217"/>
                </a:cubicBezTo>
                <a:cubicBezTo>
                  <a:pt x="193" y="217"/>
                  <a:pt x="183" y="215"/>
                  <a:pt x="173" y="210"/>
                </a:cubicBezTo>
                <a:cubicBezTo>
                  <a:pt x="168" y="207"/>
                  <a:pt x="162" y="203"/>
                  <a:pt x="157" y="200"/>
                </a:cubicBezTo>
                <a:cubicBezTo>
                  <a:pt x="148" y="191"/>
                  <a:pt x="141" y="181"/>
                  <a:pt x="137" y="169"/>
                </a:cubicBezTo>
                <a:cubicBezTo>
                  <a:pt x="137" y="169"/>
                  <a:pt x="137" y="169"/>
                  <a:pt x="137" y="169"/>
                </a:cubicBezTo>
                <a:cubicBezTo>
                  <a:pt x="136" y="164"/>
                  <a:pt x="135" y="160"/>
                  <a:pt x="134" y="156"/>
                </a:cubicBezTo>
                <a:cubicBezTo>
                  <a:pt x="130" y="157"/>
                  <a:pt x="126" y="158"/>
                  <a:pt x="122" y="158"/>
                </a:cubicBezTo>
                <a:cubicBezTo>
                  <a:pt x="114" y="158"/>
                  <a:pt x="106" y="155"/>
                  <a:pt x="100" y="150"/>
                </a:cubicBezTo>
                <a:cubicBezTo>
                  <a:pt x="91" y="142"/>
                  <a:pt x="88" y="131"/>
                  <a:pt x="89" y="121"/>
                </a:cubicBezTo>
                <a:cubicBezTo>
                  <a:pt x="84" y="123"/>
                  <a:pt x="78" y="124"/>
                  <a:pt x="72" y="125"/>
                </a:cubicBezTo>
                <a:cubicBezTo>
                  <a:pt x="70" y="125"/>
                  <a:pt x="69" y="125"/>
                  <a:pt x="68" y="125"/>
                </a:cubicBezTo>
                <a:cubicBezTo>
                  <a:pt x="55" y="125"/>
                  <a:pt x="41" y="120"/>
                  <a:pt x="31" y="111"/>
                </a:cubicBezTo>
                <a:cubicBezTo>
                  <a:pt x="20" y="101"/>
                  <a:pt x="13" y="87"/>
                  <a:pt x="13" y="73"/>
                </a:cubicBezTo>
                <a:cubicBezTo>
                  <a:pt x="13" y="68"/>
                  <a:pt x="13" y="63"/>
                  <a:pt x="13" y="58"/>
                </a:cubicBezTo>
                <a:cubicBezTo>
                  <a:pt x="15" y="49"/>
                  <a:pt x="20" y="40"/>
                  <a:pt x="26" y="32"/>
                </a:cubicBezTo>
                <a:cubicBezTo>
                  <a:pt x="27" y="32"/>
                  <a:pt x="27" y="32"/>
                  <a:pt x="27" y="31"/>
                </a:cubicBezTo>
                <a:cubicBezTo>
                  <a:pt x="31" y="28"/>
                  <a:pt x="35" y="25"/>
                  <a:pt x="39" y="22"/>
                </a:cubicBezTo>
                <a:cubicBezTo>
                  <a:pt x="47" y="16"/>
                  <a:pt x="56" y="13"/>
                  <a:pt x="66" y="13"/>
                </a:cubicBezTo>
                <a:cubicBezTo>
                  <a:pt x="67" y="13"/>
                  <a:pt x="68" y="12"/>
                  <a:pt x="69" y="12"/>
                </a:cubicBezTo>
                <a:moveTo>
                  <a:pt x="69" y="0"/>
                </a:moveTo>
                <a:cubicBezTo>
                  <a:pt x="68" y="0"/>
                  <a:pt x="66" y="0"/>
                  <a:pt x="65" y="0"/>
                </a:cubicBezTo>
                <a:cubicBezTo>
                  <a:pt x="53" y="1"/>
                  <a:pt x="42" y="4"/>
                  <a:pt x="32" y="11"/>
                </a:cubicBezTo>
                <a:cubicBezTo>
                  <a:pt x="31" y="11"/>
                  <a:pt x="31" y="11"/>
                  <a:pt x="31" y="11"/>
                </a:cubicBezTo>
                <a:cubicBezTo>
                  <a:pt x="30" y="12"/>
                  <a:pt x="30" y="12"/>
                  <a:pt x="30" y="12"/>
                </a:cubicBezTo>
                <a:cubicBezTo>
                  <a:pt x="23" y="18"/>
                  <a:pt x="23" y="18"/>
                  <a:pt x="23" y="18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9" y="22"/>
                  <a:pt x="19" y="22"/>
                  <a:pt x="19" y="22"/>
                </a:cubicBezTo>
                <a:cubicBezTo>
                  <a:pt x="18" y="22"/>
                  <a:pt x="18" y="22"/>
                  <a:pt x="18" y="22"/>
                </a:cubicBezTo>
                <a:cubicBezTo>
                  <a:pt x="18" y="23"/>
                  <a:pt x="18" y="23"/>
                  <a:pt x="1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24"/>
                  <a:pt x="17" y="24"/>
                  <a:pt x="17" y="24"/>
                </a:cubicBezTo>
                <a:cubicBezTo>
                  <a:pt x="9" y="33"/>
                  <a:pt x="3" y="44"/>
                  <a:pt x="1" y="56"/>
                </a:cubicBezTo>
                <a:cubicBezTo>
                  <a:pt x="1" y="57"/>
                  <a:pt x="1" y="57"/>
                  <a:pt x="1" y="57"/>
                </a:cubicBezTo>
                <a:cubicBezTo>
                  <a:pt x="1" y="58"/>
                  <a:pt x="1" y="58"/>
                  <a:pt x="1" y="58"/>
                </a:cubicBezTo>
                <a:cubicBezTo>
                  <a:pt x="0" y="66"/>
                  <a:pt x="0" y="66"/>
                  <a:pt x="0" y="66"/>
                </a:cubicBezTo>
                <a:cubicBezTo>
                  <a:pt x="0" y="72"/>
                  <a:pt x="0" y="72"/>
                  <a:pt x="0" y="72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4"/>
                  <a:pt x="0" y="74"/>
                  <a:pt x="0" y="74"/>
                </a:cubicBezTo>
                <a:cubicBezTo>
                  <a:pt x="1" y="92"/>
                  <a:pt x="9" y="109"/>
                  <a:pt x="23" y="121"/>
                </a:cubicBezTo>
                <a:cubicBezTo>
                  <a:pt x="35" y="132"/>
                  <a:pt x="51" y="138"/>
                  <a:pt x="68" y="138"/>
                </a:cubicBezTo>
                <a:cubicBezTo>
                  <a:pt x="70" y="138"/>
                  <a:pt x="71" y="138"/>
                  <a:pt x="72" y="138"/>
                </a:cubicBezTo>
                <a:cubicBezTo>
                  <a:pt x="74" y="137"/>
                  <a:pt x="76" y="137"/>
                  <a:pt x="78" y="137"/>
                </a:cubicBezTo>
                <a:cubicBezTo>
                  <a:pt x="80" y="146"/>
                  <a:pt x="85" y="154"/>
                  <a:pt x="91" y="160"/>
                </a:cubicBezTo>
                <a:cubicBezTo>
                  <a:pt x="100" y="167"/>
                  <a:pt x="111" y="171"/>
                  <a:pt x="122" y="171"/>
                </a:cubicBezTo>
                <a:cubicBezTo>
                  <a:pt x="123" y="171"/>
                  <a:pt x="123" y="171"/>
                  <a:pt x="124" y="171"/>
                </a:cubicBezTo>
                <a:cubicBezTo>
                  <a:pt x="124" y="172"/>
                  <a:pt x="124" y="172"/>
                  <a:pt x="124" y="172"/>
                </a:cubicBezTo>
                <a:cubicBezTo>
                  <a:pt x="125" y="174"/>
                  <a:pt x="125" y="174"/>
                  <a:pt x="125" y="174"/>
                </a:cubicBezTo>
                <a:cubicBezTo>
                  <a:pt x="130" y="188"/>
                  <a:pt x="138" y="199"/>
                  <a:pt x="149" y="209"/>
                </a:cubicBezTo>
                <a:cubicBezTo>
                  <a:pt x="149" y="210"/>
                  <a:pt x="149" y="210"/>
                  <a:pt x="149" y="210"/>
                </a:cubicBezTo>
                <a:cubicBezTo>
                  <a:pt x="150" y="210"/>
                  <a:pt x="150" y="210"/>
                  <a:pt x="150" y="210"/>
                </a:cubicBezTo>
                <a:cubicBezTo>
                  <a:pt x="158" y="215"/>
                  <a:pt x="158" y="215"/>
                  <a:pt x="158" y="215"/>
                </a:cubicBezTo>
                <a:cubicBezTo>
                  <a:pt x="166" y="221"/>
                  <a:pt x="166" y="221"/>
                  <a:pt x="166" y="221"/>
                </a:cubicBezTo>
                <a:cubicBezTo>
                  <a:pt x="167" y="221"/>
                  <a:pt x="167" y="221"/>
                  <a:pt x="167" y="221"/>
                </a:cubicBezTo>
                <a:cubicBezTo>
                  <a:pt x="167" y="222"/>
                  <a:pt x="167" y="222"/>
                  <a:pt x="167" y="222"/>
                </a:cubicBezTo>
                <a:cubicBezTo>
                  <a:pt x="179" y="227"/>
                  <a:pt x="191" y="230"/>
                  <a:pt x="204" y="230"/>
                </a:cubicBezTo>
                <a:cubicBezTo>
                  <a:pt x="206" y="230"/>
                  <a:pt x="207" y="230"/>
                  <a:pt x="209" y="230"/>
                </a:cubicBezTo>
                <a:cubicBezTo>
                  <a:pt x="210" y="230"/>
                  <a:pt x="210" y="230"/>
                  <a:pt x="210" y="230"/>
                </a:cubicBezTo>
                <a:cubicBezTo>
                  <a:pt x="211" y="230"/>
                  <a:pt x="211" y="230"/>
                  <a:pt x="211" y="230"/>
                </a:cubicBezTo>
                <a:cubicBezTo>
                  <a:pt x="213" y="229"/>
                  <a:pt x="213" y="229"/>
                  <a:pt x="213" y="229"/>
                </a:cubicBezTo>
                <a:cubicBezTo>
                  <a:pt x="229" y="226"/>
                  <a:pt x="229" y="226"/>
                  <a:pt x="229" y="226"/>
                </a:cubicBezTo>
                <a:cubicBezTo>
                  <a:pt x="230" y="226"/>
                  <a:pt x="230" y="226"/>
                  <a:pt x="230" y="226"/>
                </a:cubicBezTo>
                <a:cubicBezTo>
                  <a:pt x="231" y="225"/>
                  <a:pt x="231" y="225"/>
                  <a:pt x="231" y="225"/>
                </a:cubicBezTo>
                <a:cubicBezTo>
                  <a:pt x="232" y="225"/>
                  <a:pt x="233" y="225"/>
                  <a:pt x="234" y="224"/>
                </a:cubicBezTo>
                <a:cubicBezTo>
                  <a:pt x="239" y="222"/>
                  <a:pt x="245" y="219"/>
                  <a:pt x="250" y="216"/>
                </a:cubicBezTo>
                <a:cubicBezTo>
                  <a:pt x="251" y="215"/>
                  <a:pt x="254" y="213"/>
                  <a:pt x="261" y="207"/>
                </a:cubicBezTo>
                <a:cubicBezTo>
                  <a:pt x="264" y="205"/>
                  <a:pt x="265" y="203"/>
                  <a:pt x="267" y="202"/>
                </a:cubicBezTo>
                <a:cubicBezTo>
                  <a:pt x="267" y="202"/>
                  <a:pt x="267" y="202"/>
                  <a:pt x="267" y="202"/>
                </a:cubicBezTo>
                <a:cubicBezTo>
                  <a:pt x="278" y="191"/>
                  <a:pt x="284" y="175"/>
                  <a:pt x="287" y="162"/>
                </a:cubicBezTo>
                <a:cubicBezTo>
                  <a:pt x="287" y="162"/>
                  <a:pt x="287" y="162"/>
                  <a:pt x="287" y="162"/>
                </a:cubicBezTo>
                <a:cubicBezTo>
                  <a:pt x="287" y="162"/>
                  <a:pt x="287" y="162"/>
                  <a:pt x="287" y="162"/>
                </a:cubicBezTo>
                <a:cubicBezTo>
                  <a:pt x="290" y="148"/>
                  <a:pt x="289" y="134"/>
                  <a:pt x="285" y="120"/>
                </a:cubicBezTo>
                <a:cubicBezTo>
                  <a:pt x="284" y="119"/>
                  <a:pt x="284" y="119"/>
                  <a:pt x="284" y="119"/>
                </a:cubicBezTo>
                <a:cubicBezTo>
                  <a:pt x="284" y="118"/>
                  <a:pt x="284" y="118"/>
                  <a:pt x="284" y="118"/>
                </a:cubicBezTo>
                <a:cubicBezTo>
                  <a:pt x="282" y="114"/>
                  <a:pt x="282" y="114"/>
                  <a:pt x="282" y="114"/>
                </a:cubicBezTo>
                <a:cubicBezTo>
                  <a:pt x="276" y="102"/>
                  <a:pt x="276" y="102"/>
                  <a:pt x="276" y="102"/>
                </a:cubicBezTo>
                <a:cubicBezTo>
                  <a:pt x="276" y="101"/>
                  <a:pt x="276" y="101"/>
                  <a:pt x="276" y="101"/>
                </a:cubicBezTo>
                <a:cubicBezTo>
                  <a:pt x="275" y="101"/>
                  <a:pt x="275" y="101"/>
                  <a:pt x="275" y="101"/>
                </a:cubicBezTo>
                <a:cubicBezTo>
                  <a:pt x="267" y="88"/>
                  <a:pt x="256" y="78"/>
                  <a:pt x="242" y="72"/>
                </a:cubicBezTo>
                <a:cubicBezTo>
                  <a:pt x="242" y="71"/>
                  <a:pt x="242" y="71"/>
                  <a:pt x="242" y="71"/>
                </a:cubicBezTo>
                <a:cubicBezTo>
                  <a:pt x="241" y="71"/>
                  <a:pt x="241" y="71"/>
                  <a:pt x="241" y="71"/>
                </a:cubicBezTo>
                <a:cubicBezTo>
                  <a:pt x="231" y="67"/>
                  <a:pt x="224" y="65"/>
                  <a:pt x="214" y="64"/>
                </a:cubicBezTo>
                <a:cubicBezTo>
                  <a:pt x="212" y="63"/>
                  <a:pt x="210" y="63"/>
                  <a:pt x="208" y="63"/>
                </a:cubicBezTo>
                <a:cubicBezTo>
                  <a:pt x="206" y="59"/>
                  <a:pt x="205" y="54"/>
                  <a:pt x="203" y="50"/>
                </a:cubicBezTo>
                <a:cubicBezTo>
                  <a:pt x="198" y="28"/>
                  <a:pt x="180" y="11"/>
                  <a:pt x="157" y="6"/>
                </a:cubicBezTo>
                <a:cubicBezTo>
                  <a:pt x="152" y="5"/>
                  <a:pt x="146" y="4"/>
                  <a:pt x="141" y="4"/>
                </a:cubicBezTo>
                <a:cubicBezTo>
                  <a:pt x="130" y="4"/>
                  <a:pt x="119" y="7"/>
                  <a:pt x="109" y="12"/>
                </a:cubicBezTo>
                <a:cubicBezTo>
                  <a:pt x="97" y="4"/>
                  <a:pt x="83" y="0"/>
                  <a:pt x="69" y="0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30" name="îşlidè">
            <a:extLst>
              <a:ext uri="{FF2B5EF4-FFF2-40B4-BE49-F238E27FC236}">
                <a16:creationId xmlns:a16="http://schemas.microsoft.com/office/drawing/2014/main" xmlns="" id="{900725C5-B3B0-427A-BF30-E04966184165}"/>
              </a:ext>
            </a:extLst>
          </p:cNvPr>
          <p:cNvSpPr/>
          <p:nvPr/>
        </p:nvSpPr>
        <p:spPr bwMode="auto">
          <a:xfrm>
            <a:off x="4653561" y="2080881"/>
            <a:ext cx="254207" cy="172725"/>
          </a:xfrm>
          <a:custGeom>
            <a:avLst/>
            <a:gdLst>
              <a:gd name="T0" fmla="*/ 118 w 186"/>
              <a:gd name="T1" fmla="*/ 136 h 136"/>
              <a:gd name="T2" fmla="*/ 101 w 186"/>
              <a:gd name="T3" fmla="*/ 133 h 136"/>
              <a:gd name="T4" fmla="*/ 74 w 186"/>
              <a:gd name="T5" fmla="*/ 114 h 136"/>
              <a:gd name="T6" fmla="*/ 40 w 186"/>
              <a:gd name="T7" fmla="*/ 133 h 136"/>
              <a:gd name="T8" fmla="*/ 12 w 186"/>
              <a:gd name="T9" fmla="*/ 121 h 136"/>
              <a:gd name="T10" fmla="*/ 0 w 186"/>
              <a:gd name="T11" fmla="*/ 93 h 136"/>
              <a:gd name="T12" fmla="*/ 3 w 186"/>
              <a:gd name="T13" fmla="*/ 69 h 136"/>
              <a:gd name="T14" fmla="*/ 10 w 186"/>
              <a:gd name="T15" fmla="*/ 48 h 136"/>
              <a:gd name="T16" fmla="*/ 12 w 186"/>
              <a:gd name="T17" fmla="*/ 43 h 136"/>
              <a:gd name="T18" fmla="*/ 18 w 186"/>
              <a:gd name="T19" fmla="*/ 32 h 136"/>
              <a:gd name="T20" fmla="*/ 31 w 186"/>
              <a:gd name="T21" fmla="*/ 16 h 136"/>
              <a:gd name="T22" fmla="*/ 68 w 186"/>
              <a:gd name="T23" fmla="*/ 0 h 136"/>
              <a:gd name="T24" fmla="*/ 77 w 186"/>
              <a:gd name="T25" fmla="*/ 1 h 136"/>
              <a:gd name="T26" fmla="*/ 88 w 186"/>
              <a:gd name="T27" fmla="*/ 5 h 136"/>
              <a:gd name="T28" fmla="*/ 95 w 186"/>
              <a:gd name="T29" fmla="*/ 8 h 136"/>
              <a:gd name="T30" fmla="*/ 110 w 186"/>
              <a:gd name="T31" fmla="*/ 20 h 136"/>
              <a:gd name="T32" fmla="*/ 120 w 186"/>
              <a:gd name="T33" fmla="*/ 33 h 136"/>
              <a:gd name="T34" fmla="*/ 121 w 186"/>
              <a:gd name="T35" fmla="*/ 29 h 136"/>
              <a:gd name="T36" fmla="*/ 142 w 186"/>
              <a:gd name="T37" fmla="*/ 3 h 136"/>
              <a:gd name="T38" fmla="*/ 152 w 186"/>
              <a:gd name="T39" fmla="*/ 1 h 136"/>
              <a:gd name="T40" fmla="*/ 173 w 186"/>
              <a:gd name="T41" fmla="*/ 11 h 136"/>
              <a:gd name="T42" fmla="*/ 181 w 186"/>
              <a:gd name="T43" fmla="*/ 29 h 136"/>
              <a:gd name="T44" fmla="*/ 182 w 186"/>
              <a:gd name="T45" fmla="*/ 31 h 136"/>
              <a:gd name="T46" fmla="*/ 184 w 186"/>
              <a:gd name="T47" fmla="*/ 70 h 136"/>
              <a:gd name="T48" fmla="*/ 146 w 186"/>
              <a:gd name="T49" fmla="*/ 128 h 136"/>
              <a:gd name="T50" fmla="*/ 118 w 186"/>
              <a:gd name="T51" fmla="*/ 136 h 1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86" h="136">
                <a:moveTo>
                  <a:pt x="118" y="136"/>
                </a:moveTo>
                <a:cubicBezTo>
                  <a:pt x="112" y="136"/>
                  <a:pt x="106" y="135"/>
                  <a:pt x="101" y="133"/>
                </a:cubicBezTo>
                <a:cubicBezTo>
                  <a:pt x="91" y="130"/>
                  <a:pt x="82" y="124"/>
                  <a:pt x="74" y="114"/>
                </a:cubicBezTo>
                <a:cubicBezTo>
                  <a:pt x="66" y="126"/>
                  <a:pt x="54" y="133"/>
                  <a:pt x="40" y="133"/>
                </a:cubicBezTo>
                <a:cubicBezTo>
                  <a:pt x="30" y="133"/>
                  <a:pt x="19" y="128"/>
                  <a:pt x="12" y="121"/>
                </a:cubicBezTo>
                <a:cubicBezTo>
                  <a:pt x="4" y="113"/>
                  <a:pt x="0" y="103"/>
                  <a:pt x="0" y="93"/>
                </a:cubicBezTo>
                <a:cubicBezTo>
                  <a:pt x="0" y="85"/>
                  <a:pt x="2" y="77"/>
                  <a:pt x="3" y="69"/>
                </a:cubicBezTo>
                <a:cubicBezTo>
                  <a:pt x="4" y="61"/>
                  <a:pt x="7" y="55"/>
                  <a:pt x="10" y="48"/>
                </a:cubicBezTo>
                <a:cubicBezTo>
                  <a:pt x="10" y="48"/>
                  <a:pt x="12" y="44"/>
                  <a:pt x="12" y="43"/>
                </a:cubicBezTo>
                <a:cubicBezTo>
                  <a:pt x="13" y="40"/>
                  <a:pt x="15" y="36"/>
                  <a:pt x="18" y="32"/>
                </a:cubicBezTo>
                <a:cubicBezTo>
                  <a:pt x="21" y="25"/>
                  <a:pt x="27" y="20"/>
                  <a:pt x="31" y="16"/>
                </a:cubicBezTo>
                <a:cubicBezTo>
                  <a:pt x="42" y="5"/>
                  <a:pt x="53" y="0"/>
                  <a:pt x="68" y="0"/>
                </a:cubicBezTo>
                <a:cubicBezTo>
                  <a:pt x="70" y="0"/>
                  <a:pt x="73" y="1"/>
                  <a:pt x="77" y="1"/>
                </a:cubicBezTo>
                <a:cubicBezTo>
                  <a:pt x="80" y="1"/>
                  <a:pt x="84" y="3"/>
                  <a:pt x="88" y="5"/>
                </a:cubicBezTo>
                <a:cubicBezTo>
                  <a:pt x="90" y="6"/>
                  <a:pt x="93" y="7"/>
                  <a:pt x="95" y="8"/>
                </a:cubicBezTo>
                <a:cubicBezTo>
                  <a:pt x="100" y="11"/>
                  <a:pt x="105" y="16"/>
                  <a:pt x="110" y="20"/>
                </a:cubicBezTo>
                <a:cubicBezTo>
                  <a:pt x="114" y="24"/>
                  <a:pt x="117" y="28"/>
                  <a:pt x="120" y="33"/>
                </a:cubicBezTo>
                <a:cubicBezTo>
                  <a:pt x="120" y="32"/>
                  <a:pt x="121" y="29"/>
                  <a:pt x="121" y="29"/>
                </a:cubicBezTo>
                <a:cubicBezTo>
                  <a:pt x="125" y="19"/>
                  <a:pt x="130" y="8"/>
                  <a:pt x="142" y="3"/>
                </a:cubicBezTo>
                <a:cubicBezTo>
                  <a:pt x="145" y="2"/>
                  <a:pt x="148" y="1"/>
                  <a:pt x="152" y="1"/>
                </a:cubicBezTo>
                <a:cubicBezTo>
                  <a:pt x="160" y="1"/>
                  <a:pt x="169" y="5"/>
                  <a:pt x="173" y="11"/>
                </a:cubicBezTo>
                <a:cubicBezTo>
                  <a:pt x="178" y="17"/>
                  <a:pt x="180" y="24"/>
                  <a:pt x="181" y="29"/>
                </a:cubicBezTo>
                <a:cubicBezTo>
                  <a:pt x="182" y="30"/>
                  <a:pt x="182" y="31"/>
                  <a:pt x="182" y="31"/>
                </a:cubicBezTo>
                <a:cubicBezTo>
                  <a:pt x="186" y="41"/>
                  <a:pt x="186" y="54"/>
                  <a:pt x="184" y="70"/>
                </a:cubicBezTo>
                <a:cubicBezTo>
                  <a:pt x="181" y="94"/>
                  <a:pt x="167" y="116"/>
                  <a:pt x="146" y="128"/>
                </a:cubicBezTo>
                <a:cubicBezTo>
                  <a:pt x="138" y="133"/>
                  <a:pt x="128" y="136"/>
                  <a:pt x="118" y="136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31" name="ïṥ1îḍê">
            <a:extLst>
              <a:ext uri="{FF2B5EF4-FFF2-40B4-BE49-F238E27FC236}">
                <a16:creationId xmlns:a16="http://schemas.microsoft.com/office/drawing/2014/main" xmlns="" id="{34474BF5-EB3F-49CA-9421-4025E51AC34A}"/>
              </a:ext>
            </a:extLst>
          </p:cNvPr>
          <p:cNvSpPr/>
          <p:nvPr/>
        </p:nvSpPr>
        <p:spPr bwMode="auto">
          <a:xfrm>
            <a:off x="4662354" y="2086837"/>
            <a:ext cx="237421" cy="161558"/>
          </a:xfrm>
          <a:custGeom>
            <a:avLst/>
            <a:gdLst>
              <a:gd name="T0" fmla="*/ 1 w 174"/>
              <a:gd name="T1" fmla="*/ 88 h 127"/>
              <a:gd name="T2" fmla="*/ 34 w 174"/>
              <a:gd name="T3" fmla="*/ 121 h 127"/>
              <a:gd name="T4" fmla="*/ 66 w 174"/>
              <a:gd name="T5" fmla="*/ 97 h 127"/>
              <a:gd name="T6" fmla="*/ 97 w 174"/>
              <a:gd name="T7" fmla="*/ 122 h 127"/>
              <a:gd name="T8" fmla="*/ 137 w 174"/>
              <a:gd name="T9" fmla="*/ 118 h 127"/>
              <a:gd name="T10" fmla="*/ 172 w 174"/>
              <a:gd name="T11" fmla="*/ 64 h 127"/>
              <a:gd name="T12" fmla="*/ 170 w 174"/>
              <a:gd name="T13" fmla="*/ 29 h 127"/>
              <a:gd name="T14" fmla="*/ 162 w 174"/>
              <a:gd name="T15" fmla="*/ 10 h 127"/>
              <a:gd name="T16" fmla="*/ 139 w 174"/>
              <a:gd name="T17" fmla="*/ 4 h 127"/>
              <a:gd name="T18" fmla="*/ 121 w 174"/>
              <a:gd name="T19" fmla="*/ 26 h 127"/>
              <a:gd name="T20" fmla="*/ 119 w 174"/>
              <a:gd name="T21" fmla="*/ 33 h 127"/>
              <a:gd name="T22" fmla="*/ 118 w 174"/>
              <a:gd name="T23" fmla="*/ 34 h 127"/>
              <a:gd name="T24" fmla="*/ 115 w 174"/>
              <a:gd name="T25" fmla="*/ 43 h 127"/>
              <a:gd name="T26" fmla="*/ 99 w 174"/>
              <a:gd name="T27" fmla="*/ 20 h 127"/>
              <a:gd name="T28" fmla="*/ 86 w 174"/>
              <a:gd name="T29" fmla="*/ 9 h 127"/>
              <a:gd name="T30" fmla="*/ 79 w 174"/>
              <a:gd name="T31" fmla="*/ 5 h 127"/>
              <a:gd name="T32" fmla="*/ 70 w 174"/>
              <a:gd name="T33" fmla="*/ 2 h 127"/>
              <a:gd name="T34" fmla="*/ 30 w 174"/>
              <a:gd name="T35" fmla="*/ 16 h 127"/>
              <a:gd name="T36" fmla="*/ 17 w 174"/>
              <a:gd name="T37" fmla="*/ 31 h 127"/>
              <a:gd name="T38" fmla="*/ 14 w 174"/>
              <a:gd name="T39" fmla="*/ 36 h 127"/>
              <a:gd name="T40" fmla="*/ 11 w 174"/>
              <a:gd name="T41" fmla="*/ 43 h 127"/>
              <a:gd name="T42" fmla="*/ 3 w 174"/>
              <a:gd name="T43" fmla="*/ 65 h 127"/>
              <a:gd name="T44" fmla="*/ 1 w 174"/>
              <a:gd name="T45" fmla="*/ 88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74" h="127">
                <a:moveTo>
                  <a:pt x="1" y="88"/>
                </a:moveTo>
                <a:cubicBezTo>
                  <a:pt x="0" y="106"/>
                  <a:pt x="16" y="121"/>
                  <a:pt x="34" y="121"/>
                </a:cubicBezTo>
                <a:cubicBezTo>
                  <a:pt x="50" y="121"/>
                  <a:pt x="62" y="111"/>
                  <a:pt x="66" y="97"/>
                </a:cubicBezTo>
                <a:cubicBezTo>
                  <a:pt x="74" y="108"/>
                  <a:pt x="84" y="117"/>
                  <a:pt x="97" y="122"/>
                </a:cubicBezTo>
                <a:cubicBezTo>
                  <a:pt x="110" y="127"/>
                  <a:pt x="126" y="125"/>
                  <a:pt x="137" y="118"/>
                </a:cubicBezTo>
                <a:cubicBezTo>
                  <a:pt x="156" y="106"/>
                  <a:pt x="169" y="86"/>
                  <a:pt x="172" y="64"/>
                </a:cubicBezTo>
                <a:cubicBezTo>
                  <a:pt x="173" y="53"/>
                  <a:pt x="174" y="39"/>
                  <a:pt x="170" y="29"/>
                </a:cubicBezTo>
                <a:cubicBezTo>
                  <a:pt x="169" y="25"/>
                  <a:pt x="167" y="16"/>
                  <a:pt x="162" y="10"/>
                </a:cubicBezTo>
                <a:cubicBezTo>
                  <a:pt x="157" y="4"/>
                  <a:pt x="146" y="1"/>
                  <a:pt x="139" y="4"/>
                </a:cubicBezTo>
                <a:cubicBezTo>
                  <a:pt x="129" y="8"/>
                  <a:pt x="125" y="17"/>
                  <a:pt x="121" y="26"/>
                </a:cubicBezTo>
                <a:cubicBezTo>
                  <a:pt x="120" y="28"/>
                  <a:pt x="119" y="31"/>
                  <a:pt x="119" y="33"/>
                </a:cubicBezTo>
                <a:cubicBezTo>
                  <a:pt x="119" y="33"/>
                  <a:pt x="118" y="34"/>
                  <a:pt x="118" y="34"/>
                </a:cubicBezTo>
                <a:cubicBezTo>
                  <a:pt x="117" y="37"/>
                  <a:pt x="116" y="40"/>
                  <a:pt x="115" y="43"/>
                </a:cubicBezTo>
                <a:cubicBezTo>
                  <a:pt x="111" y="35"/>
                  <a:pt x="106" y="26"/>
                  <a:pt x="99" y="20"/>
                </a:cubicBezTo>
                <a:cubicBezTo>
                  <a:pt x="95" y="16"/>
                  <a:pt x="91" y="12"/>
                  <a:pt x="86" y="9"/>
                </a:cubicBezTo>
                <a:cubicBezTo>
                  <a:pt x="84" y="8"/>
                  <a:pt x="81" y="7"/>
                  <a:pt x="79" y="5"/>
                </a:cubicBezTo>
                <a:cubicBezTo>
                  <a:pt x="76" y="4"/>
                  <a:pt x="73" y="3"/>
                  <a:pt x="70" y="2"/>
                </a:cubicBezTo>
                <a:cubicBezTo>
                  <a:pt x="52" y="0"/>
                  <a:pt x="40" y="5"/>
                  <a:pt x="30" y="16"/>
                </a:cubicBezTo>
                <a:cubicBezTo>
                  <a:pt x="25" y="20"/>
                  <a:pt x="20" y="25"/>
                  <a:pt x="17" y="31"/>
                </a:cubicBezTo>
                <a:cubicBezTo>
                  <a:pt x="19" y="27"/>
                  <a:pt x="8" y="49"/>
                  <a:pt x="14" y="36"/>
                </a:cubicBezTo>
                <a:cubicBezTo>
                  <a:pt x="13" y="38"/>
                  <a:pt x="12" y="41"/>
                  <a:pt x="11" y="43"/>
                </a:cubicBezTo>
                <a:cubicBezTo>
                  <a:pt x="8" y="50"/>
                  <a:pt x="5" y="57"/>
                  <a:pt x="3" y="65"/>
                </a:cubicBezTo>
                <a:cubicBezTo>
                  <a:pt x="2" y="73"/>
                  <a:pt x="1" y="80"/>
                  <a:pt x="1" y="88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32" name="îṡľïḍe">
            <a:extLst>
              <a:ext uri="{FF2B5EF4-FFF2-40B4-BE49-F238E27FC236}">
                <a16:creationId xmlns:a16="http://schemas.microsoft.com/office/drawing/2014/main" xmlns="" id="{3D491212-A7DF-45D5-9F1E-F2CC67A627C5}"/>
              </a:ext>
            </a:extLst>
          </p:cNvPr>
          <p:cNvSpPr/>
          <p:nvPr/>
        </p:nvSpPr>
        <p:spPr bwMode="auto">
          <a:xfrm>
            <a:off x="4645566" y="2073436"/>
            <a:ext cx="271794" cy="188360"/>
          </a:xfrm>
          <a:custGeom>
            <a:avLst/>
            <a:gdLst>
              <a:gd name="T0" fmla="*/ 74 w 199"/>
              <a:gd name="T1" fmla="*/ 13 h 149"/>
              <a:gd name="T2" fmla="*/ 82 w 199"/>
              <a:gd name="T3" fmla="*/ 13 h 149"/>
              <a:gd name="T4" fmla="*/ 91 w 199"/>
              <a:gd name="T5" fmla="*/ 16 h 149"/>
              <a:gd name="T6" fmla="*/ 98 w 199"/>
              <a:gd name="T7" fmla="*/ 20 h 149"/>
              <a:gd name="T8" fmla="*/ 111 w 199"/>
              <a:gd name="T9" fmla="*/ 31 h 149"/>
              <a:gd name="T10" fmla="*/ 127 w 199"/>
              <a:gd name="T11" fmla="*/ 54 h 149"/>
              <a:gd name="T12" fmla="*/ 130 w 199"/>
              <a:gd name="T13" fmla="*/ 45 h 149"/>
              <a:gd name="T14" fmla="*/ 131 w 199"/>
              <a:gd name="T15" fmla="*/ 44 h 149"/>
              <a:gd name="T16" fmla="*/ 133 w 199"/>
              <a:gd name="T17" fmla="*/ 37 h 149"/>
              <a:gd name="T18" fmla="*/ 151 w 199"/>
              <a:gd name="T19" fmla="*/ 15 h 149"/>
              <a:gd name="T20" fmla="*/ 158 w 199"/>
              <a:gd name="T21" fmla="*/ 14 h 149"/>
              <a:gd name="T22" fmla="*/ 174 w 199"/>
              <a:gd name="T23" fmla="*/ 21 h 149"/>
              <a:gd name="T24" fmla="*/ 182 w 199"/>
              <a:gd name="T25" fmla="*/ 40 h 149"/>
              <a:gd name="T26" fmla="*/ 184 w 199"/>
              <a:gd name="T27" fmla="*/ 75 h 149"/>
              <a:gd name="T28" fmla="*/ 149 w 199"/>
              <a:gd name="T29" fmla="*/ 129 h 149"/>
              <a:gd name="T30" fmla="*/ 124 w 199"/>
              <a:gd name="T31" fmla="*/ 136 h 149"/>
              <a:gd name="T32" fmla="*/ 109 w 199"/>
              <a:gd name="T33" fmla="*/ 133 h 149"/>
              <a:gd name="T34" fmla="*/ 78 w 199"/>
              <a:gd name="T35" fmla="*/ 108 h 149"/>
              <a:gd name="T36" fmla="*/ 46 w 199"/>
              <a:gd name="T37" fmla="*/ 132 h 149"/>
              <a:gd name="T38" fmla="*/ 13 w 199"/>
              <a:gd name="T39" fmla="*/ 99 h 149"/>
              <a:gd name="T40" fmla="*/ 15 w 199"/>
              <a:gd name="T41" fmla="*/ 76 h 149"/>
              <a:gd name="T42" fmla="*/ 23 w 199"/>
              <a:gd name="T43" fmla="*/ 54 h 149"/>
              <a:gd name="T44" fmla="*/ 26 w 199"/>
              <a:gd name="T45" fmla="*/ 47 h 149"/>
              <a:gd name="T46" fmla="*/ 24 w 199"/>
              <a:gd name="T47" fmla="*/ 52 h 149"/>
              <a:gd name="T48" fmla="*/ 29 w 199"/>
              <a:gd name="T49" fmla="*/ 42 h 149"/>
              <a:gd name="T50" fmla="*/ 29 w 199"/>
              <a:gd name="T51" fmla="*/ 42 h 149"/>
              <a:gd name="T52" fmla="*/ 42 w 199"/>
              <a:gd name="T53" fmla="*/ 27 h 149"/>
              <a:gd name="T54" fmla="*/ 74 w 199"/>
              <a:gd name="T55" fmla="*/ 13 h 149"/>
              <a:gd name="T56" fmla="*/ 74 w 199"/>
              <a:gd name="T57" fmla="*/ 0 h 149"/>
              <a:gd name="T58" fmla="*/ 74 w 199"/>
              <a:gd name="T59" fmla="*/ 0 h 149"/>
              <a:gd name="T60" fmla="*/ 34 w 199"/>
              <a:gd name="T61" fmla="*/ 16 h 149"/>
              <a:gd name="T62" fmla="*/ 34 w 199"/>
              <a:gd name="T63" fmla="*/ 16 h 149"/>
              <a:gd name="T64" fmla="*/ 33 w 199"/>
              <a:gd name="T65" fmla="*/ 17 h 149"/>
              <a:gd name="T66" fmla="*/ 33 w 199"/>
              <a:gd name="T67" fmla="*/ 18 h 149"/>
              <a:gd name="T68" fmla="*/ 18 w 199"/>
              <a:gd name="T69" fmla="*/ 36 h 149"/>
              <a:gd name="T70" fmla="*/ 18 w 199"/>
              <a:gd name="T71" fmla="*/ 36 h 149"/>
              <a:gd name="T72" fmla="*/ 15 w 199"/>
              <a:gd name="T73" fmla="*/ 41 h 149"/>
              <a:gd name="T74" fmla="*/ 12 w 199"/>
              <a:gd name="T75" fmla="*/ 48 h 149"/>
              <a:gd name="T76" fmla="*/ 12 w 199"/>
              <a:gd name="T77" fmla="*/ 48 h 149"/>
              <a:gd name="T78" fmla="*/ 10 w 199"/>
              <a:gd name="T79" fmla="*/ 52 h 149"/>
              <a:gd name="T80" fmla="*/ 2 w 199"/>
              <a:gd name="T81" fmla="*/ 74 h 149"/>
              <a:gd name="T82" fmla="*/ 0 w 199"/>
              <a:gd name="T83" fmla="*/ 99 h 149"/>
              <a:gd name="T84" fmla="*/ 13 w 199"/>
              <a:gd name="T85" fmla="*/ 131 h 149"/>
              <a:gd name="T86" fmla="*/ 46 w 199"/>
              <a:gd name="T87" fmla="*/ 145 h 149"/>
              <a:gd name="T88" fmla="*/ 80 w 199"/>
              <a:gd name="T89" fmla="*/ 130 h 149"/>
              <a:gd name="T90" fmla="*/ 105 w 199"/>
              <a:gd name="T91" fmla="*/ 145 h 149"/>
              <a:gd name="T92" fmla="*/ 124 w 199"/>
              <a:gd name="T93" fmla="*/ 149 h 149"/>
              <a:gd name="T94" fmla="*/ 156 w 199"/>
              <a:gd name="T95" fmla="*/ 140 h 149"/>
              <a:gd name="T96" fmla="*/ 196 w 199"/>
              <a:gd name="T97" fmla="*/ 77 h 149"/>
              <a:gd name="T98" fmla="*/ 194 w 199"/>
              <a:gd name="T99" fmla="*/ 35 h 149"/>
              <a:gd name="T100" fmla="*/ 193 w 199"/>
              <a:gd name="T101" fmla="*/ 33 h 149"/>
              <a:gd name="T102" fmla="*/ 184 w 199"/>
              <a:gd name="T103" fmla="*/ 13 h 149"/>
              <a:gd name="T104" fmla="*/ 158 w 199"/>
              <a:gd name="T105" fmla="*/ 1 h 149"/>
              <a:gd name="T106" fmla="*/ 145 w 199"/>
              <a:gd name="T107" fmla="*/ 3 h 149"/>
              <a:gd name="T108" fmla="*/ 124 w 199"/>
              <a:gd name="T109" fmla="*/ 26 h 149"/>
              <a:gd name="T110" fmla="*/ 120 w 199"/>
              <a:gd name="T111" fmla="*/ 22 h 149"/>
              <a:gd name="T112" fmla="*/ 104 w 199"/>
              <a:gd name="T113" fmla="*/ 9 h 149"/>
              <a:gd name="T114" fmla="*/ 97 w 199"/>
              <a:gd name="T115" fmla="*/ 5 h 149"/>
              <a:gd name="T116" fmla="*/ 83 w 199"/>
              <a:gd name="T117" fmla="*/ 1 h 149"/>
              <a:gd name="T118" fmla="*/ 74 w 199"/>
              <a:gd name="T119" fmla="*/ 0 h 149"/>
              <a:gd name="T120" fmla="*/ 74 w 199"/>
              <a:gd name="T121" fmla="*/ 0 h 1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199" h="149">
                <a:moveTo>
                  <a:pt x="74" y="13"/>
                </a:moveTo>
                <a:cubicBezTo>
                  <a:pt x="76" y="13"/>
                  <a:pt x="79" y="13"/>
                  <a:pt x="82" y="13"/>
                </a:cubicBezTo>
                <a:cubicBezTo>
                  <a:pt x="85" y="14"/>
                  <a:pt x="88" y="15"/>
                  <a:pt x="91" y="16"/>
                </a:cubicBezTo>
                <a:cubicBezTo>
                  <a:pt x="93" y="18"/>
                  <a:pt x="96" y="19"/>
                  <a:pt x="98" y="20"/>
                </a:cubicBezTo>
                <a:cubicBezTo>
                  <a:pt x="103" y="23"/>
                  <a:pt x="107" y="27"/>
                  <a:pt x="111" y="31"/>
                </a:cubicBezTo>
                <a:cubicBezTo>
                  <a:pt x="118" y="37"/>
                  <a:pt x="123" y="46"/>
                  <a:pt x="127" y="54"/>
                </a:cubicBezTo>
                <a:cubicBezTo>
                  <a:pt x="128" y="51"/>
                  <a:pt x="129" y="48"/>
                  <a:pt x="130" y="45"/>
                </a:cubicBezTo>
                <a:cubicBezTo>
                  <a:pt x="130" y="45"/>
                  <a:pt x="131" y="44"/>
                  <a:pt x="131" y="44"/>
                </a:cubicBezTo>
                <a:cubicBezTo>
                  <a:pt x="131" y="42"/>
                  <a:pt x="132" y="39"/>
                  <a:pt x="133" y="37"/>
                </a:cubicBezTo>
                <a:cubicBezTo>
                  <a:pt x="137" y="28"/>
                  <a:pt x="141" y="19"/>
                  <a:pt x="151" y="15"/>
                </a:cubicBezTo>
                <a:cubicBezTo>
                  <a:pt x="153" y="14"/>
                  <a:pt x="155" y="14"/>
                  <a:pt x="158" y="14"/>
                </a:cubicBezTo>
                <a:cubicBezTo>
                  <a:pt x="164" y="14"/>
                  <a:pt x="171" y="16"/>
                  <a:pt x="174" y="21"/>
                </a:cubicBezTo>
                <a:cubicBezTo>
                  <a:pt x="179" y="27"/>
                  <a:pt x="181" y="36"/>
                  <a:pt x="182" y="40"/>
                </a:cubicBezTo>
                <a:cubicBezTo>
                  <a:pt x="186" y="50"/>
                  <a:pt x="185" y="64"/>
                  <a:pt x="184" y="75"/>
                </a:cubicBezTo>
                <a:cubicBezTo>
                  <a:pt x="181" y="97"/>
                  <a:pt x="168" y="117"/>
                  <a:pt x="149" y="129"/>
                </a:cubicBezTo>
                <a:cubicBezTo>
                  <a:pt x="142" y="133"/>
                  <a:pt x="133" y="136"/>
                  <a:pt x="124" y="136"/>
                </a:cubicBezTo>
                <a:cubicBezTo>
                  <a:pt x="119" y="136"/>
                  <a:pt x="114" y="135"/>
                  <a:pt x="109" y="133"/>
                </a:cubicBezTo>
                <a:cubicBezTo>
                  <a:pt x="96" y="128"/>
                  <a:pt x="86" y="119"/>
                  <a:pt x="78" y="108"/>
                </a:cubicBezTo>
                <a:cubicBezTo>
                  <a:pt x="74" y="122"/>
                  <a:pt x="62" y="132"/>
                  <a:pt x="46" y="132"/>
                </a:cubicBezTo>
                <a:cubicBezTo>
                  <a:pt x="28" y="132"/>
                  <a:pt x="12" y="117"/>
                  <a:pt x="13" y="99"/>
                </a:cubicBezTo>
                <a:cubicBezTo>
                  <a:pt x="13" y="91"/>
                  <a:pt x="14" y="84"/>
                  <a:pt x="15" y="76"/>
                </a:cubicBezTo>
                <a:cubicBezTo>
                  <a:pt x="17" y="68"/>
                  <a:pt x="20" y="61"/>
                  <a:pt x="23" y="54"/>
                </a:cubicBezTo>
                <a:cubicBezTo>
                  <a:pt x="24" y="52"/>
                  <a:pt x="25" y="49"/>
                  <a:pt x="26" y="47"/>
                </a:cubicBezTo>
                <a:cubicBezTo>
                  <a:pt x="25" y="50"/>
                  <a:pt x="24" y="52"/>
                  <a:pt x="24" y="52"/>
                </a:cubicBezTo>
                <a:cubicBezTo>
                  <a:pt x="24" y="52"/>
                  <a:pt x="29" y="42"/>
                  <a:pt x="29" y="42"/>
                </a:cubicBezTo>
                <a:cubicBezTo>
                  <a:pt x="29" y="42"/>
                  <a:pt x="29" y="42"/>
                  <a:pt x="29" y="42"/>
                </a:cubicBezTo>
                <a:cubicBezTo>
                  <a:pt x="32" y="36"/>
                  <a:pt x="37" y="31"/>
                  <a:pt x="42" y="27"/>
                </a:cubicBezTo>
                <a:cubicBezTo>
                  <a:pt x="51" y="18"/>
                  <a:pt x="60" y="13"/>
                  <a:pt x="74" y="13"/>
                </a:cubicBezTo>
                <a:moveTo>
                  <a:pt x="74" y="0"/>
                </a:moveTo>
                <a:cubicBezTo>
                  <a:pt x="74" y="0"/>
                  <a:pt x="74" y="0"/>
                  <a:pt x="74" y="0"/>
                </a:cubicBezTo>
                <a:cubicBezTo>
                  <a:pt x="58" y="0"/>
                  <a:pt x="46" y="5"/>
                  <a:pt x="34" y="16"/>
                </a:cubicBezTo>
                <a:cubicBezTo>
                  <a:pt x="34" y="16"/>
                  <a:pt x="34" y="16"/>
                  <a:pt x="34" y="16"/>
                </a:cubicBezTo>
                <a:cubicBezTo>
                  <a:pt x="33" y="17"/>
                  <a:pt x="33" y="17"/>
                  <a:pt x="33" y="17"/>
                </a:cubicBezTo>
                <a:cubicBezTo>
                  <a:pt x="33" y="17"/>
                  <a:pt x="33" y="17"/>
                  <a:pt x="33" y="18"/>
                </a:cubicBezTo>
                <a:cubicBezTo>
                  <a:pt x="28" y="22"/>
                  <a:pt x="22" y="27"/>
                  <a:pt x="18" y="36"/>
                </a:cubicBezTo>
                <a:cubicBezTo>
                  <a:pt x="18" y="36"/>
                  <a:pt x="18" y="36"/>
                  <a:pt x="18" y="36"/>
                </a:cubicBezTo>
                <a:cubicBezTo>
                  <a:pt x="17" y="37"/>
                  <a:pt x="16" y="38"/>
                  <a:pt x="15" y="41"/>
                </a:cubicBezTo>
                <a:cubicBezTo>
                  <a:pt x="14" y="43"/>
                  <a:pt x="13" y="46"/>
                  <a:pt x="12" y="48"/>
                </a:cubicBezTo>
                <a:cubicBezTo>
                  <a:pt x="12" y="48"/>
                  <a:pt x="12" y="48"/>
                  <a:pt x="12" y="48"/>
                </a:cubicBezTo>
                <a:cubicBezTo>
                  <a:pt x="11" y="49"/>
                  <a:pt x="11" y="51"/>
                  <a:pt x="10" y="52"/>
                </a:cubicBezTo>
                <a:cubicBezTo>
                  <a:pt x="7" y="58"/>
                  <a:pt x="4" y="66"/>
                  <a:pt x="2" y="74"/>
                </a:cubicBezTo>
                <a:cubicBezTo>
                  <a:pt x="1" y="82"/>
                  <a:pt x="0" y="90"/>
                  <a:pt x="0" y="99"/>
                </a:cubicBezTo>
                <a:cubicBezTo>
                  <a:pt x="0" y="111"/>
                  <a:pt x="4" y="122"/>
                  <a:pt x="13" y="131"/>
                </a:cubicBezTo>
                <a:cubicBezTo>
                  <a:pt x="22" y="140"/>
                  <a:pt x="34" y="145"/>
                  <a:pt x="46" y="145"/>
                </a:cubicBezTo>
                <a:cubicBezTo>
                  <a:pt x="59" y="145"/>
                  <a:pt x="72" y="140"/>
                  <a:pt x="80" y="130"/>
                </a:cubicBezTo>
                <a:cubicBezTo>
                  <a:pt x="87" y="136"/>
                  <a:pt x="95" y="142"/>
                  <a:pt x="105" y="145"/>
                </a:cubicBezTo>
                <a:cubicBezTo>
                  <a:pt x="111" y="148"/>
                  <a:pt x="117" y="149"/>
                  <a:pt x="124" y="149"/>
                </a:cubicBezTo>
                <a:cubicBezTo>
                  <a:pt x="135" y="149"/>
                  <a:pt x="147" y="145"/>
                  <a:pt x="156" y="140"/>
                </a:cubicBezTo>
                <a:cubicBezTo>
                  <a:pt x="178" y="126"/>
                  <a:pt x="193" y="103"/>
                  <a:pt x="196" y="77"/>
                </a:cubicBezTo>
                <a:cubicBezTo>
                  <a:pt x="199" y="59"/>
                  <a:pt x="198" y="46"/>
                  <a:pt x="194" y="35"/>
                </a:cubicBezTo>
                <a:cubicBezTo>
                  <a:pt x="194" y="34"/>
                  <a:pt x="194" y="34"/>
                  <a:pt x="193" y="33"/>
                </a:cubicBezTo>
                <a:cubicBezTo>
                  <a:pt x="192" y="28"/>
                  <a:pt x="189" y="20"/>
                  <a:pt x="184" y="13"/>
                </a:cubicBezTo>
                <a:cubicBezTo>
                  <a:pt x="178" y="5"/>
                  <a:pt x="168" y="1"/>
                  <a:pt x="158" y="1"/>
                </a:cubicBezTo>
                <a:cubicBezTo>
                  <a:pt x="153" y="1"/>
                  <a:pt x="149" y="2"/>
                  <a:pt x="145" y="3"/>
                </a:cubicBezTo>
                <a:cubicBezTo>
                  <a:pt x="134" y="8"/>
                  <a:pt x="128" y="18"/>
                  <a:pt x="124" y="26"/>
                </a:cubicBezTo>
                <a:cubicBezTo>
                  <a:pt x="123" y="24"/>
                  <a:pt x="122" y="23"/>
                  <a:pt x="120" y="22"/>
                </a:cubicBezTo>
                <a:cubicBezTo>
                  <a:pt x="116" y="17"/>
                  <a:pt x="110" y="12"/>
                  <a:pt x="104" y="9"/>
                </a:cubicBezTo>
                <a:cubicBezTo>
                  <a:pt x="102" y="8"/>
                  <a:pt x="99" y="6"/>
                  <a:pt x="97" y="5"/>
                </a:cubicBezTo>
                <a:cubicBezTo>
                  <a:pt x="93" y="3"/>
                  <a:pt x="88" y="1"/>
                  <a:pt x="83" y="1"/>
                </a:cubicBezTo>
                <a:cubicBezTo>
                  <a:pt x="80" y="0"/>
                  <a:pt x="77" y="0"/>
                  <a:pt x="74" y="0"/>
                </a:cubicBezTo>
                <a:cubicBezTo>
                  <a:pt x="74" y="0"/>
                  <a:pt x="74" y="0"/>
                  <a:pt x="74" y="0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38" name="îṡ1idê">
            <a:extLst>
              <a:ext uri="{FF2B5EF4-FFF2-40B4-BE49-F238E27FC236}">
                <a16:creationId xmlns:a16="http://schemas.microsoft.com/office/drawing/2014/main" xmlns="" id="{75450A05-55A6-4116-B461-BEB668E30CCA}"/>
              </a:ext>
            </a:extLst>
          </p:cNvPr>
          <p:cNvSpPr/>
          <p:nvPr/>
        </p:nvSpPr>
        <p:spPr bwMode="auto">
          <a:xfrm>
            <a:off x="4859804" y="2279663"/>
            <a:ext cx="123906" cy="84129"/>
          </a:xfrm>
          <a:custGeom>
            <a:avLst/>
            <a:gdLst>
              <a:gd name="T0" fmla="*/ 86 w 91"/>
              <a:gd name="T1" fmla="*/ 0 h 66"/>
              <a:gd name="T2" fmla="*/ 91 w 91"/>
              <a:gd name="T3" fmla="*/ 20 h 66"/>
              <a:gd name="T4" fmla="*/ 45 w 91"/>
              <a:gd name="T5" fmla="*/ 66 h 66"/>
              <a:gd name="T6" fmla="*/ 0 w 91"/>
              <a:gd name="T7" fmla="*/ 20 h 66"/>
              <a:gd name="T8" fmla="*/ 1 w 91"/>
              <a:gd name="T9" fmla="*/ 11 h 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1" h="66">
                <a:moveTo>
                  <a:pt x="86" y="0"/>
                </a:moveTo>
                <a:cubicBezTo>
                  <a:pt x="89" y="6"/>
                  <a:pt x="91" y="13"/>
                  <a:pt x="91" y="20"/>
                </a:cubicBezTo>
                <a:cubicBezTo>
                  <a:pt x="91" y="45"/>
                  <a:pt x="70" y="66"/>
                  <a:pt x="45" y="66"/>
                </a:cubicBezTo>
                <a:cubicBezTo>
                  <a:pt x="20" y="66"/>
                  <a:pt x="0" y="45"/>
                  <a:pt x="0" y="20"/>
                </a:cubicBezTo>
                <a:cubicBezTo>
                  <a:pt x="0" y="17"/>
                  <a:pt x="0" y="14"/>
                  <a:pt x="1" y="11"/>
                </a:cubicBezTo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39" name="íŝḷïḑe">
            <a:extLst>
              <a:ext uri="{FF2B5EF4-FFF2-40B4-BE49-F238E27FC236}">
                <a16:creationId xmlns:a16="http://schemas.microsoft.com/office/drawing/2014/main" xmlns="" id="{FF08839F-29A7-494D-85CD-2F5E3EB08109}"/>
              </a:ext>
            </a:extLst>
          </p:cNvPr>
          <p:cNvSpPr/>
          <p:nvPr/>
        </p:nvSpPr>
        <p:spPr bwMode="auto">
          <a:xfrm>
            <a:off x="4425733" y="2214892"/>
            <a:ext cx="136697" cy="132522"/>
          </a:xfrm>
          <a:custGeom>
            <a:avLst/>
            <a:gdLst>
              <a:gd name="T0" fmla="*/ 100 w 100"/>
              <a:gd name="T1" fmla="*/ 72 h 104"/>
              <a:gd name="T2" fmla="*/ 22 w 100"/>
              <a:gd name="T3" fmla="*/ 82 h 104"/>
              <a:gd name="T4" fmla="*/ 26 w 100"/>
              <a:gd name="T5" fmla="*/ 6 h 104"/>
              <a:gd name="T6" fmla="*/ 37 w 100"/>
              <a:gd name="T7" fmla="*/ 0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" h="104">
                <a:moveTo>
                  <a:pt x="100" y="72"/>
                </a:moveTo>
                <a:cubicBezTo>
                  <a:pt x="83" y="99"/>
                  <a:pt x="45" y="104"/>
                  <a:pt x="22" y="82"/>
                </a:cubicBezTo>
                <a:cubicBezTo>
                  <a:pt x="0" y="61"/>
                  <a:pt x="2" y="24"/>
                  <a:pt x="26" y="6"/>
                </a:cubicBezTo>
                <a:cubicBezTo>
                  <a:pt x="30" y="3"/>
                  <a:pt x="33" y="1"/>
                  <a:pt x="37" y="0"/>
                </a:cubicBezTo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40" name="íśľíḍê">
            <a:extLst>
              <a:ext uri="{FF2B5EF4-FFF2-40B4-BE49-F238E27FC236}">
                <a16:creationId xmlns:a16="http://schemas.microsoft.com/office/drawing/2014/main" xmlns="" id="{5180C7A4-44B9-4B92-9528-6339C2CB6278}"/>
              </a:ext>
            </a:extLst>
          </p:cNvPr>
          <p:cNvSpPr/>
          <p:nvPr/>
        </p:nvSpPr>
        <p:spPr bwMode="auto">
          <a:xfrm>
            <a:off x="4402551" y="1972928"/>
            <a:ext cx="135098" cy="120610"/>
          </a:xfrm>
          <a:custGeom>
            <a:avLst/>
            <a:gdLst>
              <a:gd name="T0" fmla="*/ 16 w 99"/>
              <a:gd name="T1" fmla="*/ 95 h 95"/>
              <a:gd name="T2" fmla="*/ 22 w 99"/>
              <a:gd name="T3" fmla="*/ 21 h 95"/>
              <a:gd name="T4" fmla="*/ 99 w 99"/>
              <a:gd name="T5" fmla="*/ 2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99" h="95">
                <a:moveTo>
                  <a:pt x="16" y="95"/>
                </a:moveTo>
                <a:cubicBezTo>
                  <a:pt x="0" y="73"/>
                  <a:pt x="1" y="40"/>
                  <a:pt x="22" y="21"/>
                </a:cubicBezTo>
                <a:cubicBezTo>
                  <a:pt x="43" y="1"/>
                  <a:pt x="78" y="0"/>
                  <a:pt x="99" y="20"/>
                </a:cubicBezTo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41" name="íşḻiḓe">
            <a:extLst>
              <a:ext uri="{FF2B5EF4-FFF2-40B4-BE49-F238E27FC236}">
                <a16:creationId xmlns:a16="http://schemas.microsoft.com/office/drawing/2014/main" xmlns="" id="{B422324D-0D8E-4582-B10B-285FFCA4B026}"/>
              </a:ext>
            </a:extLst>
          </p:cNvPr>
          <p:cNvSpPr/>
          <p:nvPr/>
        </p:nvSpPr>
        <p:spPr bwMode="auto">
          <a:xfrm>
            <a:off x="4907768" y="2113639"/>
            <a:ext cx="50362" cy="15635"/>
          </a:xfrm>
          <a:custGeom>
            <a:avLst/>
            <a:gdLst>
              <a:gd name="T0" fmla="*/ 0 w 37"/>
              <a:gd name="T1" fmla="*/ 9 h 12"/>
              <a:gd name="T2" fmla="*/ 37 w 37"/>
              <a:gd name="T3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7" h="12">
                <a:moveTo>
                  <a:pt x="0" y="9"/>
                </a:moveTo>
                <a:cubicBezTo>
                  <a:pt x="11" y="0"/>
                  <a:pt x="26" y="4"/>
                  <a:pt x="37" y="12"/>
                </a:cubicBezTo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42" name="iŝlïḓè">
            <a:extLst>
              <a:ext uri="{FF2B5EF4-FFF2-40B4-BE49-F238E27FC236}">
                <a16:creationId xmlns:a16="http://schemas.microsoft.com/office/drawing/2014/main" xmlns="" id="{D4968A37-BC8D-4B24-9069-F2DCDB167C7B}"/>
              </a:ext>
            </a:extLst>
          </p:cNvPr>
          <p:cNvSpPr/>
          <p:nvPr/>
        </p:nvSpPr>
        <p:spPr bwMode="auto">
          <a:xfrm>
            <a:off x="4508870" y="2004941"/>
            <a:ext cx="282986" cy="191338"/>
          </a:xfrm>
          <a:custGeom>
            <a:avLst/>
            <a:gdLst>
              <a:gd name="T0" fmla="*/ 69 w 207"/>
              <a:gd name="T1" fmla="*/ 151 h 151"/>
              <a:gd name="T2" fmla="*/ 0 w 207"/>
              <a:gd name="T3" fmla="*/ 83 h 151"/>
              <a:gd name="T4" fmla="*/ 69 w 207"/>
              <a:gd name="T5" fmla="*/ 15 h 151"/>
              <a:gd name="T6" fmla="*/ 103 w 207"/>
              <a:gd name="T7" fmla="*/ 24 h 151"/>
              <a:gd name="T8" fmla="*/ 109 w 207"/>
              <a:gd name="T9" fmla="*/ 17 h 151"/>
              <a:gd name="T10" fmla="*/ 150 w 207"/>
              <a:gd name="T11" fmla="*/ 0 h 151"/>
              <a:gd name="T12" fmla="*/ 150 w 207"/>
              <a:gd name="T13" fmla="*/ 0 h 151"/>
              <a:gd name="T14" fmla="*/ 190 w 207"/>
              <a:gd name="T15" fmla="*/ 17 h 151"/>
              <a:gd name="T16" fmla="*/ 207 w 207"/>
              <a:gd name="T17" fmla="*/ 57 h 151"/>
              <a:gd name="T18" fmla="*/ 190 w 207"/>
              <a:gd name="T19" fmla="*/ 98 h 151"/>
              <a:gd name="T20" fmla="*/ 150 w 207"/>
              <a:gd name="T21" fmla="*/ 115 h 151"/>
              <a:gd name="T22" fmla="*/ 131 w 207"/>
              <a:gd name="T23" fmla="*/ 111 h 151"/>
              <a:gd name="T24" fmla="*/ 69 w 207"/>
              <a:gd name="T25" fmla="*/ 151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207" h="151">
                <a:moveTo>
                  <a:pt x="69" y="151"/>
                </a:moveTo>
                <a:cubicBezTo>
                  <a:pt x="32" y="151"/>
                  <a:pt x="0" y="120"/>
                  <a:pt x="0" y="83"/>
                </a:cubicBezTo>
                <a:cubicBezTo>
                  <a:pt x="0" y="46"/>
                  <a:pt x="32" y="15"/>
                  <a:pt x="69" y="15"/>
                </a:cubicBezTo>
                <a:cubicBezTo>
                  <a:pt x="81" y="15"/>
                  <a:pt x="92" y="18"/>
                  <a:pt x="103" y="24"/>
                </a:cubicBezTo>
                <a:cubicBezTo>
                  <a:pt x="105" y="22"/>
                  <a:pt x="107" y="19"/>
                  <a:pt x="109" y="17"/>
                </a:cubicBezTo>
                <a:cubicBezTo>
                  <a:pt x="120" y="6"/>
                  <a:pt x="135" y="0"/>
                  <a:pt x="150" y="0"/>
                </a:cubicBezTo>
                <a:cubicBezTo>
                  <a:pt x="150" y="0"/>
                  <a:pt x="150" y="0"/>
                  <a:pt x="150" y="0"/>
                </a:cubicBezTo>
                <a:cubicBezTo>
                  <a:pt x="165" y="0"/>
                  <a:pt x="179" y="6"/>
                  <a:pt x="190" y="17"/>
                </a:cubicBezTo>
                <a:cubicBezTo>
                  <a:pt x="201" y="27"/>
                  <a:pt x="207" y="42"/>
                  <a:pt x="207" y="57"/>
                </a:cubicBezTo>
                <a:cubicBezTo>
                  <a:pt x="207" y="72"/>
                  <a:pt x="201" y="87"/>
                  <a:pt x="190" y="98"/>
                </a:cubicBezTo>
                <a:cubicBezTo>
                  <a:pt x="179" y="108"/>
                  <a:pt x="165" y="115"/>
                  <a:pt x="150" y="115"/>
                </a:cubicBezTo>
                <a:cubicBezTo>
                  <a:pt x="143" y="115"/>
                  <a:pt x="137" y="113"/>
                  <a:pt x="131" y="111"/>
                </a:cubicBezTo>
                <a:cubicBezTo>
                  <a:pt x="119" y="136"/>
                  <a:pt x="95" y="151"/>
                  <a:pt x="69" y="151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43" name="işlïďê">
            <a:extLst>
              <a:ext uri="{FF2B5EF4-FFF2-40B4-BE49-F238E27FC236}">
                <a16:creationId xmlns:a16="http://schemas.microsoft.com/office/drawing/2014/main" xmlns="" id="{E432316D-268C-4F55-A915-ECD12062F553}"/>
              </a:ext>
            </a:extLst>
          </p:cNvPr>
          <p:cNvSpPr/>
          <p:nvPr/>
        </p:nvSpPr>
        <p:spPr bwMode="auto">
          <a:xfrm>
            <a:off x="4500876" y="1996752"/>
            <a:ext cx="298974" cy="208461"/>
          </a:xfrm>
          <a:custGeom>
            <a:avLst/>
            <a:gdLst>
              <a:gd name="T0" fmla="*/ 156 w 219"/>
              <a:gd name="T1" fmla="*/ 12 h 164"/>
              <a:gd name="T2" fmla="*/ 192 w 219"/>
              <a:gd name="T3" fmla="*/ 27 h 164"/>
              <a:gd name="T4" fmla="*/ 206 w 219"/>
              <a:gd name="T5" fmla="*/ 63 h 164"/>
              <a:gd name="T6" fmla="*/ 192 w 219"/>
              <a:gd name="T7" fmla="*/ 99 h 164"/>
              <a:gd name="T8" fmla="*/ 156 w 219"/>
              <a:gd name="T9" fmla="*/ 114 h 164"/>
              <a:gd name="T10" fmla="*/ 133 w 219"/>
              <a:gd name="T11" fmla="*/ 109 h 164"/>
              <a:gd name="T12" fmla="*/ 75 w 219"/>
              <a:gd name="T13" fmla="*/ 151 h 164"/>
              <a:gd name="T14" fmla="*/ 13 w 219"/>
              <a:gd name="T15" fmla="*/ 89 h 164"/>
              <a:gd name="T16" fmla="*/ 75 w 219"/>
              <a:gd name="T17" fmla="*/ 27 h 164"/>
              <a:gd name="T18" fmla="*/ 111 w 219"/>
              <a:gd name="T19" fmla="*/ 39 h 164"/>
              <a:gd name="T20" fmla="*/ 120 w 219"/>
              <a:gd name="T21" fmla="*/ 27 h 164"/>
              <a:gd name="T22" fmla="*/ 156 w 219"/>
              <a:gd name="T23" fmla="*/ 12 h 164"/>
              <a:gd name="T24" fmla="*/ 156 w 219"/>
              <a:gd name="T25" fmla="*/ 0 h 164"/>
              <a:gd name="T26" fmla="*/ 111 w 219"/>
              <a:gd name="T27" fmla="*/ 18 h 164"/>
              <a:gd name="T28" fmla="*/ 107 w 219"/>
              <a:gd name="T29" fmla="*/ 22 h 164"/>
              <a:gd name="T30" fmla="*/ 75 w 219"/>
              <a:gd name="T31" fmla="*/ 14 h 164"/>
              <a:gd name="T32" fmla="*/ 0 w 219"/>
              <a:gd name="T33" fmla="*/ 89 h 164"/>
              <a:gd name="T34" fmla="*/ 75 w 219"/>
              <a:gd name="T35" fmla="*/ 164 h 164"/>
              <a:gd name="T36" fmla="*/ 140 w 219"/>
              <a:gd name="T37" fmla="*/ 125 h 164"/>
              <a:gd name="T38" fmla="*/ 156 w 219"/>
              <a:gd name="T39" fmla="*/ 127 h 164"/>
              <a:gd name="T40" fmla="*/ 201 w 219"/>
              <a:gd name="T41" fmla="*/ 108 h 164"/>
              <a:gd name="T42" fmla="*/ 219 w 219"/>
              <a:gd name="T43" fmla="*/ 63 h 164"/>
              <a:gd name="T44" fmla="*/ 201 w 219"/>
              <a:gd name="T45" fmla="*/ 18 h 164"/>
              <a:gd name="T46" fmla="*/ 156 w 219"/>
              <a:gd name="T47" fmla="*/ 0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19" h="164">
                <a:moveTo>
                  <a:pt x="156" y="12"/>
                </a:moveTo>
                <a:cubicBezTo>
                  <a:pt x="169" y="12"/>
                  <a:pt x="182" y="18"/>
                  <a:pt x="192" y="27"/>
                </a:cubicBezTo>
                <a:cubicBezTo>
                  <a:pt x="201" y="37"/>
                  <a:pt x="206" y="50"/>
                  <a:pt x="206" y="63"/>
                </a:cubicBezTo>
                <a:cubicBezTo>
                  <a:pt x="206" y="77"/>
                  <a:pt x="201" y="90"/>
                  <a:pt x="192" y="99"/>
                </a:cubicBezTo>
                <a:cubicBezTo>
                  <a:pt x="182" y="109"/>
                  <a:pt x="169" y="114"/>
                  <a:pt x="156" y="114"/>
                </a:cubicBezTo>
                <a:cubicBezTo>
                  <a:pt x="148" y="114"/>
                  <a:pt x="140" y="112"/>
                  <a:pt x="133" y="109"/>
                </a:cubicBezTo>
                <a:cubicBezTo>
                  <a:pt x="125" y="133"/>
                  <a:pt x="101" y="151"/>
                  <a:pt x="75" y="151"/>
                </a:cubicBezTo>
                <a:cubicBezTo>
                  <a:pt x="41" y="151"/>
                  <a:pt x="13" y="123"/>
                  <a:pt x="13" y="89"/>
                </a:cubicBezTo>
                <a:cubicBezTo>
                  <a:pt x="13" y="55"/>
                  <a:pt x="41" y="27"/>
                  <a:pt x="75" y="27"/>
                </a:cubicBezTo>
                <a:cubicBezTo>
                  <a:pt x="88" y="27"/>
                  <a:pt x="101" y="32"/>
                  <a:pt x="111" y="39"/>
                </a:cubicBezTo>
                <a:cubicBezTo>
                  <a:pt x="113" y="35"/>
                  <a:pt x="116" y="31"/>
                  <a:pt x="120" y="27"/>
                </a:cubicBezTo>
                <a:cubicBezTo>
                  <a:pt x="129" y="18"/>
                  <a:pt x="142" y="12"/>
                  <a:pt x="156" y="12"/>
                </a:cubicBezTo>
                <a:moveTo>
                  <a:pt x="156" y="0"/>
                </a:moveTo>
                <a:cubicBezTo>
                  <a:pt x="139" y="0"/>
                  <a:pt x="122" y="6"/>
                  <a:pt x="111" y="18"/>
                </a:cubicBezTo>
                <a:cubicBezTo>
                  <a:pt x="109" y="19"/>
                  <a:pt x="108" y="21"/>
                  <a:pt x="107" y="22"/>
                </a:cubicBezTo>
                <a:cubicBezTo>
                  <a:pt x="97" y="17"/>
                  <a:pt x="86" y="14"/>
                  <a:pt x="75" y="14"/>
                </a:cubicBezTo>
                <a:cubicBezTo>
                  <a:pt x="34" y="14"/>
                  <a:pt x="0" y="49"/>
                  <a:pt x="0" y="89"/>
                </a:cubicBezTo>
                <a:cubicBezTo>
                  <a:pt x="0" y="130"/>
                  <a:pt x="34" y="164"/>
                  <a:pt x="75" y="164"/>
                </a:cubicBezTo>
                <a:cubicBezTo>
                  <a:pt x="102" y="164"/>
                  <a:pt x="127" y="149"/>
                  <a:pt x="140" y="125"/>
                </a:cubicBezTo>
                <a:cubicBezTo>
                  <a:pt x="145" y="126"/>
                  <a:pt x="150" y="127"/>
                  <a:pt x="156" y="127"/>
                </a:cubicBezTo>
                <a:cubicBezTo>
                  <a:pt x="172" y="127"/>
                  <a:pt x="189" y="120"/>
                  <a:pt x="201" y="108"/>
                </a:cubicBezTo>
                <a:cubicBezTo>
                  <a:pt x="213" y="97"/>
                  <a:pt x="219" y="80"/>
                  <a:pt x="219" y="63"/>
                </a:cubicBezTo>
                <a:cubicBezTo>
                  <a:pt x="219" y="47"/>
                  <a:pt x="213" y="30"/>
                  <a:pt x="201" y="18"/>
                </a:cubicBezTo>
                <a:cubicBezTo>
                  <a:pt x="189" y="6"/>
                  <a:pt x="172" y="0"/>
                  <a:pt x="156" y="0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44" name="iṡḷíḑè">
            <a:extLst>
              <a:ext uri="{FF2B5EF4-FFF2-40B4-BE49-F238E27FC236}">
                <a16:creationId xmlns:a16="http://schemas.microsoft.com/office/drawing/2014/main" xmlns="" id="{CBBF0F48-2B81-4816-B2C3-B737D129A263}"/>
              </a:ext>
            </a:extLst>
          </p:cNvPr>
          <p:cNvSpPr/>
          <p:nvPr/>
        </p:nvSpPr>
        <p:spPr bwMode="auto">
          <a:xfrm>
            <a:off x="4593606" y="2080881"/>
            <a:ext cx="90332" cy="64772"/>
          </a:xfrm>
          <a:custGeom>
            <a:avLst/>
            <a:gdLst>
              <a:gd name="T0" fmla="*/ 66 w 66"/>
              <a:gd name="T1" fmla="*/ 51 h 51"/>
              <a:gd name="T2" fmla="*/ 0 w 66"/>
              <a:gd name="T3" fmla="*/ 14 h 5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66" h="51">
                <a:moveTo>
                  <a:pt x="66" y="51"/>
                </a:moveTo>
                <a:cubicBezTo>
                  <a:pt x="66" y="51"/>
                  <a:pt x="42" y="0"/>
                  <a:pt x="0" y="14"/>
                </a:cubicBezTo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45" name="î$ḻïḋe">
            <a:extLst>
              <a:ext uri="{FF2B5EF4-FFF2-40B4-BE49-F238E27FC236}">
                <a16:creationId xmlns:a16="http://schemas.microsoft.com/office/drawing/2014/main" xmlns="" id="{D399E1E4-0EC5-48F1-A332-04CD1CCBD5F0}"/>
              </a:ext>
            </a:extLst>
          </p:cNvPr>
          <p:cNvSpPr/>
          <p:nvPr/>
        </p:nvSpPr>
        <p:spPr bwMode="auto">
          <a:xfrm>
            <a:off x="5031674" y="2130018"/>
            <a:ext cx="40769" cy="39459"/>
          </a:xfrm>
          <a:custGeom>
            <a:avLst/>
            <a:gdLst>
              <a:gd name="T0" fmla="*/ 30 w 30"/>
              <a:gd name="T1" fmla="*/ 0 h 31"/>
              <a:gd name="T2" fmla="*/ 0 w 30"/>
              <a:gd name="T3" fmla="*/ 31 h 3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30" h="31">
                <a:moveTo>
                  <a:pt x="30" y="0"/>
                </a:moveTo>
                <a:cubicBezTo>
                  <a:pt x="30" y="0"/>
                  <a:pt x="24" y="16"/>
                  <a:pt x="0" y="31"/>
                </a:cubicBezTo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46" name="îṡ1îḍè">
            <a:extLst>
              <a:ext uri="{FF2B5EF4-FFF2-40B4-BE49-F238E27FC236}">
                <a16:creationId xmlns:a16="http://schemas.microsoft.com/office/drawing/2014/main" xmlns="" id="{ABF3C97C-1E76-4D04-841B-28EE970C2D42}"/>
              </a:ext>
            </a:extLst>
          </p:cNvPr>
          <p:cNvSpPr/>
          <p:nvPr/>
        </p:nvSpPr>
        <p:spPr bwMode="auto">
          <a:xfrm>
            <a:off x="4966124" y="1937191"/>
            <a:ext cx="26380" cy="72217"/>
          </a:xfrm>
          <a:custGeom>
            <a:avLst/>
            <a:gdLst>
              <a:gd name="T0" fmla="*/ 0 w 19"/>
              <a:gd name="T1" fmla="*/ 0 h 57"/>
              <a:gd name="T2" fmla="*/ 9 w 19"/>
              <a:gd name="T3" fmla="*/ 57 h 57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9" h="57">
                <a:moveTo>
                  <a:pt x="0" y="0"/>
                </a:moveTo>
                <a:cubicBezTo>
                  <a:pt x="16" y="14"/>
                  <a:pt x="19" y="40"/>
                  <a:pt x="9" y="57"/>
                </a:cubicBezTo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47" name="iṡļïdè">
            <a:extLst>
              <a:ext uri="{FF2B5EF4-FFF2-40B4-BE49-F238E27FC236}">
                <a16:creationId xmlns:a16="http://schemas.microsoft.com/office/drawing/2014/main" xmlns="" id="{2A6ACF8D-5213-449B-B893-E0CC994396E1}"/>
              </a:ext>
            </a:extLst>
          </p:cNvPr>
          <p:cNvSpPr/>
          <p:nvPr/>
        </p:nvSpPr>
        <p:spPr bwMode="auto">
          <a:xfrm>
            <a:off x="4809442" y="2112150"/>
            <a:ext cx="20785" cy="64772"/>
          </a:xfrm>
          <a:custGeom>
            <a:avLst/>
            <a:gdLst>
              <a:gd name="T0" fmla="*/ 0 w 15"/>
              <a:gd name="T1" fmla="*/ 0 h 51"/>
              <a:gd name="T2" fmla="*/ 12 w 15"/>
              <a:gd name="T3" fmla="*/ 51 h 51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5" h="51">
                <a:moveTo>
                  <a:pt x="0" y="0"/>
                </a:moveTo>
                <a:cubicBezTo>
                  <a:pt x="9" y="11"/>
                  <a:pt x="15" y="36"/>
                  <a:pt x="12" y="51"/>
                </a:cubicBezTo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48" name="îŝḻíḑé">
            <a:extLst>
              <a:ext uri="{FF2B5EF4-FFF2-40B4-BE49-F238E27FC236}">
                <a16:creationId xmlns:a16="http://schemas.microsoft.com/office/drawing/2014/main" xmlns="" id="{7E085FF1-CAFF-41F8-855F-1F3BD842ACA9}"/>
              </a:ext>
            </a:extLst>
          </p:cNvPr>
          <p:cNvSpPr/>
          <p:nvPr/>
        </p:nvSpPr>
        <p:spPr bwMode="auto">
          <a:xfrm>
            <a:off x="4732700" y="2182133"/>
            <a:ext cx="27180" cy="50626"/>
          </a:xfrm>
          <a:custGeom>
            <a:avLst/>
            <a:gdLst>
              <a:gd name="T0" fmla="*/ 20 w 20"/>
              <a:gd name="T1" fmla="*/ 40 h 40"/>
              <a:gd name="T2" fmla="*/ 0 w 20"/>
              <a:gd name="T3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20" h="40">
                <a:moveTo>
                  <a:pt x="20" y="40"/>
                </a:moveTo>
                <a:cubicBezTo>
                  <a:pt x="20" y="40"/>
                  <a:pt x="2" y="26"/>
                  <a:pt x="0" y="0"/>
                </a:cubicBezTo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49" name="iṥľîde">
            <a:extLst>
              <a:ext uri="{FF2B5EF4-FFF2-40B4-BE49-F238E27FC236}">
                <a16:creationId xmlns:a16="http://schemas.microsoft.com/office/drawing/2014/main" xmlns="" id="{3C96A0E2-78CF-4371-B4E2-7D9DF489752E}"/>
              </a:ext>
            </a:extLst>
          </p:cNvPr>
          <p:cNvSpPr/>
          <p:nvPr/>
        </p:nvSpPr>
        <p:spPr bwMode="auto">
          <a:xfrm>
            <a:off x="4772670" y="2240205"/>
            <a:ext cx="159879" cy="75195"/>
          </a:xfrm>
          <a:custGeom>
            <a:avLst/>
            <a:gdLst>
              <a:gd name="T0" fmla="*/ 117 w 117"/>
              <a:gd name="T1" fmla="*/ 0 h 59"/>
              <a:gd name="T2" fmla="*/ 0 w 117"/>
              <a:gd name="T3" fmla="*/ 44 h 59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17" h="59">
                <a:moveTo>
                  <a:pt x="117" y="0"/>
                </a:moveTo>
                <a:cubicBezTo>
                  <a:pt x="117" y="0"/>
                  <a:pt x="64" y="59"/>
                  <a:pt x="0" y="44"/>
                </a:cubicBezTo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50" name="i$lîḑé">
            <a:extLst>
              <a:ext uri="{FF2B5EF4-FFF2-40B4-BE49-F238E27FC236}">
                <a16:creationId xmlns:a16="http://schemas.microsoft.com/office/drawing/2014/main" xmlns="" id="{86056451-070C-4D46-8857-194743824ACA}"/>
              </a:ext>
            </a:extLst>
          </p:cNvPr>
          <p:cNvSpPr/>
          <p:nvPr/>
        </p:nvSpPr>
        <p:spPr bwMode="auto">
          <a:xfrm>
            <a:off x="4751087" y="1940169"/>
            <a:ext cx="21584" cy="27547"/>
          </a:xfrm>
          <a:custGeom>
            <a:avLst/>
            <a:gdLst>
              <a:gd name="T0" fmla="*/ 0 w 16"/>
              <a:gd name="T1" fmla="*/ 0 h 22"/>
              <a:gd name="T2" fmla="*/ 16 w 16"/>
              <a:gd name="T3" fmla="*/ 22 h 22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6" h="22">
                <a:moveTo>
                  <a:pt x="0" y="0"/>
                </a:moveTo>
                <a:cubicBezTo>
                  <a:pt x="0" y="0"/>
                  <a:pt x="12" y="11"/>
                  <a:pt x="16" y="22"/>
                </a:cubicBezTo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51" name="íśľiḋè">
            <a:extLst>
              <a:ext uri="{FF2B5EF4-FFF2-40B4-BE49-F238E27FC236}">
                <a16:creationId xmlns:a16="http://schemas.microsoft.com/office/drawing/2014/main" xmlns="" id="{410EA114-53DF-4A9C-82A2-5261C5BD0265}"/>
              </a:ext>
            </a:extLst>
          </p:cNvPr>
          <p:cNvSpPr/>
          <p:nvPr/>
        </p:nvSpPr>
        <p:spPr bwMode="auto">
          <a:xfrm flipV="1">
            <a:off x="5193152" y="1749576"/>
            <a:ext cx="79140" cy="43181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52" name="íŝļîḓé">
            <a:extLst>
              <a:ext uri="{FF2B5EF4-FFF2-40B4-BE49-F238E27FC236}">
                <a16:creationId xmlns:a16="http://schemas.microsoft.com/office/drawing/2014/main" xmlns="" id="{770546F4-67A9-4579-B4A8-0D283BDEB1CB}"/>
              </a:ext>
            </a:extLst>
          </p:cNvPr>
          <p:cNvSpPr/>
          <p:nvPr/>
        </p:nvSpPr>
        <p:spPr bwMode="auto">
          <a:xfrm flipV="1">
            <a:off x="5282684" y="1926024"/>
            <a:ext cx="88733" cy="16379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53" name="iślíḑê">
            <a:extLst>
              <a:ext uri="{FF2B5EF4-FFF2-40B4-BE49-F238E27FC236}">
                <a16:creationId xmlns:a16="http://schemas.microsoft.com/office/drawing/2014/main" xmlns="" id="{5638F1E1-E57C-4C92-8C72-BAE742135763}"/>
              </a:ext>
            </a:extLst>
          </p:cNvPr>
          <p:cNvSpPr/>
          <p:nvPr/>
        </p:nvSpPr>
        <p:spPr bwMode="auto">
          <a:xfrm>
            <a:off x="5315459" y="2112150"/>
            <a:ext cx="90332" cy="10423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54" name="ísḷíḓê">
            <a:extLst>
              <a:ext uri="{FF2B5EF4-FFF2-40B4-BE49-F238E27FC236}">
                <a16:creationId xmlns:a16="http://schemas.microsoft.com/office/drawing/2014/main" xmlns="" id="{23DE3047-04A2-4D3F-965D-204395BB07E8}"/>
              </a:ext>
            </a:extLst>
          </p:cNvPr>
          <p:cNvSpPr/>
          <p:nvPr/>
        </p:nvSpPr>
        <p:spPr bwMode="auto">
          <a:xfrm>
            <a:off x="5288280" y="2281152"/>
            <a:ext cx="82338" cy="36481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55" name="îSliḍe">
            <a:extLst>
              <a:ext uri="{FF2B5EF4-FFF2-40B4-BE49-F238E27FC236}">
                <a16:creationId xmlns:a16="http://schemas.microsoft.com/office/drawing/2014/main" xmlns="" id="{83D243BE-BB94-4802-A911-B2A48FC0DF40}"/>
              </a:ext>
            </a:extLst>
          </p:cNvPr>
          <p:cNvSpPr/>
          <p:nvPr/>
        </p:nvSpPr>
        <p:spPr bwMode="auto">
          <a:xfrm flipH="1" flipV="1">
            <a:off x="4242672" y="1749576"/>
            <a:ext cx="78340" cy="43181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56" name="iṥḻiḑê">
            <a:extLst>
              <a:ext uri="{FF2B5EF4-FFF2-40B4-BE49-F238E27FC236}">
                <a16:creationId xmlns:a16="http://schemas.microsoft.com/office/drawing/2014/main" xmlns="" id="{9245A0BB-0CEE-4C34-8D6F-9913FDA0C56C}"/>
              </a:ext>
            </a:extLst>
          </p:cNvPr>
          <p:cNvSpPr/>
          <p:nvPr/>
        </p:nvSpPr>
        <p:spPr bwMode="auto">
          <a:xfrm flipH="1" flipV="1">
            <a:off x="4141948" y="1926024"/>
            <a:ext cx="90332" cy="16379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57" name="iṥľîdê">
            <a:extLst>
              <a:ext uri="{FF2B5EF4-FFF2-40B4-BE49-F238E27FC236}">
                <a16:creationId xmlns:a16="http://schemas.microsoft.com/office/drawing/2014/main" xmlns="" id="{5060191B-0911-462D-BFF3-845588EE0546}"/>
              </a:ext>
            </a:extLst>
          </p:cNvPr>
          <p:cNvSpPr/>
          <p:nvPr/>
        </p:nvSpPr>
        <p:spPr bwMode="auto">
          <a:xfrm flipH="1">
            <a:off x="4107574" y="2112150"/>
            <a:ext cx="91931" cy="10423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58" name="iśḷïḋê">
            <a:extLst>
              <a:ext uri="{FF2B5EF4-FFF2-40B4-BE49-F238E27FC236}">
                <a16:creationId xmlns:a16="http://schemas.microsoft.com/office/drawing/2014/main" xmlns="" id="{3D6BB3CE-EDDA-41CE-A48B-A209F1462B20}"/>
              </a:ext>
            </a:extLst>
          </p:cNvPr>
          <p:cNvSpPr/>
          <p:nvPr/>
        </p:nvSpPr>
        <p:spPr bwMode="auto">
          <a:xfrm flipH="1">
            <a:off x="4143547" y="2281152"/>
            <a:ext cx="81539" cy="36481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D2C4587E-F961-48DE-AA1A-351AE5FBB684}"/>
              </a:ext>
            </a:extLst>
          </p:cNvPr>
          <p:cNvGrpSpPr/>
          <p:nvPr/>
        </p:nvGrpSpPr>
        <p:grpSpPr>
          <a:xfrm rot="900000">
            <a:off x="3614784" y="865871"/>
            <a:ext cx="2266463" cy="2266458"/>
            <a:chOff x="4749722" y="1322067"/>
            <a:chExt cx="3021950" cy="3021944"/>
          </a:xfrm>
        </p:grpSpPr>
        <p:sp>
          <p:nvSpPr>
            <p:cNvPr id="59" name="îṧļíḋè">
              <a:extLst>
                <a:ext uri="{FF2B5EF4-FFF2-40B4-BE49-F238E27FC236}">
                  <a16:creationId xmlns:a16="http://schemas.microsoft.com/office/drawing/2014/main" xmlns="" id="{43066A0B-A3DA-4131-AFDF-47E319DAF074}"/>
                </a:ext>
              </a:extLst>
            </p:cNvPr>
            <p:cNvSpPr/>
            <p:nvPr/>
          </p:nvSpPr>
          <p:spPr>
            <a:xfrm rot="210957" flipH="1" flipV="1">
              <a:off x="4749722" y="1322067"/>
              <a:ext cx="3021950" cy="3021944"/>
            </a:xfrm>
            <a:prstGeom prst="blockArc">
              <a:avLst>
                <a:gd name="adj1" fmla="val 21599999"/>
                <a:gd name="adj2" fmla="val 8180671"/>
                <a:gd name="adj3" fmla="val 11913"/>
              </a:avLst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60" name="ïšľîḑe">
              <a:extLst>
                <a:ext uri="{FF2B5EF4-FFF2-40B4-BE49-F238E27FC236}">
                  <a16:creationId xmlns:a16="http://schemas.microsoft.com/office/drawing/2014/main" xmlns="" id="{58DC9B66-A85D-46E4-96A9-20414737775C}"/>
                </a:ext>
              </a:extLst>
            </p:cNvPr>
            <p:cNvSpPr/>
            <p:nvPr/>
          </p:nvSpPr>
          <p:spPr>
            <a:xfrm rot="19320542" flipH="1" flipV="1">
              <a:off x="7061558" y="1913352"/>
              <a:ext cx="676946" cy="366192"/>
            </a:xfrm>
            <a:prstGeom prst="triangl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  <p:grpSp>
        <p:nvGrpSpPr>
          <p:cNvPr id="61" name="îṡ1ïḑê">
            <a:extLst>
              <a:ext uri="{FF2B5EF4-FFF2-40B4-BE49-F238E27FC236}">
                <a16:creationId xmlns:a16="http://schemas.microsoft.com/office/drawing/2014/main" xmlns="" id="{1ED45F68-CC87-449D-AC30-9FEA69C98A56}"/>
              </a:ext>
            </a:extLst>
          </p:cNvPr>
          <p:cNvGrpSpPr/>
          <p:nvPr/>
        </p:nvGrpSpPr>
        <p:grpSpPr>
          <a:xfrm rot="900000">
            <a:off x="3614785" y="1173927"/>
            <a:ext cx="2266460" cy="2266458"/>
            <a:chOff x="3029446" y="2446284"/>
            <a:chExt cx="3073942" cy="3073942"/>
          </a:xfrm>
          <a:solidFill>
            <a:schemeClr val="accent3"/>
          </a:solidFill>
        </p:grpSpPr>
        <p:sp>
          <p:nvSpPr>
            <p:cNvPr id="62" name="iślíḍe">
              <a:extLst>
                <a:ext uri="{FF2B5EF4-FFF2-40B4-BE49-F238E27FC236}">
                  <a16:creationId xmlns:a16="http://schemas.microsoft.com/office/drawing/2014/main" xmlns="" id="{CBBB2D3D-C07C-4383-9B94-F8444FFF0D41}"/>
                </a:ext>
              </a:extLst>
            </p:cNvPr>
            <p:cNvSpPr/>
            <p:nvPr/>
          </p:nvSpPr>
          <p:spPr>
            <a:xfrm>
              <a:off x="3029446" y="2446284"/>
              <a:ext cx="3073942" cy="3073942"/>
            </a:xfrm>
            <a:prstGeom prst="blockArc">
              <a:avLst>
                <a:gd name="adj1" fmla="val 21599999"/>
                <a:gd name="adj2" fmla="val 8180671"/>
                <a:gd name="adj3" fmla="val 11913"/>
              </a:avLst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63" name="îSḷíde">
              <a:extLst>
                <a:ext uri="{FF2B5EF4-FFF2-40B4-BE49-F238E27FC236}">
                  <a16:creationId xmlns:a16="http://schemas.microsoft.com/office/drawing/2014/main" xmlns="" id="{F71E9755-FB6A-494A-88E5-6C39011F27F1}"/>
                </a:ext>
              </a:extLst>
            </p:cNvPr>
            <p:cNvSpPr/>
            <p:nvPr/>
          </p:nvSpPr>
          <p:spPr>
            <a:xfrm rot="8100000" flipV="1">
              <a:off x="3100799" y="4487660"/>
              <a:ext cx="631564" cy="544452"/>
            </a:xfrm>
            <a:prstGeom prst="triangl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  <p:grpSp>
        <p:nvGrpSpPr>
          <p:cNvPr id="64" name="îşḷîḑé">
            <a:extLst>
              <a:ext uri="{FF2B5EF4-FFF2-40B4-BE49-F238E27FC236}">
                <a16:creationId xmlns:a16="http://schemas.microsoft.com/office/drawing/2014/main" xmlns="" id="{DD1E9C9C-317C-4C22-93EF-F8D952A5230B}"/>
              </a:ext>
            </a:extLst>
          </p:cNvPr>
          <p:cNvGrpSpPr/>
          <p:nvPr/>
        </p:nvGrpSpPr>
        <p:grpSpPr>
          <a:xfrm>
            <a:off x="5495507" y="1855681"/>
            <a:ext cx="581852" cy="581852"/>
            <a:chOff x="824229" y="5280877"/>
            <a:chExt cx="347557" cy="347557"/>
          </a:xfrm>
          <a:solidFill>
            <a:schemeClr val="accent1"/>
          </a:solidFill>
        </p:grpSpPr>
        <p:sp>
          <p:nvSpPr>
            <p:cNvPr id="65" name="íṧ1ïḍé">
              <a:extLst>
                <a:ext uri="{FF2B5EF4-FFF2-40B4-BE49-F238E27FC236}">
                  <a16:creationId xmlns:a16="http://schemas.microsoft.com/office/drawing/2014/main" xmlns="" id="{F9A7CA66-EC06-4ECE-BEF8-D72938BF3C75}"/>
                </a:ext>
              </a:extLst>
            </p:cNvPr>
            <p:cNvSpPr/>
            <p:nvPr/>
          </p:nvSpPr>
          <p:spPr>
            <a:xfrm>
              <a:off x="824229" y="5280877"/>
              <a:ext cx="347557" cy="347557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66" name="išḷíḋé">
              <a:extLst>
                <a:ext uri="{FF2B5EF4-FFF2-40B4-BE49-F238E27FC236}">
                  <a16:creationId xmlns:a16="http://schemas.microsoft.com/office/drawing/2014/main" xmlns="" id="{8F81CED3-DFA1-4D36-83AA-C78D19E7EF54}"/>
                </a:ext>
              </a:extLst>
            </p:cNvPr>
            <p:cNvSpPr/>
            <p:nvPr/>
          </p:nvSpPr>
          <p:spPr>
            <a:xfrm>
              <a:off x="911682" y="5369417"/>
              <a:ext cx="172652" cy="170473"/>
            </a:xfrm>
            <a:custGeom>
              <a:avLst/>
              <a:gdLst>
                <a:gd name="T0" fmla="*/ 88862 h 440259"/>
                <a:gd name="T1" fmla="*/ 88862 h 440259"/>
                <a:gd name="T2" fmla="*/ 278945 h 440259"/>
                <a:gd name="T3" fmla="*/ 278945 h 440259"/>
                <a:gd name="T4" fmla="*/ 278945 h 440259"/>
                <a:gd name="T5" fmla="*/ 278945 h 440259"/>
                <a:gd name="T6" fmla="*/ 278945 h 440259"/>
                <a:gd name="T7" fmla="*/ 278945 h 440259"/>
                <a:gd name="T8" fmla="*/ 278945 h 440259"/>
                <a:gd name="T9" fmla="*/ 278945 h 440259"/>
                <a:gd name="T10" fmla="*/ 278945 h 440259"/>
                <a:gd name="T11" fmla="*/ 278945 h 440259"/>
                <a:gd name="T12" fmla="*/ 278945 h 440259"/>
                <a:gd name="T13" fmla="*/ 278945 h 440259"/>
                <a:gd name="T14" fmla="*/ 278945 h 440259"/>
                <a:gd name="T15" fmla="*/ 278945 h 440259"/>
                <a:gd name="T16" fmla="*/ 278945 h 440259"/>
                <a:gd name="T17" fmla="*/ 278945 h 440259"/>
                <a:gd name="T18" fmla="*/ 278945 h 440259"/>
                <a:gd name="T19" fmla="*/ 278945 h 440259"/>
                <a:gd name="T20" fmla="*/ 278945 h 440259"/>
                <a:gd name="T21" fmla="*/ 278945 h 440259"/>
                <a:gd name="T22" fmla="*/ 278945 h 440259"/>
                <a:gd name="T23" fmla="*/ 278945 h 440259"/>
                <a:gd name="T24" fmla="*/ 278945 h 440259"/>
                <a:gd name="T25" fmla="*/ 278945 h 440259"/>
                <a:gd name="T26" fmla="*/ 278945 h 440259"/>
                <a:gd name="T27" fmla="*/ 278945 h 440259"/>
                <a:gd name="T28" fmla="*/ 278945 h 440259"/>
                <a:gd name="T29" fmla="*/ 278945 h 440259"/>
                <a:gd name="T30" fmla="*/ 278945 h 440259"/>
                <a:gd name="T31" fmla="*/ 278945 h 440259"/>
                <a:gd name="T32" fmla="*/ 278945 h 440259"/>
                <a:gd name="T33" fmla="*/ 278945 h 440259"/>
                <a:gd name="T34" fmla="*/ 278945 h 440259"/>
                <a:gd name="T35" fmla="*/ 278945 h 440259"/>
                <a:gd name="T36" fmla="*/ 88862 h 440259"/>
                <a:gd name="T37" fmla="*/ 88862 h 440259"/>
                <a:gd name="T38" fmla="*/ 278945 h 440259"/>
                <a:gd name="T39" fmla="*/ 278945 h 440259"/>
                <a:gd name="T40" fmla="*/ 278945 h 440259"/>
                <a:gd name="T41" fmla="*/ 278945 h 440259"/>
                <a:gd name="T42" fmla="*/ 278945 h 440259"/>
                <a:gd name="T43" fmla="*/ 278945 h 440259"/>
                <a:gd name="T44" fmla="*/ 278945 h 440259"/>
                <a:gd name="T45" fmla="*/ 278945 h 440259"/>
                <a:gd name="T46" fmla="*/ 278945 h 440259"/>
                <a:gd name="T47" fmla="*/ 278945 h 440259"/>
                <a:gd name="T48" fmla="*/ 278945 h 440259"/>
                <a:gd name="T49" fmla="*/ 278945 h 440259"/>
                <a:gd name="T50" fmla="*/ 278945 h 440259"/>
                <a:gd name="T51" fmla="*/ 278945 h 440259"/>
                <a:gd name="T52" fmla="*/ 278945 h 440259"/>
                <a:gd name="T53" fmla="*/ 278945 h 440259"/>
                <a:gd name="T54" fmla="*/ 278945 h 440259"/>
                <a:gd name="T55" fmla="*/ 278945 h 440259"/>
                <a:gd name="T56" fmla="*/ 278945 h 440259"/>
                <a:gd name="T57" fmla="*/ 278945 h 440259"/>
                <a:gd name="T58" fmla="*/ 278945 h 440259"/>
                <a:gd name="T59" fmla="*/ 278945 h 440259"/>
                <a:gd name="T60" fmla="*/ 278945 h 440259"/>
                <a:gd name="T61" fmla="*/ 278945 h 440259"/>
                <a:gd name="T62" fmla="*/ 278945 h 440259"/>
                <a:gd name="T63" fmla="*/ 278945 h 440259"/>
                <a:gd name="T64" fmla="*/ 278945 h 440259"/>
                <a:gd name="T65" fmla="*/ 278945 h 440259"/>
                <a:gd name="T66" fmla="*/ 278945 h 440259"/>
                <a:gd name="T67" fmla="*/ 278945 h 440259"/>
                <a:gd name="T68" fmla="*/ 278945 h 440259"/>
                <a:gd name="T69" fmla="*/ 278945 h 440259"/>
                <a:gd name="T70" fmla="*/ 278945 h 440259"/>
                <a:gd name="T71" fmla="*/ 278945 h 440259"/>
                <a:gd name="T72" fmla="*/ 278945 h 440259"/>
                <a:gd name="T73" fmla="*/ 278945 h 440259"/>
                <a:gd name="T74" fmla="*/ 278945 h 440259"/>
                <a:gd name="T75" fmla="*/ 278945 h 440259"/>
                <a:gd name="T76" fmla="*/ 278945 h 440259"/>
                <a:gd name="T77" fmla="*/ 278945 h 440259"/>
                <a:gd name="T78" fmla="*/ 278945 h 440259"/>
                <a:gd name="T79" fmla="*/ 278945 h 440259"/>
                <a:gd name="T80" fmla="*/ 278945 h 440259"/>
                <a:gd name="T81" fmla="*/ 278945 h 440259"/>
                <a:gd name="T82" fmla="*/ 278945 h 440259"/>
                <a:gd name="T83" fmla="*/ 278945 h 440259"/>
                <a:gd name="T84" fmla="*/ 278945 h 440259"/>
                <a:gd name="T85" fmla="*/ 278945 h 440259"/>
                <a:gd name="T86" fmla="*/ 278945 h 440259"/>
                <a:gd name="T87" fmla="*/ 278945 h 440259"/>
                <a:gd name="T88" fmla="*/ 278945 h 440259"/>
                <a:gd name="T89" fmla="*/ 278945 h 440259"/>
                <a:gd name="T90" fmla="*/ 278945 h 440259"/>
                <a:gd name="T91" fmla="*/ 278945 h 440259"/>
                <a:gd name="T92" fmla="*/ 278945 h 440259"/>
                <a:gd name="T93" fmla="*/ 278945 h 440259"/>
                <a:gd name="T94" fmla="*/ 278945 h 440259"/>
                <a:gd name="T95" fmla="*/ 278945 h 440259"/>
                <a:gd name="T96" fmla="*/ 278945 h 440259"/>
                <a:gd name="T97" fmla="*/ 278945 h 440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356" h="352">
                  <a:moveTo>
                    <a:pt x="356" y="144"/>
                  </a:moveTo>
                  <a:cubicBezTo>
                    <a:pt x="356" y="119"/>
                    <a:pt x="344" y="96"/>
                    <a:pt x="324" y="81"/>
                  </a:cubicBezTo>
                  <a:cubicBezTo>
                    <a:pt x="316" y="48"/>
                    <a:pt x="287" y="24"/>
                    <a:pt x="252" y="24"/>
                  </a:cubicBezTo>
                  <a:cubicBezTo>
                    <a:pt x="238" y="9"/>
                    <a:pt x="219" y="0"/>
                    <a:pt x="198" y="0"/>
                  </a:cubicBezTo>
                  <a:cubicBezTo>
                    <a:pt x="184" y="0"/>
                    <a:pt x="170" y="4"/>
                    <a:pt x="157" y="13"/>
                  </a:cubicBezTo>
                  <a:cubicBezTo>
                    <a:pt x="125" y="5"/>
                    <a:pt x="91" y="19"/>
                    <a:pt x="72" y="47"/>
                  </a:cubicBezTo>
                  <a:cubicBezTo>
                    <a:pt x="31" y="52"/>
                    <a:pt x="0" y="87"/>
                    <a:pt x="0" y="129"/>
                  </a:cubicBezTo>
                  <a:cubicBezTo>
                    <a:pt x="0" y="153"/>
                    <a:pt x="10" y="176"/>
                    <a:pt x="29" y="192"/>
                  </a:cubicBezTo>
                  <a:cubicBezTo>
                    <a:pt x="41" y="220"/>
                    <a:pt x="70" y="238"/>
                    <a:pt x="102" y="234"/>
                  </a:cubicBezTo>
                  <a:cubicBezTo>
                    <a:pt x="111" y="242"/>
                    <a:pt x="125" y="244"/>
                    <a:pt x="135" y="243"/>
                  </a:cubicBezTo>
                  <a:cubicBezTo>
                    <a:pt x="185" y="239"/>
                    <a:pt x="237" y="341"/>
                    <a:pt x="238" y="342"/>
                  </a:cubicBezTo>
                  <a:lnTo>
                    <a:pt x="243" y="352"/>
                  </a:lnTo>
                  <a:lnTo>
                    <a:pt x="256" y="332"/>
                  </a:lnTo>
                  <a:cubicBezTo>
                    <a:pt x="272" y="308"/>
                    <a:pt x="270" y="284"/>
                    <a:pt x="265" y="265"/>
                  </a:cubicBezTo>
                  <a:cubicBezTo>
                    <a:pt x="267" y="266"/>
                    <a:pt x="270" y="266"/>
                    <a:pt x="272" y="266"/>
                  </a:cubicBezTo>
                  <a:cubicBezTo>
                    <a:pt x="306" y="266"/>
                    <a:pt x="334" y="238"/>
                    <a:pt x="334" y="204"/>
                  </a:cubicBezTo>
                  <a:cubicBezTo>
                    <a:pt x="334" y="202"/>
                    <a:pt x="334" y="200"/>
                    <a:pt x="334" y="198"/>
                  </a:cubicBezTo>
                  <a:cubicBezTo>
                    <a:pt x="348" y="183"/>
                    <a:pt x="356" y="164"/>
                    <a:pt x="356" y="144"/>
                  </a:cubicBezTo>
                  <a:close/>
                  <a:moveTo>
                    <a:pt x="224" y="108"/>
                  </a:moveTo>
                  <a:lnTo>
                    <a:pt x="224" y="108"/>
                  </a:lnTo>
                  <a:cubicBezTo>
                    <a:pt x="223" y="122"/>
                    <a:pt x="218" y="130"/>
                    <a:pt x="213" y="138"/>
                  </a:cubicBezTo>
                  <a:cubicBezTo>
                    <a:pt x="208" y="145"/>
                    <a:pt x="198" y="153"/>
                    <a:pt x="197" y="167"/>
                  </a:cubicBezTo>
                  <a:cubicBezTo>
                    <a:pt x="198" y="168"/>
                    <a:pt x="204" y="169"/>
                    <a:pt x="204" y="170"/>
                  </a:cubicBezTo>
                  <a:lnTo>
                    <a:pt x="204" y="192"/>
                  </a:lnTo>
                  <a:cubicBezTo>
                    <a:pt x="204" y="197"/>
                    <a:pt x="197" y="200"/>
                    <a:pt x="188" y="202"/>
                  </a:cubicBezTo>
                  <a:cubicBezTo>
                    <a:pt x="189" y="202"/>
                    <a:pt x="189" y="202"/>
                    <a:pt x="189" y="203"/>
                  </a:cubicBezTo>
                  <a:cubicBezTo>
                    <a:pt x="189" y="206"/>
                    <a:pt x="184" y="209"/>
                    <a:pt x="178" y="209"/>
                  </a:cubicBezTo>
                  <a:cubicBezTo>
                    <a:pt x="172" y="209"/>
                    <a:pt x="167" y="206"/>
                    <a:pt x="167" y="203"/>
                  </a:cubicBezTo>
                  <a:cubicBezTo>
                    <a:pt x="167" y="202"/>
                    <a:pt x="167" y="202"/>
                    <a:pt x="167" y="202"/>
                  </a:cubicBezTo>
                  <a:cubicBezTo>
                    <a:pt x="159" y="200"/>
                    <a:pt x="152" y="197"/>
                    <a:pt x="152" y="192"/>
                  </a:cubicBezTo>
                  <a:lnTo>
                    <a:pt x="152" y="170"/>
                  </a:lnTo>
                  <a:cubicBezTo>
                    <a:pt x="152" y="169"/>
                    <a:pt x="158" y="168"/>
                    <a:pt x="159" y="167"/>
                  </a:cubicBezTo>
                  <a:cubicBezTo>
                    <a:pt x="158" y="153"/>
                    <a:pt x="148" y="145"/>
                    <a:pt x="142" y="138"/>
                  </a:cubicBezTo>
                  <a:cubicBezTo>
                    <a:pt x="140" y="134"/>
                    <a:pt x="137" y="130"/>
                    <a:pt x="135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5" y="125"/>
                    <a:pt x="135" y="125"/>
                    <a:pt x="135" y="125"/>
                  </a:cubicBezTo>
                  <a:cubicBezTo>
                    <a:pt x="135" y="124"/>
                    <a:pt x="134" y="123"/>
                    <a:pt x="134" y="121"/>
                  </a:cubicBezTo>
                  <a:cubicBezTo>
                    <a:pt x="134" y="121"/>
                    <a:pt x="134" y="121"/>
                    <a:pt x="134" y="120"/>
                  </a:cubicBezTo>
                  <a:cubicBezTo>
                    <a:pt x="133" y="119"/>
                    <a:pt x="133" y="117"/>
                    <a:pt x="132" y="116"/>
                  </a:cubicBezTo>
                  <a:cubicBezTo>
                    <a:pt x="132" y="115"/>
                    <a:pt x="132" y="113"/>
                    <a:pt x="132" y="112"/>
                  </a:cubicBezTo>
                  <a:cubicBezTo>
                    <a:pt x="132" y="112"/>
                    <a:pt x="132" y="111"/>
                    <a:pt x="132" y="111"/>
                  </a:cubicBezTo>
                  <a:cubicBezTo>
                    <a:pt x="132" y="109"/>
                    <a:pt x="131" y="107"/>
                    <a:pt x="131" y="105"/>
                  </a:cubicBezTo>
                  <a:cubicBezTo>
                    <a:pt x="131" y="80"/>
                    <a:pt x="152" y="59"/>
                    <a:pt x="178" y="59"/>
                  </a:cubicBezTo>
                  <a:cubicBezTo>
                    <a:pt x="179" y="59"/>
                    <a:pt x="181" y="59"/>
                    <a:pt x="182" y="59"/>
                  </a:cubicBezTo>
                  <a:cubicBezTo>
                    <a:pt x="183" y="59"/>
                    <a:pt x="183" y="59"/>
                    <a:pt x="184" y="59"/>
                  </a:cubicBezTo>
                  <a:cubicBezTo>
                    <a:pt x="184" y="59"/>
                    <a:pt x="184" y="59"/>
                    <a:pt x="184" y="59"/>
                  </a:cubicBezTo>
                  <a:cubicBezTo>
                    <a:pt x="207" y="62"/>
                    <a:pt x="224" y="82"/>
                    <a:pt x="224" y="105"/>
                  </a:cubicBezTo>
                  <a:lnTo>
                    <a:pt x="224" y="108"/>
                  </a:lnTo>
                  <a:lnTo>
                    <a:pt x="224" y="108"/>
                  </a:ln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  <p:grpSp>
        <p:nvGrpSpPr>
          <p:cNvPr id="67" name="ïsḻíḑê">
            <a:extLst>
              <a:ext uri="{FF2B5EF4-FFF2-40B4-BE49-F238E27FC236}">
                <a16:creationId xmlns:a16="http://schemas.microsoft.com/office/drawing/2014/main" xmlns="" id="{32365A36-11F2-4C2A-83E6-B36CD9D5C9EC}"/>
              </a:ext>
            </a:extLst>
          </p:cNvPr>
          <p:cNvGrpSpPr/>
          <p:nvPr/>
        </p:nvGrpSpPr>
        <p:grpSpPr>
          <a:xfrm>
            <a:off x="3411918" y="1823584"/>
            <a:ext cx="558194" cy="558194"/>
            <a:chOff x="824229" y="5280877"/>
            <a:chExt cx="347557" cy="347557"/>
          </a:xfrm>
          <a:solidFill>
            <a:schemeClr val="accent1"/>
          </a:solidFill>
        </p:grpSpPr>
        <p:sp>
          <p:nvSpPr>
            <p:cNvPr id="68" name="îšlîḋé">
              <a:extLst>
                <a:ext uri="{FF2B5EF4-FFF2-40B4-BE49-F238E27FC236}">
                  <a16:creationId xmlns:a16="http://schemas.microsoft.com/office/drawing/2014/main" xmlns="" id="{8BDFC781-618C-4611-823C-028069B47318}"/>
                </a:ext>
              </a:extLst>
            </p:cNvPr>
            <p:cNvSpPr/>
            <p:nvPr/>
          </p:nvSpPr>
          <p:spPr>
            <a:xfrm>
              <a:off x="824229" y="5280877"/>
              <a:ext cx="347557" cy="347557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69" name="íṣḻíḑê">
              <a:extLst>
                <a:ext uri="{FF2B5EF4-FFF2-40B4-BE49-F238E27FC236}">
                  <a16:creationId xmlns:a16="http://schemas.microsoft.com/office/drawing/2014/main" xmlns="" id="{A22BF112-2417-408E-A730-E13B95F321DF}"/>
                </a:ext>
              </a:extLst>
            </p:cNvPr>
            <p:cNvSpPr/>
            <p:nvPr/>
          </p:nvSpPr>
          <p:spPr>
            <a:xfrm>
              <a:off x="925288" y="5368328"/>
              <a:ext cx="145438" cy="172652"/>
            </a:xfrm>
            <a:custGeom>
              <a:avLst/>
              <a:gdLst>
                <a:gd name="connsiteX0" fmla="*/ 218510 w 491355"/>
                <a:gd name="connsiteY0" fmla="*/ 191021 h 583294"/>
                <a:gd name="connsiteX1" fmla="*/ 291225 w 491355"/>
                <a:gd name="connsiteY1" fmla="*/ 263631 h 583294"/>
                <a:gd name="connsiteX2" fmla="*/ 263723 w 491355"/>
                <a:gd name="connsiteY2" fmla="*/ 320332 h 583294"/>
                <a:gd name="connsiteX3" fmla="*/ 259985 w 491355"/>
                <a:gd name="connsiteY3" fmla="*/ 327975 h 583294"/>
                <a:gd name="connsiteX4" fmla="*/ 259985 w 491355"/>
                <a:gd name="connsiteY4" fmla="*/ 346994 h 583294"/>
                <a:gd name="connsiteX5" fmla="*/ 237111 w 491355"/>
                <a:gd name="connsiteY5" fmla="*/ 369834 h 583294"/>
                <a:gd name="connsiteX6" fmla="*/ 199997 w 491355"/>
                <a:gd name="connsiteY6" fmla="*/ 369834 h 583294"/>
                <a:gd name="connsiteX7" fmla="*/ 177123 w 491355"/>
                <a:gd name="connsiteY7" fmla="*/ 346994 h 583294"/>
                <a:gd name="connsiteX8" fmla="*/ 177123 w 491355"/>
                <a:gd name="connsiteY8" fmla="*/ 327975 h 583294"/>
                <a:gd name="connsiteX9" fmla="*/ 173474 w 491355"/>
                <a:gd name="connsiteY9" fmla="*/ 320332 h 583294"/>
                <a:gd name="connsiteX10" fmla="*/ 146506 w 491355"/>
                <a:gd name="connsiteY10" fmla="*/ 254565 h 583294"/>
                <a:gd name="connsiteX11" fmla="*/ 210144 w 491355"/>
                <a:gd name="connsiteY11" fmla="*/ 191554 h 583294"/>
                <a:gd name="connsiteX12" fmla="*/ 218510 w 491355"/>
                <a:gd name="connsiteY12" fmla="*/ 191021 h 583294"/>
                <a:gd name="connsiteX13" fmla="*/ 208005 w 491355"/>
                <a:gd name="connsiteY13" fmla="*/ 172064 h 583294"/>
                <a:gd name="connsiteX14" fmla="*/ 127011 w 491355"/>
                <a:gd name="connsiteY14" fmla="*/ 252142 h 583294"/>
                <a:gd name="connsiteX15" fmla="*/ 157539 w 491355"/>
                <a:gd name="connsiteY15" fmla="*/ 332575 h 583294"/>
                <a:gd name="connsiteX16" fmla="*/ 157539 w 491355"/>
                <a:gd name="connsiteY16" fmla="*/ 346972 h 583294"/>
                <a:gd name="connsiteX17" fmla="*/ 186644 w 491355"/>
                <a:gd name="connsiteY17" fmla="*/ 387056 h 583294"/>
                <a:gd name="connsiteX18" fmla="*/ 186644 w 491355"/>
                <a:gd name="connsiteY18" fmla="*/ 403231 h 583294"/>
                <a:gd name="connsiteX19" fmla="*/ 203020 w 491355"/>
                <a:gd name="connsiteY19" fmla="*/ 419673 h 583294"/>
                <a:gd name="connsiteX20" fmla="*/ 234083 w 491355"/>
                <a:gd name="connsiteY20" fmla="*/ 419673 h 583294"/>
                <a:gd name="connsiteX21" fmla="*/ 250549 w 491355"/>
                <a:gd name="connsiteY21" fmla="*/ 403231 h 583294"/>
                <a:gd name="connsiteX22" fmla="*/ 250549 w 491355"/>
                <a:gd name="connsiteY22" fmla="*/ 387056 h 583294"/>
                <a:gd name="connsiteX23" fmla="*/ 279564 w 491355"/>
                <a:gd name="connsiteY23" fmla="*/ 346972 h 583294"/>
                <a:gd name="connsiteX24" fmla="*/ 279564 w 491355"/>
                <a:gd name="connsiteY24" fmla="*/ 332575 h 583294"/>
                <a:gd name="connsiteX25" fmla="*/ 310805 w 491355"/>
                <a:gd name="connsiteY25" fmla="*/ 263607 h 583294"/>
                <a:gd name="connsiteX26" fmla="*/ 208005 w 491355"/>
                <a:gd name="connsiteY26" fmla="*/ 172064 h 583294"/>
                <a:gd name="connsiteX27" fmla="*/ 121581 w 491355"/>
                <a:gd name="connsiteY27" fmla="*/ 119627 h 583294"/>
                <a:gd name="connsiteX28" fmla="*/ 117487 w 491355"/>
                <a:gd name="connsiteY28" fmla="*/ 121316 h 583294"/>
                <a:gd name="connsiteX29" fmla="*/ 111880 w 491355"/>
                <a:gd name="connsiteY29" fmla="*/ 126915 h 583294"/>
                <a:gd name="connsiteX30" fmla="*/ 111880 w 491355"/>
                <a:gd name="connsiteY30" fmla="*/ 135181 h 583294"/>
                <a:gd name="connsiteX31" fmla="*/ 129058 w 491355"/>
                <a:gd name="connsiteY31" fmla="*/ 152334 h 583294"/>
                <a:gd name="connsiteX32" fmla="*/ 133152 w 491355"/>
                <a:gd name="connsiteY32" fmla="*/ 154022 h 583294"/>
                <a:gd name="connsiteX33" fmla="*/ 137335 w 491355"/>
                <a:gd name="connsiteY33" fmla="*/ 152334 h 583294"/>
                <a:gd name="connsiteX34" fmla="*/ 142942 w 491355"/>
                <a:gd name="connsiteY34" fmla="*/ 146735 h 583294"/>
                <a:gd name="connsiteX35" fmla="*/ 142942 w 491355"/>
                <a:gd name="connsiteY35" fmla="*/ 138469 h 583294"/>
                <a:gd name="connsiteX36" fmla="*/ 125765 w 491355"/>
                <a:gd name="connsiteY36" fmla="*/ 121316 h 583294"/>
                <a:gd name="connsiteX37" fmla="*/ 121581 w 491355"/>
                <a:gd name="connsiteY37" fmla="*/ 119627 h 583294"/>
                <a:gd name="connsiteX38" fmla="*/ 315522 w 491355"/>
                <a:gd name="connsiteY38" fmla="*/ 117672 h 583294"/>
                <a:gd name="connsiteX39" fmla="*/ 311339 w 491355"/>
                <a:gd name="connsiteY39" fmla="*/ 119361 h 583294"/>
                <a:gd name="connsiteX40" fmla="*/ 294250 w 491355"/>
                <a:gd name="connsiteY40" fmla="*/ 136514 h 583294"/>
                <a:gd name="connsiteX41" fmla="*/ 294250 w 491355"/>
                <a:gd name="connsiteY41" fmla="*/ 144779 h 583294"/>
                <a:gd name="connsiteX42" fmla="*/ 299768 w 491355"/>
                <a:gd name="connsiteY42" fmla="*/ 150378 h 583294"/>
                <a:gd name="connsiteX43" fmla="*/ 303951 w 491355"/>
                <a:gd name="connsiteY43" fmla="*/ 152067 h 583294"/>
                <a:gd name="connsiteX44" fmla="*/ 308045 w 491355"/>
                <a:gd name="connsiteY44" fmla="*/ 150378 h 583294"/>
                <a:gd name="connsiteX45" fmla="*/ 325223 w 491355"/>
                <a:gd name="connsiteY45" fmla="*/ 133225 h 583294"/>
                <a:gd name="connsiteX46" fmla="*/ 325223 w 491355"/>
                <a:gd name="connsiteY46" fmla="*/ 124960 h 583294"/>
                <a:gd name="connsiteX47" fmla="*/ 319616 w 491355"/>
                <a:gd name="connsiteY47" fmla="*/ 119361 h 583294"/>
                <a:gd name="connsiteX48" fmla="*/ 315522 w 491355"/>
                <a:gd name="connsiteY48" fmla="*/ 117672 h 583294"/>
                <a:gd name="connsiteX49" fmla="*/ 214591 w 491355"/>
                <a:gd name="connsiteY49" fmla="*/ 82921 h 583294"/>
                <a:gd name="connsiteX50" fmla="*/ 208717 w 491355"/>
                <a:gd name="connsiteY50" fmla="*/ 88787 h 583294"/>
                <a:gd name="connsiteX51" fmla="*/ 208717 w 491355"/>
                <a:gd name="connsiteY51" fmla="*/ 121138 h 583294"/>
                <a:gd name="connsiteX52" fmla="*/ 214591 w 491355"/>
                <a:gd name="connsiteY52" fmla="*/ 127004 h 583294"/>
                <a:gd name="connsiteX53" fmla="*/ 222512 w 491355"/>
                <a:gd name="connsiteY53" fmla="*/ 127004 h 583294"/>
                <a:gd name="connsiteX54" fmla="*/ 228387 w 491355"/>
                <a:gd name="connsiteY54" fmla="*/ 121138 h 583294"/>
                <a:gd name="connsiteX55" fmla="*/ 228387 w 491355"/>
                <a:gd name="connsiteY55" fmla="*/ 88787 h 583294"/>
                <a:gd name="connsiteX56" fmla="*/ 222512 w 491355"/>
                <a:gd name="connsiteY56" fmla="*/ 82921 h 583294"/>
                <a:gd name="connsiteX57" fmla="*/ 249125 w 491355"/>
                <a:gd name="connsiteY57" fmla="*/ 0 h 583294"/>
                <a:gd name="connsiteX58" fmla="*/ 430337 w 491355"/>
                <a:gd name="connsiteY58" fmla="*/ 92342 h 583294"/>
                <a:gd name="connsiteX59" fmla="*/ 490504 w 491355"/>
                <a:gd name="connsiteY59" fmla="*/ 347239 h 583294"/>
                <a:gd name="connsiteX60" fmla="*/ 488368 w 491355"/>
                <a:gd name="connsiteY60" fmla="*/ 366436 h 583294"/>
                <a:gd name="connsiteX61" fmla="*/ 471279 w 491355"/>
                <a:gd name="connsiteY61" fmla="*/ 375502 h 583294"/>
                <a:gd name="connsiteX62" fmla="*/ 443421 w 491355"/>
                <a:gd name="connsiteY62" fmla="*/ 375502 h 583294"/>
                <a:gd name="connsiteX63" fmla="*/ 395448 w 491355"/>
                <a:gd name="connsiteY63" fmla="*/ 517081 h 583294"/>
                <a:gd name="connsiteX64" fmla="*/ 335548 w 491355"/>
                <a:gd name="connsiteY64" fmla="*/ 517259 h 583294"/>
                <a:gd name="connsiteX65" fmla="*/ 310894 w 491355"/>
                <a:gd name="connsiteY65" fmla="*/ 527391 h 583294"/>
                <a:gd name="connsiteX66" fmla="*/ 300569 w 491355"/>
                <a:gd name="connsiteY66" fmla="*/ 552010 h 583294"/>
                <a:gd name="connsiteX67" fmla="*/ 300569 w 491355"/>
                <a:gd name="connsiteY67" fmla="*/ 568452 h 583294"/>
                <a:gd name="connsiteX68" fmla="*/ 285705 w 491355"/>
                <a:gd name="connsiteY68" fmla="*/ 583294 h 583294"/>
                <a:gd name="connsiteX69" fmla="*/ 104315 w 491355"/>
                <a:gd name="connsiteY69" fmla="*/ 583294 h 583294"/>
                <a:gd name="connsiteX70" fmla="*/ 89362 w 491355"/>
                <a:gd name="connsiteY70" fmla="*/ 568452 h 583294"/>
                <a:gd name="connsiteX71" fmla="*/ 89362 w 491355"/>
                <a:gd name="connsiteY71" fmla="*/ 458601 h 583294"/>
                <a:gd name="connsiteX72" fmla="*/ 69603 w 491355"/>
                <a:gd name="connsiteY72" fmla="*/ 413096 h 583294"/>
                <a:gd name="connsiteX73" fmla="*/ 1159 w 491355"/>
                <a:gd name="connsiteY73" fmla="*/ 186196 h 583294"/>
                <a:gd name="connsiteX74" fmla="*/ 249125 w 491355"/>
                <a:gd name="connsiteY74" fmla="*/ 0 h 5832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</a:cxnLst>
              <a:rect l="l" t="t" r="r" b="b"/>
              <a:pathLst>
                <a:path w="491355" h="583294">
                  <a:moveTo>
                    <a:pt x="218510" y="191021"/>
                  </a:moveTo>
                  <a:cubicBezTo>
                    <a:pt x="258561" y="191021"/>
                    <a:pt x="291225" y="223638"/>
                    <a:pt x="291225" y="263631"/>
                  </a:cubicBezTo>
                  <a:cubicBezTo>
                    <a:pt x="291225" y="285760"/>
                    <a:pt x="281168" y="306467"/>
                    <a:pt x="263723" y="320332"/>
                  </a:cubicBezTo>
                  <a:cubicBezTo>
                    <a:pt x="261320" y="322198"/>
                    <a:pt x="259985" y="325042"/>
                    <a:pt x="259985" y="327975"/>
                  </a:cubicBezTo>
                  <a:lnTo>
                    <a:pt x="259985" y="346994"/>
                  </a:lnTo>
                  <a:cubicBezTo>
                    <a:pt x="259985" y="359614"/>
                    <a:pt x="249750" y="369834"/>
                    <a:pt x="237111" y="369834"/>
                  </a:cubicBezTo>
                  <a:lnTo>
                    <a:pt x="199997" y="369834"/>
                  </a:lnTo>
                  <a:cubicBezTo>
                    <a:pt x="187359" y="369834"/>
                    <a:pt x="177123" y="359614"/>
                    <a:pt x="177123" y="346994"/>
                  </a:cubicBezTo>
                  <a:lnTo>
                    <a:pt x="177123" y="327975"/>
                  </a:lnTo>
                  <a:cubicBezTo>
                    <a:pt x="177123" y="325042"/>
                    <a:pt x="175788" y="322198"/>
                    <a:pt x="173474" y="320332"/>
                  </a:cubicBezTo>
                  <a:cubicBezTo>
                    <a:pt x="153449" y="304512"/>
                    <a:pt x="143391" y="279894"/>
                    <a:pt x="146506" y="254565"/>
                  </a:cubicBezTo>
                  <a:cubicBezTo>
                    <a:pt x="150422" y="221682"/>
                    <a:pt x="177212" y="195198"/>
                    <a:pt x="210144" y="191554"/>
                  </a:cubicBezTo>
                  <a:cubicBezTo>
                    <a:pt x="212992" y="191199"/>
                    <a:pt x="215751" y="191021"/>
                    <a:pt x="218510" y="191021"/>
                  </a:cubicBezTo>
                  <a:close/>
                  <a:moveTo>
                    <a:pt x="208005" y="172064"/>
                  </a:moveTo>
                  <a:cubicBezTo>
                    <a:pt x="166084" y="176686"/>
                    <a:pt x="132084" y="210370"/>
                    <a:pt x="127011" y="252142"/>
                  </a:cubicBezTo>
                  <a:cubicBezTo>
                    <a:pt x="123273" y="282715"/>
                    <a:pt x="134665" y="312400"/>
                    <a:pt x="157539" y="332575"/>
                  </a:cubicBezTo>
                  <a:lnTo>
                    <a:pt x="157539" y="346972"/>
                  </a:lnTo>
                  <a:cubicBezTo>
                    <a:pt x="157539" y="365636"/>
                    <a:pt x="169733" y="381368"/>
                    <a:pt x="186644" y="387056"/>
                  </a:cubicBezTo>
                  <a:lnTo>
                    <a:pt x="186644" y="403231"/>
                  </a:lnTo>
                  <a:cubicBezTo>
                    <a:pt x="186644" y="412296"/>
                    <a:pt x="193942" y="419673"/>
                    <a:pt x="203020" y="419673"/>
                  </a:cubicBezTo>
                  <a:lnTo>
                    <a:pt x="234083" y="419673"/>
                  </a:lnTo>
                  <a:cubicBezTo>
                    <a:pt x="243161" y="419673"/>
                    <a:pt x="250549" y="412296"/>
                    <a:pt x="250549" y="403231"/>
                  </a:cubicBezTo>
                  <a:lnTo>
                    <a:pt x="250549" y="387056"/>
                  </a:lnTo>
                  <a:cubicBezTo>
                    <a:pt x="267370" y="381368"/>
                    <a:pt x="279564" y="365636"/>
                    <a:pt x="279564" y="346972"/>
                  </a:cubicBezTo>
                  <a:lnTo>
                    <a:pt x="279564" y="332575"/>
                  </a:lnTo>
                  <a:cubicBezTo>
                    <a:pt x="299501" y="315066"/>
                    <a:pt x="310805" y="290181"/>
                    <a:pt x="310805" y="263607"/>
                  </a:cubicBezTo>
                  <a:cubicBezTo>
                    <a:pt x="310805" y="209303"/>
                    <a:pt x="263721" y="165843"/>
                    <a:pt x="208005" y="172064"/>
                  </a:cubicBezTo>
                  <a:close/>
                  <a:moveTo>
                    <a:pt x="121581" y="119627"/>
                  </a:moveTo>
                  <a:cubicBezTo>
                    <a:pt x="120068" y="119627"/>
                    <a:pt x="118555" y="120249"/>
                    <a:pt x="117487" y="121316"/>
                  </a:cubicBezTo>
                  <a:lnTo>
                    <a:pt x="111880" y="126915"/>
                  </a:lnTo>
                  <a:cubicBezTo>
                    <a:pt x="109566" y="129137"/>
                    <a:pt x="109566" y="132870"/>
                    <a:pt x="111880" y="135181"/>
                  </a:cubicBezTo>
                  <a:lnTo>
                    <a:pt x="129058" y="152334"/>
                  </a:lnTo>
                  <a:cubicBezTo>
                    <a:pt x="130126" y="153400"/>
                    <a:pt x="131639" y="154022"/>
                    <a:pt x="133152" y="154022"/>
                  </a:cubicBezTo>
                  <a:cubicBezTo>
                    <a:pt x="134754" y="154022"/>
                    <a:pt x="136267" y="153400"/>
                    <a:pt x="137335" y="152334"/>
                  </a:cubicBezTo>
                  <a:lnTo>
                    <a:pt x="142942" y="146735"/>
                  </a:lnTo>
                  <a:cubicBezTo>
                    <a:pt x="145168" y="144424"/>
                    <a:pt x="145168" y="140691"/>
                    <a:pt x="142942" y="138469"/>
                  </a:cubicBezTo>
                  <a:lnTo>
                    <a:pt x="125765" y="121316"/>
                  </a:lnTo>
                  <a:cubicBezTo>
                    <a:pt x="124697" y="120249"/>
                    <a:pt x="123184" y="119627"/>
                    <a:pt x="121581" y="119627"/>
                  </a:cubicBezTo>
                  <a:close/>
                  <a:moveTo>
                    <a:pt x="315522" y="117672"/>
                  </a:moveTo>
                  <a:cubicBezTo>
                    <a:pt x="313920" y="117672"/>
                    <a:pt x="312496" y="118294"/>
                    <a:pt x="311339" y="119361"/>
                  </a:cubicBezTo>
                  <a:lnTo>
                    <a:pt x="294250" y="136514"/>
                  </a:lnTo>
                  <a:cubicBezTo>
                    <a:pt x="291936" y="138825"/>
                    <a:pt x="291936" y="142468"/>
                    <a:pt x="294250" y="144779"/>
                  </a:cubicBezTo>
                  <a:lnTo>
                    <a:pt x="299768" y="150378"/>
                  </a:lnTo>
                  <a:cubicBezTo>
                    <a:pt x="300925" y="151445"/>
                    <a:pt x="302349" y="152067"/>
                    <a:pt x="303951" y="152067"/>
                  </a:cubicBezTo>
                  <a:cubicBezTo>
                    <a:pt x="305464" y="152067"/>
                    <a:pt x="306977" y="151445"/>
                    <a:pt x="308045" y="150378"/>
                  </a:cubicBezTo>
                  <a:lnTo>
                    <a:pt x="325223" y="133225"/>
                  </a:lnTo>
                  <a:cubicBezTo>
                    <a:pt x="327537" y="130915"/>
                    <a:pt x="327537" y="127271"/>
                    <a:pt x="325223" y="124960"/>
                  </a:cubicBezTo>
                  <a:lnTo>
                    <a:pt x="319616" y="119361"/>
                  </a:lnTo>
                  <a:cubicBezTo>
                    <a:pt x="318548" y="118294"/>
                    <a:pt x="317035" y="117672"/>
                    <a:pt x="315522" y="117672"/>
                  </a:cubicBezTo>
                  <a:close/>
                  <a:moveTo>
                    <a:pt x="214591" y="82921"/>
                  </a:moveTo>
                  <a:cubicBezTo>
                    <a:pt x="211387" y="82921"/>
                    <a:pt x="208717" y="85588"/>
                    <a:pt x="208717" y="88787"/>
                  </a:cubicBezTo>
                  <a:lnTo>
                    <a:pt x="208717" y="121138"/>
                  </a:lnTo>
                  <a:cubicBezTo>
                    <a:pt x="208717" y="124427"/>
                    <a:pt x="211387" y="127004"/>
                    <a:pt x="214591" y="127004"/>
                  </a:cubicBezTo>
                  <a:lnTo>
                    <a:pt x="222512" y="127004"/>
                  </a:lnTo>
                  <a:cubicBezTo>
                    <a:pt x="225716" y="127004"/>
                    <a:pt x="228387" y="124427"/>
                    <a:pt x="228387" y="121138"/>
                  </a:cubicBezTo>
                  <a:lnTo>
                    <a:pt x="228387" y="88787"/>
                  </a:lnTo>
                  <a:cubicBezTo>
                    <a:pt x="228387" y="85588"/>
                    <a:pt x="225716" y="82921"/>
                    <a:pt x="222512" y="82921"/>
                  </a:cubicBezTo>
                  <a:close/>
                  <a:moveTo>
                    <a:pt x="249125" y="0"/>
                  </a:moveTo>
                  <a:cubicBezTo>
                    <a:pt x="328071" y="0"/>
                    <a:pt x="396427" y="37506"/>
                    <a:pt x="430337" y="92342"/>
                  </a:cubicBezTo>
                  <a:cubicBezTo>
                    <a:pt x="449384" y="116961"/>
                    <a:pt x="478489" y="280404"/>
                    <a:pt x="490504" y="347239"/>
                  </a:cubicBezTo>
                  <a:cubicBezTo>
                    <a:pt x="491661" y="353905"/>
                    <a:pt x="492195" y="360748"/>
                    <a:pt x="488368" y="366436"/>
                  </a:cubicBezTo>
                  <a:cubicBezTo>
                    <a:pt x="484452" y="372124"/>
                    <a:pt x="478044" y="375502"/>
                    <a:pt x="471279" y="375502"/>
                  </a:cubicBezTo>
                  <a:lnTo>
                    <a:pt x="443421" y="375502"/>
                  </a:lnTo>
                  <a:cubicBezTo>
                    <a:pt x="431761" y="455046"/>
                    <a:pt x="445735" y="510593"/>
                    <a:pt x="395448" y="517081"/>
                  </a:cubicBezTo>
                  <a:cubicBezTo>
                    <a:pt x="392243" y="517437"/>
                    <a:pt x="361270" y="517437"/>
                    <a:pt x="335548" y="517259"/>
                  </a:cubicBezTo>
                  <a:cubicBezTo>
                    <a:pt x="326291" y="517259"/>
                    <a:pt x="317391" y="520903"/>
                    <a:pt x="310894" y="527391"/>
                  </a:cubicBezTo>
                  <a:cubicBezTo>
                    <a:pt x="304307" y="533879"/>
                    <a:pt x="300569" y="542767"/>
                    <a:pt x="300569" y="552010"/>
                  </a:cubicBezTo>
                  <a:lnTo>
                    <a:pt x="300569" y="568452"/>
                  </a:lnTo>
                  <a:cubicBezTo>
                    <a:pt x="300569" y="576628"/>
                    <a:pt x="293983" y="583294"/>
                    <a:pt x="285705" y="583294"/>
                  </a:cubicBezTo>
                  <a:lnTo>
                    <a:pt x="104315" y="583294"/>
                  </a:lnTo>
                  <a:cubicBezTo>
                    <a:pt x="96037" y="583294"/>
                    <a:pt x="89362" y="576628"/>
                    <a:pt x="89362" y="568452"/>
                  </a:cubicBezTo>
                  <a:lnTo>
                    <a:pt x="89362" y="458601"/>
                  </a:lnTo>
                  <a:cubicBezTo>
                    <a:pt x="89362" y="441359"/>
                    <a:pt x="82242" y="424917"/>
                    <a:pt x="69603" y="413096"/>
                  </a:cubicBezTo>
                  <a:cubicBezTo>
                    <a:pt x="37472" y="383056"/>
                    <a:pt x="-7831" y="348306"/>
                    <a:pt x="1159" y="186196"/>
                  </a:cubicBezTo>
                  <a:cubicBezTo>
                    <a:pt x="10326" y="20619"/>
                    <a:pt x="136534" y="0"/>
                    <a:pt x="249125" y="0"/>
                  </a:cubicBez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  <p:sp>
        <p:nvSpPr>
          <p:cNvPr id="72" name="íṣḻîďé">
            <a:extLst>
              <a:ext uri="{FF2B5EF4-FFF2-40B4-BE49-F238E27FC236}">
                <a16:creationId xmlns:a16="http://schemas.microsoft.com/office/drawing/2014/main" xmlns="" id="{9C935CD6-9FEF-4B84-B6E0-01B4338B90AD}"/>
              </a:ext>
            </a:extLst>
          </p:cNvPr>
          <p:cNvSpPr txBox="1"/>
          <p:nvPr/>
        </p:nvSpPr>
        <p:spPr bwMode="auto">
          <a:xfrm>
            <a:off x="1249357" y="2192972"/>
            <a:ext cx="1676062" cy="244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 anchor="ctr">
            <a:noAutofit/>
          </a:bodyPr>
          <a:lstStyle>
            <a:defPPr>
              <a:defRPr lang="zh-CN"/>
            </a:defPPr>
            <a:lvl1pPr>
              <a:lnSpc>
                <a:spcPct val="100000"/>
              </a:lnSpc>
              <a:spcBef>
                <a:spcPct val="0"/>
              </a:spcBef>
              <a:buFontTx/>
              <a:buNone/>
              <a:defRPr b="1">
                <a:solidFill>
                  <a:schemeClr val="accent2"/>
                </a:solidFill>
              </a:defRPr>
            </a:lvl1pPr>
            <a:lvl2pPr marL="457189" algn="l" defTabSz="914377" rtl="0" eaLnBrk="1" latinLnBrk="0" hangingPunct="1">
              <a:defRPr sz="1800" kern="1200">
                <a:solidFill>
                  <a:schemeClr val="tx1"/>
                </a:solidFill>
              </a:defRPr>
            </a:lvl2pPr>
            <a:lvl3pPr marL="914377" algn="l" defTabSz="914377" rtl="0" eaLnBrk="1" latinLnBrk="0" hangingPunct="1">
              <a:defRPr sz="1800" kern="1200">
                <a:solidFill>
                  <a:schemeClr val="tx1"/>
                </a:solidFill>
              </a:defRPr>
            </a:lvl3pPr>
            <a:lvl4pPr marL="1371566" algn="l" defTabSz="914377" rtl="0" eaLnBrk="1" latinLnBrk="0" hangingPunct="1">
              <a:defRPr sz="1800" kern="1200">
                <a:solidFill>
                  <a:schemeClr val="tx1"/>
                </a:solidFill>
              </a:defRPr>
            </a:lvl4pPr>
            <a:lvl5pPr marL="1828754" algn="l" defTabSz="914377" rtl="0" eaLnBrk="1" latinLnBrk="0" hangingPunct="1">
              <a:defRPr sz="1800" kern="1200">
                <a:solidFill>
                  <a:schemeClr val="tx1"/>
                </a:solidFill>
              </a:defRPr>
            </a:lvl5pPr>
            <a:lvl6pPr marL="2285943" algn="l" defTabSz="914377" rtl="0" eaLnBrk="1" latinLnBrk="0" hangingPunct="1">
              <a:defRPr sz="1800" kern="1200">
                <a:solidFill>
                  <a:schemeClr val="tx1"/>
                </a:solidFill>
              </a:defRPr>
            </a:lvl6pPr>
            <a:lvl7pPr marL="2743131" algn="l" defTabSz="914377" rtl="0" eaLnBrk="1" latinLnBrk="0" hangingPunct="1">
              <a:defRPr sz="1800" kern="1200">
                <a:solidFill>
                  <a:schemeClr val="tx1"/>
                </a:solidFill>
              </a:defRPr>
            </a:lvl7pPr>
            <a:lvl8pPr marL="3200320" algn="l" defTabSz="914377" rtl="0" eaLnBrk="1" latinLnBrk="0" hangingPunct="1">
              <a:defRPr sz="1800" kern="1200">
                <a:solidFill>
                  <a:schemeClr val="tx1"/>
                </a:solidFill>
              </a:defRPr>
            </a:lvl8pPr>
            <a:lvl9pPr marL="3657509" algn="l" defTabSz="914377" rtl="0" eaLnBrk="1" latinLnBrk="0" hangingPunct="1">
              <a:defRPr sz="1800" kern="1200">
                <a:solidFill>
                  <a:schemeClr val="tx1"/>
                </a:solidFill>
              </a:defRPr>
            </a:lvl9pPr>
          </a:lstStyle>
          <a:p>
            <a:pPr algn="ctr" defTabSz="685800"/>
            <a:r>
              <a:rPr lang="zh-CN" altLang="en-US" spc="225" dirty="0">
                <a:solidFill>
                  <a:prstClr val="white"/>
                </a:solidFill>
                <a:effectLst>
                  <a:glow rad="114300">
                    <a:srgbClr val="6ED5FF">
                      <a:alpha val="26000"/>
                    </a:srgbClr>
                  </a:glow>
                </a:effectLst>
                <a:latin typeface="Mobitale Versalete"/>
                <a:ea typeface="微软雅黑"/>
                <a:cs typeface="+mn-ea"/>
              </a:rPr>
              <a:t>互联网大数据</a:t>
            </a:r>
            <a:endParaRPr lang="en-US" altLang="zh-CN" spc="225" dirty="0">
              <a:solidFill>
                <a:prstClr val="white"/>
              </a:solidFill>
              <a:effectLst>
                <a:glow rad="114300">
                  <a:srgbClr val="6ED5FF">
                    <a:alpha val="26000"/>
                  </a:srgbClr>
                </a:glow>
              </a:effectLst>
              <a:latin typeface="Mobitale Versalete"/>
              <a:ea typeface="微软雅黑"/>
              <a:cs typeface="+mn-ea"/>
            </a:endParaRPr>
          </a:p>
        </p:txBody>
      </p:sp>
      <p:sp>
        <p:nvSpPr>
          <p:cNvPr id="80" name="Freeform 13">
            <a:extLst>
              <a:ext uri="{FF2B5EF4-FFF2-40B4-BE49-F238E27FC236}">
                <a16:creationId xmlns:a16="http://schemas.microsoft.com/office/drawing/2014/main" xmlns="" id="{112929AE-2BBF-4CD4-8688-65A31F439EBA}"/>
              </a:ext>
            </a:extLst>
          </p:cNvPr>
          <p:cNvSpPr>
            <a:spLocks/>
          </p:cNvSpPr>
          <p:nvPr/>
        </p:nvSpPr>
        <p:spPr bwMode="auto">
          <a:xfrm>
            <a:off x="6255987" y="832077"/>
            <a:ext cx="2258721" cy="1063301"/>
          </a:xfrm>
          <a:custGeom>
            <a:avLst/>
            <a:gdLst>
              <a:gd name="T0" fmla="*/ 291 w 531"/>
              <a:gd name="T1" fmla="*/ 6 h 250"/>
              <a:gd name="T2" fmla="*/ 517 w 531"/>
              <a:gd name="T3" fmla="*/ 113 h 250"/>
              <a:gd name="T4" fmla="*/ 517 w 531"/>
              <a:gd name="T5" fmla="*/ 137 h 250"/>
              <a:gd name="T6" fmla="*/ 291 w 531"/>
              <a:gd name="T7" fmla="*/ 244 h 250"/>
              <a:gd name="T8" fmla="*/ 240 w 531"/>
              <a:gd name="T9" fmla="*/ 244 h 250"/>
              <a:gd name="T10" fmla="*/ 14 w 531"/>
              <a:gd name="T11" fmla="*/ 137 h 250"/>
              <a:gd name="T12" fmla="*/ 14 w 531"/>
              <a:gd name="T13" fmla="*/ 113 h 250"/>
              <a:gd name="T14" fmla="*/ 240 w 531"/>
              <a:gd name="T15" fmla="*/ 6 h 250"/>
              <a:gd name="T16" fmla="*/ 291 w 531"/>
              <a:gd name="T17" fmla="*/ 6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1" h="250">
                <a:moveTo>
                  <a:pt x="291" y="6"/>
                </a:moveTo>
                <a:lnTo>
                  <a:pt x="517" y="113"/>
                </a:lnTo>
                <a:cubicBezTo>
                  <a:pt x="531" y="120"/>
                  <a:pt x="531" y="130"/>
                  <a:pt x="517" y="137"/>
                </a:cubicBezTo>
                <a:lnTo>
                  <a:pt x="291" y="244"/>
                </a:lnTo>
                <a:cubicBezTo>
                  <a:pt x="277" y="250"/>
                  <a:pt x="254" y="250"/>
                  <a:pt x="240" y="244"/>
                </a:cubicBezTo>
                <a:lnTo>
                  <a:pt x="14" y="137"/>
                </a:lnTo>
                <a:cubicBezTo>
                  <a:pt x="0" y="130"/>
                  <a:pt x="0" y="120"/>
                  <a:pt x="14" y="113"/>
                </a:cubicBezTo>
                <a:lnTo>
                  <a:pt x="240" y="6"/>
                </a:lnTo>
                <a:cubicBezTo>
                  <a:pt x="254" y="0"/>
                  <a:pt x="277" y="0"/>
                  <a:pt x="291" y="6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创新技术</a:t>
            </a:r>
          </a:p>
        </p:txBody>
      </p:sp>
      <p:sp>
        <p:nvSpPr>
          <p:cNvPr id="81" name="Freeform 13">
            <a:extLst>
              <a:ext uri="{FF2B5EF4-FFF2-40B4-BE49-F238E27FC236}">
                <a16:creationId xmlns:a16="http://schemas.microsoft.com/office/drawing/2014/main" xmlns="" id="{71E9A195-9D9C-409F-BB0D-06AC9770CD6D}"/>
              </a:ext>
            </a:extLst>
          </p:cNvPr>
          <p:cNvSpPr>
            <a:spLocks/>
          </p:cNvSpPr>
          <p:nvPr/>
        </p:nvSpPr>
        <p:spPr bwMode="auto">
          <a:xfrm>
            <a:off x="6253452" y="2903809"/>
            <a:ext cx="2258721" cy="1063301"/>
          </a:xfrm>
          <a:custGeom>
            <a:avLst/>
            <a:gdLst>
              <a:gd name="T0" fmla="*/ 291 w 531"/>
              <a:gd name="T1" fmla="*/ 6 h 250"/>
              <a:gd name="T2" fmla="*/ 517 w 531"/>
              <a:gd name="T3" fmla="*/ 113 h 250"/>
              <a:gd name="T4" fmla="*/ 517 w 531"/>
              <a:gd name="T5" fmla="*/ 137 h 250"/>
              <a:gd name="T6" fmla="*/ 291 w 531"/>
              <a:gd name="T7" fmla="*/ 244 h 250"/>
              <a:gd name="T8" fmla="*/ 240 w 531"/>
              <a:gd name="T9" fmla="*/ 244 h 250"/>
              <a:gd name="T10" fmla="*/ 14 w 531"/>
              <a:gd name="T11" fmla="*/ 137 h 250"/>
              <a:gd name="T12" fmla="*/ 14 w 531"/>
              <a:gd name="T13" fmla="*/ 113 h 250"/>
              <a:gd name="T14" fmla="*/ 240 w 531"/>
              <a:gd name="T15" fmla="*/ 6 h 250"/>
              <a:gd name="T16" fmla="*/ 291 w 531"/>
              <a:gd name="T17" fmla="*/ 6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1" h="250">
                <a:moveTo>
                  <a:pt x="291" y="6"/>
                </a:moveTo>
                <a:lnTo>
                  <a:pt x="517" y="113"/>
                </a:lnTo>
                <a:cubicBezTo>
                  <a:pt x="531" y="120"/>
                  <a:pt x="531" y="130"/>
                  <a:pt x="517" y="137"/>
                </a:cubicBezTo>
                <a:lnTo>
                  <a:pt x="291" y="244"/>
                </a:lnTo>
                <a:cubicBezTo>
                  <a:pt x="277" y="250"/>
                  <a:pt x="254" y="250"/>
                  <a:pt x="240" y="244"/>
                </a:cubicBezTo>
                <a:lnTo>
                  <a:pt x="14" y="137"/>
                </a:lnTo>
                <a:cubicBezTo>
                  <a:pt x="0" y="130"/>
                  <a:pt x="0" y="120"/>
                  <a:pt x="14" y="113"/>
                </a:cubicBezTo>
                <a:lnTo>
                  <a:pt x="240" y="6"/>
                </a:lnTo>
                <a:cubicBezTo>
                  <a:pt x="254" y="0"/>
                  <a:pt x="277" y="0"/>
                  <a:pt x="291" y="6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Raifore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 </a:t>
            </a: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学习算法</a:t>
            </a:r>
          </a:p>
        </p:txBody>
      </p:sp>
      <p:sp>
        <p:nvSpPr>
          <p:cNvPr id="82" name="ïsḷiḓê">
            <a:extLst>
              <a:ext uri="{FF2B5EF4-FFF2-40B4-BE49-F238E27FC236}">
                <a16:creationId xmlns:a16="http://schemas.microsoft.com/office/drawing/2014/main" xmlns="" id="{A27D8C44-548A-43BA-920B-44F88E5F73A3}"/>
              </a:ext>
            </a:extLst>
          </p:cNvPr>
          <p:cNvSpPr txBox="1"/>
          <p:nvPr/>
        </p:nvSpPr>
        <p:spPr bwMode="auto">
          <a:xfrm>
            <a:off x="6551785" y="2249086"/>
            <a:ext cx="1661514" cy="244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 anchor="ctr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 spc="300">
                <a:solidFill>
                  <a:schemeClr val="lt1"/>
                </a:solidFill>
                <a:effectLst>
                  <a:glow rad="114300">
                    <a:srgbClr val="6ED5FF">
                      <a:alpha val="26000"/>
                    </a:srgbClr>
                  </a:glow>
                </a:effectLst>
                <a:cs typeface="+mn-ea"/>
              </a:defRPr>
            </a:lvl1pPr>
            <a:lvl2pPr marL="457189" defTabSz="914377"/>
            <a:lvl3pPr marL="914377" defTabSz="914377"/>
            <a:lvl4pPr marL="1371566" defTabSz="914377"/>
            <a:lvl5pPr marL="1828754" defTabSz="914377"/>
            <a:lvl6pPr marL="2285943" defTabSz="914377"/>
            <a:lvl7pPr marL="2743131" defTabSz="914377"/>
            <a:lvl8pPr marL="3200320" defTabSz="914377"/>
            <a:lvl9pPr marL="3657509" defTabSz="914377"/>
          </a:lstStyle>
          <a:p>
            <a:pPr defTabSz="685800"/>
            <a:r>
              <a:rPr lang="zh-CN" altLang="en-US" sz="1800" spc="225" dirty="0">
                <a:solidFill>
                  <a:prstClr val="white"/>
                </a:solidFill>
                <a:latin typeface="Mobitale Versalete"/>
                <a:ea typeface="微软雅黑"/>
              </a:rPr>
              <a:t>时代创新</a:t>
            </a:r>
            <a:endParaRPr lang="en-US" altLang="zh-CN" sz="1800" spc="225" dirty="0">
              <a:solidFill>
                <a:prstClr val="white"/>
              </a:solidFill>
              <a:latin typeface="Mobitale Versalete"/>
              <a:ea typeface="微软雅黑"/>
            </a:endParaRPr>
          </a:p>
        </p:txBody>
      </p:sp>
      <p:sp>
        <p:nvSpPr>
          <p:cNvPr id="83" name="Freeform 13">
            <a:extLst>
              <a:ext uri="{FF2B5EF4-FFF2-40B4-BE49-F238E27FC236}">
                <a16:creationId xmlns:a16="http://schemas.microsoft.com/office/drawing/2014/main" xmlns="" id="{30DDD854-ACC7-4A48-AEEF-0F96A0F5BC78}"/>
              </a:ext>
            </a:extLst>
          </p:cNvPr>
          <p:cNvSpPr>
            <a:spLocks/>
          </p:cNvSpPr>
          <p:nvPr/>
        </p:nvSpPr>
        <p:spPr bwMode="auto">
          <a:xfrm>
            <a:off x="998454" y="832077"/>
            <a:ext cx="2258721" cy="1063301"/>
          </a:xfrm>
          <a:custGeom>
            <a:avLst/>
            <a:gdLst>
              <a:gd name="T0" fmla="*/ 291 w 531"/>
              <a:gd name="T1" fmla="*/ 6 h 250"/>
              <a:gd name="T2" fmla="*/ 517 w 531"/>
              <a:gd name="T3" fmla="*/ 113 h 250"/>
              <a:gd name="T4" fmla="*/ 517 w 531"/>
              <a:gd name="T5" fmla="*/ 137 h 250"/>
              <a:gd name="T6" fmla="*/ 291 w 531"/>
              <a:gd name="T7" fmla="*/ 244 h 250"/>
              <a:gd name="T8" fmla="*/ 240 w 531"/>
              <a:gd name="T9" fmla="*/ 244 h 250"/>
              <a:gd name="T10" fmla="*/ 14 w 531"/>
              <a:gd name="T11" fmla="*/ 137 h 250"/>
              <a:gd name="T12" fmla="*/ 14 w 531"/>
              <a:gd name="T13" fmla="*/ 113 h 250"/>
              <a:gd name="T14" fmla="*/ 240 w 531"/>
              <a:gd name="T15" fmla="*/ 6 h 250"/>
              <a:gd name="T16" fmla="*/ 291 w 531"/>
              <a:gd name="T17" fmla="*/ 6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1" h="250">
                <a:moveTo>
                  <a:pt x="291" y="6"/>
                </a:moveTo>
                <a:lnTo>
                  <a:pt x="517" y="113"/>
                </a:lnTo>
                <a:cubicBezTo>
                  <a:pt x="531" y="120"/>
                  <a:pt x="531" y="130"/>
                  <a:pt x="517" y="137"/>
                </a:cubicBezTo>
                <a:lnTo>
                  <a:pt x="291" y="244"/>
                </a:lnTo>
                <a:cubicBezTo>
                  <a:pt x="277" y="250"/>
                  <a:pt x="254" y="250"/>
                  <a:pt x="240" y="244"/>
                </a:cubicBezTo>
                <a:lnTo>
                  <a:pt x="14" y="137"/>
                </a:lnTo>
                <a:cubicBezTo>
                  <a:pt x="0" y="130"/>
                  <a:pt x="0" y="120"/>
                  <a:pt x="14" y="113"/>
                </a:cubicBezTo>
                <a:lnTo>
                  <a:pt x="240" y="6"/>
                </a:lnTo>
                <a:cubicBezTo>
                  <a:pt x="254" y="0"/>
                  <a:pt x="277" y="0"/>
                  <a:pt x="291" y="6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理念创新</a:t>
            </a:r>
          </a:p>
        </p:txBody>
      </p:sp>
      <p:sp>
        <p:nvSpPr>
          <p:cNvPr id="85" name="Freeform 13">
            <a:extLst>
              <a:ext uri="{FF2B5EF4-FFF2-40B4-BE49-F238E27FC236}">
                <a16:creationId xmlns:a16="http://schemas.microsoft.com/office/drawing/2014/main" xmlns="" id="{C2FFFF51-1C62-47D3-A7E2-D9DAE0CA0C7B}"/>
              </a:ext>
            </a:extLst>
          </p:cNvPr>
          <p:cNvSpPr>
            <a:spLocks/>
          </p:cNvSpPr>
          <p:nvPr/>
        </p:nvSpPr>
        <p:spPr bwMode="auto">
          <a:xfrm>
            <a:off x="909472" y="2901896"/>
            <a:ext cx="2258721" cy="1063301"/>
          </a:xfrm>
          <a:custGeom>
            <a:avLst/>
            <a:gdLst>
              <a:gd name="T0" fmla="*/ 291 w 531"/>
              <a:gd name="T1" fmla="*/ 6 h 250"/>
              <a:gd name="T2" fmla="*/ 517 w 531"/>
              <a:gd name="T3" fmla="*/ 113 h 250"/>
              <a:gd name="T4" fmla="*/ 517 w 531"/>
              <a:gd name="T5" fmla="*/ 137 h 250"/>
              <a:gd name="T6" fmla="*/ 291 w 531"/>
              <a:gd name="T7" fmla="*/ 244 h 250"/>
              <a:gd name="T8" fmla="*/ 240 w 531"/>
              <a:gd name="T9" fmla="*/ 244 h 250"/>
              <a:gd name="T10" fmla="*/ 14 w 531"/>
              <a:gd name="T11" fmla="*/ 137 h 250"/>
              <a:gd name="T12" fmla="*/ 14 w 531"/>
              <a:gd name="T13" fmla="*/ 113 h 250"/>
              <a:gd name="T14" fmla="*/ 240 w 531"/>
              <a:gd name="T15" fmla="*/ 6 h 250"/>
              <a:gd name="T16" fmla="*/ 291 w 531"/>
              <a:gd name="T17" fmla="*/ 6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1" h="250">
                <a:moveTo>
                  <a:pt x="291" y="6"/>
                </a:moveTo>
                <a:lnTo>
                  <a:pt x="517" y="113"/>
                </a:lnTo>
                <a:cubicBezTo>
                  <a:pt x="531" y="120"/>
                  <a:pt x="531" y="130"/>
                  <a:pt x="517" y="137"/>
                </a:cubicBezTo>
                <a:lnTo>
                  <a:pt x="291" y="244"/>
                </a:lnTo>
                <a:cubicBezTo>
                  <a:pt x="277" y="250"/>
                  <a:pt x="254" y="250"/>
                  <a:pt x="240" y="244"/>
                </a:cubicBezTo>
                <a:lnTo>
                  <a:pt x="14" y="137"/>
                </a:lnTo>
                <a:cubicBezTo>
                  <a:pt x="0" y="130"/>
                  <a:pt x="0" y="120"/>
                  <a:pt x="14" y="113"/>
                </a:cubicBezTo>
                <a:lnTo>
                  <a:pt x="240" y="6"/>
                </a:lnTo>
                <a:cubicBezTo>
                  <a:pt x="254" y="0"/>
                  <a:pt x="277" y="0"/>
                  <a:pt x="291" y="6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安全系数</a:t>
            </a:r>
          </a:p>
        </p:txBody>
      </p:sp>
      <p:sp>
        <p:nvSpPr>
          <p:cNvPr id="132" name="ïsḷiḓê">
            <a:extLst>
              <a:ext uri="{FF2B5EF4-FFF2-40B4-BE49-F238E27FC236}">
                <a16:creationId xmlns:a16="http://schemas.microsoft.com/office/drawing/2014/main" xmlns="" id="{D815A050-75FF-4D75-8FF9-E96C26D7A3DF}"/>
              </a:ext>
            </a:extLst>
          </p:cNvPr>
          <p:cNvSpPr txBox="1"/>
          <p:nvPr/>
        </p:nvSpPr>
        <p:spPr bwMode="auto">
          <a:xfrm>
            <a:off x="3898408" y="4067100"/>
            <a:ext cx="1661514" cy="244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7500" tIns="35100" rIns="67500" bIns="35100" anchor="ctr">
            <a:noAutofit/>
          </a:bodyPr>
          <a:lstStyle>
            <a:defPPr>
              <a:defRPr lang="zh-CN"/>
            </a:defPPr>
            <a:lvl1pPr algn="ctr">
              <a:lnSpc>
                <a:spcPct val="100000"/>
              </a:lnSpc>
              <a:spcBef>
                <a:spcPct val="0"/>
              </a:spcBef>
              <a:buFontTx/>
              <a:buNone/>
              <a:defRPr sz="2400" b="1" spc="300">
                <a:solidFill>
                  <a:schemeClr val="lt1"/>
                </a:solidFill>
                <a:effectLst>
                  <a:glow rad="114300">
                    <a:srgbClr val="6ED5FF">
                      <a:alpha val="26000"/>
                    </a:srgbClr>
                  </a:glow>
                </a:effectLst>
                <a:cs typeface="+mn-ea"/>
              </a:defRPr>
            </a:lvl1pPr>
            <a:lvl2pPr marL="457189" defTabSz="914377"/>
            <a:lvl3pPr marL="914377" defTabSz="914377"/>
            <a:lvl4pPr marL="1371566" defTabSz="914377"/>
            <a:lvl5pPr marL="1828754" defTabSz="914377"/>
            <a:lvl6pPr marL="2285943" defTabSz="914377"/>
            <a:lvl7pPr marL="2743131" defTabSz="914377"/>
            <a:lvl8pPr marL="3200320" defTabSz="914377"/>
            <a:lvl9pPr marL="3657509" defTabSz="914377"/>
          </a:lstStyle>
          <a:p>
            <a:pPr defTabSz="685800"/>
            <a:r>
              <a:rPr lang="zh-CN" altLang="en-US" sz="1800" spc="225" dirty="0">
                <a:solidFill>
                  <a:prstClr val="white"/>
                </a:solidFill>
                <a:latin typeface="Mobitale Versalete"/>
                <a:ea typeface="微软雅黑"/>
              </a:rPr>
              <a:t>创新点</a:t>
            </a:r>
            <a:endParaRPr lang="en-US" altLang="zh-CN" sz="1800" spc="225" dirty="0">
              <a:solidFill>
                <a:prstClr val="white"/>
              </a:solidFill>
              <a:latin typeface="Mobitale Versalete"/>
              <a:ea typeface="微软雅黑"/>
            </a:endParaRPr>
          </a:p>
        </p:txBody>
      </p:sp>
      <p:sp>
        <p:nvSpPr>
          <p:cNvPr id="134" name="文本框 133">
            <a:extLst>
              <a:ext uri="{FF2B5EF4-FFF2-40B4-BE49-F238E27FC236}">
                <a16:creationId xmlns:a16="http://schemas.microsoft.com/office/drawing/2014/main" xmlns="" id="{132313D9-EC49-434F-A40E-19231F08B745}"/>
              </a:ext>
            </a:extLst>
          </p:cNvPr>
          <p:cNvSpPr txBox="1"/>
          <p:nvPr/>
        </p:nvSpPr>
        <p:spPr>
          <a:xfrm>
            <a:off x="3721533" y="4316591"/>
            <a:ext cx="2004075" cy="369332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685800"/>
            <a:r>
              <a:rPr lang="en-US" altLang="zh-CN" sz="2400" dirty="0">
                <a:gradFill flip="none" rotWithShape="1">
                  <a:gsLst>
                    <a:gs pos="77000">
                      <a:srgbClr val="71728F"/>
                    </a:gs>
                    <a:gs pos="52000">
                      <a:srgbClr val="E8EEF8"/>
                    </a:gs>
                    <a:gs pos="0">
                      <a:prstClr val="white"/>
                    </a:gs>
                    <a:gs pos="100000">
                      <a:srgbClr val="464569"/>
                    </a:gs>
                  </a:gsLst>
                  <a:lin ang="5400000" scaled="1"/>
                  <a:tileRect/>
                </a:gradFill>
                <a:latin typeface="Mobitale Versalete"/>
                <a:ea typeface="微软雅黑"/>
              </a:rPr>
              <a:t>Innovation</a:t>
            </a:r>
            <a:endParaRPr lang="zh-CN" altLang="en-US" sz="2400" dirty="0">
              <a:gradFill flip="none" rotWithShape="1">
                <a:gsLst>
                  <a:gs pos="77000">
                    <a:srgbClr val="71728F"/>
                  </a:gs>
                  <a:gs pos="52000">
                    <a:srgbClr val="E8EEF8"/>
                  </a:gs>
                  <a:gs pos="0">
                    <a:prstClr val="white"/>
                  </a:gs>
                  <a:gs pos="100000">
                    <a:srgbClr val="464569"/>
                  </a:gs>
                </a:gsLst>
                <a:lin ang="5400000" scaled="1"/>
                <a:tileRect/>
              </a:gradFill>
              <a:latin typeface="Mobitale Versalete"/>
              <a:ea typeface="微软雅黑"/>
            </a:endParaRPr>
          </a:p>
        </p:txBody>
      </p:sp>
      <p:pic>
        <p:nvPicPr>
          <p:cNvPr id="70" name="图片 69">
            <a:extLst>
              <a:ext uri="{FF2B5EF4-FFF2-40B4-BE49-F238E27FC236}">
                <a16:creationId xmlns:a16="http://schemas.microsoft.com/office/drawing/2014/main" xmlns="" id="{92A92BC0-3D61-4489-B185-DB600DBA86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56275" y="5674888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8211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0" dur="100" fill="hold"/>
                                        <p:tgtEl>
                                          <p:spTgt spid="13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7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"/>
                            </p:stCondLst>
                            <p:childTnLst>
                              <p:par>
                                <p:cTn id="33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300"/>
                            </p:stCondLst>
                            <p:childTnLst>
                              <p:par>
                                <p:cTn id="3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00"/>
                            </p:stCondLst>
                            <p:childTnLst>
                              <p:par>
                                <p:cTn id="4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6" dur="100" fill="hold"/>
                                        <p:tgtEl>
                                          <p:spTgt spid="7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300"/>
                            </p:stCondLst>
                            <p:childTnLst>
                              <p:par>
                                <p:cTn id="48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900"/>
                            </p:stCondLst>
                            <p:childTnLst>
                              <p:par>
                                <p:cTn id="52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61" dur="100" fill="hold"/>
                                        <p:tgtEl>
                                          <p:spTgt spid="82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900"/>
                            </p:stCondLst>
                            <p:childTnLst>
                              <p:par>
                                <p:cTn id="6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500" fill="hold"/>
                                        <p:tgtEl>
                                          <p:spTgt spid="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  <p:bldP spid="72" grpId="1"/>
      <p:bldP spid="80" grpId="0" animBg="1"/>
      <p:bldP spid="81" grpId="0" animBg="1"/>
      <p:bldP spid="82" grpId="0"/>
      <p:bldP spid="82" grpId="1"/>
      <p:bldP spid="83" grpId="0" animBg="1"/>
      <p:bldP spid="85" grpId="0" animBg="1"/>
      <p:bldP spid="132" grpId="0"/>
      <p:bldP spid="132" grpId="1"/>
      <p:bldP spid="1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A873FCBA-FB32-4BAC-BCBB-E66E52F5DE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9D5F059-CEB8-42D5-B1FB-B6E74DDB0992}"/>
              </a:ext>
            </a:extLst>
          </p:cNvPr>
          <p:cNvSpPr/>
          <p:nvPr/>
        </p:nvSpPr>
        <p:spPr>
          <a:xfrm>
            <a:off x="1473243" y="1257822"/>
            <a:ext cx="1320538" cy="1294646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21594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xmlns="" id="{8BDA64D5-8E17-4018-9FB0-F711F97DF503}"/>
              </a:ext>
            </a:extLst>
          </p:cNvPr>
          <p:cNvSpPr/>
          <p:nvPr/>
        </p:nvSpPr>
        <p:spPr>
          <a:xfrm>
            <a:off x="1569480" y="1320128"/>
            <a:ext cx="1128064" cy="1170036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xmlns="" id="{4F16C300-C480-428E-9005-D4AF749882FA}"/>
              </a:ext>
            </a:extLst>
          </p:cNvPr>
          <p:cNvSpPr/>
          <p:nvPr/>
        </p:nvSpPr>
        <p:spPr>
          <a:xfrm>
            <a:off x="1473243" y="3226638"/>
            <a:ext cx="1320538" cy="1294646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21594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xmlns="" id="{9FF72CD4-E03B-49C0-8F09-A5D5881C6007}"/>
              </a:ext>
            </a:extLst>
          </p:cNvPr>
          <p:cNvSpPr/>
          <p:nvPr/>
        </p:nvSpPr>
        <p:spPr>
          <a:xfrm>
            <a:off x="1569480" y="3288944"/>
            <a:ext cx="1128064" cy="1170036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FB1B154D-88D3-4028-A2AB-B6BAD27B33BB}"/>
              </a:ext>
            </a:extLst>
          </p:cNvPr>
          <p:cNvSpPr/>
          <p:nvPr/>
        </p:nvSpPr>
        <p:spPr>
          <a:xfrm>
            <a:off x="5234647" y="1257822"/>
            <a:ext cx="1320538" cy="1294646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21594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xmlns="" id="{1FBE83C8-4918-4630-945A-1A55FAB67A77}"/>
              </a:ext>
            </a:extLst>
          </p:cNvPr>
          <p:cNvSpPr/>
          <p:nvPr/>
        </p:nvSpPr>
        <p:spPr>
          <a:xfrm>
            <a:off x="5330884" y="1320128"/>
            <a:ext cx="1128064" cy="1170036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xmlns="" id="{1BDF3C3E-96DB-4568-969D-8DAB71AD48B0}"/>
              </a:ext>
            </a:extLst>
          </p:cNvPr>
          <p:cNvSpPr/>
          <p:nvPr/>
        </p:nvSpPr>
        <p:spPr>
          <a:xfrm>
            <a:off x="5234647" y="3226638"/>
            <a:ext cx="1320538" cy="1294646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21594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xmlns="" id="{AAFD3AA9-0C9F-4A51-8416-83E4E7B3EF15}"/>
              </a:ext>
            </a:extLst>
          </p:cNvPr>
          <p:cNvSpPr/>
          <p:nvPr/>
        </p:nvSpPr>
        <p:spPr>
          <a:xfrm>
            <a:off x="5330884" y="3288944"/>
            <a:ext cx="1128064" cy="1170036"/>
          </a:xfrm>
          <a:prstGeom prst="rect">
            <a:avLst/>
          </a:prstGeom>
          <a:blipFill>
            <a:blip r:embed="rId9"/>
            <a:stretch>
              <a:fillRect l="-4266" t="-5326" r="-4266" b="-3205"/>
            </a:stretch>
          </a:blipFill>
          <a:ln>
            <a:noFill/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2" name="TextBox 50">
            <a:extLst>
              <a:ext uri="{FF2B5EF4-FFF2-40B4-BE49-F238E27FC236}">
                <a16:creationId xmlns:a16="http://schemas.microsoft.com/office/drawing/2014/main" xmlns="" id="{699459BD-8BCE-481C-8405-C6F50E061149}"/>
              </a:ext>
            </a:extLst>
          </p:cNvPr>
          <p:cNvSpPr txBox="1"/>
          <p:nvPr/>
        </p:nvSpPr>
        <p:spPr>
          <a:xfrm>
            <a:off x="2974105" y="1257822"/>
            <a:ext cx="153910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代用名 </a:t>
            </a:r>
            <a:r>
              <a:rPr lang="en-US" altLang="zh-CN" sz="11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Name</a:t>
            </a:r>
            <a:endParaRPr lang="zh-CN" altLang="en-US" sz="1500" kern="2000" dirty="0">
              <a:solidFill>
                <a:schemeClr val="bg1"/>
              </a:solidFill>
              <a:effectLst>
                <a:glow rad="88900">
                  <a:srgbClr val="5291C0">
                    <a:alpha val="38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F519684-3C45-43DE-B000-527CCC2980B1}"/>
              </a:ext>
            </a:extLst>
          </p:cNvPr>
          <p:cNvGrpSpPr/>
          <p:nvPr/>
        </p:nvGrpSpPr>
        <p:grpSpPr>
          <a:xfrm>
            <a:off x="2978062" y="1675969"/>
            <a:ext cx="1318622" cy="840558"/>
            <a:chOff x="2978062" y="1675969"/>
            <a:chExt cx="1318622" cy="840558"/>
          </a:xfrm>
        </p:grpSpPr>
        <p:sp>
          <p:nvSpPr>
            <p:cNvPr id="14" name="TextBox 38">
              <a:extLst>
                <a:ext uri="{FF2B5EF4-FFF2-40B4-BE49-F238E27FC236}">
                  <a16:creationId xmlns:a16="http://schemas.microsoft.com/office/drawing/2014/main" xmlns="" id="{7E9E7E3A-097D-4341-BA09-6441185CE2FE}"/>
                </a:ext>
              </a:extLst>
            </p:cNvPr>
            <p:cNvSpPr txBox="1"/>
            <p:nvPr/>
          </p:nvSpPr>
          <p:spPr>
            <a:xfrm>
              <a:off x="3058105" y="1675969"/>
              <a:ext cx="1238579" cy="5138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defRPr>
              </a:lvl1pPr>
            </a:lstStyle>
            <a:p>
              <a:pPr algn="l">
                <a:lnSpc>
                  <a:spcPts val="14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  <a:sym typeface="Lato"/>
                </a:rPr>
                <a:t>The activities of a company with buying and selling a product or service. </a:t>
              </a:r>
              <a:endParaRPr lang="zh-CN" altLang="en-US" sz="600" dirty="0">
                <a:solidFill>
                  <a:schemeClr val="bg1"/>
                </a:solidFill>
              </a:endParaRPr>
            </a:p>
          </p:txBody>
        </p:sp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="" id="{6F688A8C-26CC-476E-A014-751666CE882F}"/>
                </a:ext>
              </a:extLst>
            </p:cNvPr>
            <p:cNvGrpSpPr/>
            <p:nvPr/>
          </p:nvGrpSpPr>
          <p:grpSpPr>
            <a:xfrm>
              <a:off x="2978062" y="2445713"/>
              <a:ext cx="1212835" cy="70814"/>
              <a:chOff x="2978062" y="2445713"/>
              <a:chExt cx="1212835" cy="70814"/>
            </a:xfrm>
          </p:grpSpPr>
          <p:cxnSp>
            <p:nvCxnSpPr>
              <p:cNvPr id="4" name="直接连接符 3">
                <a:extLst>
                  <a:ext uri="{FF2B5EF4-FFF2-40B4-BE49-F238E27FC236}">
                    <a16:creationId xmlns:a16="http://schemas.microsoft.com/office/drawing/2014/main" xmlns="" id="{12D629DB-67F8-4B4C-826A-7668849423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615924" y="2503345"/>
                <a:ext cx="574973" cy="1318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xmlns="" id="{CF83A441-C06E-4FC3-9855-EF4479EEF709}"/>
                  </a:ext>
                </a:extLst>
              </p:cNvPr>
              <p:cNvSpPr/>
              <p:nvPr/>
            </p:nvSpPr>
            <p:spPr>
              <a:xfrm>
                <a:off x="2978062" y="2445713"/>
                <a:ext cx="641350" cy="70814"/>
              </a:xfrm>
              <a:prstGeom prst="rect">
                <a:avLst/>
              </a:prstGeom>
              <a:gradFill flip="none" rotWithShape="1">
                <a:gsLst>
                  <a:gs pos="76000">
                    <a:srgbClr val="6ED5FF">
                      <a:alpha val="5000"/>
                    </a:srgbClr>
                  </a:gs>
                  <a:gs pos="0">
                    <a:srgbClr val="6ED5FF">
                      <a:alpha val="30000"/>
                    </a:srgbClr>
                  </a:gs>
                  <a:gs pos="54000">
                    <a:srgbClr val="6ED5FF">
                      <a:alpha val="10000"/>
                    </a:srgbClr>
                  </a:gs>
                  <a:gs pos="90000">
                    <a:srgbClr val="6ED5FF">
                      <a:alpha val="1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>
                <a:gradFill>
                  <a:gsLst>
                    <a:gs pos="77000">
                      <a:srgbClr val="6ED5FF">
                        <a:alpha val="10000"/>
                      </a:srgbClr>
                    </a:gs>
                    <a:gs pos="10000">
                      <a:srgbClr val="6ED5FF"/>
                    </a:gs>
                    <a:gs pos="0">
                      <a:srgbClr val="9BE2FF"/>
                    </a:gs>
                    <a:gs pos="25000">
                      <a:srgbClr val="6ED5FF">
                        <a:alpha val="10000"/>
                      </a:srgbClr>
                    </a:gs>
                    <a:gs pos="88000">
                      <a:srgbClr val="6ED5FF">
                        <a:alpha val="60000"/>
                      </a:srgbClr>
                    </a:gs>
                  </a:gsLst>
                  <a:lin ang="18900000" scaled="0"/>
                </a:gradFill>
              </a:ln>
              <a:effectLst>
                <a:outerShdw blurRad="114300" dir="2100000" algn="tl" rotWithShape="0">
                  <a:srgbClr val="6ED5FF">
                    <a:alpha val="7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180000" rIns="180000"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22" name="TextBox 50">
            <a:extLst>
              <a:ext uri="{FF2B5EF4-FFF2-40B4-BE49-F238E27FC236}">
                <a16:creationId xmlns:a16="http://schemas.microsoft.com/office/drawing/2014/main" xmlns="" id="{C29ECCAC-59F1-45B2-A2BA-38DC84A000F1}"/>
              </a:ext>
            </a:extLst>
          </p:cNvPr>
          <p:cNvSpPr txBox="1"/>
          <p:nvPr/>
        </p:nvSpPr>
        <p:spPr>
          <a:xfrm>
            <a:off x="6722207" y="1257822"/>
            <a:ext cx="153910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代用名 </a:t>
            </a:r>
            <a:r>
              <a:rPr lang="en-US" altLang="zh-CN" sz="11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Name</a:t>
            </a:r>
            <a:endParaRPr lang="zh-CN" altLang="en-US" sz="1500" kern="2000" dirty="0">
              <a:solidFill>
                <a:schemeClr val="bg1"/>
              </a:solidFill>
              <a:effectLst>
                <a:glow rad="88900">
                  <a:srgbClr val="5291C0">
                    <a:alpha val="38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1BDB7483-19AD-4527-9581-5E6DDCE59BDB}"/>
              </a:ext>
            </a:extLst>
          </p:cNvPr>
          <p:cNvGrpSpPr/>
          <p:nvPr/>
        </p:nvGrpSpPr>
        <p:grpSpPr>
          <a:xfrm>
            <a:off x="6765202" y="1675969"/>
            <a:ext cx="1279584" cy="840558"/>
            <a:chOff x="6765202" y="1675969"/>
            <a:chExt cx="1279584" cy="840558"/>
          </a:xfrm>
        </p:grpSpPr>
        <p:cxnSp>
          <p:nvCxnSpPr>
            <p:cNvPr id="20" name="直接连接符 19">
              <a:extLst>
                <a:ext uri="{FF2B5EF4-FFF2-40B4-BE49-F238E27FC236}">
                  <a16:creationId xmlns:a16="http://schemas.microsoft.com/office/drawing/2014/main" xmlns="" id="{40BC6EDF-972B-4C8A-976F-BD0D6F50FEEA}"/>
                </a:ext>
              </a:extLst>
            </p:cNvPr>
            <p:cNvCxnSpPr>
              <a:cxnSpLocks/>
            </p:cNvCxnSpPr>
            <p:nvPr/>
          </p:nvCxnSpPr>
          <p:spPr>
            <a:xfrm>
              <a:off x="7403064" y="2503345"/>
              <a:ext cx="574973" cy="131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F3117711-83FE-4FAA-A677-672D1781BFE9}"/>
                </a:ext>
              </a:extLst>
            </p:cNvPr>
            <p:cNvSpPr/>
            <p:nvPr/>
          </p:nvSpPr>
          <p:spPr>
            <a:xfrm>
              <a:off x="6765202" y="2445713"/>
              <a:ext cx="641350" cy="70814"/>
            </a:xfrm>
            <a:prstGeom prst="rect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gradFill>
                <a:gsLst>
                  <a:gs pos="77000">
                    <a:srgbClr val="6ED5FF">
                      <a:alpha val="10000"/>
                    </a:srgbClr>
                  </a:gs>
                  <a:gs pos="10000">
                    <a:srgbClr val="6ED5FF"/>
                  </a:gs>
                  <a:gs pos="0">
                    <a:srgbClr val="9BE2FF"/>
                  </a:gs>
                  <a:gs pos="25000">
                    <a:srgbClr val="6ED5FF">
                      <a:alpha val="10000"/>
                    </a:srgbClr>
                  </a:gs>
                  <a:gs pos="88000">
                    <a:srgbClr val="6ED5FF">
                      <a:alpha val="60000"/>
                    </a:srgbClr>
                  </a:gs>
                </a:gsLst>
                <a:lin ang="189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Ins="18000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3" name="TextBox 38">
              <a:extLst>
                <a:ext uri="{FF2B5EF4-FFF2-40B4-BE49-F238E27FC236}">
                  <a16:creationId xmlns:a16="http://schemas.microsoft.com/office/drawing/2014/main" xmlns="" id="{21633A57-2F8A-40F9-82ED-0A5C1BFAA41F}"/>
                </a:ext>
              </a:extLst>
            </p:cNvPr>
            <p:cNvSpPr txBox="1"/>
            <p:nvPr/>
          </p:nvSpPr>
          <p:spPr>
            <a:xfrm>
              <a:off x="6806207" y="1675969"/>
              <a:ext cx="1238579" cy="5138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defRPr>
              </a:lvl1pPr>
            </a:lstStyle>
            <a:p>
              <a:pPr algn="l">
                <a:lnSpc>
                  <a:spcPts val="14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  <a:sym typeface="Lato"/>
                </a:rPr>
                <a:t>The activities of a company with buying and selling a product or service. </a:t>
              </a:r>
              <a:endParaRPr lang="zh-CN" altLang="en-US" sz="600" dirty="0">
                <a:solidFill>
                  <a:schemeClr val="bg1"/>
                </a:solidFill>
              </a:endParaRPr>
            </a:p>
          </p:txBody>
        </p:sp>
      </p:grpSp>
      <p:sp>
        <p:nvSpPr>
          <p:cNvPr id="26" name="TextBox 50">
            <a:extLst>
              <a:ext uri="{FF2B5EF4-FFF2-40B4-BE49-F238E27FC236}">
                <a16:creationId xmlns:a16="http://schemas.microsoft.com/office/drawing/2014/main" xmlns="" id="{903BB503-4E97-423E-90CC-181D8BDFCEA7}"/>
              </a:ext>
            </a:extLst>
          </p:cNvPr>
          <p:cNvSpPr txBox="1"/>
          <p:nvPr/>
        </p:nvSpPr>
        <p:spPr>
          <a:xfrm>
            <a:off x="6722207" y="3255481"/>
            <a:ext cx="153910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代用名 </a:t>
            </a:r>
            <a:r>
              <a:rPr lang="en-US" altLang="zh-CN" sz="11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Name</a:t>
            </a:r>
            <a:endParaRPr lang="zh-CN" altLang="en-US" sz="1500" kern="2000" dirty="0">
              <a:solidFill>
                <a:schemeClr val="bg1"/>
              </a:solidFill>
              <a:effectLst>
                <a:glow rad="88900">
                  <a:srgbClr val="5291C0">
                    <a:alpha val="38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DD21E04E-B88C-4919-8A0E-A6BE9A2B241E}"/>
              </a:ext>
            </a:extLst>
          </p:cNvPr>
          <p:cNvGrpSpPr/>
          <p:nvPr/>
        </p:nvGrpSpPr>
        <p:grpSpPr>
          <a:xfrm>
            <a:off x="6765202" y="3673628"/>
            <a:ext cx="1279584" cy="840558"/>
            <a:chOff x="6765202" y="3673628"/>
            <a:chExt cx="1279584" cy="840558"/>
          </a:xfrm>
        </p:grpSpPr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A9C952E8-285C-42F1-84E0-F341AF62A693}"/>
                </a:ext>
              </a:extLst>
            </p:cNvPr>
            <p:cNvCxnSpPr>
              <a:cxnSpLocks/>
            </p:cNvCxnSpPr>
            <p:nvPr/>
          </p:nvCxnSpPr>
          <p:spPr>
            <a:xfrm>
              <a:off x="7403064" y="4501004"/>
              <a:ext cx="574973" cy="131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xmlns="" id="{CA8A0B1F-19C7-4519-89DF-7AED7584A95E}"/>
                </a:ext>
              </a:extLst>
            </p:cNvPr>
            <p:cNvSpPr/>
            <p:nvPr/>
          </p:nvSpPr>
          <p:spPr>
            <a:xfrm>
              <a:off x="6765202" y="4443372"/>
              <a:ext cx="641350" cy="70814"/>
            </a:xfrm>
            <a:prstGeom prst="rect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gradFill>
                <a:gsLst>
                  <a:gs pos="77000">
                    <a:srgbClr val="6ED5FF">
                      <a:alpha val="10000"/>
                    </a:srgbClr>
                  </a:gs>
                  <a:gs pos="10000">
                    <a:srgbClr val="6ED5FF"/>
                  </a:gs>
                  <a:gs pos="0">
                    <a:srgbClr val="9BE2FF"/>
                  </a:gs>
                  <a:gs pos="25000">
                    <a:srgbClr val="6ED5FF">
                      <a:alpha val="10000"/>
                    </a:srgbClr>
                  </a:gs>
                  <a:gs pos="88000">
                    <a:srgbClr val="6ED5FF">
                      <a:alpha val="60000"/>
                    </a:srgbClr>
                  </a:gs>
                </a:gsLst>
                <a:lin ang="189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Ins="18000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27" name="TextBox 38">
              <a:extLst>
                <a:ext uri="{FF2B5EF4-FFF2-40B4-BE49-F238E27FC236}">
                  <a16:creationId xmlns:a16="http://schemas.microsoft.com/office/drawing/2014/main" xmlns="" id="{E43A13DB-23F5-4B72-8321-E67B56555447}"/>
                </a:ext>
              </a:extLst>
            </p:cNvPr>
            <p:cNvSpPr txBox="1"/>
            <p:nvPr/>
          </p:nvSpPr>
          <p:spPr>
            <a:xfrm>
              <a:off x="6806207" y="3673628"/>
              <a:ext cx="1238579" cy="5138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defRPr>
              </a:lvl1pPr>
            </a:lstStyle>
            <a:p>
              <a:pPr algn="l">
                <a:lnSpc>
                  <a:spcPts val="14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  <a:sym typeface="Lato"/>
                </a:rPr>
                <a:t>The activities of a company with buying and selling a product or service. </a:t>
              </a:r>
              <a:endParaRPr lang="zh-CN" altLang="en-US" sz="600" dirty="0">
                <a:solidFill>
                  <a:schemeClr val="bg1"/>
                </a:solidFill>
              </a:endParaRPr>
            </a:p>
          </p:txBody>
        </p:sp>
      </p:grpSp>
      <p:sp>
        <p:nvSpPr>
          <p:cNvPr id="30" name="TextBox 50">
            <a:extLst>
              <a:ext uri="{FF2B5EF4-FFF2-40B4-BE49-F238E27FC236}">
                <a16:creationId xmlns:a16="http://schemas.microsoft.com/office/drawing/2014/main" xmlns="" id="{A9885739-597A-4522-BC36-830C1FE6793F}"/>
              </a:ext>
            </a:extLst>
          </p:cNvPr>
          <p:cNvSpPr txBox="1"/>
          <p:nvPr/>
        </p:nvSpPr>
        <p:spPr>
          <a:xfrm>
            <a:off x="3048722" y="3255481"/>
            <a:ext cx="153910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代用名 </a:t>
            </a:r>
            <a:r>
              <a:rPr lang="en-US" altLang="zh-CN" sz="11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Name</a:t>
            </a:r>
            <a:endParaRPr lang="zh-CN" altLang="en-US" sz="1500" kern="2000" dirty="0">
              <a:solidFill>
                <a:schemeClr val="bg1"/>
              </a:solidFill>
              <a:effectLst>
                <a:glow rad="88900">
                  <a:srgbClr val="5291C0">
                    <a:alpha val="38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AC89639D-8176-49DE-A032-A130BEB1F6FA}"/>
              </a:ext>
            </a:extLst>
          </p:cNvPr>
          <p:cNvGrpSpPr/>
          <p:nvPr/>
        </p:nvGrpSpPr>
        <p:grpSpPr>
          <a:xfrm>
            <a:off x="3091717" y="3673628"/>
            <a:ext cx="1279584" cy="840558"/>
            <a:chOff x="3091717" y="3673628"/>
            <a:chExt cx="1279584" cy="840558"/>
          </a:xfrm>
        </p:grpSpPr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057A9101-22C7-4564-9C07-36C1E9ACDFDA}"/>
                </a:ext>
              </a:extLst>
            </p:cNvPr>
            <p:cNvCxnSpPr>
              <a:cxnSpLocks/>
            </p:cNvCxnSpPr>
            <p:nvPr/>
          </p:nvCxnSpPr>
          <p:spPr>
            <a:xfrm>
              <a:off x="3729579" y="4501004"/>
              <a:ext cx="574973" cy="1318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87796590-6728-4AB8-BCE0-08EFB3BE7BB4}"/>
                </a:ext>
              </a:extLst>
            </p:cNvPr>
            <p:cNvSpPr/>
            <p:nvPr/>
          </p:nvSpPr>
          <p:spPr>
            <a:xfrm>
              <a:off x="3091717" y="4443372"/>
              <a:ext cx="641350" cy="70814"/>
            </a:xfrm>
            <a:prstGeom prst="rect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gradFill>
                <a:gsLst>
                  <a:gs pos="77000">
                    <a:srgbClr val="6ED5FF">
                      <a:alpha val="10000"/>
                    </a:srgbClr>
                  </a:gs>
                  <a:gs pos="10000">
                    <a:srgbClr val="6ED5FF"/>
                  </a:gs>
                  <a:gs pos="0">
                    <a:srgbClr val="9BE2FF"/>
                  </a:gs>
                  <a:gs pos="25000">
                    <a:srgbClr val="6ED5FF">
                      <a:alpha val="10000"/>
                    </a:srgbClr>
                  </a:gs>
                  <a:gs pos="88000">
                    <a:srgbClr val="6ED5FF">
                      <a:alpha val="60000"/>
                    </a:srgbClr>
                  </a:gs>
                </a:gsLst>
                <a:lin ang="189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Ins="180000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31" name="TextBox 38">
              <a:extLst>
                <a:ext uri="{FF2B5EF4-FFF2-40B4-BE49-F238E27FC236}">
                  <a16:creationId xmlns:a16="http://schemas.microsoft.com/office/drawing/2014/main" xmlns="" id="{4E78AEFB-E37B-4707-AFB1-E9188A3A52EF}"/>
                </a:ext>
              </a:extLst>
            </p:cNvPr>
            <p:cNvSpPr txBox="1"/>
            <p:nvPr/>
          </p:nvSpPr>
          <p:spPr>
            <a:xfrm>
              <a:off x="3132722" y="3673628"/>
              <a:ext cx="1238579" cy="5138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defRPr>
              </a:lvl1pPr>
            </a:lstStyle>
            <a:p>
              <a:pPr algn="l">
                <a:lnSpc>
                  <a:spcPts val="1400"/>
                </a:lnSpc>
              </a:pPr>
              <a:r>
                <a:rPr lang="en-US" altLang="zh-CN" sz="6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  <a:sym typeface="Lato"/>
                </a:rPr>
                <a:t>The activities of a company with buying and selling a product or service. </a:t>
              </a:r>
              <a:endParaRPr lang="zh-CN" altLang="en-US" sz="600" dirty="0">
                <a:solidFill>
                  <a:schemeClr val="bg1"/>
                </a:solidFill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CB485996-CA81-43DA-999C-A6FADF48A7CE}"/>
              </a:ext>
            </a:extLst>
          </p:cNvPr>
          <p:cNvSpPr/>
          <p:nvPr/>
        </p:nvSpPr>
        <p:spPr>
          <a:xfrm>
            <a:off x="3411078" y="307540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核心研发人员</a:t>
            </a:r>
            <a:endParaRPr lang="en-US" altLang="zh-CN" dirty="0">
              <a:solidFill>
                <a:schemeClr val="bg1"/>
              </a:solidFill>
            </a:endParaRPr>
          </a:p>
        </p:txBody>
      </p:sp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DE1003FF-0F43-4C2C-B81E-2F6DFA53A00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075" y="3909588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952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id="25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"/>
                            </p:stCondLst>
                            <p:childTnLst>
                              <p:par>
                                <p:cTn id="2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00"/>
                            </p:stCondLst>
                            <p:childTnLst>
                              <p:par>
                                <p:cTn id="33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300"/>
                            </p:stCondLst>
                            <p:childTnLst>
                              <p:par>
                                <p:cTn id="37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800"/>
                            </p:stCondLst>
                            <p:childTnLst>
                              <p:par>
                                <p:cTn id="41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600"/>
                            </p:stCondLst>
                            <p:childTnLst>
                              <p:par>
                                <p:cTn id="48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400"/>
                            </p:stCondLst>
                            <p:childTnLst>
                              <p:par>
                                <p:cTn id="5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200"/>
                            </p:stCondLst>
                            <p:childTnLst>
                              <p:par>
                                <p:cTn id="62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7" dur="500" fill="hold"/>
                                        <p:tgtEl>
                                          <p:spTgt spid="4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12" grpId="0"/>
      <p:bldP spid="22" grpId="0"/>
      <p:bldP spid="26" grpId="0"/>
      <p:bldP spid="30" grpId="0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855F9C44-8550-4633-A778-1C3D1B6DBA5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6" name="ïSľîḍè">
            <a:extLst>
              <a:ext uri="{FF2B5EF4-FFF2-40B4-BE49-F238E27FC236}">
                <a16:creationId xmlns:a16="http://schemas.microsoft.com/office/drawing/2014/main" xmlns="" id="{2CDD55C4-870D-4C58-840B-20E161CD390F}"/>
              </a:ext>
            </a:extLst>
          </p:cNvPr>
          <p:cNvSpPr/>
          <p:nvPr/>
        </p:nvSpPr>
        <p:spPr>
          <a:xfrm>
            <a:off x="6459142" y="1569542"/>
            <a:ext cx="2101454" cy="2852439"/>
          </a:xfrm>
          <a:prstGeom prst="roundRect">
            <a:avLst>
              <a:gd name="adj" fmla="val 4969"/>
            </a:avLst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sz="1350" dirty="0"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16" name="ïSľîḍè">
            <a:extLst>
              <a:ext uri="{FF2B5EF4-FFF2-40B4-BE49-F238E27FC236}">
                <a16:creationId xmlns:a16="http://schemas.microsoft.com/office/drawing/2014/main" xmlns="" id="{6F06E78B-D918-46CC-8ADE-79D0BE41CE4E}"/>
              </a:ext>
            </a:extLst>
          </p:cNvPr>
          <p:cNvSpPr/>
          <p:nvPr/>
        </p:nvSpPr>
        <p:spPr>
          <a:xfrm>
            <a:off x="1128117" y="1569542"/>
            <a:ext cx="2101454" cy="2852439"/>
          </a:xfrm>
          <a:prstGeom prst="roundRect">
            <a:avLst>
              <a:gd name="adj" fmla="val 4969"/>
            </a:avLst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sz="1350" dirty="0"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BE54DFBE-80D1-4457-8E1E-B9CC3D0BA2D0}"/>
              </a:ext>
            </a:extLst>
          </p:cNvPr>
          <p:cNvGrpSpPr/>
          <p:nvPr/>
        </p:nvGrpSpPr>
        <p:grpSpPr>
          <a:xfrm>
            <a:off x="1220986" y="1685776"/>
            <a:ext cx="1915715" cy="2600325"/>
            <a:chOff x="1220986" y="1685776"/>
            <a:chExt cx="1915715" cy="2600325"/>
          </a:xfrm>
        </p:grpSpPr>
        <p:sp>
          <p:nvSpPr>
            <p:cNvPr id="9" name="ïSľîḍè">
              <a:extLst>
                <a:ext uri="{FF2B5EF4-FFF2-40B4-BE49-F238E27FC236}">
                  <a16:creationId xmlns:a16="http://schemas.microsoft.com/office/drawing/2014/main" xmlns="" id="{1ACE8131-791B-41DF-8CA2-C5F32A923B24}"/>
                </a:ext>
              </a:extLst>
            </p:cNvPr>
            <p:cNvSpPr/>
            <p:nvPr/>
          </p:nvSpPr>
          <p:spPr>
            <a:xfrm>
              <a:off x="1220986" y="1685776"/>
              <a:ext cx="1915715" cy="2600325"/>
            </a:xfrm>
            <a:prstGeom prst="roundRect">
              <a:avLst>
                <a:gd name="adj" fmla="val 4969"/>
              </a:avLst>
            </a:prstGeom>
            <a:blipFill>
              <a:blip r:embed="rId6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sz="1350" dirty="0">
                <a:solidFill>
                  <a:prstClr val="white"/>
                </a:solidFill>
                <a:latin typeface="Mobitale Versalete"/>
                <a:ea typeface="微软雅黑"/>
              </a:endParaRPr>
            </a:p>
          </p:txBody>
        </p:sp>
        <p:sp>
          <p:nvSpPr>
            <p:cNvPr id="13" name="星形: 十角 12">
              <a:extLst>
                <a:ext uri="{FF2B5EF4-FFF2-40B4-BE49-F238E27FC236}">
                  <a16:creationId xmlns:a16="http://schemas.microsoft.com/office/drawing/2014/main" xmlns="" id="{38AF61BC-2318-4D20-B2B0-25622648B275}"/>
                </a:ext>
              </a:extLst>
            </p:cNvPr>
            <p:cNvSpPr/>
            <p:nvPr/>
          </p:nvSpPr>
          <p:spPr bwMode="auto">
            <a:xfrm>
              <a:off x="1781771" y="2738438"/>
              <a:ext cx="808435" cy="752475"/>
            </a:xfrm>
            <a:prstGeom prst="star10">
              <a:avLst/>
            </a:prstGeom>
            <a:solidFill>
              <a:schemeClr val="accent1">
                <a:alpha val="66000"/>
              </a:schemeClr>
            </a:solidFill>
            <a:ln w="9525" cap="flat" cmpd="sng" algn="ctr">
              <a:solidFill>
                <a:schemeClr val="accent1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defTabSz="685800">
                <a:defRPr/>
              </a:pPr>
              <a:r>
                <a:rPr lang="en-US" altLang="zh-CN" sz="3000">
                  <a:solidFill>
                    <a:prstClr val="white"/>
                  </a:solidFill>
                  <a:latin typeface="Swis721 BlkCn BT" panose="020B0806030502040204" pitchFamily="34" charset="0"/>
                  <a:ea typeface="DFGothic-EB" panose="02010609010101010101" pitchFamily="1" charset="-128"/>
                </a:rPr>
                <a:t>5</a:t>
              </a:r>
              <a:endParaRPr lang="zh-CN" altLang="en-US" sz="3000" dirty="0">
                <a:solidFill>
                  <a:prstClr val="white"/>
                </a:solidFill>
                <a:latin typeface="Swis721 BlkCn BT" panose="020B0806030502040204" pitchFamily="34" charset="0"/>
                <a:ea typeface="DFGothic-EB" panose="02010609010101010101" pitchFamily="1" charset="-128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A293420C-2489-4949-A341-0A0C737C1B03}"/>
              </a:ext>
            </a:extLst>
          </p:cNvPr>
          <p:cNvGrpSpPr/>
          <p:nvPr/>
        </p:nvGrpSpPr>
        <p:grpSpPr>
          <a:xfrm>
            <a:off x="6538318" y="1635919"/>
            <a:ext cx="1915715" cy="2600325"/>
            <a:chOff x="6538318" y="1635919"/>
            <a:chExt cx="1915715" cy="2600325"/>
          </a:xfrm>
        </p:grpSpPr>
        <p:sp>
          <p:nvSpPr>
            <p:cNvPr id="8" name="íŝḷïḓe">
              <a:extLst>
                <a:ext uri="{FF2B5EF4-FFF2-40B4-BE49-F238E27FC236}">
                  <a16:creationId xmlns:a16="http://schemas.microsoft.com/office/drawing/2014/main" xmlns="" id="{CCEC63FC-267B-4699-869C-7B0C63180F6C}"/>
                </a:ext>
              </a:extLst>
            </p:cNvPr>
            <p:cNvSpPr/>
            <p:nvPr/>
          </p:nvSpPr>
          <p:spPr>
            <a:xfrm>
              <a:off x="6538318" y="1635919"/>
              <a:ext cx="1915715" cy="2600325"/>
            </a:xfrm>
            <a:prstGeom prst="roundRect">
              <a:avLst>
                <a:gd name="adj" fmla="val 5678"/>
              </a:avLst>
            </a:prstGeom>
            <a:blipFill>
              <a:blip r:embed="rId7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sz="1350">
                <a:solidFill>
                  <a:prstClr val="white"/>
                </a:solidFill>
                <a:latin typeface="Mobitale Versalete"/>
                <a:ea typeface="微软雅黑"/>
              </a:endParaRPr>
            </a:p>
          </p:txBody>
        </p:sp>
        <p:sp>
          <p:nvSpPr>
            <p:cNvPr id="15" name="星形: 十角 14">
              <a:extLst>
                <a:ext uri="{FF2B5EF4-FFF2-40B4-BE49-F238E27FC236}">
                  <a16:creationId xmlns:a16="http://schemas.microsoft.com/office/drawing/2014/main" xmlns="" id="{1AC74893-E276-437E-8121-264C541B313D}"/>
                </a:ext>
              </a:extLst>
            </p:cNvPr>
            <p:cNvSpPr/>
            <p:nvPr/>
          </p:nvSpPr>
          <p:spPr bwMode="auto">
            <a:xfrm>
              <a:off x="7088387" y="2765822"/>
              <a:ext cx="807244" cy="752475"/>
            </a:xfrm>
            <a:prstGeom prst="star10">
              <a:avLst/>
            </a:prstGeom>
            <a:solidFill>
              <a:srgbClr val="0070C0">
                <a:alpha val="66000"/>
              </a:srgbClr>
            </a:solidFill>
            <a:ln w="9525" cap="rnd" cmpd="sng" algn="ctr">
              <a:solidFill>
                <a:schemeClr val="accent5">
                  <a:lumMod val="2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defTabSz="685800">
                <a:defRPr/>
              </a:pPr>
              <a:r>
                <a:rPr lang="en-US" altLang="zh-CN" sz="3000" dirty="0">
                  <a:solidFill>
                    <a:prstClr val="white"/>
                  </a:solidFill>
                  <a:latin typeface="Swis721 BlkCn BT" panose="020B0806030502040204" pitchFamily="34" charset="0"/>
                  <a:ea typeface="DFGothic-EB" panose="02010609010101010101" pitchFamily="1" charset="-128"/>
                </a:rPr>
                <a:t>5</a:t>
              </a:r>
              <a:endParaRPr lang="zh-CN" altLang="en-US" sz="3000" dirty="0">
                <a:solidFill>
                  <a:prstClr val="white"/>
                </a:solidFill>
                <a:latin typeface="Swis721 BlkCn BT" panose="020B0806030502040204" pitchFamily="34" charset="0"/>
                <a:ea typeface="DFGothic-EB" panose="02010609010101010101" pitchFamily="1" charset="-128"/>
              </a:endParaRPr>
            </a:p>
          </p:txBody>
        </p:sp>
      </p:grpSp>
      <p:sp>
        <p:nvSpPr>
          <p:cNvPr id="21" name="任意多边形 31">
            <a:extLst>
              <a:ext uri="{FF2B5EF4-FFF2-40B4-BE49-F238E27FC236}">
                <a16:creationId xmlns:a16="http://schemas.microsoft.com/office/drawing/2014/main" xmlns="" id="{23007AA3-F08A-4A01-AAEA-05C12F9BEFB6}"/>
              </a:ext>
            </a:extLst>
          </p:cNvPr>
          <p:cNvSpPr/>
          <p:nvPr/>
        </p:nvSpPr>
        <p:spPr>
          <a:xfrm>
            <a:off x="1488280" y="756349"/>
            <a:ext cx="1381126" cy="739814"/>
          </a:xfrm>
          <a:custGeom>
            <a:avLst/>
            <a:gdLst>
              <a:gd name="connsiteX0" fmla="*/ 2073896 w 4510946"/>
              <a:gd name="connsiteY0" fmla="*/ 34 h 2416333"/>
              <a:gd name="connsiteX1" fmla="*/ 3053115 w 4510946"/>
              <a:gd name="connsiteY1" fmla="*/ 668953 h 2416333"/>
              <a:gd name="connsiteX2" fmla="*/ 3952689 w 4510946"/>
              <a:gd name="connsiteY2" fmla="*/ 617083 h 2416333"/>
              <a:gd name="connsiteX3" fmla="*/ 4328051 w 4510946"/>
              <a:gd name="connsiteY3" fmla="*/ 2062967 h 2416333"/>
              <a:gd name="connsiteX4" fmla="*/ 3629101 w 4510946"/>
              <a:gd name="connsiteY4" fmla="*/ 2416333 h 2416333"/>
              <a:gd name="connsiteX5" fmla="*/ 697397 w 4510946"/>
              <a:gd name="connsiteY5" fmla="*/ 2416333 h 2416333"/>
              <a:gd name="connsiteX6" fmla="*/ 56693 w 4510946"/>
              <a:gd name="connsiteY6" fmla="*/ 1443765 h 2416333"/>
              <a:gd name="connsiteX7" fmla="*/ 752407 w 4510946"/>
              <a:gd name="connsiteY7" fmla="*/ 1015836 h 2416333"/>
              <a:gd name="connsiteX8" fmla="*/ 1137476 w 4510946"/>
              <a:gd name="connsiteY8" fmla="*/ 762968 h 2416333"/>
              <a:gd name="connsiteX9" fmla="*/ 1878492 w 4510946"/>
              <a:gd name="connsiteY9" fmla="*/ 20574 h 2416333"/>
              <a:gd name="connsiteX10" fmla="*/ 2073896 w 4510946"/>
              <a:gd name="connsiteY10" fmla="*/ 34 h 241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10946" h="2416333">
                <a:moveTo>
                  <a:pt x="2073896" y="34"/>
                </a:moveTo>
                <a:cubicBezTo>
                  <a:pt x="2513028" y="-3689"/>
                  <a:pt x="2835099" y="291678"/>
                  <a:pt x="3053115" y="668953"/>
                </a:cubicBezTo>
                <a:cubicBezTo>
                  <a:pt x="3053115" y="668953"/>
                  <a:pt x="3496430" y="399876"/>
                  <a:pt x="3952689" y="617083"/>
                </a:cubicBezTo>
                <a:cubicBezTo>
                  <a:pt x="4506024" y="873192"/>
                  <a:pt x="4680761" y="1576683"/>
                  <a:pt x="4328051" y="2062967"/>
                </a:cubicBezTo>
                <a:cubicBezTo>
                  <a:pt x="4185672" y="2257480"/>
                  <a:pt x="3985048" y="2413091"/>
                  <a:pt x="3629101" y="2416333"/>
                </a:cubicBezTo>
                <a:cubicBezTo>
                  <a:pt x="697397" y="2416333"/>
                  <a:pt x="697397" y="2416333"/>
                  <a:pt x="697397" y="2416333"/>
                </a:cubicBezTo>
                <a:cubicBezTo>
                  <a:pt x="189364" y="2416333"/>
                  <a:pt x="-137459" y="1923566"/>
                  <a:pt x="56693" y="1443765"/>
                </a:cubicBezTo>
                <a:cubicBezTo>
                  <a:pt x="189364" y="1129302"/>
                  <a:pt x="522660" y="986659"/>
                  <a:pt x="752407" y="1015836"/>
                </a:cubicBezTo>
                <a:cubicBezTo>
                  <a:pt x="752407" y="1015836"/>
                  <a:pt x="855955" y="863467"/>
                  <a:pt x="1137476" y="762968"/>
                </a:cubicBezTo>
                <a:cubicBezTo>
                  <a:pt x="1195722" y="383666"/>
                  <a:pt x="1512838" y="91896"/>
                  <a:pt x="1878492" y="20574"/>
                </a:cubicBezTo>
                <a:cubicBezTo>
                  <a:pt x="1946041" y="7202"/>
                  <a:pt x="2011163" y="566"/>
                  <a:pt x="2073896" y="34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altLang="zh-CN" sz="1350" dirty="0">
              <a:solidFill>
                <a:prstClr val="white"/>
              </a:solidFill>
              <a:latin typeface="Calibri" panose="020F0502020204030204" pitchFamily="34" charset="0"/>
              <a:ea typeface="微软雅黑"/>
              <a:cs typeface="+mn-ea"/>
            </a:endParaRPr>
          </a:p>
          <a:p>
            <a:pPr algn="ctr" defTabSz="685800"/>
            <a:r>
              <a:rPr lang="zh-CN" altLang="en-US" sz="1350" dirty="0">
                <a:solidFill>
                  <a:prstClr val="white"/>
                </a:solidFill>
                <a:latin typeface="Calibri" panose="020F0502020204030204" pitchFamily="34" charset="0"/>
                <a:ea typeface="微软雅黑"/>
                <a:cs typeface="+mn-ea"/>
              </a:rPr>
              <a:t>专业技术</a:t>
            </a:r>
            <a:endParaRPr lang="en-US" altLang="zh-CN" sz="1350" dirty="0">
              <a:solidFill>
                <a:prstClr val="white"/>
              </a:solidFill>
              <a:latin typeface="Calibri" panose="020F0502020204030204" pitchFamily="34" charset="0"/>
              <a:ea typeface="微软雅黑"/>
              <a:cs typeface="+mn-ea"/>
            </a:endParaRPr>
          </a:p>
        </p:txBody>
      </p:sp>
      <p:sp>
        <p:nvSpPr>
          <p:cNvPr id="22" name="ïSľîḍè">
            <a:extLst>
              <a:ext uri="{FF2B5EF4-FFF2-40B4-BE49-F238E27FC236}">
                <a16:creationId xmlns:a16="http://schemas.microsoft.com/office/drawing/2014/main" xmlns="" id="{31EB7D01-04CE-43F1-8B5B-2CF127895A6E}"/>
              </a:ext>
            </a:extLst>
          </p:cNvPr>
          <p:cNvSpPr/>
          <p:nvPr/>
        </p:nvSpPr>
        <p:spPr>
          <a:xfrm>
            <a:off x="3810595" y="1569542"/>
            <a:ext cx="2101454" cy="2852439"/>
          </a:xfrm>
          <a:prstGeom prst="roundRect">
            <a:avLst>
              <a:gd name="adj" fmla="val 4969"/>
            </a:avLst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sz="1350" dirty="0"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24" name="任意多边形 31">
            <a:extLst>
              <a:ext uri="{FF2B5EF4-FFF2-40B4-BE49-F238E27FC236}">
                <a16:creationId xmlns:a16="http://schemas.microsoft.com/office/drawing/2014/main" xmlns="" id="{9297687A-964D-48C5-86E4-D1700A87B122}"/>
              </a:ext>
            </a:extLst>
          </p:cNvPr>
          <p:cNvSpPr/>
          <p:nvPr/>
        </p:nvSpPr>
        <p:spPr>
          <a:xfrm>
            <a:off x="4153495" y="756349"/>
            <a:ext cx="1381126" cy="739814"/>
          </a:xfrm>
          <a:custGeom>
            <a:avLst/>
            <a:gdLst>
              <a:gd name="connsiteX0" fmla="*/ 2073896 w 4510946"/>
              <a:gd name="connsiteY0" fmla="*/ 34 h 2416333"/>
              <a:gd name="connsiteX1" fmla="*/ 3053115 w 4510946"/>
              <a:gd name="connsiteY1" fmla="*/ 668953 h 2416333"/>
              <a:gd name="connsiteX2" fmla="*/ 3952689 w 4510946"/>
              <a:gd name="connsiteY2" fmla="*/ 617083 h 2416333"/>
              <a:gd name="connsiteX3" fmla="*/ 4328051 w 4510946"/>
              <a:gd name="connsiteY3" fmla="*/ 2062967 h 2416333"/>
              <a:gd name="connsiteX4" fmla="*/ 3629101 w 4510946"/>
              <a:gd name="connsiteY4" fmla="*/ 2416333 h 2416333"/>
              <a:gd name="connsiteX5" fmla="*/ 697397 w 4510946"/>
              <a:gd name="connsiteY5" fmla="*/ 2416333 h 2416333"/>
              <a:gd name="connsiteX6" fmla="*/ 56693 w 4510946"/>
              <a:gd name="connsiteY6" fmla="*/ 1443765 h 2416333"/>
              <a:gd name="connsiteX7" fmla="*/ 752407 w 4510946"/>
              <a:gd name="connsiteY7" fmla="*/ 1015836 h 2416333"/>
              <a:gd name="connsiteX8" fmla="*/ 1137476 w 4510946"/>
              <a:gd name="connsiteY8" fmla="*/ 762968 h 2416333"/>
              <a:gd name="connsiteX9" fmla="*/ 1878492 w 4510946"/>
              <a:gd name="connsiteY9" fmla="*/ 20574 h 2416333"/>
              <a:gd name="connsiteX10" fmla="*/ 2073896 w 4510946"/>
              <a:gd name="connsiteY10" fmla="*/ 34 h 241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10946" h="2416333">
                <a:moveTo>
                  <a:pt x="2073896" y="34"/>
                </a:moveTo>
                <a:cubicBezTo>
                  <a:pt x="2513028" y="-3689"/>
                  <a:pt x="2835099" y="291678"/>
                  <a:pt x="3053115" y="668953"/>
                </a:cubicBezTo>
                <a:cubicBezTo>
                  <a:pt x="3053115" y="668953"/>
                  <a:pt x="3496430" y="399876"/>
                  <a:pt x="3952689" y="617083"/>
                </a:cubicBezTo>
                <a:cubicBezTo>
                  <a:pt x="4506024" y="873192"/>
                  <a:pt x="4680761" y="1576683"/>
                  <a:pt x="4328051" y="2062967"/>
                </a:cubicBezTo>
                <a:cubicBezTo>
                  <a:pt x="4185672" y="2257480"/>
                  <a:pt x="3985048" y="2413091"/>
                  <a:pt x="3629101" y="2416333"/>
                </a:cubicBezTo>
                <a:cubicBezTo>
                  <a:pt x="697397" y="2416333"/>
                  <a:pt x="697397" y="2416333"/>
                  <a:pt x="697397" y="2416333"/>
                </a:cubicBezTo>
                <a:cubicBezTo>
                  <a:pt x="189364" y="2416333"/>
                  <a:pt x="-137459" y="1923566"/>
                  <a:pt x="56693" y="1443765"/>
                </a:cubicBezTo>
                <a:cubicBezTo>
                  <a:pt x="189364" y="1129302"/>
                  <a:pt x="522660" y="986659"/>
                  <a:pt x="752407" y="1015836"/>
                </a:cubicBezTo>
                <a:cubicBezTo>
                  <a:pt x="752407" y="1015836"/>
                  <a:pt x="855955" y="863467"/>
                  <a:pt x="1137476" y="762968"/>
                </a:cubicBezTo>
                <a:cubicBezTo>
                  <a:pt x="1195722" y="383666"/>
                  <a:pt x="1512838" y="91896"/>
                  <a:pt x="1878492" y="20574"/>
                </a:cubicBezTo>
                <a:cubicBezTo>
                  <a:pt x="1946041" y="7202"/>
                  <a:pt x="2011163" y="566"/>
                  <a:pt x="2073896" y="34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altLang="zh-CN" sz="1350" dirty="0">
              <a:solidFill>
                <a:prstClr val="white"/>
              </a:solidFill>
              <a:latin typeface="Calibri" panose="020F0502020204030204" pitchFamily="34" charset="0"/>
              <a:ea typeface="微软雅黑"/>
              <a:cs typeface="+mn-ea"/>
            </a:endParaRPr>
          </a:p>
          <a:p>
            <a:pPr algn="ctr" defTabSz="685800"/>
            <a:r>
              <a:rPr lang="zh-CN" altLang="en-US" sz="1350" dirty="0">
                <a:solidFill>
                  <a:prstClr val="white"/>
                </a:solidFill>
                <a:latin typeface="Calibri" panose="020F0502020204030204" pitchFamily="34" charset="0"/>
                <a:ea typeface="微软雅黑"/>
                <a:cs typeface="+mn-ea"/>
              </a:rPr>
              <a:t>软件著作权</a:t>
            </a:r>
            <a:endParaRPr lang="en-US" altLang="zh-CN" sz="1350" dirty="0">
              <a:solidFill>
                <a:prstClr val="white"/>
              </a:solidFill>
              <a:latin typeface="Calibri" panose="020F0502020204030204" pitchFamily="34" charset="0"/>
              <a:ea typeface="微软雅黑"/>
              <a:cs typeface="+mn-ea"/>
            </a:endParaRPr>
          </a:p>
        </p:txBody>
      </p:sp>
      <p:sp>
        <p:nvSpPr>
          <p:cNvPr id="25" name="任意多边形 31">
            <a:extLst>
              <a:ext uri="{FF2B5EF4-FFF2-40B4-BE49-F238E27FC236}">
                <a16:creationId xmlns:a16="http://schemas.microsoft.com/office/drawing/2014/main" xmlns="" id="{D2C51E86-4B78-4D80-BA44-1CFB6BF4394B}"/>
              </a:ext>
            </a:extLst>
          </p:cNvPr>
          <p:cNvSpPr/>
          <p:nvPr/>
        </p:nvSpPr>
        <p:spPr>
          <a:xfrm>
            <a:off x="6801446" y="756349"/>
            <a:ext cx="1381126" cy="739814"/>
          </a:xfrm>
          <a:custGeom>
            <a:avLst/>
            <a:gdLst>
              <a:gd name="connsiteX0" fmla="*/ 2073896 w 4510946"/>
              <a:gd name="connsiteY0" fmla="*/ 34 h 2416333"/>
              <a:gd name="connsiteX1" fmla="*/ 3053115 w 4510946"/>
              <a:gd name="connsiteY1" fmla="*/ 668953 h 2416333"/>
              <a:gd name="connsiteX2" fmla="*/ 3952689 w 4510946"/>
              <a:gd name="connsiteY2" fmla="*/ 617083 h 2416333"/>
              <a:gd name="connsiteX3" fmla="*/ 4328051 w 4510946"/>
              <a:gd name="connsiteY3" fmla="*/ 2062967 h 2416333"/>
              <a:gd name="connsiteX4" fmla="*/ 3629101 w 4510946"/>
              <a:gd name="connsiteY4" fmla="*/ 2416333 h 2416333"/>
              <a:gd name="connsiteX5" fmla="*/ 697397 w 4510946"/>
              <a:gd name="connsiteY5" fmla="*/ 2416333 h 2416333"/>
              <a:gd name="connsiteX6" fmla="*/ 56693 w 4510946"/>
              <a:gd name="connsiteY6" fmla="*/ 1443765 h 2416333"/>
              <a:gd name="connsiteX7" fmla="*/ 752407 w 4510946"/>
              <a:gd name="connsiteY7" fmla="*/ 1015836 h 2416333"/>
              <a:gd name="connsiteX8" fmla="*/ 1137476 w 4510946"/>
              <a:gd name="connsiteY8" fmla="*/ 762968 h 2416333"/>
              <a:gd name="connsiteX9" fmla="*/ 1878492 w 4510946"/>
              <a:gd name="connsiteY9" fmla="*/ 20574 h 2416333"/>
              <a:gd name="connsiteX10" fmla="*/ 2073896 w 4510946"/>
              <a:gd name="connsiteY10" fmla="*/ 34 h 241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10946" h="2416333">
                <a:moveTo>
                  <a:pt x="2073896" y="34"/>
                </a:moveTo>
                <a:cubicBezTo>
                  <a:pt x="2513028" y="-3689"/>
                  <a:pt x="2835099" y="291678"/>
                  <a:pt x="3053115" y="668953"/>
                </a:cubicBezTo>
                <a:cubicBezTo>
                  <a:pt x="3053115" y="668953"/>
                  <a:pt x="3496430" y="399876"/>
                  <a:pt x="3952689" y="617083"/>
                </a:cubicBezTo>
                <a:cubicBezTo>
                  <a:pt x="4506024" y="873192"/>
                  <a:pt x="4680761" y="1576683"/>
                  <a:pt x="4328051" y="2062967"/>
                </a:cubicBezTo>
                <a:cubicBezTo>
                  <a:pt x="4185672" y="2257480"/>
                  <a:pt x="3985048" y="2413091"/>
                  <a:pt x="3629101" y="2416333"/>
                </a:cubicBezTo>
                <a:cubicBezTo>
                  <a:pt x="697397" y="2416333"/>
                  <a:pt x="697397" y="2416333"/>
                  <a:pt x="697397" y="2416333"/>
                </a:cubicBezTo>
                <a:cubicBezTo>
                  <a:pt x="189364" y="2416333"/>
                  <a:pt x="-137459" y="1923566"/>
                  <a:pt x="56693" y="1443765"/>
                </a:cubicBezTo>
                <a:cubicBezTo>
                  <a:pt x="189364" y="1129302"/>
                  <a:pt x="522660" y="986659"/>
                  <a:pt x="752407" y="1015836"/>
                </a:cubicBezTo>
                <a:cubicBezTo>
                  <a:pt x="752407" y="1015836"/>
                  <a:pt x="855955" y="863467"/>
                  <a:pt x="1137476" y="762968"/>
                </a:cubicBezTo>
                <a:cubicBezTo>
                  <a:pt x="1195722" y="383666"/>
                  <a:pt x="1512838" y="91896"/>
                  <a:pt x="1878492" y="20574"/>
                </a:cubicBezTo>
                <a:cubicBezTo>
                  <a:pt x="1946041" y="7202"/>
                  <a:pt x="2011163" y="566"/>
                  <a:pt x="2073896" y="34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en-US" altLang="zh-CN" sz="1350" dirty="0">
              <a:solidFill>
                <a:prstClr val="white"/>
              </a:solidFill>
              <a:latin typeface="Calibri" panose="020F0502020204030204" pitchFamily="34" charset="0"/>
              <a:ea typeface="微软雅黑"/>
              <a:cs typeface="+mn-ea"/>
            </a:endParaRPr>
          </a:p>
          <a:p>
            <a:pPr algn="ctr" defTabSz="685800"/>
            <a:r>
              <a:rPr lang="zh-CN" altLang="en-US" sz="1350" dirty="0">
                <a:solidFill>
                  <a:prstClr val="white"/>
                </a:solidFill>
                <a:latin typeface="Calibri" panose="020F0502020204030204" pitchFamily="34" charset="0"/>
                <a:ea typeface="微软雅黑"/>
                <a:cs typeface="+mn-ea"/>
              </a:rPr>
              <a:t>注册商标</a:t>
            </a:r>
            <a:endParaRPr lang="en-US" altLang="zh-CN" sz="1350" dirty="0">
              <a:solidFill>
                <a:prstClr val="white"/>
              </a:solidFill>
              <a:latin typeface="Calibri" panose="020F0502020204030204" pitchFamily="34" charset="0"/>
              <a:ea typeface="微软雅黑"/>
              <a:cs typeface="+mn-ea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CC1E36A4-6ED4-455D-BFCC-107BCA77159E}"/>
              </a:ext>
            </a:extLst>
          </p:cNvPr>
          <p:cNvGrpSpPr/>
          <p:nvPr/>
        </p:nvGrpSpPr>
        <p:grpSpPr>
          <a:xfrm>
            <a:off x="3926682" y="1635919"/>
            <a:ext cx="1914525" cy="2600325"/>
            <a:chOff x="3926682" y="1635919"/>
            <a:chExt cx="1914525" cy="2600325"/>
          </a:xfrm>
        </p:grpSpPr>
        <p:sp>
          <p:nvSpPr>
            <p:cNvPr id="7" name="iš1îḑè">
              <a:extLst>
                <a:ext uri="{FF2B5EF4-FFF2-40B4-BE49-F238E27FC236}">
                  <a16:creationId xmlns:a16="http://schemas.microsoft.com/office/drawing/2014/main" xmlns="" id="{55CB396E-4C82-45B3-B7EB-8A77C733E3CA}"/>
                </a:ext>
              </a:extLst>
            </p:cNvPr>
            <p:cNvSpPr/>
            <p:nvPr/>
          </p:nvSpPr>
          <p:spPr>
            <a:xfrm>
              <a:off x="3926682" y="1635919"/>
              <a:ext cx="1914525" cy="2600325"/>
            </a:xfrm>
            <a:prstGeom prst="roundRect">
              <a:avLst>
                <a:gd name="adj" fmla="val 5323"/>
              </a:avLst>
            </a:prstGeom>
            <a:blipFill>
              <a:blip r:embed="rId8"/>
              <a:stretch>
                <a:fillRect/>
              </a:stretch>
            </a:blipFill>
            <a:ln w="12700" cap="flat" cmpd="sng" algn="ctr">
              <a:noFill/>
              <a:prstDash val="solid"/>
              <a:miter lim="800000"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685800">
                <a:defRPr/>
              </a:pPr>
              <a:endParaRPr sz="1350">
                <a:solidFill>
                  <a:prstClr val="white"/>
                </a:solidFill>
                <a:latin typeface="Mobitale Versalete"/>
                <a:ea typeface="微软雅黑"/>
              </a:endParaRPr>
            </a:p>
          </p:txBody>
        </p:sp>
        <p:sp>
          <p:nvSpPr>
            <p:cNvPr id="14" name="星形: 十角 13">
              <a:extLst>
                <a:ext uri="{FF2B5EF4-FFF2-40B4-BE49-F238E27FC236}">
                  <a16:creationId xmlns:a16="http://schemas.microsoft.com/office/drawing/2014/main" xmlns="" id="{0B24186C-CE24-4CFB-BF90-7A01F72A1B57}"/>
                </a:ext>
              </a:extLst>
            </p:cNvPr>
            <p:cNvSpPr/>
            <p:nvPr/>
          </p:nvSpPr>
          <p:spPr bwMode="auto">
            <a:xfrm>
              <a:off x="4476154" y="2762250"/>
              <a:ext cx="956905" cy="752475"/>
            </a:xfrm>
            <a:prstGeom prst="star10">
              <a:avLst/>
            </a:prstGeom>
            <a:solidFill>
              <a:schemeClr val="accent2">
                <a:alpha val="66000"/>
              </a:schemeClr>
            </a:solidFill>
            <a:ln w="9525" cap="flat" cmpd="sng" algn="ctr">
              <a:solidFill>
                <a:schemeClr val="accent2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 defTabSz="685800">
                <a:defRPr/>
              </a:pPr>
              <a:r>
                <a:rPr lang="en-US" altLang="zh-CN" sz="3000" dirty="0">
                  <a:solidFill>
                    <a:prstClr val="white"/>
                  </a:solidFill>
                  <a:latin typeface="Swis721 BlkCn BT" panose="020B0806030502040204" pitchFamily="34" charset="0"/>
                  <a:ea typeface="DFGothic-EB" panose="02010609010101010101" pitchFamily="1" charset="-128"/>
                </a:rPr>
                <a:t>23</a:t>
              </a:r>
              <a:endParaRPr lang="zh-CN" altLang="en-US" sz="3000" dirty="0">
                <a:solidFill>
                  <a:prstClr val="white"/>
                </a:solidFill>
                <a:latin typeface="Swis721 BlkCn BT" panose="020B0806030502040204" pitchFamily="34" charset="0"/>
                <a:ea typeface="DFGothic-EB" panose="02010609010101010101" pitchFamily="1" charset="-128"/>
              </a:endParaRPr>
            </a:p>
          </p:txBody>
        </p: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552B7E16-7067-4388-A96A-ED947CD40EB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075" y="3909588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251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900"/>
                            </p:stCondLst>
                            <p:childTnLst>
                              <p:par>
                                <p:cTn id="2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00"/>
                            </p:stCondLst>
                            <p:childTnLst>
                              <p:par>
                                <p:cTn id="25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400"/>
                            </p:stCondLst>
                            <p:childTnLst>
                              <p:par>
                                <p:cTn id="3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900"/>
                            </p:stCondLst>
                            <p:childTnLst>
                              <p:par>
                                <p:cTn id="3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6" grpId="0" animBg="1"/>
      <p:bldP spid="21" grpId="0" animBg="1"/>
      <p:bldP spid="22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CFCC11AE-F7CA-42CB-B69F-0A45B74C1CB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"/>
            <a:ext cx="9144000" cy="5138928"/>
          </a:xfrm>
          <a:prstGeom prst="rect">
            <a:avLst/>
          </a:prstGeom>
        </p:spPr>
      </p:pic>
      <p:cxnSp>
        <p:nvCxnSpPr>
          <p:cNvPr id="54" name="直线连接符 53"/>
          <p:cNvCxnSpPr>
            <a:cxnSpLocks/>
          </p:cNvCxnSpPr>
          <p:nvPr/>
        </p:nvCxnSpPr>
        <p:spPr>
          <a:xfrm flipH="1">
            <a:off x="2286279" y="2320433"/>
            <a:ext cx="1520740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线连接符 56"/>
          <p:cNvCxnSpPr/>
          <p:nvPr/>
        </p:nvCxnSpPr>
        <p:spPr>
          <a:xfrm flipV="1">
            <a:off x="3804692" y="2310927"/>
            <a:ext cx="0" cy="1970477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直线连接符 63"/>
          <p:cNvCxnSpPr>
            <a:cxnSpLocks/>
          </p:cNvCxnSpPr>
          <p:nvPr/>
        </p:nvCxnSpPr>
        <p:spPr>
          <a:xfrm>
            <a:off x="5639814" y="2315671"/>
            <a:ext cx="1525345" cy="4762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线连接符 64"/>
          <p:cNvCxnSpPr/>
          <p:nvPr/>
        </p:nvCxnSpPr>
        <p:spPr>
          <a:xfrm flipH="1" flipV="1">
            <a:off x="5642139" y="2310927"/>
            <a:ext cx="0" cy="1970477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直线连接符 66"/>
          <p:cNvCxnSpPr>
            <a:cxnSpLocks/>
          </p:cNvCxnSpPr>
          <p:nvPr/>
        </p:nvCxnSpPr>
        <p:spPr>
          <a:xfrm>
            <a:off x="3807019" y="3309672"/>
            <a:ext cx="1838499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/>
          <p:cNvCxnSpPr>
            <a:endCxn id="40" idx="3"/>
          </p:cNvCxnSpPr>
          <p:nvPr/>
        </p:nvCxnSpPr>
        <p:spPr>
          <a:xfrm flipH="1">
            <a:off x="2014091" y="1705085"/>
            <a:ext cx="276950" cy="6447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直线连接符 81"/>
          <p:cNvCxnSpPr/>
          <p:nvPr/>
        </p:nvCxnSpPr>
        <p:spPr>
          <a:xfrm flipV="1">
            <a:off x="2283953" y="1695579"/>
            <a:ext cx="0" cy="1118692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线连接符 82"/>
          <p:cNvCxnSpPr>
            <a:endCxn id="49" idx="3"/>
          </p:cNvCxnSpPr>
          <p:nvPr/>
        </p:nvCxnSpPr>
        <p:spPr>
          <a:xfrm flipH="1">
            <a:off x="2007426" y="2822315"/>
            <a:ext cx="285043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线连接符 92"/>
          <p:cNvCxnSpPr>
            <a:cxnSpLocks/>
          </p:cNvCxnSpPr>
          <p:nvPr/>
        </p:nvCxnSpPr>
        <p:spPr>
          <a:xfrm flipH="1">
            <a:off x="2014092" y="4279427"/>
            <a:ext cx="1787222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线连接符 101"/>
          <p:cNvCxnSpPr>
            <a:cxnSpLocks/>
          </p:cNvCxnSpPr>
          <p:nvPr/>
        </p:nvCxnSpPr>
        <p:spPr>
          <a:xfrm flipH="1" flipV="1">
            <a:off x="5656208" y="4279722"/>
            <a:ext cx="1776532" cy="1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直线连接符 104"/>
          <p:cNvCxnSpPr>
            <a:cxnSpLocks/>
          </p:cNvCxnSpPr>
          <p:nvPr/>
        </p:nvCxnSpPr>
        <p:spPr>
          <a:xfrm>
            <a:off x="7158071" y="1728416"/>
            <a:ext cx="274668" cy="6447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直线连接符 105"/>
          <p:cNvCxnSpPr/>
          <p:nvPr/>
        </p:nvCxnSpPr>
        <p:spPr>
          <a:xfrm flipH="1" flipV="1">
            <a:off x="7165159" y="1734863"/>
            <a:ext cx="0" cy="1118692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线连接符 106"/>
          <p:cNvCxnSpPr>
            <a:cxnSpLocks/>
          </p:cNvCxnSpPr>
          <p:nvPr/>
        </p:nvCxnSpPr>
        <p:spPr>
          <a:xfrm flipV="1">
            <a:off x="7156643" y="2860757"/>
            <a:ext cx="276096" cy="842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矩形 59">
            <a:extLst>
              <a:ext uri="{FF2B5EF4-FFF2-40B4-BE49-F238E27FC236}">
                <a16:creationId xmlns:a16="http://schemas.microsoft.com/office/drawing/2014/main" xmlns="" id="{282A2628-ABE0-4F47-A08B-3D860A514E5D}"/>
              </a:ext>
            </a:extLst>
          </p:cNvPr>
          <p:cNvSpPr/>
          <p:nvPr/>
        </p:nvSpPr>
        <p:spPr>
          <a:xfrm>
            <a:off x="3575855" y="297762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人员服务体系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6E4DA67F-98F4-4E65-B7EF-FF9656B27E9F}"/>
              </a:ext>
            </a:extLst>
          </p:cNvPr>
          <p:cNvGrpSpPr/>
          <p:nvPr/>
        </p:nvGrpSpPr>
        <p:grpSpPr>
          <a:xfrm>
            <a:off x="5847253" y="1374051"/>
            <a:ext cx="971662" cy="971664"/>
            <a:chOff x="5847253" y="1374051"/>
            <a:chExt cx="971662" cy="971664"/>
          </a:xfrm>
        </p:grpSpPr>
        <p:sp>
          <p:nvSpPr>
            <p:cNvPr id="37" name="椭圆 36"/>
            <p:cNvSpPr/>
            <p:nvPr/>
          </p:nvSpPr>
          <p:spPr>
            <a:xfrm>
              <a:off x="5847253" y="1374051"/>
              <a:ext cx="971662" cy="971664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68" name="椭圆 67">
              <a:extLst>
                <a:ext uri="{FF2B5EF4-FFF2-40B4-BE49-F238E27FC236}">
                  <a16:creationId xmlns:a16="http://schemas.microsoft.com/office/drawing/2014/main" xmlns="" id="{FB1994D8-DF24-473F-9053-2C6C984CF793}"/>
                </a:ext>
              </a:extLst>
            </p:cNvPr>
            <p:cNvSpPr/>
            <p:nvPr/>
          </p:nvSpPr>
          <p:spPr>
            <a:xfrm>
              <a:off x="5944681" y="1463246"/>
              <a:ext cx="793272" cy="793274"/>
            </a:xfrm>
            <a:prstGeom prst="ellipse">
              <a:avLst/>
            </a:prstGeom>
            <a:blipFill rotWithShape="1">
              <a:blip r:embed="rId5"/>
              <a:stretch>
                <a:fillRect/>
              </a:stretch>
            </a:blip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00" b="1"/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A3C68736-6362-4F02-AB0B-0D5F68207AE2}"/>
              </a:ext>
            </a:extLst>
          </p:cNvPr>
          <p:cNvGrpSpPr/>
          <p:nvPr/>
        </p:nvGrpSpPr>
        <p:grpSpPr>
          <a:xfrm>
            <a:off x="7419636" y="863653"/>
            <a:ext cx="926478" cy="926480"/>
            <a:chOff x="7419636" y="1151765"/>
            <a:chExt cx="926478" cy="926480"/>
          </a:xfrm>
        </p:grpSpPr>
        <p:sp>
          <p:nvSpPr>
            <p:cNvPr id="69" name="椭圆 68">
              <a:extLst>
                <a:ext uri="{FF2B5EF4-FFF2-40B4-BE49-F238E27FC236}">
                  <a16:creationId xmlns:a16="http://schemas.microsoft.com/office/drawing/2014/main" xmlns="" id="{0E8C31E4-F9E6-49FC-8301-D431CE42A983}"/>
                </a:ext>
              </a:extLst>
            </p:cNvPr>
            <p:cNvSpPr/>
            <p:nvPr/>
          </p:nvSpPr>
          <p:spPr>
            <a:xfrm>
              <a:off x="7419636" y="1151765"/>
              <a:ext cx="926478" cy="926480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72" name="椭圆 71">
              <a:extLst>
                <a:ext uri="{FF2B5EF4-FFF2-40B4-BE49-F238E27FC236}">
                  <a16:creationId xmlns:a16="http://schemas.microsoft.com/office/drawing/2014/main" xmlns="" id="{DB4B6686-A34A-4DDA-B1C8-B8BC7AB1EC2A}"/>
                </a:ext>
              </a:extLst>
            </p:cNvPr>
            <p:cNvSpPr/>
            <p:nvPr/>
          </p:nvSpPr>
          <p:spPr>
            <a:xfrm>
              <a:off x="7512533" y="1236812"/>
              <a:ext cx="756383" cy="756385"/>
            </a:xfrm>
            <a:prstGeom prst="ellipse">
              <a:avLst/>
            </a:prstGeom>
            <a:blipFill rotWithShape="1">
              <a:blip r:embed="rId6"/>
              <a:stretch>
                <a:fillRect/>
              </a:stretch>
            </a:blip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00" b="1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C18FBEF0-34F7-4D96-A903-597B5B5ED168}"/>
              </a:ext>
            </a:extLst>
          </p:cNvPr>
          <p:cNvGrpSpPr/>
          <p:nvPr/>
        </p:nvGrpSpPr>
        <p:grpSpPr>
          <a:xfrm>
            <a:off x="7419636" y="2017548"/>
            <a:ext cx="926478" cy="926480"/>
            <a:chOff x="7419636" y="2305660"/>
            <a:chExt cx="926478" cy="926480"/>
          </a:xfrm>
        </p:grpSpPr>
        <p:sp>
          <p:nvSpPr>
            <p:cNvPr id="74" name="椭圆 73">
              <a:extLst>
                <a:ext uri="{FF2B5EF4-FFF2-40B4-BE49-F238E27FC236}">
                  <a16:creationId xmlns:a16="http://schemas.microsoft.com/office/drawing/2014/main" xmlns="" id="{ACB0247C-C43E-4A17-8B9D-FFB45C979BD2}"/>
                </a:ext>
              </a:extLst>
            </p:cNvPr>
            <p:cNvSpPr/>
            <p:nvPr/>
          </p:nvSpPr>
          <p:spPr>
            <a:xfrm>
              <a:off x="7419636" y="2305660"/>
              <a:ext cx="926478" cy="926480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75" name="椭圆 74">
              <a:extLst>
                <a:ext uri="{FF2B5EF4-FFF2-40B4-BE49-F238E27FC236}">
                  <a16:creationId xmlns:a16="http://schemas.microsoft.com/office/drawing/2014/main" xmlns="" id="{DB89B3E4-87B0-4D24-8EA0-7FFA9BFE8033}"/>
                </a:ext>
              </a:extLst>
            </p:cNvPr>
            <p:cNvSpPr/>
            <p:nvPr/>
          </p:nvSpPr>
          <p:spPr>
            <a:xfrm>
              <a:off x="7512533" y="2390707"/>
              <a:ext cx="756383" cy="756385"/>
            </a:xfrm>
            <a:prstGeom prst="ellipse">
              <a:avLst/>
            </a:prstGeom>
            <a:blipFill rotWithShape="1">
              <a:blip r:embed="rId7"/>
              <a:stretch>
                <a:fillRect/>
              </a:stretch>
            </a:blip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00" b="1"/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5EE464E7-7C98-4B1A-8761-16D0FB4DCD6B}"/>
              </a:ext>
            </a:extLst>
          </p:cNvPr>
          <p:cNvGrpSpPr/>
          <p:nvPr/>
        </p:nvGrpSpPr>
        <p:grpSpPr>
          <a:xfrm>
            <a:off x="7419636" y="3424487"/>
            <a:ext cx="926478" cy="926480"/>
            <a:chOff x="7419636" y="3424487"/>
            <a:chExt cx="926478" cy="926480"/>
          </a:xfrm>
        </p:grpSpPr>
        <p:sp>
          <p:nvSpPr>
            <p:cNvPr id="77" name="椭圆 76">
              <a:extLst>
                <a:ext uri="{FF2B5EF4-FFF2-40B4-BE49-F238E27FC236}">
                  <a16:creationId xmlns:a16="http://schemas.microsoft.com/office/drawing/2014/main" xmlns="" id="{D5B3CD0A-68C7-4FEE-8F9C-99798213E45D}"/>
                </a:ext>
              </a:extLst>
            </p:cNvPr>
            <p:cNvSpPr/>
            <p:nvPr/>
          </p:nvSpPr>
          <p:spPr>
            <a:xfrm>
              <a:off x="7419636" y="3424487"/>
              <a:ext cx="926478" cy="926480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78" name="椭圆 77">
              <a:extLst>
                <a:ext uri="{FF2B5EF4-FFF2-40B4-BE49-F238E27FC236}">
                  <a16:creationId xmlns:a16="http://schemas.microsoft.com/office/drawing/2014/main" xmlns="" id="{6DDD0495-79BA-4F52-AF22-119FC3F4A25B}"/>
                </a:ext>
              </a:extLst>
            </p:cNvPr>
            <p:cNvSpPr/>
            <p:nvPr/>
          </p:nvSpPr>
          <p:spPr>
            <a:xfrm>
              <a:off x="7512533" y="3509534"/>
              <a:ext cx="756383" cy="756385"/>
            </a:xfrm>
            <a:prstGeom prst="ellipse">
              <a:avLst/>
            </a:prstGeom>
            <a:blipFill rotWithShape="1">
              <a:blip r:embed="rId8"/>
              <a:stretch>
                <a:fillRect/>
              </a:stretch>
            </a:blip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00" b="1"/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A7D03EC6-548D-4D49-9792-2A93983AFD9F}"/>
              </a:ext>
            </a:extLst>
          </p:cNvPr>
          <p:cNvGrpSpPr/>
          <p:nvPr/>
        </p:nvGrpSpPr>
        <p:grpSpPr>
          <a:xfrm>
            <a:off x="5847253" y="3273380"/>
            <a:ext cx="971662" cy="971664"/>
            <a:chOff x="5847253" y="3273380"/>
            <a:chExt cx="971662" cy="971664"/>
          </a:xfrm>
        </p:grpSpPr>
        <p:sp>
          <p:nvSpPr>
            <p:cNvPr id="92" name="椭圆 91">
              <a:extLst>
                <a:ext uri="{FF2B5EF4-FFF2-40B4-BE49-F238E27FC236}">
                  <a16:creationId xmlns:a16="http://schemas.microsoft.com/office/drawing/2014/main" xmlns="" id="{D7E41E97-E56B-4E11-A60E-FA0A03F6813A}"/>
                </a:ext>
              </a:extLst>
            </p:cNvPr>
            <p:cNvSpPr/>
            <p:nvPr/>
          </p:nvSpPr>
          <p:spPr>
            <a:xfrm>
              <a:off x="5847253" y="3273380"/>
              <a:ext cx="971662" cy="971664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94" name="椭圆 93">
              <a:extLst>
                <a:ext uri="{FF2B5EF4-FFF2-40B4-BE49-F238E27FC236}">
                  <a16:creationId xmlns:a16="http://schemas.microsoft.com/office/drawing/2014/main" xmlns="" id="{BE95ADA4-821F-4B74-8DBD-33EB650294D9}"/>
                </a:ext>
              </a:extLst>
            </p:cNvPr>
            <p:cNvSpPr/>
            <p:nvPr/>
          </p:nvSpPr>
          <p:spPr>
            <a:xfrm>
              <a:off x="5944681" y="3362575"/>
              <a:ext cx="793272" cy="793274"/>
            </a:xfrm>
            <a:prstGeom prst="ellipse">
              <a:avLst/>
            </a:prstGeom>
            <a:blipFill rotWithShape="1">
              <a:blip r:embed="rId8"/>
              <a:stretch>
                <a:fillRect/>
              </a:stretch>
            </a:blip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00" b="1"/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E4CE5E9F-C49E-4AA2-8368-614488D32A8C}"/>
              </a:ext>
            </a:extLst>
          </p:cNvPr>
          <p:cNvGrpSpPr/>
          <p:nvPr/>
        </p:nvGrpSpPr>
        <p:grpSpPr>
          <a:xfrm>
            <a:off x="1095790" y="824369"/>
            <a:ext cx="926478" cy="983808"/>
            <a:chOff x="1095790" y="824369"/>
            <a:chExt cx="926478" cy="983808"/>
          </a:xfrm>
        </p:grpSpPr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8D1A04B5-591E-4685-B797-FA0872944186}"/>
                </a:ext>
              </a:extLst>
            </p:cNvPr>
            <p:cNvGrpSpPr/>
            <p:nvPr/>
          </p:nvGrpSpPr>
          <p:grpSpPr>
            <a:xfrm>
              <a:off x="1095790" y="824369"/>
              <a:ext cx="926478" cy="926480"/>
              <a:chOff x="1095790" y="1151765"/>
              <a:chExt cx="926478" cy="926480"/>
            </a:xfrm>
          </p:grpSpPr>
          <p:sp>
            <p:nvSpPr>
              <p:cNvPr id="80" name="椭圆 79">
                <a:extLst>
                  <a:ext uri="{FF2B5EF4-FFF2-40B4-BE49-F238E27FC236}">
                    <a16:creationId xmlns:a16="http://schemas.microsoft.com/office/drawing/2014/main" xmlns="" id="{FE27F612-E0E7-48B6-BE45-340AF666ACFA}"/>
                  </a:ext>
                </a:extLst>
              </p:cNvPr>
              <p:cNvSpPr/>
              <p:nvPr/>
            </p:nvSpPr>
            <p:spPr>
              <a:xfrm>
                <a:off x="1095790" y="1151765"/>
                <a:ext cx="926478" cy="926480"/>
              </a:xfrm>
              <a:prstGeom prst="ellipse">
                <a:avLst/>
              </a:prstGeom>
              <a:gradFill flip="none" rotWithShape="1">
                <a:gsLst>
                  <a:gs pos="76000">
                    <a:srgbClr val="6ED5FF">
                      <a:alpha val="5000"/>
                    </a:srgbClr>
                  </a:gs>
                  <a:gs pos="0">
                    <a:srgbClr val="6ED5FF">
                      <a:alpha val="30000"/>
                    </a:srgbClr>
                  </a:gs>
                  <a:gs pos="54000">
                    <a:srgbClr val="6ED5FF">
                      <a:alpha val="10000"/>
                    </a:srgbClr>
                  </a:gs>
                  <a:gs pos="90000">
                    <a:srgbClr val="6ED5FF">
                      <a:alpha val="1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>
                <a:gradFill>
                  <a:gsLst>
                    <a:gs pos="65473">
                      <a:srgbClr val="62FFFF"/>
                    </a:gs>
                    <a:gs pos="36000">
                      <a:srgbClr val="62FFFF"/>
                    </a:gs>
                    <a:gs pos="100000">
                      <a:srgbClr val="0D69FF"/>
                    </a:gs>
                    <a:gs pos="0">
                      <a:srgbClr val="0D69FF"/>
                    </a:gs>
                  </a:gsLst>
                  <a:lin ang="5400000" scaled="0"/>
                </a:gradFill>
              </a:ln>
              <a:effectLst>
                <a:outerShdw blurRad="114300" dir="2100000" algn="tl" rotWithShape="0">
                  <a:srgbClr val="6ED5FF">
                    <a:alpha val="7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endParaRPr>
              </a:p>
            </p:txBody>
          </p:sp>
          <p:sp>
            <p:nvSpPr>
              <p:cNvPr id="85" name="椭圆 84">
                <a:extLst>
                  <a:ext uri="{FF2B5EF4-FFF2-40B4-BE49-F238E27FC236}">
                    <a16:creationId xmlns:a16="http://schemas.microsoft.com/office/drawing/2014/main" xmlns="" id="{63279AF8-DC8A-4C21-A265-744D1ABAE9C1}"/>
                  </a:ext>
                </a:extLst>
              </p:cNvPr>
              <p:cNvSpPr/>
              <p:nvPr/>
            </p:nvSpPr>
            <p:spPr>
              <a:xfrm>
                <a:off x="1188687" y="1236812"/>
                <a:ext cx="756383" cy="756385"/>
              </a:xfrm>
              <a:prstGeom prst="ellipse">
                <a:avLst/>
              </a:prstGeom>
              <a:blipFill rotWithShape="1">
                <a:blip r:embed="rId6"/>
                <a:stretch>
                  <a:fillRect/>
                </a:stretch>
              </a:blipFill>
              <a:ln w="76200" cmpd="sng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000" b="1"/>
              </a:p>
            </p:txBody>
          </p:sp>
        </p:grpSp>
        <p:sp>
          <p:nvSpPr>
            <p:cNvPr id="40" name="矩形 39"/>
            <p:cNvSpPr/>
            <p:nvPr/>
          </p:nvSpPr>
          <p:spPr>
            <a:xfrm>
              <a:off x="1114699" y="1614885"/>
              <a:ext cx="899393" cy="193292"/>
            </a:xfrm>
            <a:prstGeom prst="rect">
              <a:avLst/>
            </a:prstGeom>
            <a:gradFill>
              <a:gsLst>
                <a:gs pos="0">
                  <a:srgbClr val="0033CC">
                    <a:alpha val="97000"/>
                  </a:srgbClr>
                </a:gs>
                <a:gs pos="100000">
                  <a:srgbClr val="33CCCC">
                    <a:alpha val="82000"/>
                  </a:srgbClr>
                </a:gs>
              </a:gsLst>
              <a:lin ang="189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800" b="1"/>
                <a:t>JANE</a:t>
              </a:r>
              <a:r>
                <a:rPr kumimoji="1" lang="zh-CN" altLang="en-US" sz="800" b="1"/>
                <a:t> </a:t>
              </a:r>
              <a:r>
                <a:rPr kumimoji="1" lang="en-US" altLang="zh-CN" sz="800" b="1"/>
                <a:t>DOE</a:t>
              </a:r>
              <a:endParaRPr kumimoji="1" lang="zh-CN" altLang="en-US" sz="800" b="1" dirty="0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9A48E08B-1D99-4EAF-BEC6-783328E8FF59}"/>
              </a:ext>
            </a:extLst>
          </p:cNvPr>
          <p:cNvGrpSpPr/>
          <p:nvPr/>
        </p:nvGrpSpPr>
        <p:grpSpPr>
          <a:xfrm>
            <a:off x="1095790" y="1978264"/>
            <a:ext cx="926478" cy="936890"/>
            <a:chOff x="1095790" y="1978264"/>
            <a:chExt cx="926478" cy="936890"/>
          </a:xfrm>
        </p:grpSpPr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xmlns="" id="{87342DCF-482F-499D-8218-E306F70C8041}"/>
                </a:ext>
              </a:extLst>
            </p:cNvPr>
            <p:cNvGrpSpPr/>
            <p:nvPr/>
          </p:nvGrpSpPr>
          <p:grpSpPr>
            <a:xfrm>
              <a:off x="1095790" y="1978264"/>
              <a:ext cx="926478" cy="926480"/>
              <a:chOff x="1095790" y="2305660"/>
              <a:chExt cx="926478" cy="926480"/>
            </a:xfrm>
          </p:grpSpPr>
          <p:sp>
            <p:nvSpPr>
              <p:cNvPr id="87" name="椭圆 86">
                <a:extLst>
                  <a:ext uri="{FF2B5EF4-FFF2-40B4-BE49-F238E27FC236}">
                    <a16:creationId xmlns:a16="http://schemas.microsoft.com/office/drawing/2014/main" xmlns="" id="{DB7E6315-AED3-48E7-B9C7-4E62B8A83B85}"/>
                  </a:ext>
                </a:extLst>
              </p:cNvPr>
              <p:cNvSpPr/>
              <p:nvPr/>
            </p:nvSpPr>
            <p:spPr>
              <a:xfrm>
                <a:off x="1095790" y="2305660"/>
                <a:ext cx="926478" cy="926480"/>
              </a:xfrm>
              <a:prstGeom prst="ellipse">
                <a:avLst/>
              </a:prstGeom>
              <a:gradFill flip="none" rotWithShape="1">
                <a:gsLst>
                  <a:gs pos="76000">
                    <a:srgbClr val="6ED5FF">
                      <a:alpha val="5000"/>
                    </a:srgbClr>
                  </a:gs>
                  <a:gs pos="0">
                    <a:srgbClr val="6ED5FF">
                      <a:alpha val="30000"/>
                    </a:srgbClr>
                  </a:gs>
                  <a:gs pos="54000">
                    <a:srgbClr val="6ED5FF">
                      <a:alpha val="10000"/>
                    </a:srgbClr>
                  </a:gs>
                  <a:gs pos="90000">
                    <a:srgbClr val="6ED5FF">
                      <a:alpha val="1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>
                <a:gradFill>
                  <a:gsLst>
                    <a:gs pos="65473">
                      <a:srgbClr val="62FFFF"/>
                    </a:gs>
                    <a:gs pos="36000">
                      <a:srgbClr val="62FFFF"/>
                    </a:gs>
                    <a:gs pos="100000">
                      <a:srgbClr val="0D69FF"/>
                    </a:gs>
                    <a:gs pos="0">
                      <a:srgbClr val="0D69FF"/>
                    </a:gs>
                  </a:gsLst>
                  <a:lin ang="5400000" scaled="0"/>
                </a:gradFill>
              </a:ln>
              <a:effectLst>
                <a:outerShdw blurRad="114300" dir="2100000" algn="tl" rotWithShape="0">
                  <a:srgbClr val="6ED5FF">
                    <a:alpha val="7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endParaRPr>
              </a:p>
            </p:txBody>
          </p:sp>
          <p:sp>
            <p:nvSpPr>
              <p:cNvPr id="88" name="椭圆 87">
                <a:extLst>
                  <a:ext uri="{FF2B5EF4-FFF2-40B4-BE49-F238E27FC236}">
                    <a16:creationId xmlns:a16="http://schemas.microsoft.com/office/drawing/2014/main" xmlns="" id="{0EAF1514-F80D-46C7-8276-4E8C82006061}"/>
                  </a:ext>
                </a:extLst>
              </p:cNvPr>
              <p:cNvSpPr/>
              <p:nvPr/>
            </p:nvSpPr>
            <p:spPr>
              <a:xfrm>
                <a:off x="1188687" y="2390707"/>
                <a:ext cx="756383" cy="756385"/>
              </a:xfrm>
              <a:prstGeom prst="ellipse">
                <a:avLst/>
              </a:prstGeom>
              <a:blipFill rotWithShape="1">
                <a:blip r:embed="rId9"/>
                <a:stretch>
                  <a:fillRect/>
                </a:stretch>
              </a:blipFill>
              <a:ln w="76200" cmpd="sng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000" b="1"/>
              </a:p>
            </p:txBody>
          </p:sp>
        </p:grpSp>
        <p:sp>
          <p:nvSpPr>
            <p:cNvPr id="49" name="矩形 48"/>
            <p:cNvSpPr/>
            <p:nvPr/>
          </p:nvSpPr>
          <p:spPr>
            <a:xfrm>
              <a:off x="1114698" y="2729476"/>
              <a:ext cx="892729" cy="185678"/>
            </a:xfrm>
            <a:prstGeom prst="rect">
              <a:avLst/>
            </a:prstGeom>
            <a:gradFill>
              <a:gsLst>
                <a:gs pos="0">
                  <a:srgbClr val="0033CC">
                    <a:alpha val="97000"/>
                  </a:srgbClr>
                </a:gs>
                <a:gs pos="100000">
                  <a:srgbClr val="33CCCC">
                    <a:alpha val="82000"/>
                  </a:srgbClr>
                </a:gs>
              </a:gsLst>
              <a:lin ang="189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800" b="1"/>
                <a:t>JOHN</a:t>
              </a:r>
              <a:r>
                <a:rPr kumimoji="1" lang="zh-CN" altLang="en-US" sz="800" b="1"/>
                <a:t> </a:t>
              </a:r>
              <a:r>
                <a:rPr kumimoji="1" lang="en-US" altLang="zh-CN" sz="800" b="1" dirty="0"/>
                <a:t>DOE</a:t>
              </a:r>
              <a:endParaRPr kumimoji="1" lang="zh-CN" altLang="en-US" sz="800" b="1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B6DCDD23-DDAD-44C8-A1AB-4378BFE712A9}"/>
              </a:ext>
            </a:extLst>
          </p:cNvPr>
          <p:cNvGrpSpPr/>
          <p:nvPr/>
        </p:nvGrpSpPr>
        <p:grpSpPr>
          <a:xfrm>
            <a:off x="2656283" y="1374051"/>
            <a:ext cx="1000534" cy="1033522"/>
            <a:chOff x="2656283" y="1374051"/>
            <a:chExt cx="1000534" cy="1033522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260806E3-9561-4C48-B7BD-341185934215}"/>
                </a:ext>
              </a:extLst>
            </p:cNvPr>
            <p:cNvGrpSpPr/>
            <p:nvPr/>
          </p:nvGrpSpPr>
          <p:grpSpPr>
            <a:xfrm>
              <a:off x="2685155" y="1374051"/>
              <a:ext cx="971662" cy="971664"/>
              <a:chOff x="2685155" y="1374051"/>
              <a:chExt cx="971662" cy="971664"/>
            </a:xfrm>
          </p:grpSpPr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xmlns="" id="{1B56FFD8-0507-4CDC-96F1-35F7BEE35890}"/>
                  </a:ext>
                </a:extLst>
              </p:cNvPr>
              <p:cNvSpPr/>
              <p:nvPr/>
            </p:nvSpPr>
            <p:spPr>
              <a:xfrm>
                <a:off x="2685155" y="1374051"/>
                <a:ext cx="971662" cy="971664"/>
              </a:xfrm>
              <a:prstGeom prst="ellipse">
                <a:avLst/>
              </a:prstGeom>
              <a:gradFill flip="none" rotWithShape="1">
                <a:gsLst>
                  <a:gs pos="76000">
                    <a:srgbClr val="6ED5FF">
                      <a:alpha val="5000"/>
                    </a:srgbClr>
                  </a:gs>
                  <a:gs pos="0">
                    <a:srgbClr val="6ED5FF">
                      <a:alpha val="30000"/>
                    </a:srgbClr>
                  </a:gs>
                  <a:gs pos="54000">
                    <a:srgbClr val="6ED5FF">
                      <a:alpha val="10000"/>
                    </a:srgbClr>
                  </a:gs>
                  <a:gs pos="90000">
                    <a:srgbClr val="6ED5FF">
                      <a:alpha val="1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>
                <a:gradFill>
                  <a:gsLst>
                    <a:gs pos="65473">
                      <a:srgbClr val="62FFFF"/>
                    </a:gs>
                    <a:gs pos="36000">
                      <a:srgbClr val="62FFFF"/>
                    </a:gs>
                    <a:gs pos="100000">
                      <a:srgbClr val="0D69FF"/>
                    </a:gs>
                    <a:gs pos="0">
                      <a:srgbClr val="0D69FF"/>
                    </a:gs>
                  </a:gsLst>
                  <a:lin ang="5400000" scaled="0"/>
                </a:gradFill>
              </a:ln>
              <a:effectLst>
                <a:outerShdw blurRad="114300" dir="2100000" algn="tl" rotWithShape="0">
                  <a:srgbClr val="6ED5FF">
                    <a:alpha val="7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endParaRPr>
              </a:p>
            </p:txBody>
          </p:sp>
          <p:sp>
            <p:nvSpPr>
              <p:cNvPr id="96" name="椭圆 95">
                <a:extLst>
                  <a:ext uri="{FF2B5EF4-FFF2-40B4-BE49-F238E27FC236}">
                    <a16:creationId xmlns:a16="http://schemas.microsoft.com/office/drawing/2014/main" xmlns="" id="{71F28849-81C9-4A7A-B3CF-139AA83BC1BC}"/>
                  </a:ext>
                </a:extLst>
              </p:cNvPr>
              <p:cNvSpPr/>
              <p:nvPr/>
            </p:nvSpPr>
            <p:spPr>
              <a:xfrm>
                <a:off x="2782583" y="1463246"/>
                <a:ext cx="793272" cy="793274"/>
              </a:xfrm>
              <a:prstGeom prst="ellipse">
                <a:avLst/>
              </a:prstGeom>
              <a:blipFill rotWithShape="1">
                <a:blip r:embed="rId5"/>
                <a:stretch>
                  <a:fillRect/>
                </a:stretch>
              </a:blipFill>
              <a:ln w="76200" cmpd="sng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000" b="1"/>
              </a:p>
            </p:txBody>
          </p:sp>
        </p:grpSp>
        <p:sp>
          <p:nvSpPr>
            <p:cNvPr id="99" name="矩形 98">
              <a:extLst>
                <a:ext uri="{FF2B5EF4-FFF2-40B4-BE49-F238E27FC236}">
                  <a16:creationId xmlns:a16="http://schemas.microsoft.com/office/drawing/2014/main" xmlns="" id="{D1C1F5A6-7317-423C-A499-07BA63B14111}"/>
                </a:ext>
              </a:extLst>
            </p:cNvPr>
            <p:cNvSpPr/>
            <p:nvPr/>
          </p:nvSpPr>
          <p:spPr>
            <a:xfrm>
              <a:off x="2656283" y="2214281"/>
              <a:ext cx="964614" cy="193292"/>
            </a:xfrm>
            <a:prstGeom prst="rect">
              <a:avLst/>
            </a:prstGeom>
            <a:gradFill>
              <a:gsLst>
                <a:gs pos="0">
                  <a:srgbClr val="0033CC">
                    <a:alpha val="97000"/>
                  </a:srgbClr>
                </a:gs>
                <a:gs pos="100000">
                  <a:srgbClr val="33CCCC">
                    <a:alpha val="82000"/>
                  </a:srgbClr>
                </a:gs>
              </a:gsLst>
              <a:lin ang="189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800" b="1"/>
                <a:t>JANE</a:t>
              </a:r>
              <a:r>
                <a:rPr kumimoji="1" lang="zh-CN" altLang="en-US" sz="800" b="1"/>
                <a:t> </a:t>
              </a:r>
              <a:r>
                <a:rPr kumimoji="1" lang="en-US" altLang="zh-CN" sz="800" b="1"/>
                <a:t>DOE</a:t>
              </a:r>
              <a:endParaRPr kumimoji="1" lang="zh-CN" altLang="en-US" sz="800" b="1" dirty="0"/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C8D2ED23-C581-465E-9D0D-567866559BCC}"/>
              </a:ext>
            </a:extLst>
          </p:cNvPr>
          <p:cNvGrpSpPr/>
          <p:nvPr/>
        </p:nvGrpSpPr>
        <p:grpSpPr>
          <a:xfrm>
            <a:off x="2656283" y="3273380"/>
            <a:ext cx="1000534" cy="1102693"/>
            <a:chOff x="2656283" y="3273380"/>
            <a:chExt cx="1000534" cy="1102693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D2262090-3EBD-47BB-8851-B42C5C7BB3DC}"/>
                </a:ext>
              </a:extLst>
            </p:cNvPr>
            <p:cNvGrpSpPr/>
            <p:nvPr/>
          </p:nvGrpSpPr>
          <p:grpSpPr>
            <a:xfrm>
              <a:off x="2685155" y="3273380"/>
              <a:ext cx="971662" cy="971664"/>
              <a:chOff x="2685155" y="3273380"/>
              <a:chExt cx="971662" cy="971664"/>
            </a:xfrm>
          </p:grpSpPr>
          <p:sp>
            <p:nvSpPr>
              <p:cNvPr id="97" name="椭圆 96">
                <a:extLst>
                  <a:ext uri="{FF2B5EF4-FFF2-40B4-BE49-F238E27FC236}">
                    <a16:creationId xmlns:a16="http://schemas.microsoft.com/office/drawing/2014/main" xmlns="" id="{A81A6000-57D1-4E56-B086-867C7755F89D}"/>
                  </a:ext>
                </a:extLst>
              </p:cNvPr>
              <p:cNvSpPr/>
              <p:nvPr/>
            </p:nvSpPr>
            <p:spPr>
              <a:xfrm>
                <a:off x="2685155" y="3273380"/>
                <a:ext cx="971662" cy="971664"/>
              </a:xfrm>
              <a:prstGeom prst="ellipse">
                <a:avLst/>
              </a:prstGeom>
              <a:gradFill flip="none" rotWithShape="1">
                <a:gsLst>
                  <a:gs pos="76000">
                    <a:srgbClr val="6ED5FF">
                      <a:alpha val="5000"/>
                    </a:srgbClr>
                  </a:gs>
                  <a:gs pos="0">
                    <a:srgbClr val="6ED5FF">
                      <a:alpha val="30000"/>
                    </a:srgbClr>
                  </a:gs>
                  <a:gs pos="54000">
                    <a:srgbClr val="6ED5FF">
                      <a:alpha val="10000"/>
                    </a:srgbClr>
                  </a:gs>
                  <a:gs pos="90000">
                    <a:srgbClr val="6ED5FF">
                      <a:alpha val="1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>
                <a:gradFill>
                  <a:gsLst>
                    <a:gs pos="65473">
                      <a:srgbClr val="62FFFF"/>
                    </a:gs>
                    <a:gs pos="36000">
                      <a:srgbClr val="62FFFF"/>
                    </a:gs>
                    <a:gs pos="100000">
                      <a:srgbClr val="0D69FF"/>
                    </a:gs>
                    <a:gs pos="0">
                      <a:srgbClr val="0D69FF"/>
                    </a:gs>
                  </a:gsLst>
                  <a:lin ang="5400000" scaled="0"/>
                </a:gradFill>
              </a:ln>
              <a:effectLst>
                <a:outerShdw blurRad="114300" dir="2100000" algn="tl" rotWithShape="0">
                  <a:srgbClr val="6ED5FF">
                    <a:alpha val="7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endParaRPr>
              </a:p>
            </p:txBody>
          </p:sp>
          <p:sp>
            <p:nvSpPr>
              <p:cNvPr id="98" name="椭圆 97">
                <a:extLst>
                  <a:ext uri="{FF2B5EF4-FFF2-40B4-BE49-F238E27FC236}">
                    <a16:creationId xmlns:a16="http://schemas.microsoft.com/office/drawing/2014/main" xmlns="" id="{8BF74CFC-D371-472C-8240-ACA84935B3FE}"/>
                  </a:ext>
                </a:extLst>
              </p:cNvPr>
              <p:cNvSpPr/>
              <p:nvPr/>
            </p:nvSpPr>
            <p:spPr>
              <a:xfrm>
                <a:off x="2782583" y="3362575"/>
                <a:ext cx="793272" cy="793274"/>
              </a:xfrm>
              <a:prstGeom prst="ellipse">
                <a:avLst/>
              </a:prstGeom>
              <a:blipFill rotWithShape="1">
                <a:blip r:embed="rId7"/>
                <a:stretch>
                  <a:fillRect/>
                </a:stretch>
              </a:blipFill>
              <a:ln w="76200" cmpd="sng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000" b="1"/>
              </a:p>
            </p:txBody>
          </p:sp>
        </p:grpSp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xmlns="" id="{A1F4B031-ADAC-4DD6-BEA5-FD2722D6FC0B}"/>
                </a:ext>
              </a:extLst>
            </p:cNvPr>
            <p:cNvSpPr/>
            <p:nvPr/>
          </p:nvSpPr>
          <p:spPr>
            <a:xfrm>
              <a:off x="2656283" y="4182781"/>
              <a:ext cx="964614" cy="193292"/>
            </a:xfrm>
            <a:prstGeom prst="rect">
              <a:avLst/>
            </a:prstGeom>
            <a:gradFill>
              <a:gsLst>
                <a:gs pos="0">
                  <a:srgbClr val="0033CC">
                    <a:alpha val="97000"/>
                  </a:srgbClr>
                </a:gs>
                <a:gs pos="100000">
                  <a:srgbClr val="33CCCC">
                    <a:alpha val="82000"/>
                  </a:srgbClr>
                </a:gs>
              </a:gsLst>
              <a:lin ang="189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800" b="1"/>
                <a:t>JANE</a:t>
              </a:r>
              <a:r>
                <a:rPr kumimoji="1" lang="zh-CN" altLang="en-US" sz="800" b="1"/>
                <a:t> </a:t>
              </a:r>
              <a:r>
                <a:rPr kumimoji="1" lang="en-US" altLang="zh-CN" sz="800" b="1"/>
                <a:t>DOE</a:t>
              </a:r>
              <a:endParaRPr kumimoji="1" lang="zh-CN" altLang="en-US" sz="800" b="1" dirty="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B6440D63-C031-40D8-8389-FD4A2A6C97AE}"/>
              </a:ext>
            </a:extLst>
          </p:cNvPr>
          <p:cNvGrpSpPr/>
          <p:nvPr/>
        </p:nvGrpSpPr>
        <p:grpSpPr>
          <a:xfrm>
            <a:off x="1095790" y="3424487"/>
            <a:ext cx="926478" cy="967413"/>
            <a:chOff x="1095790" y="3424487"/>
            <a:chExt cx="926478" cy="96741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56F07898-33BA-4B68-9DBE-E9945129837C}"/>
                </a:ext>
              </a:extLst>
            </p:cNvPr>
            <p:cNvGrpSpPr/>
            <p:nvPr/>
          </p:nvGrpSpPr>
          <p:grpSpPr>
            <a:xfrm>
              <a:off x="1095790" y="3424487"/>
              <a:ext cx="926478" cy="926480"/>
              <a:chOff x="1095790" y="3424487"/>
              <a:chExt cx="926478" cy="926480"/>
            </a:xfrm>
          </p:grpSpPr>
          <p:sp>
            <p:nvSpPr>
              <p:cNvPr id="90" name="椭圆 89">
                <a:extLst>
                  <a:ext uri="{FF2B5EF4-FFF2-40B4-BE49-F238E27FC236}">
                    <a16:creationId xmlns:a16="http://schemas.microsoft.com/office/drawing/2014/main" xmlns="" id="{8E7C2E9F-41CD-460E-ADCC-2A5080785FAE}"/>
                  </a:ext>
                </a:extLst>
              </p:cNvPr>
              <p:cNvSpPr/>
              <p:nvPr/>
            </p:nvSpPr>
            <p:spPr>
              <a:xfrm>
                <a:off x="1095790" y="3424487"/>
                <a:ext cx="926478" cy="926480"/>
              </a:xfrm>
              <a:prstGeom prst="ellipse">
                <a:avLst/>
              </a:prstGeom>
              <a:gradFill flip="none" rotWithShape="1">
                <a:gsLst>
                  <a:gs pos="76000">
                    <a:srgbClr val="6ED5FF">
                      <a:alpha val="5000"/>
                    </a:srgbClr>
                  </a:gs>
                  <a:gs pos="0">
                    <a:srgbClr val="6ED5FF">
                      <a:alpha val="30000"/>
                    </a:srgbClr>
                  </a:gs>
                  <a:gs pos="54000">
                    <a:srgbClr val="6ED5FF">
                      <a:alpha val="10000"/>
                    </a:srgbClr>
                  </a:gs>
                  <a:gs pos="90000">
                    <a:srgbClr val="6ED5FF">
                      <a:alpha val="1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>
                <a:gradFill>
                  <a:gsLst>
                    <a:gs pos="65473">
                      <a:srgbClr val="62FFFF"/>
                    </a:gs>
                    <a:gs pos="36000">
                      <a:srgbClr val="62FFFF"/>
                    </a:gs>
                    <a:gs pos="100000">
                      <a:srgbClr val="0D69FF"/>
                    </a:gs>
                    <a:gs pos="0">
                      <a:srgbClr val="0D69FF"/>
                    </a:gs>
                  </a:gsLst>
                  <a:lin ang="5400000" scaled="0"/>
                </a:gradFill>
              </a:ln>
              <a:effectLst>
                <a:outerShdw blurRad="114300" dir="2100000" algn="tl" rotWithShape="0">
                  <a:srgbClr val="6ED5FF">
                    <a:alpha val="7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endParaRPr>
              </a:p>
            </p:txBody>
          </p:sp>
          <p:sp>
            <p:nvSpPr>
              <p:cNvPr id="91" name="椭圆 90">
                <a:extLst>
                  <a:ext uri="{FF2B5EF4-FFF2-40B4-BE49-F238E27FC236}">
                    <a16:creationId xmlns:a16="http://schemas.microsoft.com/office/drawing/2014/main" xmlns="" id="{ABEF44A7-4A08-43D5-B596-576E49A76F01}"/>
                  </a:ext>
                </a:extLst>
              </p:cNvPr>
              <p:cNvSpPr/>
              <p:nvPr/>
            </p:nvSpPr>
            <p:spPr>
              <a:xfrm>
                <a:off x="1188687" y="3509534"/>
                <a:ext cx="756383" cy="756385"/>
              </a:xfrm>
              <a:prstGeom prst="ellipse">
                <a:avLst/>
              </a:prstGeom>
              <a:blipFill rotWithShape="1">
                <a:blip r:embed="rId8"/>
                <a:stretch>
                  <a:fillRect/>
                </a:stretch>
              </a:blipFill>
              <a:ln w="76200" cmpd="sng"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sz="1000" b="1"/>
              </a:p>
            </p:txBody>
          </p:sp>
        </p:grpSp>
        <p:sp>
          <p:nvSpPr>
            <p:cNvPr id="101" name="矩形 100">
              <a:extLst>
                <a:ext uri="{FF2B5EF4-FFF2-40B4-BE49-F238E27FC236}">
                  <a16:creationId xmlns:a16="http://schemas.microsoft.com/office/drawing/2014/main" xmlns="" id="{CD25AC99-F84F-4E0C-BDD4-23288F89B6F0}"/>
                </a:ext>
              </a:extLst>
            </p:cNvPr>
            <p:cNvSpPr/>
            <p:nvPr/>
          </p:nvSpPr>
          <p:spPr>
            <a:xfrm>
              <a:off x="1114698" y="4206222"/>
              <a:ext cx="892729" cy="185678"/>
            </a:xfrm>
            <a:prstGeom prst="rect">
              <a:avLst/>
            </a:prstGeom>
            <a:gradFill>
              <a:gsLst>
                <a:gs pos="0">
                  <a:srgbClr val="0033CC">
                    <a:alpha val="97000"/>
                  </a:srgbClr>
                </a:gs>
                <a:gs pos="100000">
                  <a:srgbClr val="33CCCC">
                    <a:alpha val="82000"/>
                  </a:srgbClr>
                </a:gs>
              </a:gsLst>
              <a:lin ang="18900000" scaled="0"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800" b="1"/>
                <a:t>JOHN</a:t>
              </a:r>
              <a:r>
                <a:rPr kumimoji="1" lang="zh-CN" altLang="en-US" sz="800" b="1"/>
                <a:t> </a:t>
              </a:r>
              <a:r>
                <a:rPr kumimoji="1" lang="en-US" altLang="zh-CN" sz="800" b="1" dirty="0"/>
                <a:t>DOE</a:t>
              </a:r>
              <a:endParaRPr kumimoji="1" lang="zh-CN" altLang="en-US" sz="800" b="1" dirty="0"/>
            </a:p>
          </p:txBody>
        </p:sp>
      </p:grpSp>
      <p:sp>
        <p:nvSpPr>
          <p:cNvPr id="103" name="矩形 102">
            <a:extLst>
              <a:ext uri="{FF2B5EF4-FFF2-40B4-BE49-F238E27FC236}">
                <a16:creationId xmlns:a16="http://schemas.microsoft.com/office/drawing/2014/main" xmlns="" id="{2DFE184E-7B66-4721-B4CE-EC431A26C269}"/>
              </a:ext>
            </a:extLst>
          </p:cNvPr>
          <p:cNvSpPr/>
          <p:nvPr/>
        </p:nvSpPr>
        <p:spPr>
          <a:xfrm>
            <a:off x="5859010" y="2214281"/>
            <a:ext cx="964614" cy="193292"/>
          </a:xfrm>
          <a:prstGeom prst="rect">
            <a:avLst/>
          </a:prstGeom>
          <a:gradFill>
            <a:gsLst>
              <a:gs pos="0">
                <a:srgbClr val="0033CC">
                  <a:alpha val="97000"/>
                </a:srgbClr>
              </a:gs>
              <a:gs pos="100000">
                <a:srgbClr val="33CCCC">
                  <a:alpha val="82000"/>
                </a:srgbClr>
              </a:gs>
            </a:gsLst>
            <a:lin ang="189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 dirty="0"/>
              <a:t>JANE</a:t>
            </a:r>
            <a:r>
              <a:rPr kumimoji="1" lang="zh-CN" altLang="en-US" sz="800" b="1" dirty="0"/>
              <a:t> </a:t>
            </a:r>
            <a:r>
              <a:rPr kumimoji="1" lang="en-US" altLang="zh-CN" sz="800" b="1" dirty="0"/>
              <a:t>DOE</a:t>
            </a:r>
            <a:endParaRPr kumimoji="1" lang="zh-CN" altLang="en-US" sz="800" b="1" dirty="0"/>
          </a:p>
        </p:txBody>
      </p:sp>
      <p:sp>
        <p:nvSpPr>
          <p:cNvPr id="104" name="矩形 103">
            <a:extLst>
              <a:ext uri="{FF2B5EF4-FFF2-40B4-BE49-F238E27FC236}">
                <a16:creationId xmlns:a16="http://schemas.microsoft.com/office/drawing/2014/main" xmlns="" id="{89294E75-B5F3-4EE2-BD64-E52D222A55DB}"/>
              </a:ext>
            </a:extLst>
          </p:cNvPr>
          <p:cNvSpPr/>
          <p:nvPr/>
        </p:nvSpPr>
        <p:spPr>
          <a:xfrm>
            <a:off x="5865573" y="4182781"/>
            <a:ext cx="964614" cy="193292"/>
          </a:xfrm>
          <a:prstGeom prst="rect">
            <a:avLst/>
          </a:prstGeom>
          <a:gradFill>
            <a:gsLst>
              <a:gs pos="0">
                <a:srgbClr val="0033CC">
                  <a:alpha val="97000"/>
                </a:srgbClr>
              </a:gs>
              <a:gs pos="100000">
                <a:srgbClr val="33CCCC">
                  <a:alpha val="82000"/>
                </a:srgbClr>
              </a:gs>
            </a:gsLst>
            <a:lin ang="189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/>
              <a:t>JANE</a:t>
            </a:r>
            <a:r>
              <a:rPr kumimoji="1" lang="zh-CN" altLang="en-US" sz="800" b="1"/>
              <a:t> </a:t>
            </a:r>
            <a:r>
              <a:rPr kumimoji="1" lang="en-US" altLang="zh-CN" sz="800" b="1"/>
              <a:t>DOE</a:t>
            </a:r>
            <a:endParaRPr kumimoji="1" lang="zh-CN" altLang="en-US" sz="800" b="1" dirty="0"/>
          </a:p>
        </p:txBody>
      </p:sp>
      <p:sp>
        <p:nvSpPr>
          <p:cNvPr id="109" name="矩形 108">
            <a:extLst>
              <a:ext uri="{FF2B5EF4-FFF2-40B4-BE49-F238E27FC236}">
                <a16:creationId xmlns:a16="http://schemas.microsoft.com/office/drawing/2014/main" xmlns="" id="{42C6BB4A-8F60-48F6-9386-648642A73A56}"/>
              </a:ext>
            </a:extLst>
          </p:cNvPr>
          <p:cNvSpPr/>
          <p:nvPr/>
        </p:nvSpPr>
        <p:spPr>
          <a:xfrm>
            <a:off x="7451008" y="1654169"/>
            <a:ext cx="899393" cy="193292"/>
          </a:xfrm>
          <a:prstGeom prst="rect">
            <a:avLst/>
          </a:prstGeom>
          <a:gradFill>
            <a:gsLst>
              <a:gs pos="0">
                <a:srgbClr val="0033CC">
                  <a:alpha val="97000"/>
                </a:srgbClr>
              </a:gs>
              <a:gs pos="100000">
                <a:srgbClr val="33CCCC">
                  <a:alpha val="82000"/>
                </a:srgbClr>
              </a:gs>
            </a:gsLst>
            <a:lin ang="189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/>
              <a:t>JANE</a:t>
            </a:r>
            <a:r>
              <a:rPr kumimoji="1" lang="zh-CN" altLang="en-US" sz="800" b="1"/>
              <a:t> </a:t>
            </a:r>
            <a:r>
              <a:rPr kumimoji="1" lang="en-US" altLang="zh-CN" sz="800" b="1"/>
              <a:t>DOE</a:t>
            </a:r>
            <a:endParaRPr kumimoji="1" lang="zh-CN" altLang="en-US" sz="800" b="1" dirty="0"/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xmlns="" id="{BA625990-8346-46EE-8DF4-22AF92BE3556}"/>
              </a:ext>
            </a:extLst>
          </p:cNvPr>
          <p:cNvSpPr/>
          <p:nvPr/>
        </p:nvSpPr>
        <p:spPr>
          <a:xfrm>
            <a:off x="7419636" y="2786159"/>
            <a:ext cx="892729" cy="185678"/>
          </a:xfrm>
          <a:prstGeom prst="rect">
            <a:avLst/>
          </a:prstGeom>
          <a:gradFill>
            <a:gsLst>
              <a:gs pos="0">
                <a:srgbClr val="0033CC">
                  <a:alpha val="97000"/>
                </a:srgbClr>
              </a:gs>
              <a:gs pos="100000">
                <a:srgbClr val="33CCCC">
                  <a:alpha val="82000"/>
                </a:srgbClr>
              </a:gs>
            </a:gsLst>
            <a:lin ang="189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/>
              <a:t>JOHN</a:t>
            </a:r>
            <a:r>
              <a:rPr kumimoji="1" lang="zh-CN" altLang="en-US" sz="800" b="1"/>
              <a:t> </a:t>
            </a:r>
            <a:r>
              <a:rPr kumimoji="1" lang="en-US" altLang="zh-CN" sz="800" b="1" dirty="0"/>
              <a:t>DOE</a:t>
            </a:r>
            <a:endParaRPr kumimoji="1" lang="zh-CN" altLang="en-US" sz="800" b="1" dirty="0"/>
          </a:p>
        </p:txBody>
      </p:sp>
      <p:sp>
        <p:nvSpPr>
          <p:cNvPr id="111" name="矩形 110">
            <a:extLst>
              <a:ext uri="{FF2B5EF4-FFF2-40B4-BE49-F238E27FC236}">
                <a16:creationId xmlns:a16="http://schemas.microsoft.com/office/drawing/2014/main" xmlns="" id="{ABF374F7-052B-412D-9203-5A78615B3269}"/>
              </a:ext>
            </a:extLst>
          </p:cNvPr>
          <p:cNvSpPr/>
          <p:nvPr/>
        </p:nvSpPr>
        <p:spPr>
          <a:xfrm>
            <a:off x="7445648" y="4206222"/>
            <a:ext cx="892729" cy="185678"/>
          </a:xfrm>
          <a:prstGeom prst="rect">
            <a:avLst/>
          </a:prstGeom>
          <a:gradFill>
            <a:gsLst>
              <a:gs pos="0">
                <a:srgbClr val="0033CC">
                  <a:alpha val="97000"/>
                </a:srgbClr>
              </a:gs>
              <a:gs pos="100000">
                <a:srgbClr val="33CCCC">
                  <a:alpha val="82000"/>
                </a:srgbClr>
              </a:gs>
            </a:gsLst>
            <a:lin ang="189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/>
              <a:t>JOHN</a:t>
            </a:r>
            <a:r>
              <a:rPr kumimoji="1" lang="zh-CN" altLang="en-US" sz="800" b="1"/>
              <a:t> </a:t>
            </a:r>
            <a:r>
              <a:rPr kumimoji="1" lang="en-US" altLang="zh-CN" sz="800" b="1" dirty="0"/>
              <a:t>DOE</a:t>
            </a:r>
            <a:endParaRPr kumimoji="1" lang="zh-CN" altLang="en-US" sz="800" b="1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9B1D5A8E-C307-4E7D-8241-49BA322E946D}"/>
              </a:ext>
            </a:extLst>
          </p:cNvPr>
          <p:cNvGrpSpPr/>
          <p:nvPr/>
        </p:nvGrpSpPr>
        <p:grpSpPr>
          <a:xfrm>
            <a:off x="4081052" y="2080260"/>
            <a:ext cx="1284726" cy="1284726"/>
            <a:chOff x="4081052" y="2080260"/>
            <a:chExt cx="1284726" cy="1284726"/>
          </a:xfrm>
        </p:grpSpPr>
        <p:sp>
          <p:nvSpPr>
            <p:cNvPr id="22" name="椭圆 21"/>
            <p:cNvSpPr/>
            <p:nvPr/>
          </p:nvSpPr>
          <p:spPr>
            <a:xfrm>
              <a:off x="4081052" y="2080260"/>
              <a:ext cx="1284726" cy="1284726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113" name="椭圆 112">
              <a:extLst>
                <a:ext uri="{FF2B5EF4-FFF2-40B4-BE49-F238E27FC236}">
                  <a16:creationId xmlns:a16="http://schemas.microsoft.com/office/drawing/2014/main" xmlns="" id="{E3A0F5D7-7436-4B7C-9010-0CE1F4FE3571}"/>
                </a:ext>
              </a:extLst>
            </p:cNvPr>
            <p:cNvSpPr/>
            <p:nvPr/>
          </p:nvSpPr>
          <p:spPr>
            <a:xfrm>
              <a:off x="4176046" y="2180164"/>
              <a:ext cx="1093214" cy="1093216"/>
            </a:xfrm>
            <a:prstGeom prst="ellipse">
              <a:avLst/>
            </a:prstGeom>
            <a:blipFill rotWithShape="1">
              <a:blip r:embed="rId8"/>
              <a:stretch>
                <a:fillRect/>
              </a:stretch>
            </a:blipFill>
            <a:ln w="76200" cmpd="sng"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000" b="1"/>
            </a:p>
          </p:txBody>
        </p:sp>
      </p:grpSp>
      <p:sp>
        <p:nvSpPr>
          <p:cNvPr id="25" name="矩形 24"/>
          <p:cNvSpPr/>
          <p:nvPr/>
        </p:nvSpPr>
        <p:spPr>
          <a:xfrm>
            <a:off x="4125109" y="3216355"/>
            <a:ext cx="1174098" cy="280094"/>
          </a:xfrm>
          <a:prstGeom prst="rect">
            <a:avLst/>
          </a:prstGeom>
          <a:gradFill>
            <a:gsLst>
              <a:gs pos="0">
                <a:srgbClr val="0033CC">
                  <a:alpha val="97000"/>
                </a:srgbClr>
              </a:gs>
              <a:gs pos="100000">
                <a:srgbClr val="33CCCC">
                  <a:alpha val="82000"/>
                </a:srgbClr>
              </a:gs>
            </a:gsLst>
            <a:lin ang="18900000" scaled="0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800" b="1" dirty="0"/>
              <a:t>JOHN</a:t>
            </a:r>
            <a:r>
              <a:rPr kumimoji="1" lang="zh-CN" altLang="en-US" sz="800" b="1" dirty="0"/>
              <a:t> </a:t>
            </a:r>
            <a:r>
              <a:rPr kumimoji="1" lang="en-US" altLang="zh-CN" sz="800" b="1" dirty="0"/>
              <a:t>DOE</a:t>
            </a:r>
            <a:endParaRPr kumimoji="1" lang="zh-CN" altLang="en-US" sz="800" b="1" dirty="0"/>
          </a:p>
        </p:txBody>
      </p:sp>
      <p:pic>
        <p:nvPicPr>
          <p:cNvPr id="70" name="图片 69">
            <a:extLst>
              <a:ext uri="{FF2B5EF4-FFF2-40B4-BE49-F238E27FC236}">
                <a16:creationId xmlns:a16="http://schemas.microsoft.com/office/drawing/2014/main" xmlns="" id="{FF522F56-9C09-43D7-94FF-F5F20F2149F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075" y="3909588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540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8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400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500"/>
                            </p:stCondLst>
                            <p:childTnLst>
                              <p:par>
                                <p:cTn id="100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0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0"/>
                            </p:stCondLst>
                            <p:childTnLst>
                              <p:par>
                                <p:cTn id="10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500"/>
                            </p:stCondLst>
                            <p:childTnLst>
                              <p:par>
                                <p:cTn id="1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1" dur="500" fill="hold"/>
                                        <p:tgtEl>
                                          <p:spTgt spid="7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104" grpId="0" animBg="1"/>
      <p:bldP spid="109" grpId="0" animBg="1"/>
      <p:bldP spid="110" grpId="0" animBg="1"/>
      <p:bldP spid="111" grpId="0" animBg="1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>
            <a:extLst>
              <a:ext uri="{FF2B5EF4-FFF2-40B4-BE49-F238E27FC236}">
                <a16:creationId xmlns:a16="http://schemas.microsoft.com/office/drawing/2014/main" xmlns="" id="{4636CF23-E8E7-4990-9E17-377AA3AE984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635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</p:pic>
      <p:sp>
        <p:nvSpPr>
          <p:cNvPr id="53" name="矩形 52">
            <a:extLst>
              <a:ext uri="{FF2B5EF4-FFF2-40B4-BE49-F238E27FC236}">
                <a16:creationId xmlns:a16="http://schemas.microsoft.com/office/drawing/2014/main" xmlns="" id="{1EBEBD83-BAFF-43CE-8ED2-4374B3C845C0}"/>
              </a:ext>
            </a:extLst>
          </p:cNvPr>
          <p:cNvSpPr/>
          <p:nvPr/>
        </p:nvSpPr>
        <p:spPr>
          <a:xfrm>
            <a:off x="3575855" y="297762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大数据计算关系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F24BD802-3002-4860-9E74-16CC540304EA}"/>
              </a:ext>
            </a:extLst>
          </p:cNvPr>
          <p:cNvSpPr/>
          <p:nvPr/>
        </p:nvSpPr>
        <p:spPr>
          <a:xfrm>
            <a:off x="3825375" y="1851661"/>
            <a:ext cx="1647350" cy="1647348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>
            <a:outerShdw blurRad="342900" dist="2032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defTabSz="685800"/>
            <a:endParaRPr lang="zh-CN" altLang="en-US" sz="1400" dirty="0">
              <a:solidFill>
                <a:srgbClr val="FBBC86"/>
              </a:solidFill>
            </a:endParaRP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xmlns="" id="{8FB6163E-4242-4BA1-9D4A-62F0D96849DF}"/>
              </a:ext>
            </a:extLst>
          </p:cNvPr>
          <p:cNvSpPr/>
          <p:nvPr/>
        </p:nvSpPr>
        <p:spPr>
          <a:xfrm>
            <a:off x="885145" y="1302734"/>
            <a:ext cx="921544" cy="921544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spc="6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A95EB87B-E2A9-4288-B8EF-E163141B365D}"/>
              </a:ext>
            </a:extLst>
          </p:cNvPr>
          <p:cNvSpPr/>
          <p:nvPr/>
        </p:nvSpPr>
        <p:spPr>
          <a:xfrm>
            <a:off x="2557464" y="3535714"/>
            <a:ext cx="921544" cy="921544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spc="6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xmlns="" id="{70A12874-1516-49F8-860C-D43A29C98827}"/>
              </a:ext>
            </a:extLst>
          </p:cNvPr>
          <p:cNvSpPr/>
          <p:nvPr/>
        </p:nvSpPr>
        <p:spPr>
          <a:xfrm>
            <a:off x="7491412" y="962301"/>
            <a:ext cx="921544" cy="921544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spc="6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2" name="椭圆 21">
            <a:extLst>
              <a:ext uri="{FF2B5EF4-FFF2-40B4-BE49-F238E27FC236}">
                <a16:creationId xmlns:a16="http://schemas.microsoft.com/office/drawing/2014/main" xmlns="" id="{F9BCD5F5-2172-4FCF-B04A-6D6945200409}"/>
              </a:ext>
            </a:extLst>
          </p:cNvPr>
          <p:cNvSpPr/>
          <p:nvPr/>
        </p:nvSpPr>
        <p:spPr>
          <a:xfrm>
            <a:off x="5664993" y="3461221"/>
            <a:ext cx="921544" cy="921544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spc="6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cxnSp>
        <p:nvCxnSpPr>
          <p:cNvPr id="23" name="肘形连接符 8">
            <a:extLst>
              <a:ext uri="{FF2B5EF4-FFF2-40B4-BE49-F238E27FC236}">
                <a16:creationId xmlns:a16="http://schemas.microsoft.com/office/drawing/2014/main" xmlns="" id="{26AE36BC-2FAF-4C5D-8F2B-99DF951E1090}"/>
              </a:ext>
            </a:extLst>
          </p:cNvPr>
          <p:cNvCxnSpPr>
            <a:cxnSpLocks/>
            <a:stCxn id="18" idx="1"/>
            <a:endCxn id="19" idx="4"/>
          </p:cNvCxnSpPr>
          <p:nvPr/>
        </p:nvCxnSpPr>
        <p:spPr>
          <a:xfrm rot="10800000">
            <a:off x="1345917" y="2224279"/>
            <a:ext cx="2479458" cy="451057"/>
          </a:xfrm>
          <a:prstGeom prst="bentConnector2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肘形连接符 10">
            <a:extLst>
              <a:ext uri="{FF2B5EF4-FFF2-40B4-BE49-F238E27FC236}">
                <a16:creationId xmlns:a16="http://schemas.microsoft.com/office/drawing/2014/main" xmlns="" id="{7EDCD764-55F1-48DA-858E-C299FB8EE0FD}"/>
              </a:ext>
            </a:extLst>
          </p:cNvPr>
          <p:cNvCxnSpPr>
            <a:cxnSpLocks/>
            <a:stCxn id="18" idx="1"/>
            <a:endCxn id="20" idx="0"/>
          </p:cNvCxnSpPr>
          <p:nvPr/>
        </p:nvCxnSpPr>
        <p:spPr>
          <a:xfrm rot="10800000" flipV="1">
            <a:off x="3018237" y="2675334"/>
            <a:ext cx="807139" cy="860379"/>
          </a:xfrm>
          <a:prstGeom prst="bentConnector2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肘形连接符 12">
            <a:extLst>
              <a:ext uri="{FF2B5EF4-FFF2-40B4-BE49-F238E27FC236}">
                <a16:creationId xmlns:a16="http://schemas.microsoft.com/office/drawing/2014/main" xmlns="" id="{A588683C-EA92-47BE-A949-B108B51892C4}"/>
              </a:ext>
            </a:extLst>
          </p:cNvPr>
          <p:cNvCxnSpPr>
            <a:cxnSpLocks/>
            <a:stCxn id="18" idx="3"/>
            <a:endCxn id="21" idx="4"/>
          </p:cNvCxnSpPr>
          <p:nvPr/>
        </p:nvCxnSpPr>
        <p:spPr>
          <a:xfrm flipV="1">
            <a:off x="5472725" y="1883845"/>
            <a:ext cx="2479459" cy="791490"/>
          </a:xfrm>
          <a:prstGeom prst="bentConnector2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肘形连接符 14">
            <a:extLst>
              <a:ext uri="{FF2B5EF4-FFF2-40B4-BE49-F238E27FC236}">
                <a16:creationId xmlns:a16="http://schemas.microsoft.com/office/drawing/2014/main" xmlns="" id="{53EDA1F4-0DB8-4179-A443-52E3F079FA11}"/>
              </a:ext>
            </a:extLst>
          </p:cNvPr>
          <p:cNvCxnSpPr>
            <a:cxnSpLocks/>
            <a:stCxn id="18" idx="3"/>
            <a:endCxn id="22" idx="0"/>
          </p:cNvCxnSpPr>
          <p:nvPr/>
        </p:nvCxnSpPr>
        <p:spPr>
          <a:xfrm>
            <a:off x="5472725" y="2675335"/>
            <a:ext cx="653040" cy="785886"/>
          </a:xfrm>
          <a:prstGeom prst="bentConnector2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Freeform 182">
            <a:extLst>
              <a:ext uri="{FF2B5EF4-FFF2-40B4-BE49-F238E27FC236}">
                <a16:creationId xmlns:a16="http://schemas.microsoft.com/office/drawing/2014/main" xmlns="" id="{25C72CE8-AC79-4A1E-AC9F-430DF90FA1C6}"/>
              </a:ext>
            </a:extLst>
          </p:cNvPr>
          <p:cNvSpPr>
            <a:spLocks noEditPoints="1"/>
          </p:cNvSpPr>
          <p:nvPr/>
        </p:nvSpPr>
        <p:spPr bwMode="auto">
          <a:xfrm>
            <a:off x="5908153" y="3771014"/>
            <a:ext cx="435225" cy="326096"/>
          </a:xfrm>
          <a:custGeom>
            <a:avLst/>
            <a:gdLst>
              <a:gd name="T0" fmla="*/ 175 w 678"/>
              <a:gd name="T1" fmla="*/ 118 h 508"/>
              <a:gd name="T2" fmla="*/ 350 w 678"/>
              <a:gd name="T3" fmla="*/ 305 h 508"/>
              <a:gd name="T4" fmla="*/ 255 w 678"/>
              <a:gd name="T5" fmla="*/ 305 h 508"/>
              <a:gd name="T6" fmla="*/ 255 w 678"/>
              <a:gd name="T7" fmla="*/ 508 h 508"/>
              <a:gd name="T8" fmla="*/ 94 w 678"/>
              <a:gd name="T9" fmla="*/ 508 h 508"/>
              <a:gd name="T10" fmla="*/ 94 w 678"/>
              <a:gd name="T11" fmla="*/ 305 h 508"/>
              <a:gd name="T12" fmla="*/ 0 w 678"/>
              <a:gd name="T13" fmla="*/ 303 h 508"/>
              <a:gd name="T14" fmla="*/ 175 w 678"/>
              <a:gd name="T15" fmla="*/ 118 h 508"/>
              <a:gd name="T16" fmla="*/ 503 w 678"/>
              <a:gd name="T17" fmla="*/ 0 h 508"/>
              <a:gd name="T18" fmla="*/ 328 w 678"/>
              <a:gd name="T19" fmla="*/ 184 h 508"/>
              <a:gd name="T20" fmla="*/ 423 w 678"/>
              <a:gd name="T21" fmla="*/ 184 h 508"/>
              <a:gd name="T22" fmla="*/ 423 w 678"/>
              <a:gd name="T23" fmla="*/ 508 h 508"/>
              <a:gd name="T24" fmla="*/ 584 w 678"/>
              <a:gd name="T25" fmla="*/ 508 h 508"/>
              <a:gd name="T26" fmla="*/ 584 w 678"/>
              <a:gd name="T27" fmla="*/ 187 h 508"/>
              <a:gd name="T28" fmla="*/ 678 w 678"/>
              <a:gd name="T29" fmla="*/ 187 h 508"/>
              <a:gd name="T30" fmla="*/ 503 w 678"/>
              <a:gd name="T31" fmla="*/ 0 h 5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678" h="508">
                <a:moveTo>
                  <a:pt x="175" y="118"/>
                </a:moveTo>
                <a:lnTo>
                  <a:pt x="350" y="305"/>
                </a:lnTo>
                <a:lnTo>
                  <a:pt x="255" y="305"/>
                </a:lnTo>
                <a:lnTo>
                  <a:pt x="255" y="508"/>
                </a:lnTo>
                <a:lnTo>
                  <a:pt x="94" y="508"/>
                </a:lnTo>
                <a:lnTo>
                  <a:pt x="94" y="305"/>
                </a:lnTo>
                <a:lnTo>
                  <a:pt x="0" y="303"/>
                </a:lnTo>
                <a:lnTo>
                  <a:pt x="175" y="118"/>
                </a:lnTo>
                <a:close/>
                <a:moveTo>
                  <a:pt x="503" y="0"/>
                </a:moveTo>
                <a:lnTo>
                  <a:pt x="328" y="184"/>
                </a:lnTo>
                <a:lnTo>
                  <a:pt x="423" y="184"/>
                </a:lnTo>
                <a:lnTo>
                  <a:pt x="423" y="508"/>
                </a:lnTo>
                <a:lnTo>
                  <a:pt x="584" y="508"/>
                </a:lnTo>
                <a:lnTo>
                  <a:pt x="584" y="187"/>
                </a:lnTo>
                <a:lnTo>
                  <a:pt x="678" y="187"/>
                </a:lnTo>
                <a:lnTo>
                  <a:pt x="503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 dirty="0">
              <a:solidFill>
                <a:prstClr val="black"/>
              </a:solidFill>
              <a:effectLst>
                <a:glow rad="127000">
                  <a:srgbClr val="5291C0"/>
                </a:glow>
              </a:effectLst>
              <a:latin typeface="MyriadSetPro-Semibold" panose="02000400000000000000" pitchFamily="2" charset="0"/>
              <a:ea typeface="微软雅黑"/>
            </a:endParaRPr>
          </a:p>
        </p:txBody>
      </p:sp>
      <p:sp>
        <p:nvSpPr>
          <p:cNvPr id="28" name="Freeform 186">
            <a:extLst>
              <a:ext uri="{FF2B5EF4-FFF2-40B4-BE49-F238E27FC236}">
                <a16:creationId xmlns:a16="http://schemas.microsoft.com/office/drawing/2014/main" xmlns="" id="{CB222DE4-9568-4D78-A64C-D3CBAFD2C149}"/>
              </a:ext>
            </a:extLst>
          </p:cNvPr>
          <p:cNvSpPr>
            <a:spLocks noEditPoints="1"/>
          </p:cNvSpPr>
          <p:nvPr/>
        </p:nvSpPr>
        <p:spPr bwMode="auto">
          <a:xfrm>
            <a:off x="2842028" y="3823165"/>
            <a:ext cx="352416" cy="346640"/>
          </a:xfrm>
          <a:custGeom>
            <a:avLst/>
            <a:gdLst>
              <a:gd name="T0" fmla="*/ 232 w 232"/>
              <a:gd name="T1" fmla="*/ 125 h 228"/>
              <a:gd name="T2" fmla="*/ 175 w 232"/>
              <a:gd name="T3" fmla="*/ 136 h 228"/>
              <a:gd name="T4" fmla="*/ 92 w 232"/>
              <a:gd name="T5" fmla="*/ 118 h 228"/>
              <a:gd name="T6" fmla="*/ 47 w 232"/>
              <a:gd name="T7" fmla="*/ 136 h 228"/>
              <a:gd name="T8" fmla="*/ 47 w 232"/>
              <a:gd name="T9" fmla="*/ 69 h 228"/>
              <a:gd name="T10" fmla="*/ 47 w 232"/>
              <a:gd name="T11" fmla="*/ 11 h 228"/>
              <a:gd name="T12" fmla="*/ 104 w 232"/>
              <a:gd name="T13" fmla="*/ 0 h 228"/>
              <a:gd name="T14" fmla="*/ 186 w 232"/>
              <a:gd name="T15" fmla="*/ 18 h 228"/>
              <a:gd name="T16" fmla="*/ 232 w 232"/>
              <a:gd name="T17" fmla="*/ 0 h 228"/>
              <a:gd name="T18" fmla="*/ 232 w 232"/>
              <a:gd name="T19" fmla="*/ 125 h 228"/>
              <a:gd name="T20" fmla="*/ 15 w 232"/>
              <a:gd name="T21" fmla="*/ 6 h 228"/>
              <a:gd name="T22" fmla="*/ 0 w 232"/>
              <a:gd name="T23" fmla="*/ 20 h 228"/>
              <a:gd name="T24" fmla="*/ 0 w 232"/>
              <a:gd name="T25" fmla="*/ 213 h 228"/>
              <a:gd name="T26" fmla="*/ 15 w 232"/>
              <a:gd name="T27" fmla="*/ 228 h 228"/>
              <a:gd name="T28" fmla="*/ 29 w 232"/>
              <a:gd name="T29" fmla="*/ 213 h 228"/>
              <a:gd name="T30" fmla="*/ 29 w 232"/>
              <a:gd name="T31" fmla="*/ 20 h 228"/>
              <a:gd name="T32" fmla="*/ 15 w 232"/>
              <a:gd name="T33" fmla="*/ 6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32" h="228">
                <a:moveTo>
                  <a:pt x="232" y="125"/>
                </a:moveTo>
                <a:cubicBezTo>
                  <a:pt x="232" y="125"/>
                  <a:pt x="212" y="136"/>
                  <a:pt x="175" y="136"/>
                </a:cubicBezTo>
                <a:cubicBezTo>
                  <a:pt x="138" y="136"/>
                  <a:pt x="126" y="118"/>
                  <a:pt x="92" y="118"/>
                </a:cubicBezTo>
                <a:cubicBezTo>
                  <a:pt x="59" y="118"/>
                  <a:pt x="47" y="136"/>
                  <a:pt x="47" y="136"/>
                </a:cubicBezTo>
                <a:cubicBezTo>
                  <a:pt x="47" y="69"/>
                  <a:pt x="47" y="69"/>
                  <a:pt x="47" y="69"/>
                </a:cubicBezTo>
                <a:cubicBezTo>
                  <a:pt x="47" y="11"/>
                  <a:pt x="47" y="11"/>
                  <a:pt x="47" y="11"/>
                </a:cubicBezTo>
                <a:cubicBezTo>
                  <a:pt x="47" y="11"/>
                  <a:pt x="67" y="0"/>
                  <a:pt x="104" y="0"/>
                </a:cubicBezTo>
                <a:cubicBezTo>
                  <a:pt x="140" y="0"/>
                  <a:pt x="152" y="18"/>
                  <a:pt x="186" y="18"/>
                </a:cubicBezTo>
                <a:cubicBezTo>
                  <a:pt x="220" y="18"/>
                  <a:pt x="232" y="0"/>
                  <a:pt x="232" y="0"/>
                </a:cubicBezTo>
                <a:lnTo>
                  <a:pt x="232" y="125"/>
                </a:lnTo>
                <a:close/>
                <a:moveTo>
                  <a:pt x="15" y="6"/>
                </a:moveTo>
                <a:cubicBezTo>
                  <a:pt x="7" y="6"/>
                  <a:pt x="0" y="12"/>
                  <a:pt x="0" y="20"/>
                </a:cubicBezTo>
                <a:cubicBezTo>
                  <a:pt x="0" y="213"/>
                  <a:pt x="0" y="213"/>
                  <a:pt x="0" y="213"/>
                </a:cubicBezTo>
                <a:cubicBezTo>
                  <a:pt x="0" y="221"/>
                  <a:pt x="7" y="228"/>
                  <a:pt x="15" y="228"/>
                </a:cubicBezTo>
                <a:cubicBezTo>
                  <a:pt x="23" y="228"/>
                  <a:pt x="29" y="221"/>
                  <a:pt x="29" y="213"/>
                </a:cubicBezTo>
                <a:cubicBezTo>
                  <a:pt x="29" y="20"/>
                  <a:pt x="29" y="20"/>
                  <a:pt x="29" y="20"/>
                </a:cubicBezTo>
                <a:cubicBezTo>
                  <a:pt x="29" y="12"/>
                  <a:pt x="23" y="6"/>
                  <a:pt x="15" y="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 dirty="0">
              <a:solidFill>
                <a:prstClr val="black"/>
              </a:solidFill>
              <a:effectLst>
                <a:glow rad="127000">
                  <a:srgbClr val="5291C0"/>
                </a:glow>
              </a:effectLst>
              <a:latin typeface="MyriadSetPro-Semibold" panose="02000400000000000000" pitchFamily="2" charset="0"/>
              <a:ea typeface="微软雅黑"/>
            </a:endParaRPr>
          </a:p>
        </p:txBody>
      </p:sp>
      <p:sp>
        <p:nvSpPr>
          <p:cNvPr id="29" name="Freeform 208">
            <a:extLst>
              <a:ext uri="{FF2B5EF4-FFF2-40B4-BE49-F238E27FC236}">
                <a16:creationId xmlns:a16="http://schemas.microsoft.com/office/drawing/2014/main" xmlns="" id="{F0FD3B5D-891A-4BF0-8595-C950C6014DA3}"/>
              </a:ext>
            </a:extLst>
          </p:cNvPr>
          <p:cNvSpPr>
            <a:spLocks noEditPoints="1"/>
          </p:cNvSpPr>
          <p:nvPr/>
        </p:nvSpPr>
        <p:spPr bwMode="auto">
          <a:xfrm>
            <a:off x="7709480" y="1302733"/>
            <a:ext cx="485406" cy="240677"/>
          </a:xfrm>
          <a:custGeom>
            <a:avLst/>
            <a:gdLst>
              <a:gd name="T0" fmla="*/ 20 w 355"/>
              <a:gd name="T1" fmla="*/ 46 h 176"/>
              <a:gd name="T2" fmla="*/ 0 w 355"/>
              <a:gd name="T3" fmla="*/ 156 h 176"/>
              <a:gd name="T4" fmla="*/ 87 w 355"/>
              <a:gd name="T5" fmla="*/ 176 h 176"/>
              <a:gd name="T6" fmla="*/ 107 w 355"/>
              <a:gd name="T7" fmla="*/ 66 h 176"/>
              <a:gd name="T8" fmla="*/ 82 w 355"/>
              <a:gd name="T9" fmla="*/ 155 h 176"/>
              <a:gd name="T10" fmla="*/ 22 w 355"/>
              <a:gd name="T11" fmla="*/ 143 h 176"/>
              <a:gd name="T12" fmla="*/ 61 w 355"/>
              <a:gd name="T13" fmla="*/ 97 h 176"/>
              <a:gd name="T14" fmla="*/ 29 w 355"/>
              <a:gd name="T15" fmla="*/ 92 h 176"/>
              <a:gd name="T16" fmla="*/ 51 w 355"/>
              <a:gd name="T17" fmla="*/ 69 h 176"/>
              <a:gd name="T18" fmla="*/ 58 w 355"/>
              <a:gd name="T19" fmla="*/ 132 h 176"/>
              <a:gd name="T20" fmla="*/ 50 w 355"/>
              <a:gd name="T21" fmla="*/ 138 h 176"/>
              <a:gd name="T22" fmla="*/ 82 w 355"/>
              <a:gd name="T23" fmla="*/ 155 h 176"/>
              <a:gd name="T24" fmla="*/ 141 w 355"/>
              <a:gd name="T25" fmla="*/ 0 h 176"/>
              <a:gd name="T26" fmla="*/ 121 w 355"/>
              <a:gd name="T27" fmla="*/ 156 h 176"/>
              <a:gd name="T28" fmla="*/ 230 w 355"/>
              <a:gd name="T29" fmla="*/ 176 h 176"/>
              <a:gd name="T30" fmla="*/ 250 w 355"/>
              <a:gd name="T31" fmla="*/ 20 h 176"/>
              <a:gd name="T32" fmla="*/ 205 w 355"/>
              <a:gd name="T33" fmla="*/ 155 h 176"/>
              <a:gd name="T34" fmla="*/ 176 w 355"/>
              <a:gd name="T35" fmla="*/ 54 h 176"/>
              <a:gd name="T36" fmla="*/ 151 w 355"/>
              <a:gd name="T37" fmla="*/ 66 h 176"/>
              <a:gd name="T38" fmla="*/ 180 w 355"/>
              <a:gd name="T39" fmla="*/ 28 h 176"/>
              <a:gd name="T40" fmla="*/ 205 w 355"/>
              <a:gd name="T41" fmla="*/ 155 h 176"/>
              <a:gd name="T42" fmla="*/ 283 w 355"/>
              <a:gd name="T43" fmla="*/ 67 h 176"/>
              <a:gd name="T44" fmla="*/ 263 w 355"/>
              <a:gd name="T45" fmla="*/ 156 h 176"/>
              <a:gd name="T46" fmla="*/ 335 w 355"/>
              <a:gd name="T47" fmla="*/ 176 h 176"/>
              <a:gd name="T48" fmla="*/ 355 w 355"/>
              <a:gd name="T49" fmla="*/ 87 h 176"/>
              <a:gd name="T50" fmla="*/ 305 w 355"/>
              <a:gd name="T51" fmla="*/ 155 h 176"/>
              <a:gd name="T52" fmla="*/ 289 w 355"/>
              <a:gd name="T53" fmla="*/ 138 h 176"/>
              <a:gd name="T54" fmla="*/ 316 w 355"/>
              <a:gd name="T55" fmla="*/ 134 h 176"/>
              <a:gd name="T56" fmla="*/ 297 w 355"/>
              <a:gd name="T57" fmla="*/ 124 h 176"/>
              <a:gd name="T58" fmla="*/ 303 w 355"/>
              <a:gd name="T59" fmla="*/ 113 h 176"/>
              <a:gd name="T60" fmla="*/ 305 w 355"/>
              <a:gd name="T61" fmla="*/ 99 h 176"/>
              <a:gd name="T62" fmla="*/ 288 w 355"/>
              <a:gd name="T63" fmla="*/ 92 h 176"/>
              <a:gd name="T64" fmla="*/ 330 w 355"/>
              <a:gd name="T65" fmla="*/ 103 h 176"/>
              <a:gd name="T66" fmla="*/ 318 w 355"/>
              <a:gd name="T67" fmla="*/ 119 h 176"/>
              <a:gd name="T68" fmla="*/ 305 w 355"/>
              <a:gd name="T69" fmla="*/ 155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355" h="176">
                <a:moveTo>
                  <a:pt x="87" y="46"/>
                </a:moveTo>
                <a:cubicBezTo>
                  <a:pt x="20" y="46"/>
                  <a:pt x="20" y="46"/>
                  <a:pt x="20" y="46"/>
                </a:cubicBezTo>
                <a:cubicBezTo>
                  <a:pt x="9" y="46"/>
                  <a:pt x="0" y="55"/>
                  <a:pt x="0" y="66"/>
                </a:cubicBezTo>
                <a:cubicBezTo>
                  <a:pt x="0" y="156"/>
                  <a:pt x="0" y="156"/>
                  <a:pt x="0" y="156"/>
                </a:cubicBezTo>
                <a:cubicBezTo>
                  <a:pt x="0" y="167"/>
                  <a:pt x="9" y="176"/>
                  <a:pt x="20" y="176"/>
                </a:cubicBezTo>
                <a:cubicBezTo>
                  <a:pt x="87" y="176"/>
                  <a:pt x="87" y="176"/>
                  <a:pt x="87" y="176"/>
                </a:cubicBezTo>
                <a:cubicBezTo>
                  <a:pt x="98" y="176"/>
                  <a:pt x="107" y="167"/>
                  <a:pt x="107" y="156"/>
                </a:cubicBezTo>
                <a:cubicBezTo>
                  <a:pt x="107" y="66"/>
                  <a:pt x="107" y="66"/>
                  <a:pt x="107" y="66"/>
                </a:cubicBezTo>
                <a:cubicBezTo>
                  <a:pt x="107" y="55"/>
                  <a:pt x="98" y="46"/>
                  <a:pt x="87" y="46"/>
                </a:cubicBezTo>
                <a:close/>
                <a:moveTo>
                  <a:pt x="82" y="155"/>
                </a:moveTo>
                <a:cubicBezTo>
                  <a:pt x="22" y="155"/>
                  <a:pt x="22" y="155"/>
                  <a:pt x="22" y="155"/>
                </a:cubicBezTo>
                <a:cubicBezTo>
                  <a:pt x="22" y="143"/>
                  <a:pt x="22" y="143"/>
                  <a:pt x="22" y="143"/>
                </a:cubicBezTo>
                <a:cubicBezTo>
                  <a:pt x="33" y="133"/>
                  <a:pt x="33" y="133"/>
                  <a:pt x="33" y="133"/>
                </a:cubicBezTo>
                <a:cubicBezTo>
                  <a:pt x="51" y="116"/>
                  <a:pt x="60" y="107"/>
                  <a:pt x="61" y="97"/>
                </a:cubicBezTo>
                <a:cubicBezTo>
                  <a:pt x="61" y="90"/>
                  <a:pt x="56" y="85"/>
                  <a:pt x="47" y="85"/>
                </a:cubicBezTo>
                <a:cubicBezTo>
                  <a:pt x="40" y="85"/>
                  <a:pt x="33" y="88"/>
                  <a:pt x="29" y="92"/>
                </a:cubicBezTo>
                <a:cubicBezTo>
                  <a:pt x="23" y="78"/>
                  <a:pt x="23" y="78"/>
                  <a:pt x="23" y="78"/>
                </a:cubicBezTo>
                <a:cubicBezTo>
                  <a:pt x="30" y="73"/>
                  <a:pt x="39" y="69"/>
                  <a:pt x="51" y="69"/>
                </a:cubicBezTo>
                <a:cubicBezTo>
                  <a:pt x="70" y="69"/>
                  <a:pt x="80" y="80"/>
                  <a:pt x="80" y="95"/>
                </a:cubicBezTo>
                <a:cubicBezTo>
                  <a:pt x="80" y="110"/>
                  <a:pt x="70" y="121"/>
                  <a:pt x="58" y="132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50" y="138"/>
                  <a:pt x="50" y="138"/>
                  <a:pt x="50" y="138"/>
                </a:cubicBezTo>
                <a:cubicBezTo>
                  <a:pt x="82" y="138"/>
                  <a:pt x="82" y="138"/>
                  <a:pt x="82" y="138"/>
                </a:cubicBezTo>
                <a:lnTo>
                  <a:pt x="82" y="155"/>
                </a:lnTo>
                <a:close/>
                <a:moveTo>
                  <a:pt x="230" y="0"/>
                </a:moveTo>
                <a:cubicBezTo>
                  <a:pt x="141" y="0"/>
                  <a:pt x="141" y="0"/>
                  <a:pt x="141" y="0"/>
                </a:cubicBezTo>
                <a:cubicBezTo>
                  <a:pt x="130" y="0"/>
                  <a:pt x="121" y="9"/>
                  <a:pt x="121" y="20"/>
                </a:cubicBezTo>
                <a:cubicBezTo>
                  <a:pt x="121" y="156"/>
                  <a:pt x="121" y="156"/>
                  <a:pt x="121" y="156"/>
                </a:cubicBezTo>
                <a:cubicBezTo>
                  <a:pt x="121" y="167"/>
                  <a:pt x="130" y="176"/>
                  <a:pt x="141" y="176"/>
                </a:cubicBezTo>
                <a:cubicBezTo>
                  <a:pt x="230" y="176"/>
                  <a:pt x="230" y="176"/>
                  <a:pt x="230" y="176"/>
                </a:cubicBezTo>
                <a:cubicBezTo>
                  <a:pt x="241" y="176"/>
                  <a:pt x="250" y="167"/>
                  <a:pt x="250" y="156"/>
                </a:cubicBezTo>
                <a:cubicBezTo>
                  <a:pt x="250" y="20"/>
                  <a:pt x="250" y="20"/>
                  <a:pt x="250" y="20"/>
                </a:cubicBezTo>
                <a:cubicBezTo>
                  <a:pt x="250" y="9"/>
                  <a:pt x="241" y="0"/>
                  <a:pt x="230" y="0"/>
                </a:cubicBezTo>
                <a:close/>
                <a:moveTo>
                  <a:pt x="205" y="155"/>
                </a:moveTo>
                <a:cubicBezTo>
                  <a:pt x="176" y="155"/>
                  <a:pt x="176" y="155"/>
                  <a:pt x="176" y="155"/>
                </a:cubicBezTo>
                <a:cubicBezTo>
                  <a:pt x="176" y="54"/>
                  <a:pt x="176" y="54"/>
                  <a:pt x="176" y="54"/>
                </a:cubicBezTo>
                <a:cubicBezTo>
                  <a:pt x="175" y="54"/>
                  <a:pt x="175" y="54"/>
                  <a:pt x="175" y="54"/>
                </a:cubicBezTo>
                <a:cubicBezTo>
                  <a:pt x="151" y="66"/>
                  <a:pt x="151" y="66"/>
                  <a:pt x="151" y="66"/>
                </a:cubicBezTo>
                <a:cubicBezTo>
                  <a:pt x="146" y="43"/>
                  <a:pt x="146" y="43"/>
                  <a:pt x="146" y="4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205" y="28"/>
                  <a:pt x="205" y="28"/>
                  <a:pt x="205" y="28"/>
                </a:cubicBezTo>
                <a:lnTo>
                  <a:pt x="205" y="155"/>
                </a:lnTo>
                <a:close/>
                <a:moveTo>
                  <a:pt x="335" y="67"/>
                </a:moveTo>
                <a:cubicBezTo>
                  <a:pt x="283" y="67"/>
                  <a:pt x="283" y="67"/>
                  <a:pt x="283" y="67"/>
                </a:cubicBezTo>
                <a:cubicBezTo>
                  <a:pt x="272" y="67"/>
                  <a:pt x="263" y="76"/>
                  <a:pt x="263" y="87"/>
                </a:cubicBezTo>
                <a:cubicBezTo>
                  <a:pt x="263" y="156"/>
                  <a:pt x="263" y="156"/>
                  <a:pt x="263" y="156"/>
                </a:cubicBezTo>
                <a:cubicBezTo>
                  <a:pt x="263" y="167"/>
                  <a:pt x="272" y="176"/>
                  <a:pt x="283" y="176"/>
                </a:cubicBezTo>
                <a:cubicBezTo>
                  <a:pt x="335" y="176"/>
                  <a:pt x="335" y="176"/>
                  <a:pt x="335" y="176"/>
                </a:cubicBezTo>
                <a:cubicBezTo>
                  <a:pt x="346" y="176"/>
                  <a:pt x="355" y="167"/>
                  <a:pt x="355" y="156"/>
                </a:cubicBezTo>
                <a:cubicBezTo>
                  <a:pt x="355" y="87"/>
                  <a:pt x="355" y="87"/>
                  <a:pt x="355" y="87"/>
                </a:cubicBezTo>
                <a:cubicBezTo>
                  <a:pt x="355" y="76"/>
                  <a:pt x="346" y="67"/>
                  <a:pt x="335" y="67"/>
                </a:cubicBezTo>
                <a:close/>
                <a:moveTo>
                  <a:pt x="305" y="155"/>
                </a:moveTo>
                <a:cubicBezTo>
                  <a:pt x="297" y="155"/>
                  <a:pt x="290" y="152"/>
                  <a:pt x="286" y="150"/>
                </a:cubicBezTo>
                <a:cubicBezTo>
                  <a:pt x="289" y="138"/>
                  <a:pt x="289" y="138"/>
                  <a:pt x="289" y="138"/>
                </a:cubicBezTo>
                <a:cubicBezTo>
                  <a:pt x="292" y="140"/>
                  <a:pt x="298" y="142"/>
                  <a:pt x="304" y="142"/>
                </a:cubicBezTo>
                <a:cubicBezTo>
                  <a:pt x="312" y="142"/>
                  <a:pt x="316" y="139"/>
                  <a:pt x="316" y="134"/>
                </a:cubicBezTo>
                <a:cubicBezTo>
                  <a:pt x="316" y="127"/>
                  <a:pt x="310" y="124"/>
                  <a:pt x="303" y="124"/>
                </a:cubicBezTo>
                <a:cubicBezTo>
                  <a:pt x="297" y="124"/>
                  <a:pt x="297" y="124"/>
                  <a:pt x="297" y="124"/>
                </a:cubicBezTo>
                <a:cubicBezTo>
                  <a:pt x="297" y="113"/>
                  <a:pt x="297" y="113"/>
                  <a:pt x="297" y="113"/>
                </a:cubicBezTo>
                <a:cubicBezTo>
                  <a:pt x="303" y="113"/>
                  <a:pt x="303" y="113"/>
                  <a:pt x="303" y="113"/>
                </a:cubicBezTo>
                <a:cubicBezTo>
                  <a:pt x="308" y="113"/>
                  <a:pt x="314" y="111"/>
                  <a:pt x="314" y="106"/>
                </a:cubicBezTo>
                <a:cubicBezTo>
                  <a:pt x="314" y="102"/>
                  <a:pt x="311" y="99"/>
                  <a:pt x="305" y="99"/>
                </a:cubicBezTo>
                <a:cubicBezTo>
                  <a:pt x="299" y="99"/>
                  <a:pt x="294" y="101"/>
                  <a:pt x="291" y="103"/>
                </a:cubicBezTo>
                <a:cubicBezTo>
                  <a:pt x="288" y="92"/>
                  <a:pt x="288" y="92"/>
                  <a:pt x="288" y="92"/>
                </a:cubicBezTo>
                <a:cubicBezTo>
                  <a:pt x="292" y="89"/>
                  <a:pt x="300" y="87"/>
                  <a:pt x="308" y="87"/>
                </a:cubicBezTo>
                <a:cubicBezTo>
                  <a:pt x="322" y="87"/>
                  <a:pt x="330" y="94"/>
                  <a:pt x="330" y="103"/>
                </a:cubicBezTo>
                <a:cubicBezTo>
                  <a:pt x="330" y="110"/>
                  <a:pt x="326" y="116"/>
                  <a:pt x="318" y="119"/>
                </a:cubicBezTo>
                <a:cubicBezTo>
                  <a:pt x="318" y="119"/>
                  <a:pt x="318" y="119"/>
                  <a:pt x="318" y="119"/>
                </a:cubicBezTo>
                <a:cubicBezTo>
                  <a:pt x="326" y="120"/>
                  <a:pt x="332" y="126"/>
                  <a:pt x="332" y="135"/>
                </a:cubicBezTo>
                <a:cubicBezTo>
                  <a:pt x="332" y="146"/>
                  <a:pt x="322" y="155"/>
                  <a:pt x="305" y="1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 dirty="0">
              <a:solidFill>
                <a:prstClr val="black"/>
              </a:solidFill>
              <a:effectLst>
                <a:glow rad="127000">
                  <a:srgbClr val="5291C0"/>
                </a:glow>
              </a:effectLst>
              <a:latin typeface="MyriadSetPro-Semibold" panose="02000400000000000000" pitchFamily="2" charset="0"/>
              <a:ea typeface="微软雅黑"/>
            </a:endParaRPr>
          </a:p>
        </p:txBody>
      </p:sp>
      <p:sp>
        <p:nvSpPr>
          <p:cNvPr id="30" name="Freeform 223">
            <a:extLst>
              <a:ext uri="{FF2B5EF4-FFF2-40B4-BE49-F238E27FC236}">
                <a16:creationId xmlns:a16="http://schemas.microsoft.com/office/drawing/2014/main" xmlns="" id="{7023D1C8-F3FA-4159-9DD4-E2638671328B}"/>
              </a:ext>
            </a:extLst>
          </p:cNvPr>
          <p:cNvSpPr>
            <a:spLocks noEditPoints="1"/>
          </p:cNvSpPr>
          <p:nvPr/>
        </p:nvSpPr>
        <p:spPr bwMode="auto">
          <a:xfrm>
            <a:off x="1215285" y="1583446"/>
            <a:ext cx="261263" cy="360119"/>
          </a:xfrm>
          <a:custGeom>
            <a:avLst/>
            <a:gdLst>
              <a:gd name="T0" fmla="*/ 172 w 172"/>
              <a:gd name="T1" fmla="*/ 51 h 237"/>
              <a:gd name="T2" fmla="*/ 172 w 172"/>
              <a:gd name="T3" fmla="*/ 216 h 237"/>
              <a:gd name="T4" fmla="*/ 150 w 172"/>
              <a:gd name="T5" fmla="*/ 237 h 237"/>
              <a:gd name="T6" fmla="*/ 22 w 172"/>
              <a:gd name="T7" fmla="*/ 237 h 237"/>
              <a:gd name="T8" fmla="*/ 0 w 172"/>
              <a:gd name="T9" fmla="*/ 216 h 237"/>
              <a:gd name="T10" fmla="*/ 0 w 172"/>
              <a:gd name="T11" fmla="*/ 51 h 237"/>
              <a:gd name="T12" fmla="*/ 22 w 172"/>
              <a:gd name="T13" fmla="*/ 30 h 237"/>
              <a:gd name="T14" fmla="*/ 44 w 172"/>
              <a:gd name="T15" fmla="*/ 30 h 237"/>
              <a:gd name="T16" fmla="*/ 29 w 172"/>
              <a:gd name="T17" fmla="*/ 53 h 237"/>
              <a:gd name="T18" fmla="*/ 21 w 172"/>
              <a:gd name="T19" fmla="*/ 53 h 237"/>
              <a:gd name="T20" fmla="*/ 21 w 172"/>
              <a:gd name="T21" fmla="*/ 215 h 237"/>
              <a:gd name="T22" fmla="*/ 151 w 172"/>
              <a:gd name="T23" fmla="*/ 215 h 237"/>
              <a:gd name="T24" fmla="*/ 151 w 172"/>
              <a:gd name="T25" fmla="*/ 53 h 237"/>
              <a:gd name="T26" fmla="*/ 143 w 172"/>
              <a:gd name="T27" fmla="*/ 53 h 237"/>
              <a:gd name="T28" fmla="*/ 128 w 172"/>
              <a:gd name="T29" fmla="*/ 30 h 237"/>
              <a:gd name="T30" fmla="*/ 150 w 172"/>
              <a:gd name="T31" fmla="*/ 30 h 237"/>
              <a:gd name="T32" fmla="*/ 172 w 172"/>
              <a:gd name="T33" fmla="*/ 51 h 237"/>
              <a:gd name="T34" fmla="*/ 43 w 172"/>
              <a:gd name="T35" fmla="*/ 53 h 237"/>
              <a:gd name="T36" fmla="*/ 59 w 172"/>
              <a:gd name="T37" fmla="*/ 30 h 237"/>
              <a:gd name="T38" fmla="*/ 67 w 172"/>
              <a:gd name="T39" fmla="*/ 18 h 237"/>
              <a:gd name="T40" fmla="*/ 67 w 172"/>
              <a:gd name="T41" fmla="*/ 18 h 237"/>
              <a:gd name="T42" fmla="*/ 86 w 172"/>
              <a:gd name="T43" fmla="*/ 0 h 237"/>
              <a:gd name="T44" fmla="*/ 105 w 172"/>
              <a:gd name="T45" fmla="*/ 18 h 237"/>
              <a:gd name="T46" fmla="*/ 105 w 172"/>
              <a:gd name="T47" fmla="*/ 18 h 237"/>
              <a:gd name="T48" fmla="*/ 113 w 172"/>
              <a:gd name="T49" fmla="*/ 30 h 237"/>
              <a:gd name="T50" fmla="*/ 129 w 172"/>
              <a:gd name="T51" fmla="*/ 53 h 237"/>
              <a:gd name="T52" fmla="*/ 133 w 172"/>
              <a:gd name="T53" fmla="*/ 60 h 237"/>
              <a:gd name="T54" fmla="*/ 86 w 172"/>
              <a:gd name="T55" fmla="*/ 60 h 237"/>
              <a:gd name="T56" fmla="*/ 39 w 172"/>
              <a:gd name="T57" fmla="*/ 60 h 237"/>
              <a:gd name="T58" fmla="*/ 43 w 172"/>
              <a:gd name="T59" fmla="*/ 53 h 237"/>
              <a:gd name="T60" fmla="*/ 79 w 172"/>
              <a:gd name="T61" fmla="*/ 18 h 237"/>
              <a:gd name="T62" fmla="*/ 86 w 172"/>
              <a:gd name="T63" fmla="*/ 25 h 237"/>
              <a:gd name="T64" fmla="*/ 92 w 172"/>
              <a:gd name="T65" fmla="*/ 18 h 237"/>
              <a:gd name="T66" fmla="*/ 86 w 172"/>
              <a:gd name="T67" fmla="*/ 12 h 237"/>
              <a:gd name="T68" fmla="*/ 79 w 172"/>
              <a:gd name="T69" fmla="*/ 18 h 237"/>
              <a:gd name="T70" fmla="*/ 45 w 172"/>
              <a:gd name="T71" fmla="*/ 106 h 237"/>
              <a:gd name="T72" fmla="*/ 91 w 172"/>
              <a:gd name="T73" fmla="*/ 106 h 237"/>
              <a:gd name="T74" fmla="*/ 100 w 172"/>
              <a:gd name="T75" fmla="*/ 97 h 237"/>
              <a:gd name="T76" fmla="*/ 100 w 172"/>
              <a:gd name="T77" fmla="*/ 96 h 237"/>
              <a:gd name="T78" fmla="*/ 91 w 172"/>
              <a:gd name="T79" fmla="*/ 87 h 237"/>
              <a:gd name="T80" fmla="*/ 45 w 172"/>
              <a:gd name="T81" fmla="*/ 87 h 237"/>
              <a:gd name="T82" fmla="*/ 36 w 172"/>
              <a:gd name="T83" fmla="*/ 96 h 237"/>
              <a:gd name="T84" fmla="*/ 36 w 172"/>
              <a:gd name="T85" fmla="*/ 97 h 237"/>
              <a:gd name="T86" fmla="*/ 45 w 172"/>
              <a:gd name="T87" fmla="*/ 106 h 237"/>
              <a:gd name="T88" fmla="*/ 137 w 172"/>
              <a:gd name="T89" fmla="*/ 133 h 237"/>
              <a:gd name="T90" fmla="*/ 129 w 172"/>
              <a:gd name="T91" fmla="*/ 125 h 237"/>
              <a:gd name="T92" fmla="*/ 45 w 172"/>
              <a:gd name="T93" fmla="*/ 125 h 237"/>
              <a:gd name="T94" fmla="*/ 36 w 172"/>
              <a:gd name="T95" fmla="*/ 133 h 237"/>
              <a:gd name="T96" fmla="*/ 36 w 172"/>
              <a:gd name="T97" fmla="*/ 135 h 237"/>
              <a:gd name="T98" fmla="*/ 45 w 172"/>
              <a:gd name="T99" fmla="*/ 143 h 237"/>
              <a:gd name="T100" fmla="*/ 129 w 172"/>
              <a:gd name="T101" fmla="*/ 143 h 237"/>
              <a:gd name="T102" fmla="*/ 137 w 172"/>
              <a:gd name="T103" fmla="*/ 135 h 237"/>
              <a:gd name="T104" fmla="*/ 137 w 172"/>
              <a:gd name="T105" fmla="*/ 133 h 237"/>
              <a:gd name="T106" fmla="*/ 129 w 172"/>
              <a:gd name="T107" fmla="*/ 162 h 237"/>
              <a:gd name="T108" fmla="*/ 45 w 172"/>
              <a:gd name="T109" fmla="*/ 162 h 237"/>
              <a:gd name="T110" fmla="*/ 36 w 172"/>
              <a:gd name="T111" fmla="*/ 171 h 237"/>
              <a:gd name="T112" fmla="*/ 36 w 172"/>
              <a:gd name="T113" fmla="*/ 172 h 237"/>
              <a:gd name="T114" fmla="*/ 45 w 172"/>
              <a:gd name="T115" fmla="*/ 181 h 237"/>
              <a:gd name="T116" fmla="*/ 129 w 172"/>
              <a:gd name="T117" fmla="*/ 181 h 237"/>
              <a:gd name="T118" fmla="*/ 137 w 172"/>
              <a:gd name="T119" fmla="*/ 172 h 237"/>
              <a:gd name="T120" fmla="*/ 137 w 172"/>
              <a:gd name="T121" fmla="*/ 171 h 237"/>
              <a:gd name="T122" fmla="*/ 129 w 172"/>
              <a:gd name="T123" fmla="*/ 162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72" h="237">
                <a:moveTo>
                  <a:pt x="172" y="51"/>
                </a:moveTo>
                <a:cubicBezTo>
                  <a:pt x="172" y="216"/>
                  <a:pt x="172" y="216"/>
                  <a:pt x="172" y="216"/>
                </a:cubicBezTo>
                <a:cubicBezTo>
                  <a:pt x="172" y="228"/>
                  <a:pt x="162" y="237"/>
                  <a:pt x="150" y="237"/>
                </a:cubicBezTo>
                <a:cubicBezTo>
                  <a:pt x="22" y="237"/>
                  <a:pt x="22" y="237"/>
                  <a:pt x="22" y="237"/>
                </a:cubicBezTo>
                <a:cubicBezTo>
                  <a:pt x="10" y="237"/>
                  <a:pt x="0" y="228"/>
                  <a:pt x="0" y="216"/>
                </a:cubicBezTo>
                <a:cubicBezTo>
                  <a:pt x="0" y="51"/>
                  <a:pt x="0" y="51"/>
                  <a:pt x="0" y="51"/>
                </a:cubicBezTo>
                <a:cubicBezTo>
                  <a:pt x="0" y="40"/>
                  <a:pt x="10" y="30"/>
                  <a:pt x="22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29" y="53"/>
                  <a:pt x="29" y="53"/>
                  <a:pt x="29" y="53"/>
                </a:cubicBezTo>
                <a:cubicBezTo>
                  <a:pt x="21" y="53"/>
                  <a:pt x="21" y="53"/>
                  <a:pt x="21" y="53"/>
                </a:cubicBezTo>
                <a:cubicBezTo>
                  <a:pt x="21" y="215"/>
                  <a:pt x="21" y="215"/>
                  <a:pt x="21" y="215"/>
                </a:cubicBezTo>
                <a:cubicBezTo>
                  <a:pt x="151" y="215"/>
                  <a:pt x="151" y="215"/>
                  <a:pt x="151" y="215"/>
                </a:cubicBezTo>
                <a:cubicBezTo>
                  <a:pt x="151" y="53"/>
                  <a:pt x="151" y="53"/>
                  <a:pt x="151" y="53"/>
                </a:cubicBezTo>
                <a:cubicBezTo>
                  <a:pt x="143" y="53"/>
                  <a:pt x="143" y="53"/>
                  <a:pt x="143" y="53"/>
                </a:cubicBezTo>
                <a:cubicBezTo>
                  <a:pt x="128" y="30"/>
                  <a:pt x="128" y="30"/>
                  <a:pt x="128" y="30"/>
                </a:cubicBezTo>
                <a:cubicBezTo>
                  <a:pt x="150" y="30"/>
                  <a:pt x="150" y="30"/>
                  <a:pt x="150" y="30"/>
                </a:cubicBezTo>
                <a:cubicBezTo>
                  <a:pt x="162" y="30"/>
                  <a:pt x="172" y="40"/>
                  <a:pt x="172" y="51"/>
                </a:cubicBezTo>
                <a:close/>
                <a:moveTo>
                  <a:pt x="43" y="53"/>
                </a:moveTo>
                <a:cubicBezTo>
                  <a:pt x="59" y="30"/>
                  <a:pt x="59" y="30"/>
                  <a:pt x="59" y="30"/>
                </a:cubicBezTo>
                <a:cubicBezTo>
                  <a:pt x="67" y="18"/>
                  <a:pt x="67" y="18"/>
                  <a:pt x="67" y="18"/>
                </a:cubicBezTo>
                <a:cubicBezTo>
                  <a:pt x="67" y="18"/>
                  <a:pt x="67" y="18"/>
                  <a:pt x="67" y="18"/>
                </a:cubicBezTo>
                <a:cubicBezTo>
                  <a:pt x="67" y="8"/>
                  <a:pt x="76" y="0"/>
                  <a:pt x="86" y="0"/>
                </a:cubicBezTo>
                <a:cubicBezTo>
                  <a:pt x="96" y="0"/>
                  <a:pt x="105" y="8"/>
                  <a:pt x="105" y="18"/>
                </a:cubicBezTo>
                <a:cubicBezTo>
                  <a:pt x="105" y="18"/>
                  <a:pt x="105" y="18"/>
                  <a:pt x="105" y="18"/>
                </a:cubicBezTo>
                <a:cubicBezTo>
                  <a:pt x="113" y="30"/>
                  <a:pt x="113" y="30"/>
                  <a:pt x="113" y="30"/>
                </a:cubicBezTo>
                <a:cubicBezTo>
                  <a:pt x="129" y="53"/>
                  <a:pt x="129" y="53"/>
                  <a:pt x="129" y="53"/>
                </a:cubicBezTo>
                <a:cubicBezTo>
                  <a:pt x="133" y="60"/>
                  <a:pt x="133" y="60"/>
                  <a:pt x="133" y="60"/>
                </a:cubicBezTo>
                <a:cubicBezTo>
                  <a:pt x="86" y="60"/>
                  <a:pt x="86" y="60"/>
                  <a:pt x="86" y="60"/>
                </a:cubicBezTo>
                <a:cubicBezTo>
                  <a:pt x="39" y="60"/>
                  <a:pt x="39" y="60"/>
                  <a:pt x="39" y="60"/>
                </a:cubicBezTo>
                <a:lnTo>
                  <a:pt x="43" y="53"/>
                </a:lnTo>
                <a:close/>
                <a:moveTo>
                  <a:pt x="79" y="18"/>
                </a:moveTo>
                <a:cubicBezTo>
                  <a:pt x="79" y="22"/>
                  <a:pt x="82" y="25"/>
                  <a:pt x="86" y="25"/>
                </a:cubicBezTo>
                <a:cubicBezTo>
                  <a:pt x="90" y="25"/>
                  <a:pt x="92" y="22"/>
                  <a:pt x="92" y="18"/>
                </a:cubicBezTo>
                <a:cubicBezTo>
                  <a:pt x="92" y="15"/>
                  <a:pt x="90" y="12"/>
                  <a:pt x="86" y="12"/>
                </a:cubicBezTo>
                <a:cubicBezTo>
                  <a:pt x="82" y="12"/>
                  <a:pt x="79" y="15"/>
                  <a:pt x="79" y="18"/>
                </a:cubicBezTo>
                <a:close/>
                <a:moveTo>
                  <a:pt x="45" y="106"/>
                </a:moveTo>
                <a:cubicBezTo>
                  <a:pt x="91" y="106"/>
                  <a:pt x="91" y="106"/>
                  <a:pt x="91" y="106"/>
                </a:cubicBezTo>
                <a:cubicBezTo>
                  <a:pt x="96" y="106"/>
                  <a:pt x="100" y="102"/>
                  <a:pt x="100" y="97"/>
                </a:cubicBezTo>
                <a:cubicBezTo>
                  <a:pt x="100" y="96"/>
                  <a:pt x="100" y="96"/>
                  <a:pt x="100" y="96"/>
                </a:cubicBezTo>
                <a:cubicBezTo>
                  <a:pt x="100" y="91"/>
                  <a:pt x="96" y="87"/>
                  <a:pt x="91" y="87"/>
                </a:cubicBezTo>
                <a:cubicBezTo>
                  <a:pt x="45" y="87"/>
                  <a:pt x="45" y="87"/>
                  <a:pt x="45" y="87"/>
                </a:cubicBezTo>
                <a:cubicBezTo>
                  <a:pt x="40" y="87"/>
                  <a:pt x="36" y="91"/>
                  <a:pt x="36" y="96"/>
                </a:cubicBezTo>
                <a:cubicBezTo>
                  <a:pt x="36" y="97"/>
                  <a:pt x="36" y="97"/>
                  <a:pt x="36" y="97"/>
                </a:cubicBezTo>
                <a:cubicBezTo>
                  <a:pt x="36" y="102"/>
                  <a:pt x="40" y="106"/>
                  <a:pt x="45" y="106"/>
                </a:cubicBezTo>
                <a:close/>
                <a:moveTo>
                  <a:pt x="137" y="133"/>
                </a:moveTo>
                <a:cubicBezTo>
                  <a:pt x="137" y="129"/>
                  <a:pt x="133" y="125"/>
                  <a:pt x="129" y="125"/>
                </a:cubicBezTo>
                <a:cubicBezTo>
                  <a:pt x="45" y="125"/>
                  <a:pt x="45" y="125"/>
                  <a:pt x="45" y="125"/>
                </a:cubicBezTo>
                <a:cubicBezTo>
                  <a:pt x="40" y="125"/>
                  <a:pt x="36" y="129"/>
                  <a:pt x="36" y="133"/>
                </a:cubicBezTo>
                <a:cubicBezTo>
                  <a:pt x="36" y="135"/>
                  <a:pt x="36" y="135"/>
                  <a:pt x="36" y="135"/>
                </a:cubicBezTo>
                <a:cubicBezTo>
                  <a:pt x="36" y="139"/>
                  <a:pt x="40" y="143"/>
                  <a:pt x="45" y="143"/>
                </a:cubicBezTo>
                <a:cubicBezTo>
                  <a:pt x="129" y="143"/>
                  <a:pt x="129" y="143"/>
                  <a:pt x="129" y="143"/>
                </a:cubicBezTo>
                <a:cubicBezTo>
                  <a:pt x="133" y="143"/>
                  <a:pt x="137" y="139"/>
                  <a:pt x="137" y="135"/>
                </a:cubicBezTo>
                <a:lnTo>
                  <a:pt x="137" y="133"/>
                </a:lnTo>
                <a:close/>
                <a:moveTo>
                  <a:pt x="129" y="162"/>
                </a:moveTo>
                <a:cubicBezTo>
                  <a:pt x="45" y="162"/>
                  <a:pt x="45" y="162"/>
                  <a:pt x="45" y="162"/>
                </a:cubicBezTo>
                <a:cubicBezTo>
                  <a:pt x="40" y="162"/>
                  <a:pt x="36" y="166"/>
                  <a:pt x="36" y="171"/>
                </a:cubicBezTo>
                <a:cubicBezTo>
                  <a:pt x="36" y="172"/>
                  <a:pt x="36" y="172"/>
                  <a:pt x="36" y="172"/>
                </a:cubicBezTo>
                <a:cubicBezTo>
                  <a:pt x="36" y="177"/>
                  <a:pt x="40" y="181"/>
                  <a:pt x="45" y="181"/>
                </a:cubicBezTo>
                <a:cubicBezTo>
                  <a:pt x="129" y="181"/>
                  <a:pt x="129" y="181"/>
                  <a:pt x="129" y="181"/>
                </a:cubicBezTo>
                <a:cubicBezTo>
                  <a:pt x="133" y="181"/>
                  <a:pt x="137" y="177"/>
                  <a:pt x="137" y="172"/>
                </a:cubicBezTo>
                <a:cubicBezTo>
                  <a:pt x="137" y="171"/>
                  <a:pt x="137" y="171"/>
                  <a:pt x="137" y="171"/>
                </a:cubicBezTo>
                <a:cubicBezTo>
                  <a:pt x="137" y="166"/>
                  <a:pt x="133" y="162"/>
                  <a:pt x="129" y="16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/>
            <a:endParaRPr lang="zh-CN" altLang="en-US" sz="1350" dirty="0">
              <a:solidFill>
                <a:prstClr val="black"/>
              </a:solidFill>
              <a:effectLst>
                <a:glow rad="127000">
                  <a:srgbClr val="5291C0"/>
                </a:glow>
              </a:effectLst>
              <a:latin typeface="MyriadSetPro-Semibold" panose="02000400000000000000" pitchFamily="2" charset="0"/>
              <a:ea typeface="微软雅黑"/>
            </a:endParaRPr>
          </a:p>
        </p:txBody>
      </p:sp>
      <p:sp>
        <p:nvSpPr>
          <p:cNvPr id="31" name="TextBox 38">
            <a:extLst>
              <a:ext uri="{FF2B5EF4-FFF2-40B4-BE49-F238E27FC236}">
                <a16:creationId xmlns:a16="http://schemas.microsoft.com/office/drawing/2014/main" xmlns="" id="{EEB7D8F7-22A5-4841-B246-79BFC477DC2E}"/>
              </a:ext>
            </a:extLst>
          </p:cNvPr>
          <p:cNvSpPr txBox="1"/>
          <p:nvPr/>
        </p:nvSpPr>
        <p:spPr>
          <a:xfrm>
            <a:off x="2094911" y="1712797"/>
            <a:ext cx="1651039" cy="337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</a:t>
            </a:r>
            <a:endParaRPr lang="zh-CN" altLang="en-US" sz="600" dirty="0">
              <a:solidFill>
                <a:schemeClr val="bg1"/>
              </a:solidFill>
            </a:endParaRPr>
          </a:p>
        </p:txBody>
      </p:sp>
      <p:sp>
        <p:nvSpPr>
          <p:cNvPr id="32" name="TextBox 39">
            <a:extLst>
              <a:ext uri="{FF2B5EF4-FFF2-40B4-BE49-F238E27FC236}">
                <a16:creationId xmlns:a16="http://schemas.microsoft.com/office/drawing/2014/main" xmlns="" id="{FFA0638E-12EA-48AD-A571-BBED148D561A}"/>
              </a:ext>
            </a:extLst>
          </p:cNvPr>
          <p:cNvSpPr txBox="1"/>
          <p:nvPr/>
        </p:nvSpPr>
        <p:spPr>
          <a:xfrm>
            <a:off x="2094911" y="1394682"/>
            <a:ext cx="94256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填 写 标 题</a:t>
            </a:r>
          </a:p>
        </p:txBody>
      </p:sp>
      <p:sp>
        <p:nvSpPr>
          <p:cNvPr id="33" name="TextBox 38">
            <a:extLst>
              <a:ext uri="{FF2B5EF4-FFF2-40B4-BE49-F238E27FC236}">
                <a16:creationId xmlns:a16="http://schemas.microsoft.com/office/drawing/2014/main" xmlns="" id="{63F7AF98-05CB-4177-B7BC-6196ED7E1972}"/>
              </a:ext>
            </a:extLst>
          </p:cNvPr>
          <p:cNvSpPr txBox="1"/>
          <p:nvPr/>
        </p:nvSpPr>
        <p:spPr>
          <a:xfrm>
            <a:off x="764144" y="3811455"/>
            <a:ext cx="1651039" cy="337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</a:t>
            </a:r>
            <a:endParaRPr lang="zh-CN" altLang="en-US" sz="600" dirty="0">
              <a:solidFill>
                <a:schemeClr val="bg1"/>
              </a:solidFill>
            </a:endParaRPr>
          </a:p>
        </p:txBody>
      </p:sp>
      <p:sp>
        <p:nvSpPr>
          <p:cNvPr id="34" name="TextBox 39">
            <a:extLst>
              <a:ext uri="{FF2B5EF4-FFF2-40B4-BE49-F238E27FC236}">
                <a16:creationId xmlns:a16="http://schemas.microsoft.com/office/drawing/2014/main" xmlns="" id="{1AAEF2B5-9CA6-47C0-A645-3C051DC0021C}"/>
              </a:ext>
            </a:extLst>
          </p:cNvPr>
          <p:cNvSpPr txBox="1"/>
          <p:nvPr/>
        </p:nvSpPr>
        <p:spPr>
          <a:xfrm>
            <a:off x="764143" y="3493339"/>
            <a:ext cx="94256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填 写 标 题</a:t>
            </a:r>
          </a:p>
        </p:txBody>
      </p:sp>
      <p:sp>
        <p:nvSpPr>
          <p:cNvPr id="35" name="TextBox 38">
            <a:extLst>
              <a:ext uri="{FF2B5EF4-FFF2-40B4-BE49-F238E27FC236}">
                <a16:creationId xmlns:a16="http://schemas.microsoft.com/office/drawing/2014/main" xmlns="" id="{1CF5C9E5-AF8F-43A6-90EE-FD73DFE73961}"/>
              </a:ext>
            </a:extLst>
          </p:cNvPr>
          <p:cNvSpPr txBox="1"/>
          <p:nvPr/>
        </p:nvSpPr>
        <p:spPr>
          <a:xfrm>
            <a:off x="6900849" y="3779336"/>
            <a:ext cx="1651039" cy="337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</a:t>
            </a:r>
            <a:endParaRPr lang="zh-CN" altLang="en-US" sz="600" dirty="0">
              <a:solidFill>
                <a:schemeClr val="bg1"/>
              </a:solidFill>
            </a:endParaRPr>
          </a:p>
        </p:txBody>
      </p:sp>
      <p:sp>
        <p:nvSpPr>
          <p:cNvPr id="36" name="TextBox 39">
            <a:extLst>
              <a:ext uri="{FF2B5EF4-FFF2-40B4-BE49-F238E27FC236}">
                <a16:creationId xmlns:a16="http://schemas.microsoft.com/office/drawing/2014/main" xmlns="" id="{7E9ED32A-DF2F-483E-8FBE-0F2D5FB9893A}"/>
              </a:ext>
            </a:extLst>
          </p:cNvPr>
          <p:cNvSpPr txBox="1"/>
          <p:nvPr/>
        </p:nvSpPr>
        <p:spPr>
          <a:xfrm>
            <a:off x="6900848" y="3461221"/>
            <a:ext cx="94256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填 写 标 题</a:t>
            </a:r>
          </a:p>
        </p:txBody>
      </p:sp>
      <p:sp>
        <p:nvSpPr>
          <p:cNvPr id="37" name="TextBox 38">
            <a:extLst>
              <a:ext uri="{FF2B5EF4-FFF2-40B4-BE49-F238E27FC236}">
                <a16:creationId xmlns:a16="http://schemas.microsoft.com/office/drawing/2014/main" xmlns="" id="{147288FD-0AED-43C1-8BE0-F878ABFA934F}"/>
              </a:ext>
            </a:extLst>
          </p:cNvPr>
          <p:cNvSpPr txBox="1"/>
          <p:nvPr/>
        </p:nvSpPr>
        <p:spPr>
          <a:xfrm>
            <a:off x="5918313" y="1613416"/>
            <a:ext cx="1465467" cy="334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chemeClr val="bg1">
                    <a:lumMod val="7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</a:t>
            </a:r>
            <a:endParaRPr lang="zh-CN" altLang="en-US" sz="6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38" name="TextBox 39">
            <a:extLst>
              <a:ext uri="{FF2B5EF4-FFF2-40B4-BE49-F238E27FC236}">
                <a16:creationId xmlns:a16="http://schemas.microsoft.com/office/drawing/2014/main" xmlns="" id="{BE6263BA-1124-4F18-BE8B-DCA461ECDA27}"/>
              </a:ext>
            </a:extLst>
          </p:cNvPr>
          <p:cNvSpPr txBox="1"/>
          <p:nvPr/>
        </p:nvSpPr>
        <p:spPr>
          <a:xfrm>
            <a:off x="5918313" y="1295300"/>
            <a:ext cx="94256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填 写 标 题</a:t>
            </a: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156DB838-DA59-4122-BE47-CD2EDD1B8531}"/>
              </a:ext>
            </a:extLst>
          </p:cNvPr>
          <p:cNvGrpSpPr/>
          <p:nvPr/>
        </p:nvGrpSpPr>
        <p:grpSpPr>
          <a:xfrm rot="580627">
            <a:off x="7346742" y="798890"/>
            <a:ext cx="1210884" cy="1210884"/>
            <a:chOff x="1952572" y="2646669"/>
            <a:chExt cx="696292" cy="696292"/>
          </a:xfrm>
        </p:grpSpPr>
        <p:sp>
          <p:nvSpPr>
            <p:cNvPr id="41" name="弧形 40">
              <a:extLst>
                <a:ext uri="{FF2B5EF4-FFF2-40B4-BE49-F238E27FC236}">
                  <a16:creationId xmlns:a16="http://schemas.microsoft.com/office/drawing/2014/main" xmlns="" id="{4379DC50-35AF-4434-A97C-61569CC8D867}"/>
                </a:ext>
              </a:extLst>
            </p:cNvPr>
            <p:cNvSpPr/>
            <p:nvPr/>
          </p:nvSpPr>
          <p:spPr>
            <a:xfrm>
              <a:off x="1952572" y="2646669"/>
              <a:ext cx="696292" cy="696292"/>
            </a:xfrm>
            <a:prstGeom prst="arc">
              <a:avLst>
                <a:gd name="adj1" fmla="val 16066760"/>
                <a:gd name="adj2" fmla="val 0"/>
              </a:avLst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43" name="弧形 42">
              <a:extLst>
                <a:ext uri="{FF2B5EF4-FFF2-40B4-BE49-F238E27FC236}">
                  <a16:creationId xmlns:a16="http://schemas.microsoft.com/office/drawing/2014/main" xmlns="" id="{3B9839A9-698B-44EA-847E-ECC2C6A92710}"/>
                </a:ext>
              </a:extLst>
            </p:cNvPr>
            <p:cNvSpPr/>
            <p:nvPr/>
          </p:nvSpPr>
          <p:spPr>
            <a:xfrm rot="10800000">
              <a:off x="1952572" y="2646669"/>
              <a:ext cx="696292" cy="696292"/>
            </a:xfrm>
            <a:prstGeom prst="arc">
              <a:avLst/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B52DD6B4-2EC0-4352-973A-DFF45DD7E9F6}"/>
              </a:ext>
            </a:extLst>
          </p:cNvPr>
          <p:cNvGrpSpPr/>
          <p:nvPr/>
        </p:nvGrpSpPr>
        <p:grpSpPr>
          <a:xfrm rot="1517503">
            <a:off x="2412794" y="3391045"/>
            <a:ext cx="1210884" cy="1210884"/>
            <a:chOff x="1952572" y="2646669"/>
            <a:chExt cx="696292" cy="696292"/>
          </a:xfrm>
        </p:grpSpPr>
        <p:sp>
          <p:nvSpPr>
            <p:cNvPr id="46" name="弧形 45">
              <a:extLst>
                <a:ext uri="{FF2B5EF4-FFF2-40B4-BE49-F238E27FC236}">
                  <a16:creationId xmlns:a16="http://schemas.microsoft.com/office/drawing/2014/main" xmlns="" id="{79320998-04D5-4DF9-92B9-8ADBAE4BF7C2}"/>
                </a:ext>
              </a:extLst>
            </p:cNvPr>
            <p:cNvSpPr/>
            <p:nvPr/>
          </p:nvSpPr>
          <p:spPr>
            <a:xfrm>
              <a:off x="1952572" y="2646669"/>
              <a:ext cx="696292" cy="696292"/>
            </a:xfrm>
            <a:prstGeom prst="arc">
              <a:avLst>
                <a:gd name="adj1" fmla="val 16066760"/>
                <a:gd name="adj2" fmla="val 0"/>
              </a:avLst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47" name="弧形 46">
              <a:extLst>
                <a:ext uri="{FF2B5EF4-FFF2-40B4-BE49-F238E27FC236}">
                  <a16:creationId xmlns:a16="http://schemas.microsoft.com/office/drawing/2014/main" xmlns="" id="{8ED71D4C-7FEC-4113-B232-CCE45F329E89}"/>
                </a:ext>
              </a:extLst>
            </p:cNvPr>
            <p:cNvSpPr/>
            <p:nvPr/>
          </p:nvSpPr>
          <p:spPr>
            <a:xfrm rot="10800000">
              <a:off x="1952572" y="2646669"/>
              <a:ext cx="696292" cy="696292"/>
            </a:xfrm>
            <a:prstGeom prst="arc">
              <a:avLst/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xmlns="" id="{02B19005-83F9-4E8D-AFD7-508FCCF9B408}"/>
              </a:ext>
            </a:extLst>
          </p:cNvPr>
          <p:cNvGrpSpPr/>
          <p:nvPr/>
        </p:nvGrpSpPr>
        <p:grpSpPr>
          <a:xfrm rot="1517503">
            <a:off x="740473" y="1165718"/>
            <a:ext cx="1210884" cy="1210884"/>
            <a:chOff x="1952572" y="2646669"/>
            <a:chExt cx="696292" cy="696292"/>
          </a:xfrm>
        </p:grpSpPr>
        <p:sp>
          <p:nvSpPr>
            <p:cNvPr id="50" name="弧形 49">
              <a:extLst>
                <a:ext uri="{FF2B5EF4-FFF2-40B4-BE49-F238E27FC236}">
                  <a16:creationId xmlns:a16="http://schemas.microsoft.com/office/drawing/2014/main" xmlns="" id="{28965303-A2BF-422A-AEB2-65DC9AE4BFCA}"/>
                </a:ext>
              </a:extLst>
            </p:cNvPr>
            <p:cNvSpPr/>
            <p:nvPr/>
          </p:nvSpPr>
          <p:spPr>
            <a:xfrm>
              <a:off x="1952572" y="2646669"/>
              <a:ext cx="696292" cy="696292"/>
            </a:xfrm>
            <a:prstGeom prst="arc">
              <a:avLst>
                <a:gd name="adj1" fmla="val 16066760"/>
                <a:gd name="adj2" fmla="val 0"/>
              </a:avLst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51" name="弧形 50">
              <a:extLst>
                <a:ext uri="{FF2B5EF4-FFF2-40B4-BE49-F238E27FC236}">
                  <a16:creationId xmlns:a16="http://schemas.microsoft.com/office/drawing/2014/main" xmlns="" id="{1540D03C-5BA3-44BD-AD4D-116CF9A08248}"/>
                </a:ext>
              </a:extLst>
            </p:cNvPr>
            <p:cNvSpPr/>
            <p:nvPr/>
          </p:nvSpPr>
          <p:spPr>
            <a:xfrm rot="10800000">
              <a:off x="1952572" y="2646669"/>
              <a:ext cx="696292" cy="696292"/>
            </a:xfrm>
            <a:prstGeom prst="arc">
              <a:avLst/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xmlns="" id="{A29264CC-CF1B-4FBB-BDDF-6E6588D5ED23}"/>
              </a:ext>
            </a:extLst>
          </p:cNvPr>
          <p:cNvGrpSpPr/>
          <p:nvPr/>
        </p:nvGrpSpPr>
        <p:grpSpPr>
          <a:xfrm rot="1517503">
            <a:off x="5519253" y="3328620"/>
            <a:ext cx="1210884" cy="1210884"/>
            <a:chOff x="1952572" y="2646669"/>
            <a:chExt cx="696292" cy="696292"/>
          </a:xfrm>
        </p:grpSpPr>
        <p:sp>
          <p:nvSpPr>
            <p:cNvPr id="54" name="弧形 53">
              <a:extLst>
                <a:ext uri="{FF2B5EF4-FFF2-40B4-BE49-F238E27FC236}">
                  <a16:creationId xmlns:a16="http://schemas.microsoft.com/office/drawing/2014/main" xmlns="" id="{CD7703E8-3ECD-40ED-86D4-26284B0964C1}"/>
                </a:ext>
              </a:extLst>
            </p:cNvPr>
            <p:cNvSpPr/>
            <p:nvPr/>
          </p:nvSpPr>
          <p:spPr>
            <a:xfrm>
              <a:off x="1952572" y="2646669"/>
              <a:ext cx="696292" cy="696292"/>
            </a:xfrm>
            <a:prstGeom prst="arc">
              <a:avLst>
                <a:gd name="adj1" fmla="val 16066760"/>
                <a:gd name="adj2" fmla="val 0"/>
              </a:avLst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55" name="弧形 54">
              <a:extLst>
                <a:ext uri="{FF2B5EF4-FFF2-40B4-BE49-F238E27FC236}">
                  <a16:creationId xmlns:a16="http://schemas.microsoft.com/office/drawing/2014/main" xmlns="" id="{95D58F8B-6687-4219-BF31-4D1959F977C3}"/>
                </a:ext>
              </a:extLst>
            </p:cNvPr>
            <p:cNvSpPr/>
            <p:nvPr/>
          </p:nvSpPr>
          <p:spPr>
            <a:xfrm rot="10800000">
              <a:off x="1952572" y="2646669"/>
              <a:ext cx="696292" cy="696292"/>
            </a:xfrm>
            <a:prstGeom prst="arc">
              <a:avLst/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pic>
        <p:nvPicPr>
          <p:cNvPr id="56" name="图片 55">
            <a:extLst>
              <a:ext uri="{FF2B5EF4-FFF2-40B4-BE49-F238E27FC236}">
                <a16:creationId xmlns:a16="http://schemas.microsoft.com/office/drawing/2014/main" xmlns="" id="{871056D5-8868-4F7E-BDA4-3205019B9F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075" y="3909588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94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6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800"/>
                            </p:stCondLst>
                            <p:childTnLst>
                              <p:par>
                                <p:cTn id="29" presetID="8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30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2" dur="1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4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900"/>
                            </p:stCondLst>
                            <p:childTnLst>
                              <p:par>
                                <p:cTn id="4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9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0" dur="200" fill="hold"/>
                                        <p:tgtEl>
                                          <p:spTgt spid="4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800"/>
                            </p:stCondLst>
                            <p:childTnLst>
                              <p:par>
                                <p:cTn id="62" presetID="8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3" dur="3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4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5" dur="1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4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900"/>
                            </p:stCondLst>
                            <p:childTnLst>
                              <p:par>
                                <p:cTn id="7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2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3" dur="200" fill="hold"/>
                                        <p:tgtEl>
                                          <p:spTgt spid="4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800"/>
                            </p:stCondLst>
                            <p:childTnLst>
                              <p:par>
                                <p:cTn id="95" presetID="8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96" dur="3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8" dur="1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400"/>
                            </p:stCondLst>
                            <p:childTnLst>
                              <p:par>
                                <p:cTn id="10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6900"/>
                            </p:stCondLst>
                            <p:childTnLst>
                              <p:par>
                                <p:cTn id="112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5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26" dur="200" fill="hold"/>
                                        <p:tgtEl>
                                          <p:spTgt spid="5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800"/>
                            </p:stCondLst>
                            <p:childTnLst>
                              <p:par>
                                <p:cTn id="128" presetID="8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29" dur="3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31" dur="1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8400"/>
                            </p:stCondLst>
                            <p:childTnLst>
                              <p:par>
                                <p:cTn id="1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8900"/>
                            </p:stCondLst>
                            <p:childTnLst>
                              <p:par>
                                <p:cTn id="1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50" dur="500" fill="hold"/>
                                        <p:tgtEl>
                                          <p:spTgt spid="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>
            <a:extLst>
              <a:ext uri="{FF2B5EF4-FFF2-40B4-BE49-F238E27FC236}">
                <a16:creationId xmlns:a16="http://schemas.microsoft.com/office/drawing/2014/main" xmlns="" id="{70ECAFB1-4C69-40A0-AA7E-39FED5FB2C2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任意多边形 31">
            <a:extLst>
              <a:ext uri="{FF2B5EF4-FFF2-40B4-BE49-F238E27FC236}">
                <a16:creationId xmlns:a16="http://schemas.microsoft.com/office/drawing/2014/main" xmlns="" id="{CD87B277-05CC-409A-BE4F-B63EFEAD01F1}"/>
              </a:ext>
            </a:extLst>
          </p:cNvPr>
          <p:cNvSpPr/>
          <p:nvPr/>
        </p:nvSpPr>
        <p:spPr>
          <a:xfrm>
            <a:off x="1229142" y="3704294"/>
            <a:ext cx="1381126" cy="739814"/>
          </a:xfrm>
          <a:custGeom>
            <a:avLst/>
            <a:gdLst>
              <a:gd name="connsiteX0" fmla="*/ 2073896 w 4510946"/>
              <a:gd name="connsiteY0" fmla="*/ 34 h 2416333"/>
              <a:gd name="connsiteX1" fmla="*/ 3053115 w 4510946"/>
              <a:gd name="connsiteY1" fmla="*/ 668953 h 2416333"/>
              <a:gd name="connsiteX2" fmla="*/ 3952689 w 4510946"/>
              <a:gd name="connsiteY2" fmla="*/ 617083 h 2416333"/>
              <a:gd name="connsiteX3" fmla="*/ 4328051 w 4510946"/>
              <a:gd name="connsiteY3" fmla="*/ 2062967 h 2416333"/>
              <a:gd name="connsiteX4" fmla="*/ 3629101 w 4510946"/>
              <a:gd name="connsiteY4" fmla="*/ 2416333 h 2416333"/>
              <a:gd name="connsiteX5" fmla="*/ 697397 w 4510946"/>
              <a:gd name="connsiteY5" fmla="*/ 2416333 h 2416333"/>
              <a:gd name="connsiteX6" fmla="*/ 56693 w 4510946"/>
              <a:gd name="connsiteY6" fmla="*/ 1443765 h 2416333"/>
              <a:gd name="connsiteX7" fmla="*/ 752407 w 4510946"/>
              <a:gd name="connsiteY7" fmla="*/ 1015836 h 2416333"/>
              <a:gd name="connsiteX8" fmla="*/ 1137476 w 4510946"/>
              <a:gd name="connsiteY8" fmla="*/ 762968 h 2416333"/>
              <a:gd name="connsiteX9" fmla="*/ 1878492 w 4510946"/>
              <a:gd name="connsiteY9" fmla="*/ 20574 h 2416333"/>
              <a:gd name="connsiteX10" fmla="*/ 2073896 w 4510946"/>
              <a:gd name="connsiteY10" fmla="*/ 34 h 241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10946" h="2416333">
                <a:moveTo>
                  <a:pt x="2073896" y="34"/>
                </a:moveTo>
                <a:cubicBezTo>
                  <a:pt x="2513028" y="-3689"/>
                  <a:pt x="2835099" y="291678"/>
                  <a:pt x="3053115" y="668953"/>
                </a:cubicBezTo>
                <a:cubicBezTo>
                  <a:pt x="3053115" y="668953"/>
                  <a:pt x="3496430" y="399876"/>
                  <a:pt x="3952689" y="617083"/>
                </a:cubicBezTo>
                <a:cubicBezTo>
                  <a:pt x="4506024" y="873192"/>
                  <a:pt x="4680761" y="1576683"/>
                  <a:pt x="4328051" y="2062967"/>
                </a:cubicBezTo>
                <a:cubicBezTo>
                  <a:pt x="4185672" y="2257480"/>
                  <a:pt x="3985048" y="2413091"/>
                  <a:pt x="3629101" y="2416333"/>
                </a:cubicBezTo>
                <a:cubicBezTo>
                  <a:pt x="697397" y="2416333"/>
                  <a:pt x="697397" y="2416333"/>
                  <a:pt x="697397" y="2416333"/>
                </a:cubicBezTo>
                <a:cubicBezTo>
                  <a:pt x="189364" y="2416333"/>
                  <a:pt x="-137459" y="1923566"/>
                  <a:pt x="56693" y="1443765"/>
                </a:cubicBezTo>
                <a:cubicBezTo>
                  <a:pt x="189364" y="1129302"/>
                  <a:pt x="522660" y="986659"/>
                  <a:pt x="752407" y="1015836"/>
                </a:cubicBezTo>
                <a:cubicBezTo>
                  <a:pt x="752407" y="1015836"/>
                  <a:pt x="855955" y="863467"/>
                  <a:pt x="1137476" y="762968"/>
                </a:cubicBezTo>
                <a:cubicBezTo>
                  <a:pt x="1195722" y="383666"/>
                  <a:pt x="1512838" y="91896"/>
                  <a:pt x="1878492" y="20574"/>
                </a:cubicBezTo>
                <a:cubicBezTo>
                  <a:pt x="1946041" y="7202"/>
                  <a:pt x="2011163" y="566"/>
                  <a:pt x="2073896" y="34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  <a:p>
            <a:pPr algn="ctr"/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创新技术</a:t>
            </a: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12" name="任意多边形 31">
            <a:extLst>
              <a:ext uri="{FF2B5EF4-FFF2-40B4-BE49-F238E27FC236}">
                <a16:creationId xmlns:a16="http://schemas.microsoft.com/office/drawing/2014/main" xmlns="" id="{46A4A070-7418-4AF3-86DF-B5BCDB9F24B2}"/>
              </a:ext>
            </a:extLst>
          </p:cNvPr>
          <p:cNvSpPr/>
          <p:nvPr/>
        </p:nvSpPr>
        <p:spPr>
          <a:xfrm>
            <a:off x="1258465" y="2393186"/>
            <a:ext cx="1381126" cy="739814"/>
          </a:xfrm>
          <a:custGeom>
            <a:avLst/>
            <a:gdLst>
              <a:gd name="connsiteX0" fmla="*/ 2073896 w 4510946"/>
              <a:gd name="connsiteY0" fmla="*/ 34 h 2416333"/>
              <a:gd name="connsiteX1" fmla="*/ 3053115 w 4510946"/>
              <a:gd name="connsiteY1" fmla="*/ 668953 h 2416333"/>
              <a:gd name="connsiteX2" fmla="*/ 3952689 w 4510946"/>
              <a:gd name="connsiteY2" fmla="*/ 617083 h 2416333"/>
              <a:gd name="connsiteX3" fmla="*/ 4328051 w 4510946"/>
              <a:gd name="connsiteY3" fmla="*/ 2062967 h 2416333"/>
              <a:gd name="connsiteX4" fmla="*/ 3629101 w 4510946"/>
              <a:gd name="connsiteY4" fmla="*/ 2416333 h 2416333"/>
              <a:gd name="connsiteX5" fmla="*/ 697397 w 4510946"/>
              <a:gd name="connsiteY5" fmla="*/ 2416333 h 2416333"/>
              <a:gd name="connsiteX6" fmla="*/ 56693 w 4510946"/>
              <a:gd name="connsiteY6" fmla="*/ 1443765 h 2416333"/>
              <a:gd name="connsiteX7" fmla="*/ 752407 w 4510946"/>
              <a:gd name="connsiteY7" fmla="*/ 1015836 h 2416333"/>
              <a:gd name="connsiteX8" fmla="*/ 1137476 w 4510946"/>
              <a:gd name="connsiteY8" fmla="*/ 762968 h 2416333"/>
              <a:gd name="connsiteX9" fmla="*/ 1878492 w 4510946"/>
              <a:gd name="connsiteY9" fmla="*/ 20574 h 2416333"/>
              <a:gd name="connsiteX10" fmla="*/ 2073896 w 4510946"/>
              <a:gd name="connsiteY10" fmla="*/ 34 h 241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10946" h="2416333">
                <a:moveTo>
                  <a:pt x="2073896" y="34"/>
                </a:moveTo>
                <a:cubicBezTo>
                  <a:pt x="2513028" y="-3689"/>
                  <a:pt x="2835099" y="291678"/>
                  <a:pt x="3053115" y="668953"/>
                </a:cubicBezTo>
                <a:cubicBezTo>
                  <a:pt x="3053115" y="668953"/>
                  <a:pt x="3496430" y="399876"/>
                  <a:pt x="3952689" y="617083"/>
                </a:cubicBezTo>
                <a:cubicBezTo>
                  <a:pt x="4506024" y="873192"/>
                  <a:pt x="4680761" y="1576683"/>
                  <a:pt x="4328051" y="2062967"/>
                </a:cubicBezTo>
                <a:cubicBezTo>
                  <a:pt x="4185672" y="2257480"/>
                  <a:pt x="3985048" y="2413091"/>
                  <a:pt x="3629101" y="2416333"/>
                </a:cubicBezTo>
                <a:cubicBezTo>
                  <a:pt x="697397" y="2416333"/>
                  <a:pt x="697397" y="2416333"/>
                  <a:pt x="697397" y="2416333"/>
                </a:cubicBezTo>
                <a:cubicBezTo>
                  <a:pt x="189364" y="2416333"/>
                  <a:pt x="-137459" y="1923566"/>
                  <a:pt x="56693" y="1443765"/>
                </a:cubicBezTo>
                <a:cubicBezTo>
                  <a:pt x="189364" y="1129302"/>
                  <a:pt x="522660" y="986659"/>
                  <a:pt x="752407" y="1015836"/>
                </a:cubicBezTo>
                <a:cubicBezTo>
                  <a:pt x="752407" y="1015836"/>
                  <a:pt x="855955" y="863467"/>
                  <a:pt x="1137476" y="762968"/>
                </a:cubicBezTo>
                <a:cubicBezTo>
                  <a:pt x="1195722" y="383666"/>
                  <a:pt x="1512838" y="91896"/>
                  <a:pt x="1878492" y="20574"/>
                </a:cubicBezTo>
                <a:cubicBezTo>
                  <a:pt x="1946041" y="7202"/>
                  <a:pt x="2011163" y="566"/>
                  <a:pt x="2073896" y="34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  <a:p>
            <a:pPr algn="ctr"/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智能科技</a:t>
            </a: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13" name="任意多边形 31">
            <a:extLst>
              <a:ext uri="{FF2B5EF4-FFF2-40B4-BE49-F238E27FC236}">
                <a16:creationId xmlns:a16="http://schemas.microsoft.com/office/drawing/2014/main" xmlns="" id="{950CB100-2B17-48AC-9375-DC3823F6520E}"/>
              </a:ext>
            </a:extLst>
          </p:cNvPr>
          <p:cNvSpPr/>
          <p:nvPr/>
        </p:nvSpPr>
        <p:spPr>
          <a:xfrm>
            <a:off x="1258465" y="1111527"/>
            <a:ext cx="1381126" cy="739814"/>
          </a:xfrm>
          <a:custGeom>
            <a:avLst/>
            <a:gdLst>
              <a:gd name="connsiteX0" fmla="*/ 2073896 w 4510946"/>
              <a:gd name="connsiteY0" fmla="*/ 34 h 2416333"/>
              <a:gd name="connsiteX1" fmla="*/ 3053115 w 4510946"/>
              <a:gd name="connsiteY1" fmla="*/ 668953 h 2416333"/>
              <a:gd name="connsiteX2" fmla="*/ 3952689 w 4510946"/>
              <a:gd name="connsiteY2" fmla="*/ 617083 h 2416333"/>
              <a:gd name="connsiteX3" fmla="*/ 4328051 w 4510946"/>
              <a:gd name="connsiteY3" fmla="*/ 2062967 h 2416333"/>
              <a:gd name="connsiteX4" fmla="*/ 3629101 w 4510946"/>
              <a:gd name="connsiteY4" fmla="*/ 2416333 h 2416333"/>
              <a:gd name="connsiteX5" fmla="*/ 697397 w 4510946"/>
              <a:gd name="connsiteY5" fmla="*/ 2416333 h 2416333"/>
              <a:gd name="connsiteX6" fmla="*/ 56693 w 4510946"/>
              <a:gd name="connsiteY6" fmla="*/ 1443765 h 2416333"/>
              <a:gd name="connsiteX7" fmla="*/ 752407 w 4510946"/>
              <a:gd name="connsiteY7" fmla="*/ 1015836 h 2416333"/>
              <a:gd name="connsiteX8" fmla="*/ 1137476 w 4510946"/>
              <a:gd name="connsiteY8" fmla="*/ 762968 h 2416333"/>
              <a:gd name="connsiteX9" fmla="*/ 1878492 w 4510946"/>
              <a:gd name="connsiteY9" fmla="*/ 20574 h 2416333"/>
              <a:gd name="connsiteX10" fmla="*/ 2073896 w 4510946"/>
              <a:gd name="connsiteY10" fmla="*/ 34 h 241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10946" h="2416333">
                <a:moveTo>
                  <a:pt x="2073896" y="34"/>
                </a:moveTo>
                <a:cubicBezTo>
                  <a:pt x="2513028" y="-3689"/>
                  <a:pt x="2835099" y="291678"/>
                  <a:pt x="3053115" y="668953"/>
                </a:cubicBezTo>
                <a:cubicBezTo>
                  <a:pt x="3053115" y="668953"/>
                  <a:pt x="3496430" y="399876"/>
                  <a:pt x="3952689" y="617083"/>
                </a:cubicBezTo>
                <a:cubicBezTo>
                  <a:pt x="4506024" y="873192"/>
                  <a:pt x="4680761" y="1576683"/>
                  <a:pt x="4328051" y="2062967"/>
                </a:cubicBezTo>
                <a:cubicBezTo>
                  <a:pt x="4185672" y="2257480"/>
                  <a:pt x="3985048" y="2413091"/>
                  <a:pt x="3629101" y="2416333"/>
                </a:cubicBezTo>
                <a:cubicBezTo>
                  <a:pt x="697397" y="2416333"/>
                  <a:pt x="697397" y="2416333"/>
                  <a:pt x="697397" y="2416333"/>
                </a:cubicBezTo>
                <a:cubicBezTo>
                  <a:pt x="189364" y="2416333"/>
                  <a:pt x="-137459" y="1923566"/>
                  <a:pt x="56693" y="1443765"/>
                </a:cubicBezTo>
                <a:cubicBezTo>
                  <a:pt x="189364" y="1129302"/>
                  <a:pt x="522660" y="986659"/>
                  <a:pt x="752407" y="1015836"/>
                </a:cubicBezTo>
                <a:cubicBezTo>
                  <a:pt x="752407" y="1015836"/>
                  <a:pt x="855955" y="863467"/>
                  <a:pt x="1137476" y="762968"/>
                </a:cubicBezTo>
                <a:cubicBezTo>
                  <a:pt x="1195722" y="383666"/>
                  <a:pt x="1512838" y="91896"/>
                  <a:pt x="1878492" y="20574"/>
                </a:cubicBezTo>
                <a:cubicBezTo>
                  <a:pt x="1946041" y="7202"/>
                  <a:pt x="2011163" y="566"/>
                  <a:pt x="2073896" y="34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  <a:p>
            <a:pPr algn="ctr"/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产品技术</a:t>
            </a: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10" name="Freeform 13">
            <a:extLst>
              <a:ext uri="{FF2B5EF4-FFF2-40B4-BE49-F238E27FC236}">
                <a16:creationId xmlns:a16="http://schemas.microsoft.com/office/drawing/2014/main" xmlns="" id="{FFA35EF7-DB1A-4EA0-9EEB-BDAE3E5F8669}"/>
              </a:ext>
            </a:extLst>
          </p:cNvPr>
          <p:cNvSpPr>
            <a:spLocks/>
          </p:cNvSpPr>
          <p:nvPr/>
        </p:nvSpPr>
        <p:spPr bwMode="auto">
          <a:xfrm>
            <a:off x="3229132" y="1265876"/>
            <a:ext cx="1153274" cy="689172"/>
          </a:xfrm>
          <a:custGeom>
            <a:avLst/>
            <a:gdLst>
              <a:gd name="T0" fmla="*/ 291 w 531"/>
              <a:gd name="T1" fmla="*/ 6 h 250"/>
              <a:gd name="T2" fmla="*/ 517 w 531"/>
              <a:gd name="T3" fmla="*/ 113 h 250"/>
              <a:gd name="T4" fmla="*/ 517 w 531"/>
              <a:gd name="T5" fmla="*/ 137 h 250"/>
              <a:gd name="T6" fmla="*/ 291 w 531"/>
              <a:gd name="T7" fmla="*/ 244 h 250"/>
              <a:gd name="T8" fmla="*/ 240 w 531"/>
              <a:gd name="T9" fmla="*/ 244 h 250"/>
              <a:gd name="T10" fmla="*/ 14 w 531"/>
              <a:gd name="T11" fmla="*/ 137 h 250"/>
              <a:gd name="T12" fmla="*/ 14 w 531"/>
              <a:gd name="T13" fmla="*/ 113 h 250"/>
              <a:gd name="T14" fmla="*/ 240 w 531"/>
              <a:gd name="T15" fmla="*/ 6 h 250"/>
              <a:gd name="T16" fmla="*/ 291 w 531"/>
              <a:gd name="T17" fmla="*/ 6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1" h="250">
                <a:moveTo>
                  <a:pt x="291" y="6"/>
                </a:moveTo>
                <a:lnTo>
                  <a:pt x="517" y="113"/>
                </a:lnTo>
                <a:cubicBezTo>
                  <a:pt x="531" y="120"/>
                  <a:pt x="531" y="130"/>
                  <a:pt x="517" y="137"/>
                </a:cubicBezTo>
                <a:lnTo>
                  <a:pt x="291" y="244"/>
                </a:lnTo>
                <a:cubicBezTo>
                  <a:pt x="277" y="250"/>
                  <a:pt x="254" y="250"/>
                  <a:pt x="240" y="244"/>
                </a:cubicBezTo>
                <a:lnTo>
                  <a:pt x="14" y="137"/>
                </a:lnTo>
                <a:cubicBezTo>
                  <a:pt x="0" y="130"/>
                  <a:pt x="0" y="120"/>
                  <a:pt x="14" y="113"/>
                </a:cubicBezTo>
                <a:lnTo>
                  <a:pt x="240" y="6"/>
                </a:lnTo>
                <a:cubicBezTo>
                  <a:pt x="254" y="0"/>
                  <a:pt x="277" y="0"/>
                  <a:pt x="291" y="6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优化</a:t>
            </a:r>
          </a:p>
        </p:txBody>
      </p: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5502B366-34A9-4ADA-A28F-7A5996764AC3}"/>
              </a:ext>
            </a:extLst>
          </p:cNvPr>
          <p:cNvCxnSpPr>
            <a:cxnSpLocks/>
          </p:cNvCxnSpPr>
          <p:nvPr/>
        </p:nvCxnSpPr>
        <p:spPr>
          <a:xfrm>
            <a:off x="2610268" y="4155413"/>
            <a:ext cx="589623" cy="0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635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47A3242C-6AF1-4904-A837-039EE8C7A793}"/>
              </a:ext>
            </a:extLst>
          </p:cNvPr>
          <p:cNvCxnSpPr>
            <a:cxnSpLocks/>
          </p:cNvCxnSpPr>
          <p:nvPr/>
        </p:nvCxnSpPr>
        <p:spPr>
          <a:xfrm flipV="1">
            <a:off x="2641600" y="2838748"/>
            <a:ext cx="558291" cy="12402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635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直接连接符 17">
            <a:extLst>
              <a:ext uri="{FF2B5EF4-FFF2-40B4-BE49-F238E27FC236}">
                <a16:creationId xmlns:a16="http://schemas.microsoft.com/office/drawing/2014/main" xmlns="" id="{8DB58398-CBA2-421D-97EF-76465F4190FB}"/>
              </a:ext>
            </a:extLst>
          </p:cNvPr>
          <p:cNvCxnSpPr>
            <a:cxnSpLocks/>
          </p:cNvCxnSpPr>
          <p:nvPr/>
        </p:nvCxnSpPr>
        <p:spPr>
          <a:xfrm>
            <a:off x="2629038" y="1595607"/>
            <a:ext cx="570853" cy="10697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635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1" name="Freeform 13">
            <a:extLst>
              <a:ext uri="{FF2B5EF4-FFF2-40B4-BE49-F238E27FC236}">
                <a16:creationId xmlns:a16="http://schemas.microsoft.com/office/drawing/2014/main" xmlns="" id="{AE275F0B-3E66-4DEC-AD40-3A4951F56E95}"/>
              </a:ext>
            </a:extLst>
          </p:cNvPr>
          <p:cNvSpPr>
            <a:spLocks/>
          </p:cNvSpPr>
          <p:nvPr/>
        </p:nvSpPr>
        <p:spPr bwMode="auto">
          <a:xfrm>
            <a:off x="3200656" y="2494162"/>
            <a:ext cx="1153274" cy="689172"/>
          </a:xfrm>
          <a:custGeom>
            <a:avLst/>
            <a:gdLst>
              <a:gd name="T0" fmla="*/ 291 w 531"/>
              <a:gd name="T1" fmla="*/ 6 h 250"/>
              <a:gd name="T2" fmla="*/ 517 w 531"/>
              <a:gd name="T3" fmla="*/ 113 h 250"/>
              <a:gd name="T4" fmla="*/ 517 w 531"/>
              <a:gd name="T5" fmla="*/ 137 h 250"/>
              <a:gd name="T6" fmla="*/ 291 w 531"/>
              <a:gd name="T7" fmla="*/ 244 h 250"/>
              <a:gd name="T8" fmla="*/ 240 w 531"/>
              <a:gd name="T9" fmla="*/ 244 h 250"/>
              <a:gd name="T10" fmla="*/ 14 w 531"/>
              <a:gd name="T11" fmla="*/ 137 h 250"/>
              <a:gd name="T12" fmla="*/ 14 w 531"/>
              <a:gd name="T13" fmla="*/ 113 h 250"/>
              <a:gd name="T14" fmla="*/ 240 w 531"/>
              <a:gd name="T15" fmla="*/ 6 h 250"/>
              <a:gd name="T16" fmla="*/ 291 w 531"/>
              <a:gd name="T17" fmla="*/ 6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1" h="250">
                <a:moveTo>
                  <a:pt x="291" y="6"/>
                </a:moveTo>
                <a:lnTo>
                  <a:pt x="517" y="113"/>
                </a:lnTo>
                <a:cubicBezTo>
                  <a:pt x="531" y="120"/>
                  <a:pt x="531" y="130"/>
                  <a:pt x="517" y="137"/>
                </a:cubicBezTo>
                <a:lnTo>
                  <a:pt x="291" y="244"/>
                </a:lnTo>
                <a:cubicBezTo>
                  <a:pt x="277" y="250"/>
                  <a:pt x="254" y="250"/>
                  <a:pt x="240" y="244"/>
                </a:cubicBezTo>
                <a:lnTo>
                  <a:pt x="14" y="137"/>
                </a:lnTo>
                <a:cubicBezTo>
                  <a:pt x="0" y="130"/>
                  <a:pt x="0" y="120"/>
                  <a:pt x="14" y="113"/>
                </a:cubicBezTo>
                <a:lnTo>
                  <a:pt x="240" y="6"/>
                </a:lnTo>
                <a:cubicBezTo>
                  <a:pt x="254" y="0"/>
                  <a:pt x="277" y="0"/>
                  <a:pt x="291" y="6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便捷</a:t>
            </a:r>
          </a:p>
        </p:txBody>
      </p:sp>
      <p:sp>
        <p:nvSpPr>
          <p:cNvPr id="22" name="Freeform 13">
            <a:extLst>
              <a:ext uri="{FF2B5EF4-FFF2-40B4-BE49-F238E27FC236}">
                <a16:creationId xmlns:a16="http://schemas.microsoft.com/office/drawing/2014/main" xmlns="" id="{ECC8FB7C-9C76-4A3A-B9DF-FEE9238C8600}"/>
              </a:ext>
            </a:extLst>
          </p:cNvPr>
          <p:cNvSpPr>
            <a:spLocks/>
          </p:cNvSpPr>
          <p:nvPr/>
        </p:nvSpPr>
        <p:spPr bwMode="auto">
          <a:xfrm>
            <a:off x="3213980" y="3812778"/>
            <a:ext cx="1153274" cy="689172"/>
          </a:xfrm>
          <a:custGeom>
            <a:avLst/>
            <a:gdLst>
              <a:gd name="T0" fmla="*/ 291 w 531"/>
              <a:gd name="T1" fmla="*/ 6 h 250"/>
              <a:gd name="T2" fmla="*/ 517 w 531"/>
              <a:gd name="T3" fmla="*/ 113 h 250"/>
              <a:gd name="T4" fmla="*/ 517 w 531"/>
              <a:gd name="T5" fmla="*/ 137 h 250"/>
              <a:gd name="T6" fmla="*/ 291 w 531"/>
              <a:gd name="T7" fmla="*/ 244 h 250"/>
              <a:gd name="T8" fmla="*/ 240 w 531"/>
              <a:gd name="T9" fmla="*/ 244 h 250"/>
              <a:gd name="T10" fmla="*/ 14 w 531"/>
              <a:gd name="T11" fmla="*/ 137 h 250"/>
              <a:gd name="T12" fmla="*/ 14 w 531"/>
              <a:gd name="T13" fmla="*/ 113 h 250"/>
              <a:gd name="T14" fmla="*/ 240 w 531"/>
              <a:gd name="T15" fmla="*/ 6 h 250"/>
              <a:gd name="T16" fmla="*/ 291 w 531"/>
              <a:gd name="T17" fmla="*/ 6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1" h="250">
                <a:moveTo>
                  <a:pt x="291" y="6"/>
                </a:moveTo>
                <a:lnTo>
                  <a:pt x="517" y="113"/>
                </a:lnTo>
                <a:cubicBezTo>
                  <a:pt x="531" y="120"/>
                  <a:pt x="531" y="130"/>
                  <a:pt x="517" y="137"/>
                </a:cubicBezTo>
                <a:lnTo>
                  <a:pt x="291" y="244"/>
                </a:lnTo>
                <a:cubicBezTo>
                  <a:pt x="277" y="250"/>
                  <a:pt x="254" y="250"/>
                  <a:pt x="240" y="244"/>
                </a:cubicBezTo>
                <a:lnTo>
                  <a:pt x="14" y="137"/>
                </a:lnTo>
                <a:cubicBezTo>
                  <a:pt x="0" y="130"/>
                  <a:pt x="0" y="120"/>
                  <a:pt x="14" y="113"/>
                </a:cubicBezTo>
                <a:lnTo>
                  <a:pt x="240" y="6"/>
                </a:lnTo>
                <a:cubicBezTo>
                  <a:pt x="254" y="0"/>
                  <a:pt x="277" y="0"/>
                  <a:pt x="291" y="6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领导者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6A1ED903-36EB-4B0C-A730-857289F03FE9}"/>
              </a:ext>
            </a:extLst>
          </p:cNvPr>
          <p:cNvGrpSpPr/>
          <p:nvPr/>
        </p:nvGrpSpPr>
        <p:grpSpPr>
          <a:xfrm>
            <a:off x="5021961" y="1265876"/>
            <a:ext cx="1181750" cy="3236074"/>
            <a:chOff x="5021961" y="1265876"/>
            <a:chExt cx="1181750" cy="3236074"/>
          </a:xfrm>
        </p:grpSpPr>
        <p:sp>
          <p:nvSpPr>
            <p:cNvPr id="38" name="Freeform 13">
              <a:extLst>
                <a:ext uri="{FF2B5EF4-FFF2-40B4-BE49-F238E27FC236}">
                  <a16:creationId xmlns:a16="http://schemas.microsoft.com/office/drawing/2014/main" xmlns="" id="{4B0CCD92-3986-4494-B21D-B7809CD1FD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050437" y="1265876"/>
              <a:ext cx="1153274" cy="689172"/>
            </a:xfrm>
            <a:custGeom>
              <a:avLst/>
              <a:gdLst>
                <a:gd name="T0" fmla="*/ 291 w 531"/>
                <a:gd name="T1" fmla="*/ 6 h 250"/>
                <a:gd name="T2" fmla="*/ 517 w 531"/>
                <a:gd name="T3" fmla="*/ 113 h 250"/>
                <a:gd name="T4" fmla="*/ 517 w 531"/>
                <a:gd name="T5" fmla="*/ 137 h 250"/>
                <a:gd name="T6" fmla="*/ 291 w 531"/>
                <a:gd name="T7" fmla="*/ 244 h 250"/>
                <a:gd name="T8" fmla="*/ 240 w 531"/>
                <a:gd name="T9" fmla="*/ 244 h 250"/>
                <a:gd name="T10" fmla="*/ 14 w 531"/>
                <a:gd name="T11" fmla="*/ 137 h 250"/>
                <a:gd name="T12" fmla="*/ 14 w 531"/>
                <a:gd name="T13" fmla="*/ 113 h 250"/>
                <a:gd name="T14" fmla="*/ 240 w 531"/>
                <a:gd name="T15" fmla="*/ 6 h 250"/>
                <a:gd name="T16" fmla="*/ 291 w 531"/>
                <a:gd name="T17" fmla="*/ 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1" h="250">
                  <a:moveTo>
                    <a:pt x="291" y="6"/>
                  </a:moveTo>
                  <a:lnTo>
                    <a:pt x="517" y="113"/>
                  </a:lnTo>
                  <a:cubicBezTo>
                    <a:pt x="531" y="120"/>
                    <a:pt x="531" y="130"/>
                    <a:pt x="517" y="137"/>
                  </a:cubicBezTo>
                  <a:lnTo>
                    <a:pt x="291" y="244"/>
                  </a:lnTo>
                  <a:cubicBezTo>
                    <a:pt x="277" y="250"/>
                    <a:pt x="254" y="250"/>
                    <a:pt x="240" y="244"/>
                  </a:cubicBezTo>
                  <a:lnTo>
                    <a:pt x="14" y="137"/>
                  </a:lnTo>
                  <a:cubicBezTo>
                    <a:pt x="0" y="130"/>
                    <a:pt x="0" y="120"/>
                    <a:pt x="14" y="113"/>
                  </a:cubicBezTo>
                  <a:lnTo>
                    <a:pt x="240" y="6"/>
                  </a:lnTo>
                  <a:cubicBezTo>
                    <a:pt x="254" y="0"/>
                    <a:pt x="277" y="0"/>
                    <a:pt x="291" y="6"/>
                  </a:cubicBez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需求</a:t>
              </a:r>
            </a:p>
          </p:txBody>
        </p:sp>
        <p:sp>
          <p:nvSpPr>
            <p:cNvPr id="40" name="Freeform 13">
              <a:extLst>
                <a:ext uri="{FF2B5EF4-FFF2-40B4-BE49-F238E27FC236}">
                  <a16:creationId xmlns:a16="http://schemas.microsoft.com/office/drawing/2014/main" xmlns="" id="{F26E1827-75AE-4E23-9E94-9D9E4E2B8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1961" y="2494162"/>
              <a:ext cx="1153274" cy="689172"/>
            </a:xfrm>
            <a:custGeom>
              <a:avLst/>
              <a:gdLst>
                <a:gd name="T0" fmla="*/ 291 w 531"/>
                <a:gd name="T1" fmla="*/ 6 h 250"/>
                <a:gd name="T2" fmla="*/ 517 w 531"/>
                <a:gd name="T3" fmla="*/ 113 h 250"/>
                <a:gd name="T4" fmla="*/ 517 w 531"/>
                <a:gd name="T5" fmla="*/ 137 h 250"/>
                <a:gd name="T6" fmla="*/ 291 w 531"/>
                <a:gd name="T7" fmla="*/ 244 h 250"/>
                <a:gd name="T8" fmla="*/ 240 w 531"/>
                <a:gd name="T9" fmla="*/ 244 h 250"/>
                <a:gd name="T10" fmla="*/ 14 w 531"/>
                <a:gd name="T11" fmla="*/ 137 h 250"/>
                <a:gd name="T12" fmla="*/ 14 w 531"/>
                <a:gd name="T13" fmla="*/ 113 h 250"/>
                <a:gd name="T14" fmla="*/ 240 w 531"/>
                <a:gd name="T15" fmla="*/ 6 h 250"/>
                <a:gd name="T16" fmla="*/ 291 w 531"/>
                <a:gd name="T17" fmla="*/ 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1" h="250">
                  <a:moveTo>
                    <a:pt x="291" y="6"/>
                  </a:moveTo>
                  <a:lnTo>
                    <a:pt x="517" y="113"/>
                  </a:lnTo>
                  <a:cubicBezTo>
                    <a:pt x="531" y="120"/>
                    <a:pt x="531" y="130"/>
                    <a:pt x="517" y="137"/>
                  </a:cubicBezTo>
                  <a:lnTo>
                    <a:pt x="291" y="244"/>
                  </a:lnTo>
                  <a:cubicBezTo>
                    <a:pt x="277" y="250"/>
                    <a:pt x="254" y="250"/>
                    <a:pt x="240" y="244"/>
                  </a:cubicBezTo>
                  <a:lnTo>
                    <a:pt x="14" y="137"/>
                  </a:lnTo>
                  <a:cubicBezTo>
                    <a:pt x="0" y="130"/>
                    <a:pt x="0" y="120"/>
                    <a:pt x="14" y="113"/>
                  </a:cubicBezTo>
                  <a:lnTo>
                    <a:pt x="240" y="6"/>
                  </a:lnTo>
                  <a:cubicBezTo>
                    <a:pt x="254" y="0"/>
                    <a:pt x="277" y="0"/>
                    <a:pt x="291" y="6"/>
                  </a:cubicBez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便捷</a:t>
              </a:r>
            </a:p>
          </p:txBody>
        </p:sp>
        <p:sp>
          <p:nvSpPr>
            <p:cNvPr id="41" name="Freeform 13">
              <a:extLst>
                <a:ext uri="{FF2B5EF4-FFF2-40B4-BE49-F238E27FC236}">
                  <a16:creationId xmlns:a16="http://schemas.microsoft.com/office/drawing/2014/main" xmlns="" id="{50E990EA-8CD0-4147-94B3-977E8C614AC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5285" y="3812778"/>
              <a:ext cx="1153274" cy="689172"/>
            </a:xfrm>
            <a:custGeom>
              <a:avLst/>
              <a:gdLst>
                <a:gd name="T0" fmla="*/ 291 w 531"/>
                <a:gd name="T1" fmla="*/ 6 h 250"/>
                <a:gd name="T2" fmla="*/ 517 w 531"/>
                <a:gd name="T3" fmla="*/ 113 h 250"/>
                <a:gd name="T4" fmla="*/ 517 w 531"/>
                <a:gd name="T5" fmla="*/ 137 h 250"/>
                <a:gd name="T6" fmla="*/ 291 w 531"/>
                <a:gd name="T7" fmla="*/ 244 h 250"/>
                <a:gd name="T8" fmla="*/ 240 w 531"/>
                <a:gd name="T9" fmla="*/ 244 h 250"/>
                <a:gd name="T10" fmla="*/ 14 w 531"/>
                <a:gd name="T11" fmla="*/ 137 h 250"/>
                <a:gd name="T12" fmla="*/ 14 w 531"/>
                <a:gd name="T13" fmla="*/ 113 h 250"/>
                <a:gd name="T14" fmla="*/ 240 w 531"/>
                <a:gd name="T15" fmla="*/ 6 h 250"/>
                <a:gd name="T16" fmla="*/ 291 w 531"/>
                <a:gd name="T17" fmla="*/ 6 h 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1" h="250">
                  <a:moveTo>
                    <a:pt x="291" y="6"/>
                  </a:moveTo>
                  <a:lnTo>
                    <a:pt x="517" y="113"/>
                  </a:lnTo>
                  <a:cubicBezTo>
                    <a:pt x="531" y="120"/>
                    <a:pt x="531" y="130"/>
                    <a:pt x="517" y="137"/>
                  </a:cubicBezTo>
                  <a:lnTo>
                    <a:pt x="291" y="244"/>
                  </a:lnTo>
                  <a:cubicBezTo>
                    <a:pt x="277" y="250"/>
                    <a:pt x="254" y="250"/>
                    <a:pt x="240" y="244"/>
                  </a:cubicBezTo>
                  <a:lnTo>
                    <a:pt x="14" y="137"/>
                  </a:lnTo>
                  <a:cubicBezTo>
                    <a:pt x="0" y="130"/>
                    <a:pt x="0" y="120"/>
                    <a:pt x="14" y="113"/>
                  </a:cubicBezTo>
                  <a:lnTo>
                    <a:pt x="240" y="6"/>
                  </a:lnTo>
                  <a:cubicBezTo>
                    <a:pt x="254" y="0"/>
                    <a:pt x="277" y="0"/>
                    <a:pt x="291" y="6"/>
                  </a:cubicBez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领导者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7F0E8DB1-370C-41F0-8560-E4842B83F15C}"/>
              </a:ext>
            </a:extLst>
          </p:cNvPr>
          <p:cNvGrpSpPr/>
          <p:nvPr/>
        </p:nvGrpSpPr>
        <p:grpSpPr>
          <a:xfrm>
            <a:off x="4327695" y="1593943"/>
            <a:ext cx="725937" cy="2561470"/>
            <a:chOff x="4532600" y="1340189"/>
            <a:chExt cx="630756" cy="2561470"/>
          </a:xfrm>
        </p:grpSpPr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xmlns="" id="{45DAD50D-8518-4F71-8BAE-8B4D378FBA35}"/>
                </a:ext>
              </a:extLst>
            </p:cNvPr>
            <p:cNvCxnSpPr>
              <a:cxnSpLocks/>
            </p:cNvCxnSpPr>
            <p:nvPr/>
          </p:nvCxnSpPr>
          <p:spPr>
            <a:xfrm>
              <a:off x="4532600" y="3901659"/>
              <a:ext cx="589623" cy="0"/>
            </a:xfrm>
            <a:prstGeom prst="lin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="" id="{2D12A5E0-D579-4184-B3D9-A52C5141D502}"/>
                </a:ext>
              </a:extLst>
            </p:cNvPr>
            <p:cNvCxnSpPr>
              <a:cxnSpLocks/>
            </p:cNvCxnSpPr>
            <p:nvPr/>
          </p:nvCxnSpPr>
          <p:spPr>
            <a:xfrm>
              <a:off x="4532600" y="2584994"/>
              <a:ext cx="589623" cy="0"/>
            </a:xfrm>
            <a:prstGeom prst="lin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xmlns="" id="{5D92A684-8A11-4140-A579-0E6A4696995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51370" y="1340189"/>
              <a:ext cx="611986" cy="1664"/>
            </a:xfrm>
            <a:prstGeom prst="lin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45" name="Freeform 13">
            <a:extLst>
              <a:ext uri="{FF2B5EF4-FFF2-40B4-BE49-F238E27FC236}">
                <a16:creationId xmlns:a16="http://schemas.microsoft.com/office/drawing/2014/main" xmlns="" id="{1F7F41EC-1E90-479A-82C0-83E784481488}"/>
              </a:ext>
            </a:extLst>
          </p:cNvPr>
          <p:cNvSpPr>
            <a:spLocks/>
          </p:cNvSpPr>
          <p:nvPr/>
        </p:nvSpPr>
        <p:spPr bwMode="auto">
          <a:xfrm>
            <a:off x="6837058" y="1265876"/>
            <a:ext cx="1153274" cy="689172"/>
          </a:xfrm>
          <a:custGeom>
            <a:avLst/>
            <a:gdLst>
              <a:gd name="T0" fmla="*/ 291 w 531"/>
              <a:gd name="T1" fmla="*/ 6 h 250"/>
              <a:gd name="T2" fmla="*/ 517 w 531"/>
              <a:gd name="T3" fmla="*/ 113 h 250"/>
              <a:gd name="T4" fmla="*/ 517 w 531"/>
              <a:gd name="T5" fmla="*/ 137 h 250"/>
              <a:gd name="T6" fmla="*/ 291 w 531"/>
              <a:gd name="T7" fmla="*/ 244 h 250"/>
              <a:gd name="T8" fmla="*/ 240 w 531"/>
              <a:gd name="T9" fmla="*/ 244 h 250"/>
              <a:gd name="T10" fmla="*/ 14 w 531"/>
              <a:gd name="T11" fmla="*/ 137 h 250"/>
              <a:gd name="T12" fmla="*/ 14 w 531"/>
              <a:gd name="T13" fmla="*/ 113 h 250"/>
              <a:gd name="T14" fmla="*/ 240 w 531"/>
              <a:gd name="T15" fmla="*/ 6 h 250"/>
              <a:gd name="T16" fmla="*/ 291 w 531"/>
              <a:gd name="T17" fmla="*/ 6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1" h="250">
                <a:moveTo>
                  <a:pt x="291" y="6"/>
                </a:moveTo>
                <a:lnTo>
                  <a:pt x="517" y="113"/>
                </a:lnTo>
                <a:cubicBezTo>
                  <a:pt x="531" y="120"/>
                  <a:pt x="531" y="130"/>
                  <a:pt x="517" y="137"/>
                </a:cubicBezTo>
                <a:lnTo>
                  <a:pt x="291" y="244"/>
                </a:lnTo>
                <a:cubicBezTo>
                  <a:pt x="277" y="250"/>
                  <a:pt x="254" y="250"/>
                  <a:pt x="240" y="244"/>
                </a:cubicBezTo>
                <a:lnTo>
                  <a:pt x="14" y="137"/>
                </a:lnTo>
                <a:cubicBezTo>
                  <a:pt x="0" y="130"/>
                  <a:pt x="0" y="120"/>
                  <a:pt x="14" y="113"/>
                </a:cubicBezTo>
                <a:lnTo>
                  <a:pt x="240" y="6"/>
                </a:lnTo>
                <a:cubicBezTo>
                  <a:pt x="254" y="0"/>
                  <a:pt x="277" y="0"/>
                  <a:pt x="291" y="6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零售</a:t>
            </a:r>
          </a:p>
        </p:txBody>
      </p:sp>
      <p:sp>
        <p:nvSpPr>
          <p:cNvPr id="46" name="Freeform 13">
            <a:extLst>
              <a:ext uri="{FF2B5EF4-FFF2-40B4-BE49-F238E27FC236}">
                <a16:creationId xmlns:a16="http://schemas.microsoft.com/office/drawing/2014/main" xmlns="" id="{3F148E9B-50F4-4CDB-AC5B-FCF1A461B4E9}"/>
              </a:ext>
            </a:extLst>
          </p:cNvPr>
          <p:cNvSpPr>
            <a:spLocks/>
          </p:cNvSpPr>
          <p:nvPr/>
        </p:nvSpPr>
        <p:spPr bwMode="auto">
          <a:xfrm>
            <a:off x="6808582" y="2494162"/>
            <a:ext cx="1153274" cy="689172"/>
          </a:xfrm>
          <a:custGeom>
            <a:avLst/>
            <a:gdLst>
              <a:gd name="T0" fmla="*/ 291 w 531"/>
              <a:gd name="T1" fmla="*/ 6 h 250"/>
              <a:gd name="T2" fmla="*/ 517 w 531"/>
              <a:gd name="T3" fmla="*/ 113 h 250"/>
              <a:gd name="T4" fmla="*/ 517 w 531"/>
              <a:gd name="T5" fmla="*/ 137 h 250"/>
              <a:gd name="T6" fmla="*/ 291 w 531"/>
              <a:gd name="T7" fmla="*/ 244 h 250"/>
              <a:gd name="T8" fmla="*/ 240 w 531"/>
              <a:gd name="T9" fmla="*/ 244 h 250"/>
              <a:gd name="T10" fmla="*/ 14 w 531"/>
              <a:gd name="T11" fmla="*/ 137 h 250"/>
              <a:gd name="T12" fmla="*/ 14 w 531"/>
              <a:gd name="T13" fmla="*/ 113 h 250"/>
              <a:gd name="T14" fmla="*/ 240 w 531"/>
              <a:gd name="T15" fmla="*/ 6 h 250"/>
              <a:gd name="T16" fmla="*/ 291 w 531"/>
              <a:gd name="T17" fmla="*/ 6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1" h="250">
                <a:moveTo>
                  <a:pt x="291" y="6"/>
                </a:moveTo>
                <a:lnTo>
                  <a:pt x="517" y="113"/>
                </a:lnTo>
                <a:cubicBezTo>
                  <a:pt x="531" y="120"/>
                  <a:pt x="531" y="130"/>
                  <a:pt x="517" y="137"/>
                </a:cubicBezTo>
                <a:lnTo>
                  <a:pt x="291" y="244"/>
                </a:lnTo>
                <a:cubicBezTo>
                  <a:pt x="277" y="250"/>
                  <a:pt x="254" y="250"/>
                  <a:pt x="240" y="244"/>
                </a:cubicBezTo>
                <a:lnTo>
                  <a:pt x="14" y="137"/>
                </a:lnTo>
                <a:cubicBezTo>
                  <a:pt x="0" y="130"/>
                  <a:pt x="0" y="120"/>
                  <a:pt x="14" y="113"/>
                </a:cubicBezTo>
                <a:lnTo>
                  <a:pt x="240" y="6"/>
                </a:lnTo>
                <a:cubicBezTo>
                  <a:pt x="254" y="0"/>
                  <a:pt x="277" y="0"/>
                  <a:pt x="291" y="6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客户端</a:t>
            </a:r>
          </a:p>
        </p:txBody>
      </p:sp>
      <p:sp>
        <p:nvSpPr>
          <p:cNvPr id="47" name="Freeform 13">
            <a:extLst>
              <a:ext uri="{FF2B5EF4-FFF2-40B4-BE49-F238E27FC236}">
                <a16:creationId xmlns:a16="http://schemas.microsoft.com/office/drawing/2014/main" xmlns="" id="{3977F6B5-F76C-48D6-9D8F-DCE4D6EB0F57}"/>
              </a:ext>
            </a:extLst>
          </p:cNvPr>
          <p:cNvSpPr>
            <a:spLocks/>
          </p:cNvSpPr>
          <p:nvPr/>
        </p:nvSpPr>
        <p:spPr bwMode="auto">
          <a:xfrm>
            <a:off x="6821906" y="3812778"/>
            <a:ext cx="1153274" cy="689172"/>
          </a:xfrm>
          <a:custGeom>
            <a:avLst/>
            <a:gdLst>
              <a:gd name="T0" fmla="*/ 291 w 531"/>
              <a:gd name="T1" fmla="*/ 6 h 250"/>
              <a:gd name="T2" fmla="*/ 517 w 531"/>
              <a:gd name="T3" fmla="*/ 113 h 250"/>
              <a:gd name="T4" fmla="*/ 517 w 531"/>
              <a:gd name="T5" fmla="*/ 137 h 250"/>
              <a:gd name="T6" fmla="*/ 291 w 531"/>
              <a:gd name="T7" fmla="*/ 244 h 250"/>
              <a:gd name="T8" fmla="*/ 240 w 531"/>
              <a:gd name="T9" fmla="*/ 244 h 250"/>
              <a:gd name="T10" fmla="*/ 14 w 531"/>
              <a:gd name="T11" fmla="*/ 137 h 250"/>
              <a:gd name="T12" fmla="*/ 14 w 531"/>
              <a:gd name="T13" fmla="*/ 113 h 250"/>
              <a:gd name="T14" fmla="*/ 240 w 531"/>
              <a:gd name="T15" fmla="*/ 6 h 250"/>
              <a:gd name="T16" fmla="*/ 291 w 531"/>
              <a:gd name="T17" fmla="*/ 6 h 2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31" h="250">
                <a:moveTo>
                  <a:pt x="291" y="6"/>
                </a:moveTo>
                <a:lnTo>
                  <a:pt x="517" y="113"/>
                </a:lnTo>
                <a:cubicBezTo>
                  <a:pt x="531" y="120"/>
                  <a:pt x="531" y="130"/>
                  <a:pt x="517" y="137"/>
                </a:cubicBezTo>
                <a:lnTo>
                  <a:pt x="291" y="244"/>
                </a:lnTo>
                <a:cubicBezTo>
                  <a:pt x="277" y="250"/>
                  <a:pt x="254" y="250"/>
                  <a:pt x="240" y="244"/>
                </a:cubicBezTo>
                <a:lnTo>
                  <a:pt x="14" y="137"/>
                </a:lnTo>
                <a:cubicBezTo>
                  <a:pt x="0" y="130"/>
                  <a:pt x="0" y="120"/>
                  <a:pt x="14" y="113"/>
                </a:cubicBezTo>
                <a:lnTo>
                  <a:pt x="240" y="6"/>
                </a:lnTo>
                <a:cubicBezTo>
                  <a:pt x="254" y="0"/>
                  <a:pt x="277" y="0"/>
                  <a:pt x="291" y="6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云网</a:t>
            </a: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620E30BF-64CB-44B2-AB14-277DC2ABD168}"/>
              </a:ext>
            </a:extLst>
          </p:cNvPr>
          <p:cNvGrpSpPr/>
          <p:nvPr/>
        </p:nvGrpSpPr>
        <p:grpSpPr>
          <a:xfrm>
            <a:off x="6165934" y="1593943"/>
            <a:ext cx="725937" cy="2561470"/>
            <a:chOff x="4532600" y="1340189"/>
            <a:chExt cx="630756" cy="2561470"/>
          </a:xfrm>
        </p:grpSpPr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xmlns="" id="{4B6970B7-6F15-44FD-BB26-416BFD2B4073}"/>
                </a:ext>
              </a:extLst>
            </p:cNvPr>
            <p:cNvCxnSpPr>
              <a:cxnSpLocks/>
            </p:cNvCxnSpPr>
            <p:nvPr/>
          </p:nvCxnSpPr>
          <p:spPr>
            <a:xfrm>
              <a:off x="4532600" y="3901659"/>
              <a:ext cx="589623" cy="0"/>
            </a:xfrm>
            <a:prstGeom prst="lin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2" name="直接连接符 51">
              <a:extLst>
                <a:ext uri="{FF2B5EF4-FFF2-40B4-BE49-F238E27FC236}">
                  <a16:creationId xmlns:a16="http://schemas.microsoft.com/office/drawing/2014/main" xmlns="" id="{45C2D957-6B08-47AE-91FE-CC840B60E8CD}"/>
                </a:ext>
              </a:extLst>
            </p:cNvPr>
            <p:cNvCxnSpPr>
              <a:cxnSpLocks/>
            </p:cNvCxnSpPr>
            <p:nvPr/>
          </p:nvCxnSpPr>
          <p:spPr>
            <a:xfrm>
              <a:off x="4532600" y="2584994"/>
              <a:ext cx="589623" cy="0"/>
            </a:xfrm>
            <a:prstGeom prst="lin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xmlns="" id="{25E5CCD6-318B-4DFA-8C33-D2C5E00146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551370" y="1340189"/>
              <a:ext cx="611986" cy="1664"/>
            </a:xfrm>
            <a:prstGeom prst="lin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68757E04-346B-4A14-9149-0ABE08BB9B80}"/>
              </a:ext>
            </a:extLst>
          </p:cNvPr>
          <p:cNvSpPr/>
          <p:nvPr/>
        </p:nvSpPr>
        <p:spPr>
          <a:xfrm>
            <a:off x="3411078" y="307540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云网计算机分解</a:t>
            </a:r>
            <a:endParaRPr lang="en-US" altLang="zh-CN" dirty="0">
              <a:solidFill>
                <a:schemeClr val="bg1"/>
              </a:solidFill>
            </a:endParaRPr>
          </a:p>
        </p:txBody>
      </p:sp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25239DEE-9133-4CB2-B400-E8B02A07D5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075" y="3909588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52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2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700"/>
                            </p:stCondLst>
                            <p:childTnLst>
                              <p:par>
                                <p:cTn id="51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3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80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600"/>
                            </p:stCondLst>
                            <p:childTnLst>
                              <p:par>
                                <p:cTn id="7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7" dur="500" fill="hold"/>
                                        <p:tgtEl>
                                          <p:spTgt spid="2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0" grpId="0" animBg="1"/>
      <p:bldP spid="21" grpId="0" animBg="1"/>
      <p:bldP spid="22" grpId="0" animBg="1"/>
      <p:bldP spid="45" grpId="0" animBg="1"/>
      <p:bldP spid="46" grpId="0" animBg="1"/>
      <p:bldP spid="47" grpId="0" animBg="1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>
            <a:extLst>
              <a:ext uri="{FF2B5EF4-FFF2-40B4-BE49-F238E27FC236}">
                <a16:creationId xmlns:a16="http://schemas.microsoft.com/office/drawing/2014/main" xmlns="" id="{8DC74A32-D3C3-4358-BD34-6D1FCE0245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EF76C950-0590-43B7-B102-CD64A2B1551B}"/>
              </a:ext>
            </a:extLst>
          </p:cNvPr>
          <p:cNvCxnSpPr>
            <a:cxnSpLocks/>
          </p:cNvCxnSpPr>
          <p:nvPr/>
        </p:nvCxnSpPr>
        <p:spPr>
          <a:xfrm flipH="1">
            <a:off x="2202316" y="2580989"/>
            <a:ext cx="1618538" cy="610929"/>
          </a:xfrm>
          <a:prstGeom prst="line">
            <a:avLst/>
          </a:prstGeom>
          <a:ln>
            <a:solidFill>
              <a:srgbClr val="79D9FF"/>
            </a:solidFill>
            <a:tailEnd type="stealth"/>
          </a:ln>
          <a:effectLst>
            <a:glow rad="50800">
              <a:srgbClr val="5291C0">
                <a:alpha val="22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5CB6892B-F8B7-42A7-A2E5-8D75002064EE}"/>
              </a:ext>
            </a:extLst>
          </p:cNvPr>
          <p:cNvCxnSpPr>
            <a:cxnSpLocks/>
          </p:cNvCxnSpPr>
          <p:nvPr/>
        </p:nvCxnSpPr>
        <p:spPr>
          <a:xfrm>
            <a:off x="5519869" y="2553955"/>
            <a:ext cx="1618538" cy="610929"/>
          </a:xfrm>
          <a:prstGeom prst="line">
            <a:avLst/>
          </a:prstGeom>
          <a:ln>
            <a:solidFill>
              <a:srgbClr val="79D9FF"/>
            </a:solidFill>
            <a:tailEnd type="stealth"/>
          </a:ln>
          <a:effectLst>
            <a:glow rad="50800">
              <a:srgbClr val="5291C0">
                <a:alpha val="22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79CD7395-F90F-4253-9E27-D58C979E4257}"/>
              </a:ext>
            </a:extLst>
          </p:cNvPr>
          <p:cNvCxnSpPr>
            <a:cxnSpLocks/>
          </p:cNvCxnSpPr>
          <p:nvPr/>
        </p:nvCxnSpPr>
        <p:spPr>
          <a:xfrm flipH="1">
            <a:off x="4606962" y="2935431"/>
            <a:ext cx="4666" cy="517137"/>
          </a:xfrm>
          <a:prstGeom prst="line">
            <a:avLst/>
          </a:prstGeom>
          <a:ln>
            <a:solidFill>
              <a:srgbClr val="79D9FF"/>
            </a:solidFill>
            <a:tailEnd type="stealth"/>
          </a:ln>
          <a:effectLst>
            <a:glow rad="50800">
              <a:srgbClr val="5291C0">
                <a:alpha val="22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573EE12-5839-4766-B79C-DA22AD21A584}"/>
              </a:ext>
            </a:extLst>
          </p:cNvPr>
          <p:cNvSpPr txBox="1"/>
          <p:nvPr/>
        </p:nvSpPr>
        <p:spPr>
          <a:xfrm>
            <a:off x="1632886" y="3889114"/>
            <a:ext cx="1532748" cy="334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spcBef>
                <a:spcPts val="12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>
              <a:lnSpc>
                <a:spcPts val="14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associated with buying and selling a product or service. It</a:t>
            </a:r>
            <a:endParaRPr lang="zh-CN" altLang="en-US" sz="600" dirty="0">
              <a:solidFill>
                <a:schemeClr val="bg1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50EBB734-F5F2-4D6C-99D7-D4BA92E29CBD}"/>
              </a:ext>
            </a:extLst>
          </p:cNvPr>
          <p:cNvSpPr txBox="1"/>
          <p:nvPr/>
        </p:nvSpPr>
        <p:spPr>
          <a:xfrm>
            <a:off x="1632886" y="3608133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zh-CN" altLang="en-US" sz="14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xmlns="" id="{C19F9189-576F-44D4-9B26-C648471F3C17}"/>
              </a:ext>
            </a:extLst>
          </p:cNvPr>
          <p:cNvSpPr txBox="1"/>
          <p:nvPr/>
        </p:nvSpPr>
        <p:spPr>
          <a:xfrm>
            <a:off x="4167331" y="3876487"/>
            <a:ext cx="1727105" cy="334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spcBef>
                <a:spcPts val="12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>
              <a:lnSpc>
                <a:spcPts val="14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associated with buying and selling a product or service. It</a:t>
            </a:r>
            <a:endParaRPr lang="zh-CN" altLang="en-US" sz="600" dirty="0">
              <a:solidFill>
                <a:schemeClr val="bg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08DF6755-7B11-4B25-872A-C627B1F0FBCE}"/>
              </a:ext>
            </a:extLst>
          </p:cNvPr>
          <p:cNvSpPr txBox="1"/>
          <p:nvPr/>
        </p:nvSpPr>
        <p:spPr>
          <a:xfrm>
            <a:off x="4167331" y="3608133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zh-CN" altLang="en-US" sz="14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xmlns="" id="{1B814DEE-5C5A-4E8A-A7F4-C928BFC8C3F4}"/>
              </a:ext>
            </a:extLst>
          </p:cNvPr>
          <p:cNvSpPr txBox="1"/>
          <p:nvPr/>
        </p:nvSpPr>
        <p:spPr>
          <a:xfrm>
            <a:off x="6711108" y="3876487"/>
            <a:ext cx="1547830" cy="334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spcBef>
                <a:spcPts val="12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>
              <a:lnSpc>
                <a:spcPts val="14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associated with buying and selling a product or service</a:t>
            </a:r>
            <a:endParaRPr lang="zh-CN" altLang="en-US" sz="600" dirty="0">
              <a:solidFill>
                <a:schemeClr val="bg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22A77360-65E7-4D89-AAA0-B94D9BBFC34E}"/>
              </a:ext>
            </a:extLst>
          </p:cNvPr>
          <p:cNvSpPr txBox="1"/>
          <p:nvPr/>
        </p:nvSpPr>
        <p:spPr>
          <a:xfrm>
            <a:off x="6711108" y="3608133"/>
            <a:ext cx="718145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r>
              <a:rPr lang="zh-CN" altLang="en-US" sz="14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</a:p>
        </p:txBody>
      </p:sp>
      <p:sp>
        <p:nvSpPr>
          <p:cNvPr id="22" name="任意多边形 31">
            <a:extLst>
              <a:ext uri="{FF2B5EF4-FFF2-40B4-BE49-F238E27FC236}">
                <a16:creationId xmlns:a16="http://schemas.microsoft.com/office/drawing/2014/main" xmlns="" id="{5B7DFE7F-E1CC-4DBF-B17D-D00B306BD5B8}"/>
              </a:ext>
            </a:extLst>
          </p:cNvPr>
          <p:cNvSpPr/>
          <p:nvPr/>
        </p:nvSpPr>
        <p:spPr>
          <a:xfrm>
            <a:off x="1601070" y="1478803"/>
            <a:ext cx="1381126" cy="739814"/>
          </a:xfrm>
          <a:custGeom>
            <a:avLst/>
            <a:gdLst>
              <a:gd name="connsiteX0" fmla="*/ 2073896 w 4510946"/>
              <a:gd name="connsiteY0" fmla="*/ 34 h 2416333"/>
              <a:gd name="connsiteX1" fmla="*/ 3053115 w 4510946"/>
              <a:gd name="connsiteY1" fmla="*/ 668953 h 2416333"/>
              <a:gd name="connsiteX2" fmla="*/ 3952689 w 4510946"/>
              <a:gd name="connsiteY2" fmla="*/ 617083 h 2416333"/>
              <a:gd name="connsiteX3" fmla="*/ 4328051 w 4510946"/>
              <a:gd name="connsiteY3" fmla="*/ 2062967 h 2416333"/>
              <a:gd name="connsiteX4" fmla="*/ 3629101 w 4510946"/>
              <a:gd name="connsiteY4" fmla="*/ 2416333 h 2416333"/>
              <a:gd name="connsiteX5" fmla="*/ 697397 w 4510946"/>
              <a:gd name="connsiteY5" fmla="*/ 2416333 h 2416333"/>
              <a:gd name="connsiteX6" fmla="*/ 56693 w 4510946"/>
              <a:gd name="connsiteY6" fmla="*/ 1443765 h 2416333"/>
              <a:gd name="connsiteX7" fmla="*/ 752407 w 4510946"/>
              <a:gd name="connsiteY7" fmla="*/ 1015836 h 2416333"/>
              <a:gd name="connsiteX8" fmla="*/ 1137476 w 4510946"/>
              <a:gd name="connsiteY8" fmla="*/ 762968 h 2416333"/>
              <a:gd name="connsiteX9" fmla="*/ 1878492 w 4510946"/>
              <a:gd name="connsiteY9" fmla="*/ 20574 h 2416333"/>
              <a:gd name="connsiteX10" fmla="*/ 2073896 w 4510946"/>
              <a:gd name="connsiteY10" fmla="*/ 34 h 241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10946" h="2416333">
                <a:moveTo>
                  <a:pt x="2073896" y="34"/>
                </a:moveTo>
                <a:cubicBezTo>
                  <a:pt x="2513028" y="-3689"/>
                  <a:pt x="2835099" y="291678"/>
                  <a:pt x="3053115" y="668953"/>
                </a:cubicBezTo>
                <a:cubicBezTo>
                  <a:pt x="3053115" y="668953"/>
                  <a:pt x="3496430" y="399876"/>
                  <a:pt x="3952689" y="617083"/>
                </a:cubicBezTo>
                <a:cubicBezTo>
                  <a:pt x="4506024" y="873192"/>
                  <a:pt x="4680761" y="1576683"/>
                  <a:pt x="4328051" y="2062967"/>
                </a:cubicBezTo>
                <a:cubicBezTo>
                  <a:pt x="4185672" y="2257480"/>
                  <a:pt x="3985048" y="2413091"/>
                  <a:pt x="3629101" y="2416333"/>
                </a:cubicBezTo>
                <a:cubicBezTo>
                  <a:pt x="697397" y="2416333"/>
                  <a:pt x="697397" y="2416333"/>
                  <a:pt x="697397" y="2416333"/>
                </a:cubicBezTo>
                <a:cubicBezTo>
                  <a:pt x="189364" y="2416333"/>
                  <a:pt x="-137459" y="1923566"/>
                  <a:pt x="56693" y="1443765"/>
                </a:cubicBezTo>
                <a:cubicBezTo>
                  <a:pt x="189364" y="1129302"/>
                  <a:pt x="522660" y="986659"/>
                  <a:pt x="752407" y="1015836"/>
                </a:cubicBezTo>
                <a:cubicBezTo>
                  <a:pt x="752407" y="1015836"/>
                  <a:pt x="855955" y="863467"/>
                  <a:pt x="1137476" y="762968"/>
                </a:cubicBezTo>
                <a:cubicBezTo>
                  <a:pt x="1195722" y="383666"/>
                  <a:pt x="1512838" y="91896"/>
                  <a:pt x="1878492" y="20574"/>
                </a:cubicBezTo>
                <a:cubicBezTo>
                  <a:pt x="1946041" y="7202"/>
                  <a:pt x="2011163" y="566"/>
                  <a:pt x="2073896" y="34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专业技术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3" name="任意多边形 31">
            <a:extLst>
              <a:ext uri="{FF2B5EF4-FFF2-40B4-BE49-F238E27FC236}">
                <a16:creationId xmlns:a16="http://schemas.microsoft.com/office/drawing/2014/main" xmlns="" id="{0F567B2C-7346-4B80-84A1-563B3802AA33}"/>
              </a:ext>
            </a:extLst>
          </p:cNvPr>
          <p:cNvSpPr/>
          <p:nvPr/>
        </p:nvSpPr>
        <p:spPr>
          <a:xfrm>
            <a:off x="6329138" y="1370892"/>
            <a:ext cx="1381126" cy="739814"/>
          </a:xfrm>
          <a:custGeom>
            <a:avLst/>
            <a:gdLst>
              <a:gd name="connsiteX0" fmla="*/ 2073896 w 4510946"/>
              <a:gd name="connsiteY0" fmla="*/ 34 h 2416333"/>
              <a:gd name="connsiteX1" fmla="*/ 3053115 w 4510946"/>
              <a:gd name="connsiteY1" fmla="*/ 668953 h 2416333"/>
              <a:gd name="connsiteX2" fmla="*/ 3952689 w 4510946"/>
              <a:gd name="connsiteY2" fmla="*/ 617083 h 2416333"/>
              <a:gd name="connsiteX3" fmla="*/ 4328051 w 4510946"/>
              <a:gd name="connsiteY3" fmla="*/ 2062967 h 2416333"/>
              <a:gd name="connsiteX4" fmla="*/ 3629101 w 4510946"/>
              <a:gd name="connsiteY4" fmla="*/ 2416333 h 2416333"/>
              <a:gd name="connsiteX5" fmla="*/ 697397 w 4510946"/>
              <a:gd name="connsiteY5" fmla="*/ 2416333 h 2416333"/>
              <a:gd name="connsiteX6" fmla="*/ 56693 w 4510946"/>
              <a:gd name="connsiteY6" fmla="*/ 1443765 h 2416333"/>
              <a:gd name="connsiteX7" fmla="*/ 752407 w 4510946"/>
              <a:gd name="connsiteY7" fmla="*/ 1015836 h 2416333"/>
              <a:gd name="connsiteX8" fmla="*/ 1137476 w 4510946"/>
              <a:gd name="connsiteY8" fmla="*/ 762968 h 2416333"/>
              <a:gd name="connsiteX9" fmla="*/ 1878492 w 4510946"/>
              <a:gd name="connsiteY9" fmla="*/ 20574 h 2416333"/>
              <a:gd name="connsiteX10" fmla="*/ 2073896 w 4510946"/>
              <a:gd name="connsiteY10" fmla="*/ 34 h 241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10946" h="2416333">
                <a:moveTo>
                  <a:pt x="2073896" y="34"/>
                </a:moveTo>
                <a:cubicBezTo>
                  <a:pt x="2513028" y="-3689"/>
                  <a:pt x="2835099" y="291678"/>
                  <a:pt x="3053115" y="668953"/>
                </a:cubicBezTo>
                <a:cubicBezTo>
                  <a:pt x="3053115" y="668953"/>
                  <a:pt x="3496430" y="399876"/>
                  <a:pt x="3952689" y="617083"/>
                </a:cubicBezTo>
                <a:cubicBezTo>
                  <a:pt x="4506024" y="873192"/>
                  <a:pt x="4680761" y="1576683"/>
                  <a:pt x="4328051" y="2062967"/>
                </a:cubicBezTo>
                <a:cubicBezTo>
                  <a:pt x="4185672" y="2257480"/>
                  <a:pt x="3985048" y="2413091"/>
                  <a:pt x="3629101" y="2416333"/>
                </a:cubicBezTo>
                <a:cubicBezTo>
                  <a:pt x="697397" y="2416333"/>
                  <a:pt x="697397" y="2416333"/>
                  <a:pt x="697397" y="2416333"/>
                </a:cubicBezTo>
                <a:cubicBezTo>
                  <a:pt x="189364" y="2416333"/>
                  <a:pt x="-137459" y="1923566"/>
                  <a:pt x="56693" y="1443765"/>
                </a:cubicBezTo>
                <a:cubicBezTo>
                  <a:pt x="189364" y="1129302"/>
                  <a:pt x="522660" y="986659"/>
                  <a:pt x="752407" y="1015836"/>
                </a:cubicBezTo>
                <a:cubicBezTo>
                  <a:pt x="752407" y="1015836"/>
                  <a:pt x="855955" y="863467"/>
                  <a:pt x="1137476" y="762968"/>
                </a:cubicBezTo>
                <a:cubicBezTo>
                  <a:pt x="1195722" y="383666"/>
                  <a:pt x="1512838" y="91896"/>
                  <a:pt x="1878492" y="20574"/>
                </a:cubicBezTo>
                <a:cubicBezTo>
                  <a:pt x="1946041" y="7202"/>
                  <a:pt x="2011163" y="566"/>
                  <a:pt x="2073896" y="34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专业技术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xmlns="" id="{49445148-FD03-4002-A02E-A2B038E8AF8B}"/>
              </a:ext>
            </a:extLst>
          </p:cNvPr>
          <p:cNvSpPr/>
          <p:nvPr/>
        </p:nvSpPr>
        <p:spPr>
          <a:xfrm>
            <a:off x="3533574" y="716507"/>
            <a:ext cx="2215028" cy="2215028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626A42E3-43D7-4084-ADBF-84BCA7B8AC5A}"/>
              </a:ext>
            </a:extLst>
          </p:cNvPr>
          <p:cNvSpPr/>
          <p:nvPr/>
        </p:nvSpPr>
        <p:spPr>
          <a:xfrm>
            <a:off x="3622377" y="812736"/>
            <a:ext cx="2022570" cy="2022570"/>
          </a:xfrm>
          <a:prstGeom prst="ellipse">
            <a:avLst/>
          </a:prstGeom>
          <a:blipFill>
            <a:blip r:embed="rId5"/>
            <a:stretch>
              <a:fillRect l="-4277" t="-34803" r="-75539" b="-967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srgbClr val="FBBC86"/>
              </a:solidFill>
              <a:latin typeface="Avenir LT 35 Light"/>
              <a:ea typeface="微软雅黑"/>
            </a:endParaRPr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2E0524CC-E3BF-4333-9850-E98CE08510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075" y="3909588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73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decel="36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2.09877E-6 L 0.19844 -0.00401 " pathEditMode="relative" rAng="0" ptsTypes="AA">
                                      <p:cBhvr>
                                        <p:cTn id="17" dur="1000" spd="-100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913" y="-21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path" presetSubtype="0" decel="36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46914E-7 L -0.19948 -0.00247 " pathEditMode="relative" rAng="0" ptsTypes="AA">
                                      <p:cBhvr>
                                        <p:cTn id="22" dur="10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83" y="-1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1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600"/>
                            </p:stCondLst>
                            <p:childTnLst>
                              <p:par>
                                <p:cTn id="3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900"/>
                            </p:stCondLst>
                            <p:childTnLst>
                              <p:par>
                                <p:cTn id="48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5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50"/>
                            </p:stCondLst>
                            <p:childTnLst>
                              <p:par>
                                <p:cTn id="6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4" grpId="0"/>
      <p:bldP spid="15" grpId="0"/>
      <p:bldP spid="22" grpId="0" animBg="1"/>
      <p:bldP spid="22" grpId="1" animBg="1"/>
      <p:bldP spid="23" grpId="0" animBg="1"/>
      <p:bldP spid="23" grpId="1" animBg="1"/>
      <p:bldP spid="18" grpId="0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图片 30">
            <a:extLst>
              <a:ext uri="{FF2B5EF4-FFF2-40B4-BE49-F238E27FC236}">
                <a16:creationId xmlns:a16="http://schemas.microsoft.com/office/drawing/2014/main" xmlns="" id="{5FE43D65-3CDC-40C9-A856-D31DAA2EE67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1" name="椭圆 40">
            <a:extLst>
              <a:ext uri="{FF2B5EF4-FFF2-40B4-BE49-F238E27FC236}">
                <a16:creationId xmlns:a16="http://schemas.microsoft.com/office/drawing/2014/main" xmlns="" id="{50AE52AF-6F6C-4D13-A38C-44A3AD9B6925}"/>
              </a:ext>
            </a:extLst>
          </p:cNvPr>
          <p:cNvSpPr/>
          <p:nvPr/>
        </p:nvSpPr>
        <p:spPr>
          <a:xfrm>
            <a:off x="2738345" y="1435264"/>
            <a:ext cx="2950148" cy="2756432"/>
          </a:xfrm>
          <a:prstGeom prst="ellipse">
            <a:avLst/>
          </a:prstGeom>
          <a:ln>
            <a:gradFill>
              <a:gsLst>
                <a:gs pos="0">
                  <a:schemeClr val="accent1"/>
                </a:gs>
                <a:gs pos="100000">
                  <a:schemeClr val="accent1">
                    <a:alpha val="47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FC4A8971-37AE-4BED-B7F4-AEE5C2815279}"/>
              </a:ext>
            </a:extLst>
          </p:cNvPr>
          <p:cNvGrpSpPr/>
          <p:nvPr/>
        </p:nvGrpSpPr>
        <p:grpSpPr>
          <a:xfrm>
            <a:off x="4966152" y="1621447"/>
            <a:ext cx="728441" cy="593428"/>
            <a:chOff x="5170103" y="1565283"/>
            <a:chExt cx="662862" cy="525093"/>
          </a:xfrm>
        </p:grpSpPr>
        <p:sp>
          <p:nvSpPr>
            <p:cNvPr id="55" name="椭圆 54">
              <a:extLst>
                <a:ext uri="{FF2B5EF4-FFF2-40B4-BE49-F238E27FC236}">
                  <a16:creationId xmlns:a16="http://schemas.microsoft.com/office/drawing/2014/main" xmlns="" id="{DAC61A80-584C-4B34-82E6-055154B68175}"/>
                </a:ext>
              </a:extLst>
            </p:cNvPr>
            <p:cNvSpPr/>
            <p:nvPr/>
          </p:nvSpPr>
          <p:spPr>
            <a:xfrm>
              <a:off x="5238987" y="1565283"/>
              <a:ext cx="525096" cy="525093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xmlns="" id="{D62FE339-F196-4626-9976-E273484FFB0A}"/>
                </a:ext>
              </a:extLst>
            </p:cNvPr>
            <p:cNvSpPr/>
            <p:nvPr/>
          </p:nvSpPr>
          <p:spPr>
            <a:xfrm>
              <a:off x="5170103" y="1609636"/>
              <a:ext cx="662862" cy="360264"/>
            </a:xfrm>
            <a:prstGeom prst="rect">
              <a:avLst/>
            </a:prstGeom>
            <a:noFill/>
            <a:ln w="9525">
              <a:noFill/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A</a:t>
              </a:r>
              <a:endPara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  <p:sp>
        <p:nvSpPr>
          <p:cNvPr id="74" name="矩形 73">
            <a:extLst>
              <a:ext uri="{FF2B5EF4-FFF2-40B4-BE49-F238E27FC236}">
                <a16:creationId xmlns:a16="http://schemas.microsoft.com/office/drawing/2014/main" xmlns="" id="{92FE7E62-B11B-4E81-971D-CF733B175B7A}"/>
              </a:ext>
            </a:extLst>
          </p:cNvPr>
          <p:cNvSpPr/>
          <p:nvPr/>
        </p:nvSpPr>
        <p:spPr>
          <a:xfrm>
            <a:off x="3575855" y="297762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大数据了解用户</a:t>
            </a:r>
            <a:endParaRPr lang="en-US" altLang="zh-CN" dirty="0">
              <a:solidFill>
                <a:schemeClr val="bg1"/>
              </a:solidFill>
            </a:endParaRPr>
          </a:p>
        </p:txBody>
      </p:sp>
      <p:grpSp>
        <p:nvGrpSpPr>
          <p:cNvPr id="76" name="组合 75">
            <a:extLst>
              <a:ext uri="{FF2B5EF4-FFF2-40B4-BE49-F238E27FC236}">
                <a16:creationId xmlns:a16="http://schemas.microsoft.com/office/drawing/2014/main" xmlns="" id="{007FF5FD-B48F-41D1-B7CA-BD682D66A385}"/>
              </a:ext>
            </a:extLst>
          </p:cNvPr>
          <p:cNvGrpSpPr/>
          <p:nvPr/>
        </p:nvGrpSpPr>
        <p:grpSpPr>
          <a:xfrm>
            <a:off x="5280956" y="2675218"/>
            <a:ext cx="728441" cy="593428"/>
            <a:chOff x="5170103" y="1565283"/>
            <a:chExt cx="662862" cy="525093"/>
          </a:xfrm>
        </p:grpSpPr>
        <p:sp>
          <p:nvSpPr>
            <p:cNvPr id="77" name="椭圆 76">
              <a:extLst>
                <a:ext uri="{FF2B5EF4-FFF2-40B4-BE49-F238E27FC236}">
                  <a16:creationId xmlns:a16="http://schemas.microsoft.com/office/drawing/2014/main" xmlns="" id="{95AE2311-B662-4AD3-BE5F-C69D01977E01}"/>
                </a:ext>
              </a:extLst>
            </p:cNvPr>
            <p:cNvSpPr/>
            <p:nvPr/>
          </p:nvSpPr>
          <p:spPr>
            <a:xfrm>
              <a:off x="5238987" y="1565283"/>
              <a:ext cx="525096" cy="525093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xmlns="" id="{DA55A177-9F4F-47F6-BAEE-34339CF3317D}"/>
                </a:ext>
              </a:extLst>
            </p:cNvPr>
            <p:cNvSpPr/>
            <p:nvPr/>
          </p:nvSpPr>
          <p:spPr>
            <a:xfrm>
              <a:off x="5170103" y="1609636"/>
              <a:ext cx="662862" cy="360264"/>
            </a:xfrm>
            <a:prstGeom prst="rect">
              <a:avLst/>
            </a:prstGeom>
            <a:noFill/>
            <a:ln w="9525">
              <a:noFill/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B</a:t>
              </a:r>
              <a:endParaRPr lang="zh-CN" altLang="en-US" sz="20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  <p:grpSp>
        <p:nvGrpSpPr>
          <p:cNvPr id="79" name="组合 78">
            <a:extLst>
              <a:ext uri="{FF2B5EF4-FFF2-40B4-BE49-F238E27FC236}">
                <a16:creationId xmlns:a16="http://schemas.microsoft.com/office/drawing/2014/main" xmlns="" id="{83F584AF-1EDA-4FFF-B3F7-C942A9DC6CF1}"/>
              </a:ext>
            </a:extLst>
          </p:cNvPr>
          <p:cNvGrpSpPr/>
          <p:nvPr/>
        </p:nvGrpSpPr>
        <p:grpSpPr>
          <a:xfrm>
            <a:off x="4815654" y="3609576"/>
            <a:ext cx="728441" cy="593428"/>
            <a:chOff x="5170103" y="1565283"/>
            <a:chExt cx="662862" cy="525093"/>
          </a:xfrm>
        </p:grpSpPr>
        <p:sp>
          <p:nvSpPr>
            <p:cNvPr id="80" name="椭圆 79">
              <a:extLst>
                <a:ext uri="{FF2B5EF4-FFF2-40B4-BE49-F238E27FC236}">
                  <a16:creationId xmlns:a16="http://schemas.microsoft.com/office/drawing/2014/main" xmlns="" id="{AA55EEE1-F5DD-4B17-AC5F-AD45A527DB8C}"/>
                </a:ext>
              </a:extLst>
            </p:cNvPr>
            <p:cNvSpPr/>
            <p:nvPr/>
          </p:nvSpPr>
          <p:spPr>
            <a:xfrm>
              <a:off x="5238987" y="1565283"/>
              <a:ext cx="525096" cy="525093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81" name="矩形 80">
              <a:extLst>
                <a:ext uri="{FF2B5EF4-FFF2-40B4-BE49-F238E27FC236}">
                  <a16:creationId xmlns:a16="http://schemas.microsoft.com/office/drawing/2014/main" xmlns="" id="{348EA16E-B5EA-42EC-AF86-2100E5F11BEC}"/>
                </a:ext>
              </a:extLst>
            </p:cNvPr>
            <p:cNvSpPr/>
            <p:nvPr/>
          </p:nvSpPr>
          <p:spPr>
            <a:xfrm>
              <a:off x="5170103" y="1609636"/>
              <a:ext cx="662862" cy="360264"/>
            </a:xfrm>
            <a:prstGeom prst="rect">
              <a:avLst/>
            </a:prstGeom>
            <a:noFill/>
            <a:ln w="9525">
              <a:noFill/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c</a:t>
              </a:r>
              <a:endParaRPr lang="zh-CN" altLang="en-US" sz="28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  <p:sp>
        <p:nvSpPr>
          <p:cNvPr id="43" name="椭圆 42">
            <a:extLst>
              <a:ext uri="{FF2B5EF4-FFF2-40B4-BE49-F238E27FC236}">
                <a16:creationId xmlns:a16="http://schemas.microsoft.com/office/drawing/2014/main" xmlns="" id="{72882E65-CD5C-42E8-8049-D95A1416DCA3}"/>
              </a:ext>
            </a:extLst>
          </p:cNvPr>
          <p:cNvSpPr/>
          <p:nvPr/>
        </p:nvSpPr>
        <p:spPr>
          <a:xfrm>
            <a:off x="2447867" y="1661157"/>
            <a:ext cx="2245149" cy="2245133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45" name="Rectangle 14">
            <a:extLst>
              <a:ext uri="{FF2B5EF4-FFF2-40B4-BE49-F238E27FC236}">
                <a16:creationId xmlns:a16="http://schemas.microsoft.com/office/drawing/2014/main" xmlns="" id="{E905FE5C-018D-4012-948E-43B07265E37F}"/>
              </a:ext>
            </a:extLst>
          </p:cNvPr>
          <p:cNvSpPr/>
          <p:nvPr/>
        </p:nvSpPr>
        <p:spPr bwMode="auto">
          <a:xfrm>
            <a:off x="2695029" y="1921340"/>
            <a:ext cx="1742882" cy="1732770"/>
          </a:xfrm>
          <a:prstGeom prst="ellipse">
            <a:avLst/>
          </a:prstGeom>
          <a:blipFill dpi="0" rotWithShape="1">
            <a:blip r:embed="rId6"/>
            <a:srcRect/>
            <a:stretch>
              <a:fillRect l="-9778" t="702" r="-8845" b="-32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461" tIns="41230" rIns="82461" bIns="4123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5" name="TextBox 38">
            <a:extLst>
              <a:ext uri="{FF2B5EF4-FFF2-40B4-BE49-F238E27FC236}">
                <a16:creationId xmlns:a16="http://schemas.microsoft.com/office/drawing/2014/main" xmlns="" id="{81DD6D09-05A3-463F-958C-0754CA0AB493}"/>
              </a:ext>
            </a:extLst>
          </p:cNvPr>
          <p:cNvSpPr txBox="1"/>
          <p:nvPr/>
        </p:nvSpPr>
        <p:spPr>
          <a:xfrm>
            <a:off x="6174362" y="1908630"/>
            <a:ext cx="1238178" cy="334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26" name="TextBox 39">
            <a:extLst>
              <a:ext uri="{FF2B5EF4-FFF2-40B4-BE49-F238E27FC236}">
                <a16:creationId xmlns:a16="http://schemas.microsoft.com/office/drawing/2014/main" xmlns="" id="{CDF4EE41-93C3-4335-92BC-6B9A154ECF2A}"/>
              </a:ext>
            </a:extLst>
          </p:cNvPr>
          <p:cNvSpPr txBox="1"/>
          <p:nvPr/>
        </p:nvSpPr>
        <p:spPr>
          <a:xfrm>
            <a:off x="6168486" y="1621447"/>
            <a:ext cx="993862" cy="246221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rPr>
              <a:t>填 写 标 题</a:t>
            </a:r>
          </a:p>
        </p:txBody>
      </p:sp>
      <p:sp>
        <p:nvSpPr>
          <p:cNvPr id="27" name="TextBox 38">
            <a:extLst>
              <a:ext uri="{FF2B5EF4-FFF2-40B4-BE49-F238E27FC236}">
                <a16:creationId xmlns:a16="http://schemas.microsoft.com/office/drawing/2014/main" xmlns="" id="{AC6A8722-E5A0-4EEA-B36D-BD36AB0E0C10}"/>
              </a:ext>
            </a:extLst>
          </p:cNvPr>
          <p:cNvSpPr txBox="1"/>
          <p:nvPr/>
        </p:nvSpPr>
        <p:spPr>
          <a:xfrm>
            <a:off x="6174362" y="3059873"/>
            <a:ext cx="1238178" cy="334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28" name="TextBox 39">
            <a:extLst>
              <a:ext uri="{FF2B5EF4-FFF2-40B4-BE49-F238E27FC236}">
                <a16:creationId xmlns:a16="http://schemas.microsoft.com/office/drawing/2014/main" xmlns="" id="{9B0DB7EA-72C0-4F96-8FF4-503F47DD3D37}"/>
              </a:ext>
            </a:extLst>
          </p:cNvPr>
          <p:cNvSpPr txBox="1"/>
          <p:nvPr/>
        </p:nvSpPr>
        <p:spPr>
          <a:xfrm>
            <a:off x="6168486" y="2772690"/>
            <a:ext cx="942566" cy="230832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填 写 标 题</a:t>
            </a:r>
          </a:p>
        </p:txBody>
      </p:sp>
      <p:sp>
        <p:nvSpPr>
          <p:cNvPr id="29" name="TextBox 38">
            <a:extLst>
              <a:ext uri="{FF2B5EF4-FFF2-40B4-BE49-F238E27FC236}">
                <a16:creationId xmlns:a16="http://schemas.microsoft.com/office/drawing/2014/main" xmlns="" id="{86EC2E12-E358-4C52-AD34-83FBA14B644F}"/>
              </a:ext>
            </a:extLst>
          </p:cNvPr>
          <p:cNvSpPr txBox="1"/>
          <p:nvPr/>
        </p:nvSpPr>
        <p:spPr>
          <a:xfrm>
            <a:off x="6174362" y="4078057"/>
            <a:ext cx="1238178" cy="334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30" name="TextBox 39">
            <a:extLst>
              <a:ext uri="{FF2B5EF4-FFF2-40B4-BE49-F238E27FC236}">
                <a16:creationId xmlns:a16="http://schemas.microsoft.com/office/drawing/2014/main" xmlns="" id="{EE5DC03E-0CD1-46E4-A3C5-1CD159D327B3}"/>
              </a:ext>
            </a:extLst>
          </p:cNvPr>
          <p:cNvSpPr txBox="1"/>
          <p:nvPr/>
        </p:nvSpPr>
        <p:spPr>
          <a:xfrm>
            <a:off x="6168486" y="3790874"/>
            <a:ext cx="942566" cy="230832"/>
          </a:xfrm>
          <a:prstGeom prst="rect">
            <a:avLst/>
          </a:prstGeom>
          <a:noFill/>
          <a:effectLst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填 写 标 题</a:t>
            </a:r>
          </a:p>
        </p:txBody>
      </p:sp>
      <p:sp>
        <p:nvSpPr>
          <p:cNvPr id="49" name="Freeform 7">
            <a:extLst>
              <a:ext uri="{FF2B5EF4-FFF2-40B4-BE49-F238E27FC236}">
                <a16:creationId xmlns:a16="http://schemas.microsoft.com/office/drawing/2014/main" xmlns="" id="{CD7E6AEF-BF75-43F1-9F30-4D66FEED6E28}"/>
              </a:ext>
            </a:extLst>
          </p:cNvPr>
          <p:cNvSpPr>
            <a:spLocks/>
          </p:cNvSpPr>
          <p:nvPr/>
        </p:nvSpPr>
        <p:spPr bwMode="auto">
          <a:xfrm>
            <a:off x="1210484" y="2200320"/>
            <a:ext cx="1041420" cy="1174809"/>
          </a:xfrm>
          <a:custGeom>
            <a:avLst/>
            <a:gdLst>
              <a:gd name="T0" fmla="*/ 186 w 423"/>
              <a:gd name="T1" fmla="*/ 7 h 485"/>
              <a:gd name="T2" fmla="*/ 237 w 423"/>
              <a:gd name="T3" fmla="*/ 7 h 485"/>
              <a:gd name="T4" fmla="*/ 398 w 423"/>
              <a:gd name="T5" fmla="*/ 88 h 485"/>
              <a:gd name="T6" fmla="*/ 423 w 423"/>
              <a:gd name="T7" fmla="*/ 129 h 485"/>
              <a:gd name="T8" fmla="*/ 423 w 423"/>
              <a:gd name="T9" fmla="*/ 356 h 485"/>
              <a:gd name="T10" fmla="*/ 398 w 423"/>
              <a:gd name="T11" fmla="*/ 397 h 485"/>
              <a:gd name="T12" fmla="*/ 237 w 423"/>
              <a:gd name="T13" fmla="*/ 478 h 485"/>
              <a:gd name="T14" fmla="*/ 186 w 423"/>
              <a:gd name="T15" fmla="*/ 478 h 485"/>
              <a:gd name="T16" fmla="*/ 25 w 423"/>
              <a:gd name="T17" fmla="*/ 397 h 485"/>
              <a:gd name="T18" fmla="*/ 0 w 423"/>
              <a:gd name="T19" fmla="*/ 356 h 485"/>
              <a:gd name="T20" fmla="*/ 0 w 423"/>
              <a:gd name="T21" fmla="*/ 129 h 485"/>
              <a:gd name="T22" fmla="*/ 25 w 423"/>
              <a:gd name="T23" fmla="*/ 88 h 485"/>
              <a:gd name="T24" fmla="*/ 186 w 423"/>
              <a:gd name="T25" fmla="*/ 7 h 4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23" h="485">
                <a:moveTo>
                  <a:pt x="186" y="7"/>
                </a:moveTo>
                <a:cubicBezTo>
                  <a:pt x="200" y="0"/>
                  <a:pt x="223" y="0"/>
                  <a:pt x="237" y="7"/>
                </a:cubicBezTo>
                <a:cubicBezTo>
                  <a:pt x="398" y="88"/>
                  <a:pt x="398" y="88"/>
                  <a:pt x="398" y="88"/>
                </a:cubicBezTo>
                <a:cubicBezTo>
                  <a:pt x="412" y="95"/>
                  <a:pt x="423" y="114"/>
                  <a:pt x="423" y="129"/>
                </a:cubicBezTo>
                <a:cubicBezTo>
                  <a:pt x="423" y="356"/>
                  <a:pt x="423" y="356"/>
                  <a:pt x="423" y="356"/>
                </a:cubicBezTo>
                <a:cubicBezTo>
                  <a:pt x="423" y="372"/>
                  <a:pt x="412" y="390"/>
                  <a:pt x="398" y="397"/>
                </a:cubicBezTo>
                <a:cubicBezTo>
                  <a:pt x="237" y="478"/>
                  <a:pt x="237" y="478"/>
                  <a:pt x="237" y="478"/>
                </a:cubicBezTo>
                <a:cubicBezTo>
                  <a:pt x="223" y="485"/>
                  <a:pt x="200" y="485"/>
                  <a:pt x="186" y="478"/>
                </a:cubicBezTo>
                <a:cubicBezTo>
                  <a:pt x="25" y="397"/>
                  <a:pt x="25" y="397"/>
                  <a:pt x="25" y="397"/>
                </a:cubicBezTo>
                <a:cubicBezTo>
                  <a:pt x="11" y="390"/>
                  <a:pt x="0" y="372"/>
                  <a:pt x="0" y="356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14"/>
                  <a:pt x="11" y="95"/>
                  <a:pt x="25" y="88"/>
                </a:cubicBezTo>
                <a:lnTo>
                  <a:pt x="186" y="7"/>
                </a:ln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88" name="TextBox 39">
            <a:extLst>
              <a:ext uri="{FF2B5EF4-FFF2-40B4-BE49-F238E27FC236}">
                <a16:creationId xmlns:a16="http://schemas.microsoft.com/office/drawing/2014/main" xmlns="" id="{828FC4E5-CCF6-4492-9797-5265E69586B1}"/>
              </a:ext>
            </a:extLst>
          </p:cNvPr>
          <p:cNvSpPr txBox="1"/>
          <p:nvPr/>
        </p:nvSpPr>
        <p:spPr>
          <a:xfrm>
            <a:off x="1454010" y="2647214"/>
            <a:ext cx="577081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互联网</a:t>
            </a: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5AC82C00-D878-404D-9716-8D3374525395}"/>
              </a:ext>
            </a:extLst>
          </p:cNvPr>
          <p:cNvGrpSpPr/>
          <p:nvPr/>
        </p:nvGrpSpPr>
        <p:grpSpPr>
          <a:xfrm rot="580627">
            <a:off x="4972139" y="1537390"/>
            <a:ext cx="731362" cy="757934"/>
            <a:chOff x="1910537" y="2646669"/>
            <a:chExt cx="738327" cy="765152"/>
          </a:xfrm>
        </p:grpSpPr>
        <p:sp>
          <p:nvSpPr>
            <p:cNvPr id="33" name="弧形 32">
              <a:extLst>
                <a:ext uri="{FF2B5EF4-FFF2-40B4-BE49-F238E27FC236}">
                  <a16:creationId xmlns:a16="http://schemas.microsoft.com/office/drawing/2014/main" xmlns="" id="{80BBFF79-1C1E-4D3D-BC81-827BDE17BE21}"/>
                </a:ext>
              </a:extLst>
            </p:cNvPr>
            <p:cNvSpPr/>
            <p:nvPr/>
          </p:nvSpPr>
          <p:spPr>
            <a:xfrm>
              <a:off x="1952572" y="2646669"/>
              <a:ext cx="696292" cy="696292"/>
            </a:xfrm>
            <a:prstGeom prst="arc">
              <a:avLst>
                <a:gd name="adj1" fmla="val 16066760"/>
                <a:gd name="adj2" fmla="val 0"/>
              </a:avLst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34" name="弧形 33">
              <a:extLst>
                <a:ext uri="{FF2B5EF4-FFF2-40B4-BE49-F238E27FC236}">
                  <a16:creationId xmlns:a16="http://schemas.microsoft.com/office/drawing/2014/main" xmlns="" id="{C8839960-5BE7-463F-83DC-97FE0637E2ED}"/>
                </a:ext>
              </a:extLst>
            </p:cNvPr>
            <p:cNvSpPr/>
            <p:nvPr/>
          </p:nvSpPr>
          <p:spPr>
            <a:xfrm rot="10800000">
              <a:off x="1910537" y="2715529"/>
              <a:ext cx="696292" cy="696292"/>
            </a:xfrm>
            <a:prstGeom prst="arc">
              <a:avLst/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0952BC77-EE26-4E80-9BD0-633C3C3A87C1}"/>
              </a:ext>
            </a:extLst>
          </p:cNvPr>
          <p:cNvGrpSpPr/>
          <p:nvPr/>
        </p:nvGrpSpPr>
        <p:grpSpPr>
          <a:xfrm rot="580627">
            <a:off x="5296143" y="2592964"/>
            <a:ext cx="731362" cy="757934"/>
            <a:chOff x="1910537" y="2646669"/>
            <a:chExt cx="738327" cy="765152"/>
          </a:xfrm>
        </p:grpSpPr>
        <p:sp>
          <p:nvSpPr>
            <p:cNvPr id="36" name="弧形 35">
              <a:extLst>
                <a:ext uri="{FF2B5EF4-FFF2-40B4-BE49-F238E27FC236}">
                  <a16:creationId xmlns:a16="http://schemas.microsoft.com/office/drawing/2014/main" xmlns="" id="{802AE2CF-E329-41DF-9727-852F5ADF65AA}"/>
                </a:ext>
              </a:extLst>
            </p:cNvPr>
            <p:cNvSpPr/>
            <p:nvPr/>
          </p:nvSpPr>
          <p:spPr>
            <a:xfrm>
              <a:off x="1952572" y="2646669"/>
              <a:ext cx="696292" cy="696292"/>
            </a:xfrm>
            <a:prstGeom prst="arc">
              <a:avLst>
                <a:gd name="adj1" fmla="val 16066760"/>
                <a:gd name="adj2" fmla="val 0"/>
              </a:avLst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37" name="弧形 36">
              <a:extLst>
                <a:ext uri="{FF2B5EF4-FFF2-40B4-BE49-F238E27FC236}">
                  <a16:creationId xmlns:a16="http://schemas.microsoft.com/office/drawing/2014/main" xmlns="" id="{3D0B34F3-ED8C-433E-91C5-C3BD9E26E1D6}"/>
                </a:ext>
              </a:extLst>
            </p:cNvPr>
            <p:cNvSpPr/>
            <p:nvPr/>
          </p:nvSpPr>
          <p:spPr>
            <a:xfrm rot="10800000">
              <a:off x="1910537" y="2715529"/>
              <a:ext cx="696292" cy="696292"/>
            </a:xfrm>
            <a:prstGeom prst="arc">
              <a:avLst/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5A6AEA62-3831-4C02-A669-1C7988908B88}"/>
              </a:ext>
            </a:extLst>
          </p:cNvPr>
          <p:cNvGrpSpPr/>
          <p:nvPr/>
        </p:nvGrpSpPr>
        <p:grpSpPr>
          <a:xfrm rot="580627">
            <a:off x="4825073" y="3529817"/>
            <a:ext cx="731362" cy="757934"/>
            <a:chOff x="1910537" y="2646669"/>
            <a:chExt cx="738327" cy="765152"/>
          </a:xfrm>
        </p:grpSpPr>
        <p:sp>
          <p:nvSpPr>
            <p:cNvPr id="42" name="弧形 41">
              <a:extLst>
                <a:ext uri="{FF2B5EF4-FFF2-40B4-BE49-F238E27FC236}">
                  <a16:creationId xmlns:a16="http://schemas.microsoft.com/office/drawing/2014/main" xmlns="" id="{1B393E7C-77A4-44D9-835C-13335D1A21E5}"/>
                </a:ext>
              </a:extLst>
            </p:cNvPr>
            <p:cNvSpPr/>
            <p:nvPr/>
          </p:nvSpPr>
          <p:spPr>
            <a:xfrm>
              <a:off x="1952572" y="2646669"/>
              <a:ext cx="696292" cy="696292"/>
            </a:xfrm>
            <a:prstGeom prst="arc">
              <a:avLst>
                <a:gd name="adj1" fmla="val 16066760"/>
                <a:gd name="adj2" fmla="val 0"/>
              </a:avLst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44" name="弧形 43">
              <a:extLst>
                <a:ext uri="{FF2B5EF4-FFF2-40B4-BE49-F238E27FC236}">
                  <a16:creationId xmlns:a16="http://schemas.microsoft.com/office/drawing/2014/main" xmlns="" id="{3E857A2E-2292-4226-9992-244F18E5E9F9}"/>
                </a:ext>
              </a:extLst>
            </p:cNvPr>
            <p:cNvSpPr/>
            <p:nvPr/>
          </p:nvSpPr>
          <p:spPr>
            <a:xfrm rot="10800000">
              <a:off x="1910537" y="2715529"/>
              <a:ext cx="696292" cy="696292"/>
            </a:xfrm>
            <a:prstGeom prst="arc">
              <a:avLst/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pic>
        <p:nvPicPr>
          <p:cNvPr id="46" name="图片 45">
            <a:extLst>
              <a:ext uri="{FF2B5EF4-FFF2-40B4-BE49-F238E27FC236}">
                <a16:creationId xmlns:a16="http://schemas.microsoft.com/office/drawing/2014/main" xmlns="" id="{BDB2BA65-BD70-4C9B-BA55-E0E7726A80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075" y="3909588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721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6" presetClass="emph" presetSubtype="0" autoRev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49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8" presetClass="emph" presetSubtype="0" autoRev="1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4" dur="3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200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8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00"/>
                            </p:stCondLst>
                            <p:childTnLst>
                              <p:par>
                                <p:cTn id="26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400"/>
                            </p:stCondLst>
                            <p:childTnLst>
                              <p:par>
                                <p:cTn id="3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3" dur="200" fill="hold"/>
                                        <p:tgtEl>
                                          <p:spTgt spid="3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300"/>
                            </p:stCondLst>
                            <p:childTnLst>
                              <p:par>
                                <p:cTn id="45" presetID="8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46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8" dur="1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8" dur="200" fill="hold"/>
                                        <p:tgtEl>
                                          <p:spTgt spid="3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200"/>
                            </p:stCondLst>
                            <p:childTnLst>
                              <p:par>
                                <p:cTn id="60" presetID="8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61" dur="3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63" dur="1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3" dur="200" fill="hold"/>
                                        <p:tgtEl>
                                          <p:spTgt spid="3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100"/>
                            </p:stCondLst>
                            <p:childTnLst>
                              <p:par>
                                <p:cTn id="75" presetID="8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76" dur="3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8" dur="1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1" dur="6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2" dur="6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6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6" dur="6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7" dur="6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6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1" dur="60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2" dur="6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3" dur="60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6" dur="6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7" dur="6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6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1" dur="60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2" dur="6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60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6" dur="60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7" dur="6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60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032"/>
                            </p:stCondLst>
                            <p:childTnLst>
                              <p:par>
                                <p:cTn id="1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5" dur="500" fill="hold"/>
                                        <p:tgtEl>
                                          <p:spTgt spid="4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3" grpId="0" animBg="1"/>
      <p:bldP spid="45" grpId="0" animBg="1"/>
      <p:bldP spid="25" grpId="0"/>
      <p:bldP spid="26" grpId="0"/>
      <p:bldP spid="27" grpId="0"/>
      <p:bldP spid="28" grpId="0"/>
      <p:bldP spid="29" grpId="0"/>
      <p:bldP spid="30" grpId="0"/>
      <p:bldP spid="49" grpId="0" animBg="1"/>
      <p:bldP spid="49" grpId="1" animBg="1"/>
      <p:bldP spid="49" grpId="2" animBg="1"/>
      <p:bldP spid="49" grpId="3" animBg="1"/>
      <p:bldP spid="8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4">
            <a:extLst>
              <a:ext uri="{FF2B5EF4-FFF2-40B4-BE49-F238E27FC236}">
                <a16:creationId xmlns:a16="http://schemas.microsoft.com/office/drawing/2014/main" xmlns="" id="{020959B5-5ED6-4C0C-A287-3F8887432AEB}"/>
              </a:ext>
            </a:extLst>
          </p:cNvPr>
          <p:cNvSpPr/>
          <p:nvPr/>
        </p:nvSpPr>
        <p:spPr>
          <a:xfrm>
            <a:off x="1833758" y="951271"/>
            <a:ext cx="1297897" cy="1297897"/>
          </a:xfrm>
          <a:prstGeom prst="ellipse">
            <a:avLst/>
          </a:prstGeom>
          <a:gradFill>
            <a:gsLst>
              <a:gs pos="76106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90000">
                <a:srgbClr val="6ED5FF">
                  <a:alpha val="10000"/>
                </a:srgbClr>
              </a:gs>
              <a:gs pos="54000">
                <a:srgbClr val="6ED5FF">
                  <a:alpha val="10000"/>
                </a:srgbClr>
              </a:gs>
            </a:gsLst>
            <a:lin ang="2700000" scaled="0"/>
          </a:gradFill>
          <a:ln>
            <a:gradFill>
              <a:gsLst>
                <a:gs pos="0">
                  <a:srgbClr val="0D69FF"/>
                </a:gs>
                <a:gs pos="36000">
                  <a:srgbClr val="62FFFF"/>
                </a:gs>
                <a:gs pos="65000">
                  <a:srgbClr val="70FFFF"/>
                </a:gs>
                <a:gs pos="100000">
                  <a:srgbClr val="126EFF"/>
                </a:gs>
              </a:gsLst>
              <a:lin ang="8100000" scaled="0"/>
            </a:gradFill>
          </a:ln>
          <a:effectLst>
            <a:outerShdw blurRad="63500" sx="102000" sy="102000" algn="ctr" rotWithShape="0">
              <a:srgbClr val="1A4E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DD97DC4-95C0-472D-87F3-572E5F033959}"/>
              </a:ext>
            </a:extLst>
          </p:cNvPr>
          <p:cNvSpPr txBox="1"/>
          <p:nvPr/>
        </p:nvSpPr>
        <p:spPr>
          <a:xfrm>
            <a:off x="2148632" y="1158192"/>
            <a:ext cx="668148" cy="884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分布</a:t>
            </a:r>
            <a:endParaRPr lang="en-US" altLang="zh-CN" dirty="0"/>
          </a:p>
          <a:p>
            <a:r>
              <a:rPr lang="zh-CN" altLang="en-US" dirty="0"/>
              <a:t>计算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22BB0020-94A1-4464-812D-1E5BC23AE8BD}"/>
              </a:ext>
            </a:extLst>
          </p:cNvPr>
          <p:cNvSpPr txBox="1"/>
          <p:nvPr/>
        </p:nvSpPr>
        <p:spPr>
          <a:xfrm>
            <a:off x="1442085" y="2237553"/>
            <a:ext cx="2081243" cy="284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Distributed Computing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DF1D87E2-45EB-44B6-B0D7-35CB83D8D743}"/>
              </a:ext>
            </a:extLst>
          </p:cNvPr>
          <p:cNvSpPr/>
          <p:nvPr/>
        </p:nvSpPr>
        <p:spPr>
          <a:xfrm>
            <a:off x="4292958" y="1008322"/>
            <a:ext cx="1297897" cy="1297897"/>
          </a:xfrm>
          <a:prstGeom prst="ellipse">
            <a:avLst/>
          </a:prstGeom>
          <a:gradFill>
            <a:gsLst>
              <a:gs pos="76126">
                <a:srgbClr val="6BD4FF">
                  <a:alpha val="5000"/>
                </a:srgbClr>
              </a:gs>
              <a:gs pos="54000">
                <a:srgbClr val="7BDEFF">
                  <a:alpha val="10000"/>
                </a:srgbClr>
              </a:gs>
              <a:gs pos="0">
                <a:srgbClr val="77DCFF">
                  <a:alpha val="30000"/>
                </a:srgbClr>
              </a:gs>
              <a:gs pos="90000">
                <a:srgbClr val="6ED5FF"/>
              </a:gs>
            </a:gsLst>
            <a:lin ang="2700000" scaled="0"/>
          </a:gradFill>
          <a:ln>
            <a:gradFill>
              <a:gsLst>
                <a:gs pos="0">
                  <a:srgbClr val="297DFF"/>
                </a:gs>
                <a:gs pos="36000">
                  <a:srgbClr val="70FFFF"/>
                </a:gs>
                <a:gs pos="65000">
                  <a:srgbClr val="62FFFF"/>
                </a:gs>
                <a:gs pos="100000">
                  <a:srgbClr val="297DFF"/>
                </a:gs>
              </a:gsLst>
              <a:lin ang="5400000" scaled="1"/>
            </a:gradFill>
          </a:ln>
          <a:effectLst>
            <a:outerShdw blurRad="63500" sx="102000" sy="102000" algn="ctr" rotWithShape="0">
              <a:srgbClr val="1A4E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893907EF-9613-4840-9E5E-8C4D4CEBB1B6}"/>
              </a:ext>
            </a:extLst>
          </p:cNvPr>
          <p:cNvSpPr txBox="1"/>
          <p:nvPr/>
        </p:nvSpPr>
        <p:spPr>
          <a:xfrm>
            <a:off x="4607832" y="1215243"/>
            <a:ext cx="668148" cy="846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并行计算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140573E4-E770-45F1-B596-7D377193BAEE}"/>
              </a:ext>
            </a:extLst>
          </p:cNvPr>
          <p:cNvSpPr txBox="1"/>
          <p:nvPr/>
        </p:nvSpPr>
        <p:spPr>
          <a:xfrm>
            <a:off x="4061602" y="2294604"/>
            <a:ext cx="176060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dirty="0"/>
              <a:t>Parallel Computing</a:t>
            </a:r>
            <a:endParaRPr lang="zh-CN" altLang="en-US" sz="1400" dirty="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AAB32757-C406-41E5-B0AD-CC64755ABA66}"/>
              </a:ext>
            </a:extLst>
          </p:cNvPr>
          <p:cNvSpPr/>
          <p:nvPr/>
        </p:nvSpPr>
        <p:spPr>
          <a:xfrm>
            <a:off x="6753118" y="907429"/>
            <a:ext cx="1297897" cy="1297897"/>
          </a:xfrm>
          <a:prstGeom prst="ellipse">
            <a:avLst/>
          </a:prstGeom>
          <a:gradFill>
            <a:gsLst>
              <a:gs pos="76000">
                <a:srgbClr val="6ED5FF">
                  <a:alpha val="5000"/>
                </a:srgbClr>
              </a:gs>
              <a:gs pos="54000">
                <a:srgbClr val="6BD4FF">
                  <a:alpha val="10000"/>
                </a:srgbClr>
              </a:gs>
              <a:gs pos="0">
                <a:srgbClr val="6ED5FF">
                  <a:alpha val="30000"/>
                </a:srgbClr>
              </a:gs>
              <a:gs pos="90000">
                <a:srgbClr val="6BD4FF">
                  <a:alpha val="10000"/>
                </a:srgbClr>
              </a:gs>
            </a:gsLst>
            <a:lin ang="2700000" scaled="0"/>
          </a:gradFill>
          <a:ln>
            <a:gradFill>
              <a:gsLst>
                <a:gs pos="0">
                  <a:srgbClr val="297DFF"/>
                </a:gs>
                <a:gs pos="36000">
                  <a:srgbClr val="62FFFF"/>
                </a:gs>
                <a:gs pos="65000">
                  <a:srgbClr val="70FFFF"/>
                </a:gs>
                <a:gs pos="100000">
                  <a:srgbClr val="297DFF"/>
                </a:gs>
              </a:gsLst>
              <a:lin ang="5400000" scaled="1"/>
            </a:gradFill>
          </a:ln>
          <a:effectLst>
            <a:outerShdw blurRad="63500" sx="102000" sy="102000" algn="ctr" rotWithShape="0">
              <a:srgbClr val="1A4E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AD74B3F5-D22D-4805-85A9-BA482909A3E1}"/>
              </a:ext>
            </a:extLst>
          </p:cNvPr>
          <p:cNvSpPr txBox="1"/>
          <p:nvPr/>
        </p:nvSpPr>
        <p:spPr>
          <a:xfrm>
            <a:off x="7067992" y="1114350"/>
            <a:ext cx="668148" cy="846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效用计算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556A2670-F0AA-496E-BC5F-D55E55938DF8}"/>
              </a:ext>
            </a:extLst>
          </p:cNvPr>
          <p:cNvSpPr txBox="1"/>
          <p:nvPr/>
        </p:nvSpPr>
        <p:spPr>
          <a:xfrm>
            <a:off x="6591841" y="2193711"/>
            <a:ext cx="1620451" cy="284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Utility Computing</a:t>
            </a:r>
            <a:endParaRPr lang="zh-CN" altLang="en-US" dirty="0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xmlns="" id="{6A1069FF-944E-4512-B0FE-99A2900C8B7F}"/>
              </a:ext>
            </a:extLst>
          </p:cNvPr>
          <p:cNvSpPr/>
          <p:nvPr/>
        </p:nvSpPr>
        <p:spPr>
          <a:xfrm>
            <a:off x="2982090" y="3186536"/>
            <a:ext cx="1297897" cy="1297897"/>
          </a:xfrm>
          <a:prstGeom prst="ellipse">
            <a:avLst/>
          </a:prstGeom>
          <a:gradFill>
            <a:gsLst>
              <a:gs pos="76000">
                <a:srgbClr val="6BD4FF">
                  <a:alpha val="5000"/>
                </a:srgbClr>
              </a:gs>
              <a:gs pos="54000">
                <a:srgbClr val="6BD4FF">
                  <a:alpha val="10000"/>
                </a:srgbClr>
              </a:gs>
              <a:gs pos="0">
                <a:srgbClr val="6BD4FF">
                  <a:alpha val="30000"/>
                </a:srgbClr>
              </a:gs>
              <a:gs pos="90000">
                <a:srgbClr val="6BD4FF">
                  <a:alpha val="10000"/>
                </a:srgbClr>
              </a:gs>
            </a:gsLst>
            <a:lin ang="2700000" scaled="0"/>
          </a:gradFill>
          <a:ln>
            <a:gradFill>
              <a:gsLst>
                <a:gs pos="0">
                  <a:srgbClr val="126EFF"/>
                </a:gs>
                <a:gs pos="36000">
                  <a:srgbClr val="70FFFF"/>
                </a:gs>
                <a:gs pos="65000">
                  <a:srgbClr val="70FFFF"/>
                </a:gs>
                <a:gs pos="100000">
                  <a:srgbClr val="297DFF"/>
                </a:gs>
              </a:gsLst>
              <a:lin ang="8100000" scaled="0"/>
            </a:gradFill>
          </a:ln>
          <a:effectLst>
            <a:outerShdw blurRad="63500" sx="102000" sy="102000" algn="ctr" rotWithShape="0">
              <a:srgbClr val="1A4E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796B755D-EB35-43C1-8B4A-8D6C4137F30B}"/>
              </a:ext>
            </a:extLst>
          </p:cNvPr>
          <p:cNvSpPr txBox="1"/>
          <p:nvPr/>
        </p:nvSpPr>
        <p:spPr>
          <a:xfrm>
            <a:off x="3144327" y="3569268"/>
            <a:ext cx="983023" cy="4808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虚拟化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7F9053D4-146B-4A8D-95C5-EED36FD599D3}"/>
              </a:ext>
            </a:extLst>
          </p:cNvPr>
          <p:cNvSpPr txBox="1"/>
          <p:nvPr/>
        </p:nvSpPr>
        <p:spPr>
          <a:xfrm>
            <a:off x="2982090" y="4472818"/>
            <a:ext cx="1297897" cy="284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Virtualization</a:t>
            </a:r>
            <a:endParaRPr lang="zh-CN" altLang="en-US" dirty="0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60E3A63E-0652-4694-AF90-ED9A210EEF35}"/>
              </a:ext>
            </a:extLst>
          </p:cNvPr>
          <p:cNvSpPr/>
          <p:nvPr/>
        </p:nvSpPr>
        <p:spPr>
          <a:xfrm>
            <a:off x="5560776" y="3194393"/>
            <a:ext cx="1297897" cy="1297897"/>
          </a:xfrm>
          <a:prstGeom prst="ellipse">
            <a:avLst/>
          </a:prstGeom>
          <a:gradFill>
            <a:gsLst>
              <a:gs pos="76000">
                <a:srgbClr val="6BD4FF">
                  <a:alpha val="5000"/>
                </a:srgbClr>
              </a:gs>
              <a:gs pos="54000">
                <a:srgbClr val="6BD4FF">
                  <a:alpha val="10000"/>
                </a:srgbClr>
              </a:gs>
              <a:gs pos="0">
                <a:srgbClr val="6BD4FF">
                  <a:alpha val="30000"/>
                </a:srgbClr>
              </a:gs>
              <a:gs pos="90000">
                <a:srgbClr val="6BD4FF">
                  <a:alpha val="10000"/>
                </a:srgbClr>
              </a:gs>
            </a:gsLst>
            <a:lin ang="2700000" scaled="0"/>
          </a:gradFill>
          <a:ln>
            <a:gradFill>
              <a:gsLst>
                <a:gs pos="0">
                  <a:srgbClr val="126EFF"/>
                </a:gs>
                <a:gs pos="36000">
                  <a:srgbClr val="70FFFF"/>
                </a:gs>
                <a:gs pos="65000">
                  <a:srgbClr val="62FFFF"/>
                </a:gs>
                <a:gs pos="100000">
                  <a:srgbClr val="126EFF"/>
                </a:gs>
              </a:gsLst>
              <a:lin ang="8100000" scaled="0"/>
            </a:gradFill>
          </a:ln>
          <a:effectLst>
            <a:outerShdw blurRad="63500" sx="102000" sy="102000" algn="ctr" rotWithShape="0">
              <a:srgbClr val="1A4E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8B157920-A134-4B39-8875-72CA1666A66B}"/>
              </a:ext>
            </a:extLst>
          </p:cNvPr>
          <p:cNvSpPr txBox="1"/>
          <p:nvPr/>
        </p:nvSpPr>
        <p:spPr>
          <a:xfrm>
            <a:off x="5875650" y="3401314"/>
            <a:ext cx="668148" cy="846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负载均衡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EEBD28D9-72F7-46D1-8D14-902E01EA8B44}"/>
              </a:ext>
            </a:extLst>
          </p:cNvPr>
          <p:cNvSpPr txBox="1"/>
          <p:nvPr/>
        </p:nvSpPr>
        <p:spPr>
          <a:xfrm>
            <a:off x="5590855" y="4480675"/>
            <a:ext cx="1237738" cy="284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Load Balance</a:t>
            </a:r>
            <a:endParaRPr lang="zh-CN" altLang="en-US" dirty="0"/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xmlns="" id="{85A4D7EB-FDEF-4C3D-8BBC-629F1D6EB88C}"/>
              </a:ext>
            </a:extLst>
          </p:cNvPr>
          <p:cNvSpPr txBox="1"/>
          <p:nvPr/>
        </p:nvSpPr>
        <p:spPr>
          <a:xfrm>
            <a:off x="8136610" y="3401314"/>
            <a:ext cx="668148" cy="7774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2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/>
              <a:t>热备冗余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7B6FA67D-DCDC-495C-A377-47DD853D27BB}"/>
              </a:ext>
            </a:extLst>
          </p:cNvPr>
          <p:cNvSpPr txBox="1"/>
          <p:nvPr/>
        </p:nvSpPr>
        <p:spPr>
          <a:xfrm>
            <a:off x="7783337" y="4480675"/>
            <a:ext cx="1374696" cy="284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High Available</a:t>
            </a:r>
            <a:endParaRPr lang="zh-CN" altLang="en-US" dirty="0"/>
          </a:p>
        </p:txBody>
      </p:sp>
      <p:sp>
        <p:nvSpPr>
          <p:cNvPr id="35" name="椭圆 34">
            <a:extLst>
              <a:ext uri="{FF2B5EF4-FFF2-40B4-BE49-F238E27FC236}">
                <a16:creationId xmlns:a16="http://schemas.microsoft.com/office/drawing/2014/main" xmlns="" id="{200EF8CD-8B82-43DB-A3AF-28A8D8971636}"/>
              </a:ext>
            </a:extLst>
          </p:cNvPr>
          <p:cNvSpPr/>
          <p:nvPr/>
        </p:nvSpPr>
        <p:spPr>
          <a:xfrm>
            <a:off x="403636" y="3194393"/>
            <a:ext cx="1297897" cy="1297897"/>
          </a:xfrm>
          <a:prstGeom prst="ellipse">
            <a:avLst/>
          </a:prstGeom>
          <a:gradFill>
            <a:gsLst>
              <a:gs pos="76000">
                <a:srgbClr val="6BD4FF">
                  <a:alpha val="5000"/>
                </a:srgbClr>
              </a:gs>
              <a:gs pos="54000">
                <a:srgbClr val="6BD4FF">
                  <a:alpha val="10000"/>
                </a:srgbClr>
              </a:gs>
              <a:gs pos="0">
                <a:srgbClr val="6BD4FF">
                  <a:alpha val="30000"/>
                </a:srgbClr>
              </a:gs>
              <a:gs pos="90000">
                <a:srgbClr val="6BD4FF">
                  <a:alpha val="10000"/>
                </a:srgbClr>
              </a:gs>
            </a:gsLst>
            <a:lin ang="2700000" scaled="0"/>
          </a:gradFill>
          <a:ln>
            <a:gradFill>
              <a:gsLst>
                <a:gs pos="0">
                  <a:srgbClr val="297DFF"/>
                </a:gs>
                <a:gs pos="36000">
                  <a:srgbClr val="62FFFF"/>
                </a:gs>
                <a:gs pos="65000">
                  <a:srgbClr val="70FFFF"/>
                </a:gs>
                <a:gs pos="100000">
                  <a:srgbClr val="126EFF"/>
                </a:gs>
              </a:gsLst>
              <a:lin ang="8100000" scaled="0"/>
            </a:gradFill>
          </a:ln>
          <a:effectLst>
            <a:outerShdw blurRad="63500" sx="102000" sy="102000" algn="ctr" rotWithShape="0">
              <a:srgbClr val="1A4E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272F5776-CEC5-4E2A-8B5B-A3C5387E8ADB}"/>
              </a:ext>
            </a:extLst>
          </p:cNvPr>
          <p:cNvSpPr txBox="1"/>
          <p:nvPr/>
        </p:nvSpPr>
        <p:spPr>
          <a:xfrm>
            <a:off x="718510" y="3401314"/>
            <a:ext cx="668148" cy="846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lnSpc>
                <a:spcPct val="130000"/>
              </a:lnSpc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网络存储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DBD87681-C3F5-4BC2-9DDB-D39B8B2D6297}"/>
              </a:ext>
            </a:extLst>
          </p:cNvPr>
          <p:cNvSpPr txBox="1"/>
          <p:nvPr/>
        </p:nvSpPr>
        <p:spPr>
          <a:xfrm>
            <a:off x="237879" y="4480675"/>
            <a:ext cx="1629411" cy="2843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dirty="0"/>
              <a:t>Network Storage</a:t>
            </a:r>
            <a:endParaRPr lang="zh-CN" altLang="en-US" dirty="0"/>
          </a:p>
        </p:txBody>
      </p:sp>
      <p:sp>
        <p:nvSpPr>
          <p:cNvPr id="75" name="椭圆 74">
            <a:extLst>
              <a:ext uri="{FF2B5EF4-FFF2-40B4-BE49-F238E27FC236}">
                <a16:creationId xmlns:a16="http://schemas.microsoft.com/office/drawing/2014/main" xmlns="" id="{E24EF334-8A3F-412A-BAD0-6CA1F47034CC}"/>
              </a:ext>
            </a:extLst>
          </p:cNvPr>
          <p:cNvSpPr/>
          <p:nvPr/>
        </p:nvSpPr>
        <p:spPr>
          <a:xfrm>
            <a:off x="7762873" y="3136886"/>
            <a:ext cx="1297897" cy="1297897"/>
          </a:xfrm>
          <a:prstGeom prst="ellipse">
            <a:avLst/>
          </a:prstGeom>
          <a:gradFill>
            <a:gsLst>
              <a:gs pos="76000">
                <a:srgbClr val="6BD4FF">
                  <a:alpha val="5000"/>
                </a:srgbClr>
              </a:gs>
              <a:gs pos="54000">
                <a:srgbClr val="6BD4FF">
                  <a:alpha val="10000"/>
                </a:srgbClr>
              </a:gs>
              <a:gs pos="0">
                <a:srgbClr val="6BD4FF">
                  <a:alpha val="30000"/>
                </a:srgbClr>
              </a:gs>
              <a:gs pos="90000">
                <a:srgbClr val="6BD4FF">
                  <a:alpha val="10000"/>
                </a:srgbClr>
              </a:gs>
            </a:gsLst>
            <a:lin ang="2700000" scaled="0"/>
          </a:gradFill>
          <a:ln>
            <a:gradFill>
              <a:gsLst>
                <a:gs pos="0">
                  <a:srgbClr val="126EFF"/>
                </a:gs>
                <a:gs pos="36000">
                  <a:srgbClr val="70FFFF"/>
                </a:gs>
                <a:gs pos="65000">
                  <a:srgbClr val="62FFFF"/>
                </a:gs>
                <a:gs pos="100000">
                  <a:srgbClr val="126EFF"/>
                </a:gs>
              </a:gsLst>
              <a:lin ang="8100000" scaled="0"/>
            </a:gradFill>
          </a:ln>
          <a:effectLst>
            <a:outerShdw blurRad="63500" sx="102000" sy="102000" algn="ctr" rotWithShape="0">
              <a:srgbClr val="1A4E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xmlns="" id="{E603AAF7-B262-4BC9-8C3E-3C575FB7CBB8}"/>
              </a:ext>
            </a:extLst>
          </p:cNvPr>
          <p:cNvSpPr/>
          <p:nvPr/>
        </p:nvSpPr>
        <p:spPr>
          <a:xfrm>
            <a:off x="3276973" y="265694"/>
            <a:ext cx="3329865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1600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云计算发展背景和概念</a:t>
            </a:r>
          </a:p>
        </p:txBody>
      </p:sp>
    </p:spTree>
    <p:extLst>
      <p:ext uri="{BB962C8B-B14F-4D97-AF65-F5344CB8AC3E}">
        <p14:creationId xmlns:p14="http://schemas.microsoft.com/office/powerpoint/2010/main" val="3895242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CB6624C1-1E0E-4B24-A2BD-FE947AE83419}"/>
              </a:ext>
            </a:extLst>
          </p:cNvPr>
          <p:cNvGrpSpPr/>
          <p:nvPr/>
        </p:nvGrpSpPr>
        <p:grpSpPr>
          <a:xfrm>
            <a:off x="3387738" y="2151527"/>
            <a:ext cx="1283561" cy="1283561"/>
            <a:chOff x="3387738" y="2151527"/>
            <a:chExt cx="1283561" cy="1283561"/>
          </a:xfrm>
        </p:grpSpPr>
        <p:sp>
          <p:nvSpPr>
            <p:cNvPr id="5" name="任意多边形 5">
              <a:extLst>
                <a:ext uri="{FF2B5EF4-FFF2-40B4-BE49-F238E27FC236}">
                  <a16:creationId xmlns:a16="http://schemas.microsoft.com/office/drawing/2014/main" xmlns="" id="{7D324A6F-A2B7-49FB-8C02-8C84BB9D4BF7}"/>
                </a:ext>
              </a:extLst>
            </p:cNvPr>
            <p:cNvSpPr/>
            <p:nvPr/>
          </p:nvSpPr>
          <p:spPr>
            <a:xfrm>
              <a:off x="3387738" y="2151527"/>
              <a:ext cx="1283561" cy="1283561"/>
            </a:xfrm>
            <a:custGeom>
              <a:avLst/>
              <a:gdLst>
                <a:gd name="connsiteX0" fmla="*/ 1122362 w 2244725"/>
                <a:gd name="connsiteY0" fmla="*/ 0 h 2244724"/>
                <a:gd name="connsiteX1" fmla="*/ 2244725 w 2244725"/>
                <a:gd name="connsiteY1" fmla="*/ 1122362 h 2244724"/>
                <a:gd name="connsiteX2" fmla="*/ 1122362 w 2244725"/>
                <a:gd name="connsiteY2" fmla="*/ 2244724 h 2244724"/>
                <a:gd name="connsiteX3" fmla="*/ 0 w 2244725"/>
                <a:gd name="connsiteY3" fmla="*/ 1122362 h 224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25" h="2244724">
                  <a:moveTo>
                    <a:pt x="1122362" y="0"/>
                  </a:moveTo>
                  <a:lnTo>
                    <a:pt x="2244725" y="1122362"/>
                  </a:lnTo>
                  <a:lnTo>
                    <a:pt x="1122362" y="2244724"/>
                  </a:lnTo>
                  <a:lnTo>
                    <a:pt x="0" y="1122362"/>
                  </a:ln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4A677677-D594-449F-85C4-81979A7EEA4C}"/>
                </a:ext>
              </a:extLst>
            </p:cNvPr>
            <p:cNvGrpSpPr/>
            <p:nvPr/>
          </p:nvGrpSpPr>
          <p:grpSpPr>
            <a:xfrm>
              <a:off x="3814345" y="2627992"/>
              <a:ext cx="430348" cy="330632"/>
              <a:chOff x="10775726" y="2119313"/>
              <a:chExt cx="520702" cy="400050"/>
            </a:xfrm>
            <a:gradFill>
              <a:gsLst>
                <a:gs pos="100000">
                  <a:schemeClr val="bg1">
                    <a:lumMod val="50000"/>
                  </a:schemeClr>
                </a:gs>
                <a:gs pos="0">
                  <a:schemeClr val="tx1">
                    <a:lumMod val="75000"/>
                    <a:lumOff val="25000"/>
                  </a:schemeClr>
                </a:gs>
              </a:gsLst>
              <a:lin ang="0" scaled="0"/>
            </a:gradFill>
          </p:grpSpPr>
          <p:sp>
            <p:nvSpPr>
              <p:cNvPr id="7" name="Freeform 558">
                <a:extLst>
                  <a:ext uri="{FF2B5EF4-FFF2-40B4-BE49-F238E27FC236}">
                    <a16:creationId xmlns:a16="http://schemas.microsoft.com/office/drawing/2014/main" xmlns="" id="{0C7FBE04-C30B-461A-8903-67F741FE6B1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775726" y="2163763"/>
                <a:ext cx="449264" cy="355600"/>
              </a:xfrm>
              <a:custGeom>
                <a:avLst/>
                <a:gdLst>
                  <a:gd name="T0" fmla="*/ 99 w 120"/>
                  <a:gd name="T1" fmla="*/ 40 h 95"/>
                  <a:gd name="T2" fmla="*/ 96 w 120"/>
                  <a:gd name="T3" fmla="*/ 36 h 95"/>
                  <a:gd name="T4" fmla="*/ 95 w 120"/>
                  <a:gd name="T5" fmla="*/ 22 h 95"/>
                  <a:gd name="T6" fmla="*/ 70 w 120"/>
                  <a:gd name="T7" fmla="*/ 23 h 95"/>
                  <a:gd name="T8" fmla="*/ 66 w 120"/>
                  <a:gd name="T9" fmla="*/ 16 h 95"/>
                  <a:gd name="T10" fmla="*/ 45 w 120"/>
                  <a:gd name="T11" fmla="*/ 6 h 95"/>
                  <a:gd name="T12" fmla="*/ 11 w 120"/>
                  <a:gd name="T13" fmla="*/ 34 h 95"/>
                  <a:gd name="T14" fmla="*/ 2 w 120"/>
                  <a:gd name="T15" fmla="*/ 60 h 95"/>
                  <a:gd name="T16" fmla="*/ 51 w 120"/>
                  <a:gd name="T17" fmla="*/ 93 h 95"/>
                  <a:gd name="T18" fmla="*/ 111 w 120"/>
                  <a:gd name="T19" fmla="*/ 67 h 95"/>
                  <a:gd name="T20" fmla="*/ 99 w 120"/>
                  <a:gd name="T21" fmla="*/ 40 h 95"/>
                  <a:gd name="T22" fmla="*/ 53 w 120"/>
                  <a:gd name="T23" fmla="*/ 86 h 95"/>
                  <a:gd name="T24" fmla="*/ 14 w 120"/>
                  <a:gd name="T25" fmla="*/ 62 h 95"/>
                  <a:gd name="T26" fmla="*/ 53 w 120"/>
                  <a:gd name="T27" fmla="*/ 35 h 95"/>
                  <a:gd name="T28" fmla="*/ 92 w 120"/>
                  <a:gd name="T29" fmla="*/ 57 h 95"/>
                  <a:gd name="T30" fmla="*/ 53 w 120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20" h="95">
                    <a:moveTo>
                      <a:pt x="99" y="40"/>
                    </a:moveTo>
                    <a:cubicBezTo>
                      <a:pt x="94" y="39"/>
                      <a:pt x="96" y="36"/>
                      <a:pt x="96" y="36"/>
                    </a:cubicBezTo>
                    <a:cubicBezTo>
                      <a:pt x="96" y="36"/>
                      <a:pt x="101" y="28"/>
                      <a:pt x="95" y="22"/>
                    </a:cubicBezTo>
                    <a:cubicBezTo>
                      <a:pt x="88" y="14"/>
                      <a:pt x="70" y="23"/>
                      <a:pt x="70" y="23"/>
                    </a:cubicBezTo>
                    <a:cubicBezTo>
                      <a:pt x="63" y="25"/>
                      <a:pt x="65" y="22"/>
                      <a:pt x="66" y="16"/>
                    </a:cubicBezTo>
                    <a:cubicBezTo>
                      <a:pt x="66" y="10"/>
                      <a:pt x="64" y="0"/>
                      <a:pt x="45" y="6"/>
                    </a:cubicBezTo>
                    <a:cubicBezTo>
                      <a:pt x="27" y="12"/>
                      <a:pt x="11" y="34"/>
                      <a:pt x="11" y="34"/>
                    </a:cubicBezTo>
                    <a:cubicBezTo>
                      <a:pt x="0" y="49"/>
                      <a:pt x="2" y="60"/>
                      <a:pt x="2" y="60"/>
                    </a:cubicBezTo>
                    <a:cubicBezTo>
                      <a:pt x="5" y="85"/>
                      <a:pt x="31" y="91"/>
                      <a:pt x="51" y="93"/>
                    </a:cubicBezTo>
                    <a:cubicBezTo>
                      <a:pt x="73" y="95"/>
                      <a:pt x="102" y="86"/>
                      <a:pt x="111" y="67"/>
                    </a:cubicBezTo>
                    <a:cubicBezTo>
                      <a:pt x="120" y="48"/>
                      <a:pt x="104" y="41"/>
                      <a:pt x="99" y="40"/>
                    </a:cubicBezTo>
                    <a:close/>
                    <a:moveTo>
                      <a:pt x="53" y="86"/>
                    </a:moveTo>
                    <a:cubicBezTo>
                      <a:pt x="32" y="87"/>
                      <a:pt x="14" y="76"/>
                      <a:pt x="14" y="62"/>
                    </a:cubicBezTo>
                    <a:cubicBezTo>
                      <a:pt x="14" y="48"/>
                      <a:pt x="32" y="36"/>
                      <a:pt x="53" y="35"/>
                    </a:cubicBezTo>
                    <a:cubicBezTo>
                      <a:pt x="74" y="34"/>
                      <a:pt x="92" y="43"/>
                      <a:pt x="92" y="57"/>
                    </a:cubicBezTo>
                    <a:cubicBezTo>
                      <a:pt x="92" y="72"/>
                      <a:pt x="74" y="85"/>
                      <a:pt x="53" y="8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342900" dist="203200" dir="5400000" algn="t" rotWithShape="0">
                  <a:prstClr val="black">
                    <a:alpha val="15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685800"/>
                <a:endParaRPr lang="zh-CN" altLang="en-US" sz="1400" dirty="0">
                  <a:solidFill>
                    <a:srgbClr val="FBBC86"/>
                  </a:solidFill>
                  <a:sym typeface="+mn-lt"/>
                </a:endParaRPr>
              </a:p>
            </p:txBody>
          </p:sp>
          <p:sp>
            <p:nvSpPr>
              <p:cNvPr id="8" name="Freeform 559">
                <a:extLst>
                  <a:ext uri="{FF2B5EF4-FFF2-40B4-BE49-F238E27FC236}">
                    <a16:creationId xmlns:a16="http://schemas.microsoft.com/office/drawing/2014/main" xmlns="" id="{1340C41D-CF54-4A65-812C-FC41A2B2C26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875739" y="2320926"/>
                <a:ext cx="177801" cy="157163"/>
              </a:xfrm>
              <a:custGeom>
                <a:avLst/>
                <a:gdLst>
                  <a:gd name="T0" fmla="*/ 22 w 47"/>
                  <a:gd name="T1" fmla="*/ 3 h 42"/>
                  <a:gd name="T2" fmla="*/ 3 w 47"/>
                  <a:gd name="T3" fmla="*/ 25 h 42"/>
                  <a:gd name="T4" fmla="*/ 9 w 47"/>
                  <a:gd name="T5" fmla="*/ 35 h 42"/>
                  <a:gd name="T6" fmla="*/ 41 w 47"/>
                  <a:gd name="T7" fmla="*/ 29 h 42"/>
                  <a:gd name="T8" fmla="*/ 22 w 47"/>
                  <a:gd name="T9" fmla="*/ 3 h 42"/>
                  <a:gd name="T10" fmla="*/ 16 w 47"/>
                  <a:gd name="T11" fmla="*/ 31 h 42"/>
                  <a:gd name="T12" fmla="*/ 9 w 47"/>
                  <a:gd name="T13" fmla="*/ 26 h 42"/>
                  <a:gd name="T14" fmla="*/ 16 w 47"/>
                  <a:gd name="T15" fmla="*/ 19 h 42"/>
                  <a:gd name="T16" fmla="*/ 24 w 47"/>
                  <a:gd name="T17" fmla="*/ 24 h 42"/>
                  <a:gd name="T18" fmla="*/ 16 w 47"/>
                  <a:gd name="T19" fmla="*/ 31 h 42"/>
                  <a:gd name="T20" fmla="*/ 29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9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2" y="3"/>
                    </a:moveTo>
                    <a:cubicBezTo>
                      <a:pt x="0" y="5"/>
                      <a:pt x="3" y="25"/>
                      <a:pt x="3" y="25"/>
                    </a:cubicBezTo>
                    <a:cubicBezTo>
                      <a:pt x="3" y="25"/>
                      <a:pt x="3" y="32"/>
                      <a:pt x="9" y="35"/>
                    </a:cubicBezTo>
                    <a:cubicBezTo>
                      <a:pt x="21" y="42"/>
                      <a:pt x="34" y="38"/>
                      <a:pt x="41" y="29"/>
                    </a:cubicBezTo>
                    <a:cubicBezTo>
                      <a:pt x="47" y="21"/>
                      <a:pt x="43" y="0"/>
                      <a:pt x="22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9" y="29"/>
                      <a:pt x="9" y="26"/>
                    </a:cubicBezTo>
                    <a:cubicBezTo>
                      <a:pt x="9" y="22"/>
                      <a:pt x="12" y="19"/>
                      <a:pt x="16" y="19"/>
                    </a:cubicBezTo>
                    <a:cubicBezTo>
                      <a:pt x="21" y="18"/>
                      <a:pt x="24" y="21"/>
                      <a:pt x="24" y="24"/>
                    </a:cubicBezTo>
                    <a:cubicBezTo>
                      <a:pt x="24" y="27"/>
                      <a:pt x="20" y="31"/>
                      <a:pt x="16" y="31"/>
                    </a:cubicBezTo>
                    <a:close/>
                    <a:moveTo>
                      <a:pt x="29" y="20"/>
                    </a:moveTo>
                    <a:cubicBezTo>
                      <a:pt x="28" y="21"/>
                      <a:pt x="26" y="21"/>
                      <a:pt x="25" y="20"/>
                    </a:cubicBezTo>
                    <a:cubicBezTo>
                      <a:pt x="25" y="19"/>
                      <a:pt x="25" y="17"/>
                      <a:pt x="26" y="16"/>
                    </a:cubicBezTo>
                    <a:cubicBezTo>
                      <a:pt x="28" y="15"/>
                      <a:pt x="29" y="15"/>
                      <a:pt x="30" y="16"/>
                    </a:cubicBezTo>
                    <a:cubicBezTo>
                      <a:pt x="31" y="17"/>
                      <a:pt x="30" y="19"/>
                      <a:pt x="29" y="2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342900" dist="203200" dir="5400000" algn="t" rotWithShape="0">
                  <a:prstClr val="black">
                    <a:alpha val="15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685800"/>
                <a:endParaRPr lang="zh-CN" altLang="en-US" sz="1400" dirty="0">
                  <a:solidFill>
                    <a:srgbClr val="FBBC86"/>
                  </a:solidFill>
                  <a:sym typeface="+mn-lt"/>
                </a:endParaRPr>
              </a:p>
            </p:txBody>
          </p:sp>
          <p:sp>
            <p:nvSpPr>
              <p:cNvPr id="9" name="Freeform 560">
                <a:extLst>
                  <a:ext uri="{FF2B5EF4-FFF2-40B4-BE49-F238E27FC236}">
                    <a16:creationId xmlns:a16="http://schemas.microsoft.com/office/drawing/2014/main" xmlns="" id="{4FBFE104-12E3-475E-A57A-59C74DF9B6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112277" y="2179638"/>
                <a:ext cx="93663" cy="100013"/>
              </a:xfrm>
              <a:custGeom>
                <a:avLst/>
                <a:gdLst>
                  <a:gd name="T0" fmla="*/ 19 w 25"/>
                  <a:gd name="T1" fmla="*/ 27 h 27"/>
                  <a:gd name="T2" fmla="*/ 23 w 25"/>
                  <a:gd name="T3" fmla="*/ 24 h 27"/>
                  <a:gd name="T4" fmla="*/ 23 w 25"/>
                  <a:gd name="T5" fmla="*/ 24 h 27"/>
                  <a:gd name="T6" fmla="*/ 3 w 25"/>
                  <a:gd name="T7" fmla="*/ 4 h 27"/>
                  <a:gd name="T8" fmla="*/ 0 w 25"/>
                  <a:gd name="T9" fmla="*/ 8 h 27"/>
                  <a:gd name="T10" fmla="*/ 3 w 25"/>
                  <a:gd name="T11" fmla="*/ 11 h 27"/>
                  <a:gd name="T12" fmla="*/ 16 w 25"/>
                  <a:gd name="T13" fmla="*/ 23 h 27"/>
                  <a:gd name="T14" fmla="*/ 19 w 25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5" h="27">
                    <a:moveTo>
                      <a:pt x="19" y="27"/>
                    </a:moveTo>
                    <a:cubicBezTo>
                      <a:pt x="21" y="27"/>
                      <a:pt x="22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5" y="0"/>
                      <a:pt x="3" y="4"/>
                      <a:pt x="3" y="4"/>
                    </a:cubicBezTo>
                    <a:cubicBezTo>
                      <a:pt x="1" y="4"/>
                      <a:pt x="0" y="6"/>
                      <a:pt x="0" y="8"/>
                    </a:cubicBezTo>
                    <a:cubicBezTo>
                      <a:pt x="0" y="10"/>
                      <a:pt x="1" y="11"/>
                      <a:pt x="3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7" y="27"/>
                      <a:pt x="19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342900" dist="203200" dir="5400000" algn="t" rotWithShape="0">
                  <a:prstClr val="black">
                    <a:alpha val="15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685800"/>
                <a:endParaRPr lang="zh-CN" altLang="en-US" sz="1400" dirty="0">
                  <a:solidFill>
                    <a:srgbClr val="FBBC86"/>
                  </a:solidFill>
                  <a:sym typeface="+mn-lt"/>
                </a:endParaRPr>
              </a:p>
            </p:txBody>
          </p:sp>
          <p:sp>
            <p:nvSpPr>
              <p:cNvPr id="10" name="Freeform 561">
                <a:extLst>
                  <a:ext uri="{FF2B5EF4-FFF2-40B4-BE49-F238E27FC236}">
                    <a16:creationId xmlns:a16="http://schemas.microsoft.com/office/drawing/2014/main" xmlns="" id="{61A339AE-5ADC-43E6-95D9-F722C364290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1094815" y="2119313"/>
                <a:ext cx="201613" cy="187325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3 w 54"/>
                  <a:gd name="T5" fmla="*/ 2 h 50"/>
                  <a:gd name="T6" fmla="*/ 3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9 w 54"/>
                  <a:gd name="T13" fmla="*/ 11 h 50"/>
                  <a:gd name="T14" fmla="*/ 35 w 54"/>
                  <a:gd name="T15" fmla="*/ 24 h 50"/>
                  <a:gd name="T16" fmla="*/ 36 w 54"/>
                  <a:gd name="T17" fmla="*/ 41 h 50"/>
                  <a:gd name="T18" fmla="*/ 35 w 54"/>
                  <a:gd name="T19" fmla="*/ 46 h 50"/>
                  <a:gd name="T20" fmla="*/ 40 w 54"/>
                  <a:gd name="T21" fmla="*/ 50 h 50"/>
                  <a:gd name="T22" fmla="*/ 45 w 54"/>
                  <a:gd name="T23" fmla="*/ 46 h 50"/>
                  <a:gd name="T24" fmla="*/ 45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6" y="1"/>
                      <a:pt x="4" y="2"/>
                    </a:cubicBezTo>
                    <a:cubicBezTo>
                      <a:pt x="4" y="2"/>
                      <a:pt x="4" y="2"/>
                      <a:pt x="3" y="2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1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7" y="12"/>
                      <a:pt x="9" y="11"/>
                    </a:cubicBezTo>
                    <a:cubicBezTo>
                      <a:pt x="11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6" y="41"/>
                    </a:cubicBezTo>
                    <a:cubicBezTo>
                      <a:pt x="36" y="41"/>
                      <a:pt x="35" y="43"/>
                      <a:pt x="35" y="46"/>
                    </a:cubicBezTo>
                    <a:cubicBezTo>
                      <a:pt x="35" y="49"/>
                      <a:pt x="38" y="50"/>
                      <a:pt x="40" y="50"/>
                    </a:cubicBezTo>
                    <a:cubicBezTo>
                      <a:pt x="43" y="50"/>
                      <a:pt x="45" y="50"/>
                      <a:pt x="45" y="46"/>
                    </a:cubicBezTo>
                    <a:cubicBezTo>
                      <a:pt x="45" y="46"/>
                      <a:pt x="45" y="46"/>
                      <a:pt x="45" y="46"/>
                    </a:cubicBezTo>
                    <a:cubicBezTo>
                      <a:pt x="54" y="18"/>
                      <a:pt x="35" y="5"/>
                      <a:pt x="22" y="2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342900" dist="203200" dir="5400000" algn="t" rotWithShape="0">
                  <a:prstClr val="black">
                    <a:alpha val="15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685800"/>
                <a:endParaRPr lang="zh-CN" altLang="en-US" sz="1400" dirty="0">
                  <a:solidFill>
                    <a:srgbClr val="FBBC86"/>
                  </a:solidFill>
                  <a:sym typeface="+mn-lt"/>
                </a:endParaRPr>
              </a:p>
            </p:txBody>
          </p:sp>
        </p:grp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42A3E09-8123-487C-A4CE-0FF5BB7FB738}"/>
              </a:ext>
            </a:extLst>
          </p:cNvPr>
          <p:cNvGrpSpPr/>
          <p:nvPr/>
        </p:nvGrpSpPr>
        <p:grpSpPr>
          <a:xfrm>
            <a:off x="4097843" y="1449334"/>
            <a:ext cx="1283561" cy="1283561"/>
            <a:chOff x="4097843" y="1449334"/>
            <a:chExt cx="1283561" cy="1283561"/>
          </a:xfrm>
        </p:grpSpPr>
        <p:sp>
          <p:nvSpPr>
            <p:cNvPr id="12" name="任意多边形 3">
              <a:extLst>
                <a:ext uri="{FF2B5EF4-FFF2-40B4-BE49-F238E27FC236}">
                  <a16:creationId xmlns:a16="http://schemas.microsoft.com/office/drawing/2014/main" xmlns="" id="{093372BE-9B93-4660-AE32-6536B7ADDCE6}"/>
                </a:ext>
              </a:extLst>
            </p:cNvPr>
            <p:cNvSpPr/>
            <p:nvPr/>
          </p:nvSpPr>
          <p:spPr>
            <a:xfrm>
              <a:off x="4097843" y="1449334"/>
              <a:ext cx="1283561" cy="1283561"/>
            </a:xfrm>
            <a:custGeom>
              <a:avLst/>
              <a:gdLst>
                <a:gd name="connsiteX0" fmla="*/ 1122362 w 2244725"/>
                <a:gd name="connsiteY0" fmla="*/ 0 h 2244724"/>
                <a:gd name="connsiteX1" fmla="*/ 2244725 w 2244725"/>
                <a:gd name="connsiteY1" fmla="*/ 1122362 h 2244724"/>
                <a:gd name="connsiteX2" fmla="*/ 1122362 w 2244725"/>
                <a:gd name="connsiteY2" fmla="*/ 2244724 h 2244724"/>
                <a:gd name="connsiteX3" fmla="*/ 0 w 2244725"/>
                <a:gd name="connsiteY3" fmla="*/ 1122362 h 224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25" h="2244724">
                  <a:moveTo>
                    <a:pt x="1122362" y="0"/>
                  </a:moveTo>
                  <a:lnTo>
                    <a:pt x="2244725" y="1122362"/>
                  </a:lnTo>
                  <a:lnTo>
                    <a:pt x="1122362" y="2244724"/>
                  </a:lnTo>
                  <a:lnTo>
                    <a:pt x="0" y="1122362"/>
                  </a:ln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xmlns="" id="{062FD8E6-8B2C-4FF6-8333-E421663B1B02}"/>
                </a:ext>
              </a:extLst>
            </p:cNvPr>
            <p:cNvGrpSpPr/>
            <p:nvPr/>
          </p:nvGrpSpPr>
          <p:grpSpPr>
            <a:xfrm>
              <a:off x="4546292" y="1934792"/>
              <a:ext cx="386663" cy="312646"/>
              <a:chOff x="10706100" y="2519363"/>
              <a:chExt cx="481013" cy="388937"/>
            </a:xfrm>
            <a:gradFill>
              <a:gsLst>
                <a:gs pos="100000">
                  <a:srgbClr val="AD5207"/>
                </a:gs>
                <a:gs pos="0">
                  <a:srgbClr val="894106"/>
                </a:gs>
              </a:gsLst>
              <a:lin ang="0" scaled="0"/>
            </a:gradFill>
          </p:grpSpPr>
          <p:sp>
            <p:nvSpPr>
              <p:cNvPr id="14" name="Freeform 552">
                <a:extLst>
                  <a:ext uri="{FF2B5EF4-FFF2-40B4-BE49-F238E27FC236}">
                    <a16:creationId xmlns:a16="http://schemas.microsoft.com/office/drawing/2014/main" xmlns="" id="{9C176ACD-51B7-4FC1-96CA-BF0F9D9382C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706100" y="2519363"/>
                <a:ext cx="342900" cy="311150"/>
              </a:xfrm>
              <a:custGeom>
                <a:avLst/>
                <a:gdLst>
                  <a:gd name="T0" fmla="*/ 87 w 91"/>
                  <a:gd name="T1" fmla="*/ 32 h 83"/>
                  <a:gd name="T2" fmla="*/ 91 w 91"/>
                  <a:gd name="T3" fmla="*/ 32 h 83"/>
                  <a:gd name="T4" fmla="*/ 45 w 91"/>
                  <a:gd name="T5" fmla="*/ 0 h 83"/>
                  <a:gd name="T6" fmla="*/ 0 w 91"/>
                  <a:gd name="T7" fmla="*/ 39 h 83"/>
                  <a:gd name="T8" fmla="*/ 18 w 91"/>
                  <a:gd name="T9" fmla="*/ 69 h 83"/>
                  <a:gd name="T10" fmla="*/ 14 w 91"/>
                  <a:gd name="T11" fmla="*/ 83 h 83"/>
                  <a:gd name="T12" fmla="*/ 30 w 91"/>
                  <a:gd name="T13" fmla="*/ 75 h 83"/>
                  <a:gd name="T14" fmla="*/ 45 w 91"/>
                  <a:gd name="T15" fmla="*/ 77 h 83"/>
                  <a:gd name="T16" fmla="*/ 50 w 91"/>
                  <a:gd name="T17" fmla="*/ 77 h 83"/>
                  <a:gd name="T18" fmla="*/ 48 w 91"/>
                  <a:gd name="T19" fmla="*/ 67 h 83"/>
                  <a:gd name="T20" fmla="*/ 87 w 91"/>
                  <a:gd name="T21" fmla="*/ 32 h 83"/>
                  <a:gd name="T22" fmla="*/ 62 w 91"/>
                  <a:gd name="T23" fmla="*/ 19 h 83"/>
                  <a:gd name="T24" fmla="*/ 68 w 91"/>
                  <a:gd name="T25" fmla="*/ 25 h 83"/>
                  <a:gd name="T26" fmla="*/ 62 w 91"/>
                  <a:gd name="T27" fmla="*/ 31 h 83"/>
                  <a:gd name="T28" fmla="*/ 56 w 91"/>
                  <a:gd name="T29" fmla="*/ 25 h 83"/>
                  <a:gd name="T30" fmla="*/ 62 w 91"/>
                  <a:gd name="T31" fmla="*/ 19 h 83"/>
                  <a:gd name="T32" fmla="*/ 31 w 91"/>
                  <a:gd name="T33" fmla="*/ 31 h 83"/>
                  <a:gd name="T34" fmla="*/ 24 w 91"/>
                  <a:gd name="T35" fmla="*/ 25 h 83"/>
                  <a:gd name="T36" fmla="*/ 31 w 91"/>
                  <a:gd name="T37" fmla="*/ 19 h 83"/>
                  <a:gd name="T38" fmla="*/ 36 w 91"/>
                  <a:gd name="T39" fmla="*/ 25 h 83"/>
                  <a:gd name="T40" fmla="*/ 31 w 91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" h="83">
                    <a:moveTo>
                      <a:pt x="87" y="32"/>
                    </a:moveTo>
                    <a:cubicBezTo>
                      <a:pt x="88" y="32"/>
                      <a:pt x="89" y="32"/>
                      <a:pt x="91" y="32"/>
                    </a:cubicBezTo>
                    <a:cubicBezTo>
                      <a:pt x="87" y="14"/>
                      <a:pt x="68" y="0"/>
                      <a:pt x="45" y="0"/>
                    </a:cubicBezTo>
                    <a:cubicBezTo>
                      <a:pt x="21" y="0"/>
                      <a:pt x="0" y="17"/>
                      <a:pt x="0" y="39"/>
                    </a:cubicBezTo>
                    <a:cubicBezTo>
                      <a:pt x="0" y="51"/>
                      <a:pt x="7" y="61"/>
                      <a:pt x="18" y="69"/>
                    </a:cubicBezTo>
                    <a:cubicBezTo>
                      <a:pt x="14" y="83"/>
                      <a:pt x="14" y="83"/>
                      <a:pt x="14" y="83"/>
                    </a:cubicBezTo>
                    <a:cubicBezTo>
                      <a:pt x="30" y="75"/>
                      <a:pt x="30" y="75"/>
                      <a:pt x="30" y="75"/>
                    </a:cubicBezTo>
                    <a:cubicBezTo>
                      <a:pt x="35" y="76"/>
                      <a:pt x="40" y="77"/>
                      <a:pt x="45" y="77"/>
                    </a:cubicBezTo>
                    <a:cubicBezTo>
                      <a:pt x="47" y="77"/>
                      <a:pt x="48" y="77"/>
                      <a:pt x="50" y="77"/>
                    </a:cubicBezTo>
                    <a:cubicBezTo>
                      <a:pt x="49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7" y="32"/>
                    </a:cubicBezTo>
                    <a:close/>
                    <a:moveTo>
                      <a:pt x="62" y="19"/>
                    </a:moveTo>
                    <a:cubicBezTo>
                      <a:pt x="66" y="19"/>
                      <a:pt x="68" y="22"/>
                      <a:pt x="68" y="25"/>
                    </a:cubicBezTo>
                    <a:cubicBezTo>
                      <a:pt x="68" y="29"/>
                      <a:pt x="66" y="31"/>
                      <a:pt x="62" y="31"/>
                    </a:cubicBezTo>
                    <a:cubicBezTo>
                      <a:pt x="59" y="31"/>
                      <a:pt x="56" y="29"/>
                      <a:pt x="56" y="25"/>
                    </a:cubicBezTo>
                    <a:cubicBezTo>
                      <a:pt x="56" y="22"/>
                      <a:pt x="59" y="19"/>
                      <a:pt x="62" y="19"/>
                    </a:cubicBezTo>
                    <a:close/>
                    <a:moveTo>
                      <a:pt x="31" y="31"/>
                    </a:moveTo>
                    <a:cubicBezTo>
                      <a:pt x="27" y="31"/>
                      <a:pt x="24" y="29"/>
                      <a:pt x="24" y="25"/>
                    </a:cubicBezTo>
                    <a:cubicBezTo>
                      <a:pt x="24" y="22"/>
                      <a:pt x="27" y="19"/>
                      <a:pt x="31" y="19"/>
                    </a:cubicBezTo>
                    <a:cubicBezTo>
                      <a:pt x="34" y="19"/>
                      <a:pt x="36" y="22"/>
                      <a:pt x="36" y="25"/>
                    </a:cubicBezTo>
                    <a:cubicBezTo>
                      <a:pt x="36" y="29"/>
                      <a:pt x="34" y="31"/>
                      <a:pt x="31" y="3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342900" dist="203200" dir="5400000" algn="t" rotWithShape="0">
                  <a:prstClr val="black">
                    <a:alpha val="15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685800"/>
                <a:endParaRPr lang="zh-CN" altLang="en-US" sz="1400" dirty="0">
                  <a:solidFill>
                    <a:srgbClr val="FBBC86"/>
                  </a:solidFill>
                  <a:sym typeface="+mn-lt"/>
                </a:endParaRPr>
              </a:p>
            </p:txBody>
          </p:sp>
          <p:sp>
            <p:nvSpPr>
              <p:cNvPr id="15" name="Freeform 553">
                <a:extLst>
                  <a:ext uri="{FF2B5EF4-FFF2-40B4-BE49-F238E27FC236}">
                    <a16:creationId xmlns:a16="http://schemas.microsoft.com/office/drawing/2014/main" xmlns="" id="{9627315A-24C5-49E8-9CF2-86A80A2AD1F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0898188" y="2646363"/>
                <a:ext cx="288925" cy="261937"/>
              </a:xfrm>
              <a:custGeom>
                <a:avLst/>
                <a:gdLst>
                  <a:gd name="T0" fmla="*/ 77 w 77"/>
                  <a:gd name="T1" fmla="*/ 33 h 70"/>
                  <a:gd name="T2" fmla="*/ 38 w 77"/>
                  <a:gd name="T3" fmla="*/ 0 h 70"/>
                  <a:gd name="T4" fmla="*/ 0 w 77"/>
                  <a:gd name="T5" fmla="*/ 33 h 70"/>
                  <a:gd name="T6" fmla="*/ 38 w 77"/>
                  <a:gd name="T7" fmla="*/ 66 h 70"/>
                  <a:gd name="T8" fmla="*/ 52 w 77"/>
                  <a:gd name="T9" fmla="*/ 63 h 70"/>
                  <a:gd name="T10" fmla="*/ 64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1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6 w 77"/>
                  <a:gd name="T29" fmla="*/ 23 h 70"/>
                  <a:gd name="T30" fmla="*/ 51 w 77"/>
                  <a:gd name="T31" fmla="*/ 18 h 70"/>
                  <a:gd name="T32" fmla="*/ 56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8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8" y="66"/>
                    </a:cubicBezTo>
                    <a:cubicBezTo>
                      <a:pt x="43" y="66"/>
                      <a:pt x="47" y="65"/>
                      <a:pt x="52" y="63"/>
                    </a:cubicBezTo>
                    <a:cubicBezTo>
                      <a:pt x="64" y="70"/>
                      <a:pt x="64" y="70"/>
                      <a:pt x="64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1" y="25"/>
                      <a:pt x="21" y="23"/>
                    </a:cubicBezTo>
                    <a:cubicBezTo>
                      <a:pt x="21" y="21"/>
                      <a:pt x="24" y="18"/>
                      <a:pt x="26" y="18"/>
                    </a:cubicBezTo>
                    <a:cubicBezTo>
                      <a:pt x="29" y="18"/>
                      <a:pt x="32" y="21"/>
                      <a:pt x="32" y="23"/>
                    </a:cubicBezTo>
                    <a:cubicBezTo>
                      <a:pt x="32" y="25"/>
                      <a:pt x="29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6" y="25"/>
                      <a:pt x="46" y="23"/>
                    </a:cubicBezTo>
                    <a:cubicBezTo>
                      <a:pt x="46" y="21"/>
                      <a:pt x="49" y="18"/>
                      <a:pt x="51" y="18"/>
                    </a:cubicBezTo>
                    <a:cubicBezTo>
                      <a:pt x="54" y="18"/>
                      <a:pt x="56" y="21"/>
                      <a:pt x="56" y="23"/>
                    </a:cubicBezTo>
                    <a:cubicBezTo>
                      <a:pt x="56" y="25"/>
                      <a:pt x="54" y="27"/>
                      <a:pt x="51" y="2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342900" dist="203200" dir="5400000" algn="t" rotWithShape="0">
                  <a:prstClr val="black">
                    <a:alpha val="15000"/>
                  </a:prstClr>
                </a:outerShdw>
              </a:effectLst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 defTabSz="685800"/>
                <a:endParaRPr lang="zh-CN" altLang="en-US" sz="1400" dirty="0">
                  <a:solidFill>
                    <a:srgbClr val="FBBC86"/>
                  </a:solidFill>
                  <a:sym typeface="+mn-lt"/>
                </a:endParaRP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D8D931AF-B284-48D3-A6AA-A4F1AC97600F}"/>
              </a:ext>
            </a:extLst>
          </p:cNvPr>
          <p:cNvGrpSpPr/>
          <p:nvPr/>
        </p:nvGrpSpPr>
        <p:grpSpPr>
          <a:xfrm>
            <a:off x="4807947" y="2151527"/>
            <a:ext cx="1283561" cy="1283561"/>
            <a:chOff x="4807947" y="2151527"/>
            <a:chExt cx="1283561" cy="1283561"/>
          </a:xfrm>
        </p:grpSpPr>
        <p:sp>
          <p:nvSpPr>
            <p:cNvPr id="17" name="任意多边形 6">
              <a:extLst>
                <a:ext uri="{FF2B5EF4-FFF2-40B4-BE49-F238E27FC236}">
                  <a16:creationId xmlns:a16="http://schemas.microsoft.com/office/drawing/2014/main" xmlns="" id="{126B9EB0-D1F2-45E2-926B-1D0FFE6C7C74}"/>
                </a:ext>
              </a:extLst>
            </p:cNvPr>
            <p:cNvSpPr/>
            <p:nvPr/>
          </p:nvSpPr>
          <p:spPr>
            <a:xfrm>
              <a:off x="4807947" y="2151527"/>
              <a:ext cx="1283561" cy="1283561"/>
            </a:xfrm>
            <a:custGeom>
              <a:avLst/>
              <a:gdLst>
                <a:gd name="connsiteX0" fmla="*/ 1122362 w 2244725"/>
                <a:gd name="connsiteY0" fmla="*/ 0 h 2244724"/>
                <a:gd name="connsiteX1" fmla="*/ 2244725 w 2244725"/>
                <a:gd name="connsiteY1" fmla="*/ 1122362 h 2244724"/>
                <a:gd name="connsiteX2" fmla="*/ 1122362 w 2244725"/>
                <a:gd name="connsiteY2" fmla="*/ 2244724 h 2244724"/>
                <a:gd name="connsiteX3" fmla="*/ 0 w 2244725"/>
                <a:gd name="connsiteY3" fmla="*/ 1122362 h 224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25" h="2244724">
                  <a:moveTo>
                    <a:pt x="1122362" y="0"/>
                  </a:moveTo>
                  <a:lnTo>
                    <a:pt x="2244725" y="1122362"/>
                  </a:lnTo>
                  <a:lnTo>
                    <a:pt x="1122362" y="2244724"/>
                  </a:lnTo>
                  <a:lnTo>
                    <a:pt x="0" y="1122362"/>
                  </a:ln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18" name="Freeform 566">
              <a:extLst>
                <a:ext uri="{FF2B5EF4-FFF2-40B4-BE49-F238E27FC236}">
                  <a16:creationId xmlns:a16="http://schemas.microsoft.com/office/drawing/2014/main" xmlns="" id="{81869593-0F37-4573-8320-2984020907A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76274" y="2598829"/>
              <a:ext cx="346907" cy="388958"/>
            </a:xfrm>
            <a:custGeom>
              <a:avLst/>
              <a:gdLst>
                <a:gd name="T0" fmla="*/ 15 w 98"/>
                <a:gd name="T1" fmla="*/ 55 h 110"/>
                <a:gd name="T2" fmla="*/ 25 w 98"/>
                <a:gd name="T3" fmla="*/ 36 h 110"/>
                <a:gd name="T4" fmla="*/ 11 w 98"/>
                <a:gd name="T5" fmla="*/ 24 h 110"/>
                <a:gd name="T6" fmla="*/ 1 w 98"/>
                <a:gd name="T7" fmla="*/ 38 h 110"/>
                <a:gd name="T8" fmla="*/ 15 w 98"/>
                <a:gd name="T9" fmla="*/ 55 h 110"/>
                <a:gd name="T10" fmla="*/ 27 w 98"/>
                <a:gd name="T11" fmla="*/ 79 h 110"/>
                <a:gd name="T12" fmla="*/ 27 w 98"/>
                <a:gd name="T13" fmla="*/ 84 h 110"/>
                <a:gd name="T14" fmla="*/ 32 w 98"/>
                <a:gd name="T15" fmla="*/ 89 h 110"/>
                <a:gd name="T16" fmla="*/ 38 w 98"/>
                <a:gd name="T17" fmla="*/ 89 h 110"/>
                <a:gd name="T18" fmla="*/ 38 w 98"/>
                <a:gd name="T19" fmla="*/ 75 h 110"/>
                <a:gd name="T20" fmla="*/ 32 w 98"/>
                <a:gd name="T21" fmla="*/ 75 h 110"/>
                <a:gd name="T22" fmla="*/ 27 w 98"/>
                <a:gd name="T23" fmla="*/ 79 h 110"/>
                <a:gd name="T24" fmla="*/ 36 w 98"/>
                <a:gd name="T25" fmla="*/ 33 h 110"/>
                <a:gd name="T26" fmla="*/ 48 w 98"/>
                <a:gd name="T27" fmla="*/ 16 h 110"/>
                <a:gd name="T28" fmla="*/ 36 w 98"/>
                <a:gd name="T29" fmla="*/ 0 h 110"/>
                <a:gd name="T30" fmla="*/ 25 w 98"/>
                <a:gd name="T31" fmla="*/ 16 h 110"/>
                <a:gd name="T32" fmla="*/ 36 w 98"/>
                <a:gd name="T33" fmla="*/ 33 h 110"/>
                <a:gd name="T34" fmla="*/ 63 w 98"/>
                <a:gd name="T35" fmla="*/ 34 h 110"/>
                <a:gd name="T36" fmla="*/ 78 w 98"/>
                <a:gd name="T37" fmla="*/ 19 h 110"/>
                <a:gd name="T38" fmla="*/ 68 w 98"/>
                <a:gd name="T39" fmla="*/ 3 h 110"/>
                <a:gd name="T40" fmla="*/ 54 w 98"/>
                <a:gd name="T41" fmla="*/ 17 h 110"/>
                <a:gd name="T42" fmla="*/ 63 w 98"/>
                <a:gd name="T43" fmla="*/ 34 h 110"/>
                <a:gd name="T44" fmla="*/ 84 w 98"/>
                <a:gd name="T45" fmla="*/ 73 h 110"/>
                <a:gd name="T46" fmla="*/ 63 w 98"/>
                <a:gd name="T47" fmla="*/ 52 h 110"/>
                <a:gd name="T48" fmla="*/ 34 w 98"/>
                <a:gd name="T49" fmla="*/ 51 h 110"/>
                <a:gd name="T50" fmla="*/ 20 w 98"/>
                <a:gd name="T51" fmla="*/ 66 h 110"/>
                <a:gd name="T52" fmla="*/ 8 w 98"/>
                <a:gd name="T53" fmla="*/ 89 h 110"/>
                <a:gd name="T54" fmla="*/ 22 w 98"/>
                <a:gd name="T55" fmla="*/ 103 h 110"/>
                <a:gd name="T56" fmla="*/ 40 w 98"/>
                <a:gd name="T57" fmla="*/ 102 h 110"/>
                <a:gd name="T58" fmla="*/ 58 w 98"/>
                <a:gd name="T59" fmla="*/ 102 h 110"/>
                <a:gd name="T60" fmla="*/ 87 w 98"/>
                <a:gd name="T61" fmla="*/ 95 h 110"/>
                <a:gd name="T62" fmla="*/ 84 w 98"/>
                <a:gd name="T63" fmla="*/ 73 h 110"/>
                <a:gd name="T64" fmla="*/ 45 w 98"/>
                <a:gd name="T65" fmla="*/ 95 h 110"/>
                <a:gd name="T66" fmla="*/ 30 w 98"/>
                <a:gd name="T67" fmla="*/ 95 h 110"/>
                <a:gd name="T68" fmla="*/ 21 w 98"/>
                <a:gd name="T69" fmla="*/ 89 h 110"/>
                <a:gd name="T70" fmla="*/ 20 w 98"/>
                <a:gd name="T71" fmla="*/ 78 h 110"/>
                <a:gd name="T72" fmla="*/ 30 w 98"/>
                <a:gd name="T73" fmla="*/ 69 h 110"/>
                <a:gd name="T74" fmla="*/ 38 w 98"/>
                <a:gd name="T75" fmla="*/ 69 h 110"/>
                <a:gd name="T76" fmla="*/ 38 w 98"/>
                <a:gd name="T77" fmla="*/ 59 h 110"/>
                <a:gd name="T78" fmla="*/ 45 w 98"/>
                <a:gd name="T79" fmla="*/ 59 h 110"/>
                <a:gd name="T80" fmla="*/ 45 w 98"/>
                <a:gd name="T81" fmla="*/ 95 h 110"/>
                <a:gd name="T82" fmla="*/ 72 w 98"/>
                <a:gd name="T83" fmla="*/ 95 h 110"/>
                <a:gd name="T84" fmla="*/ 55 w 98"/>
                <a:gd name="T85" fmla="*/ 95 h 110"/>
                <a:gd name="T86" fmla="*/ 48 w 98"/>
                <a:gd name="T87" fmla="*/ 89 h 110"/>
                <a:gd name="T88" fmla="*/ 48 w 98"/>
                <a:gd name="T89" fmla="*/ 70 h 110"/>
                <a:gd name="T90" fmla="*/ 55 w 98"/>
                <a:gd name="T91" fmla="*/ 70 h 110"/>
                <a:gd name="T92" fmla="*/ 55 w 98"/>
                <a:gd name="T93" fmla="*/ 86 h 110"/>
                <a:gd name="T94" fmla="*/ 58 w 98"/>
                <a:gd name="T95" fmla="*/ 89 h 110"/>
                <a:gd name="T96" fmla="*/ 65 w 98"/>
                <a:gd name="T97" fmla="*/ 89 h 110"/>
                <a:gd name="T98" fmla="*/ 65 w 98"/>
                <a:gd name="T99" fmla="*/ 70 h 110"/>
                <a:gd name="T100" fmla="*/ 72 w 98"/>
                <a:gd name="T101" fmla="*/ 70 h 110"/>
                <a:gd name="T102" fmla="*/ 72 w 98"/>
                <a:gd name="T103" fmla="*/ 95 h 110"/>
                <a:gd name="T104" fmla="*/ 96 w 98"/>
                <a:gd name="T105" fmla="*/ 45 h 110"/>
                <a:gd name="T106" fmla="*/ 84 w 98"/>
                <a:gd name="T107" fmla="*/ 32 h 110"/>
                <a:gd name="T108" fmla="*/ 72 w 98"/>
                <a:gd name="T109" fmla="*/ 48 h 110"/>
                <a:gd name="T110" fmla="*/ 85 w 98"/>
                <a:gd name="T111" fmla="*/ 62 h 110"/>
                <a:gd name="T112" fmla="*/ 96 w 98"/>
                <a:gd name="T113" fmla="*/ 45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8" h="110">
                  <a:moveTo>
                    <a:pt x="15" y="55"/>
                  </a:moveTo>
                  <a:cubicBezTo>
                    <a:pt x="27" y="53"/>
                    <a:pt x="25" y="39"/>
                    <a:pt x="25" y="36"/>
                  </a:cubicBezTo>
                  <a:cubicBezTo>
                    <a:pt x="24" y="32"/>
                    <a:pt x="19" y="24"/>
                    <a:pt x="11" y="24"/>
                  </a:cubicBezTo>
                  <a:cubicBezTo>
                    <a:pt x="2" y="25"/>
                    <a:pt x="1" y="38"/>
                    <a:pt x="1" y="38"/>
                  </a:cubicBezTo>
                  <a:cubicBezTo>
                    <a:pt x="0" y="45"/>
                    <a:pt x="4" y="58"/>
                    <a:pt x="15" y="55"/>
                  </a:cubicBezTo>
                  <a:close/>
                  <a:moveTo>
                    <a:pt x="27" y="79"/>
                  </a:moveTo>
                  <a:cubicBezTo>
                    <a:pt x="27" y="80"/>
                    <a:pt x="26" y="82"/>
                    <a:pt x="27" y="84"/>
                  </a:cubicBezTo>
                  <a:cubicBezTo>
                    <a:pt x="28" y="89"/>
                    <a:pt x="32" y="89"/>
                    <a:pt x="32" y="89"/>
                  </a:cubicBezTo>
                  <a:cubicBezTo>
                    <a:pt x="38" y="89"/>
                    <a:pt x="38" y="89"/>
                    <a:pt x="38" y="89"/>
                  </a:cubicBezTo>
                  <a:cubicBezTo>
                    <a:pt x="38" y="75"/>
                    <a:pt x="38" y="75"/>
                    <a:pt x="38" y="75"/>
                  </a:cubicBezTo>
                  <a:cubicBezTo>
                    <a:pt x="32" y="75"/>
                    <a:pt x="32" y="75"/>
                    <a:pt x="32" y="75"/>
                  </a:cubicBezTo>
                  <a:cubicBezTo>
                    <a:pt x="29" y="76"/>
                    <a:pt x="28" y="78"/>
                    <a:pt x="27" y="79"/>
                  </a:cubicBezTo>
                  <a:close/>
                  <a:moveTo>
                    <a:pt x="36" y="33"/>
                  </a:moveTo>
                  <a:cubicBezTo>
                    <a:pt x="42" y="33"/>
                    <a:pt x="48" y="25"/>
                    <a:pt x="48" y="16"/>
                  </a:cubicBezTo>
                  <a:cubicBezTo>
                    <a:pt x="48" y="8"/>
                    <a:pt x="42" y="0"/>
                    <a:pt x="36" y="0"/>
                  </a:cubicBezTo>
                  <a:cubicBezTo>
                    <a:pt x="30" y="0"/>
                    <a:pt x="25" y="8"/>
                    <a:pt x="25" y="16"/>
                  </a:cubicBezTo>
                  <a:cubicBezTo>
                    <a:pt x="25" y="25"/>
                    <a:pt x="30" y="33"/>
                    <a:pt x="36" y="33"/>
                  </a:cubicBezTo>
                  <a:close/>
                  <a:moveTo>
                    <a:pt x="63" y="34"/>
                  </a:moveTo>
                  <a:cubicBezTo>
                    <a:pt x="71" y="35"/>
                    <a:pt x="77" y="26"/>
                    <a:pt x="78" y="19"/>
                  </a:cubicBezTo>
                  <a:cubicBezTo>
                    <a:pt x="79" y="12"/>
                    <a:pt x="74" y="4"/>
                    <a:pt x="68" y="3"/>
                  </a:cubicBezTo>
                  <a:cubicBezTo>
                    <a:pt x="62" y="2"/>
                    <a:pt x="54" y="11"/>
                    <a:pt x="54" y="17"/>
                  </a:cubicBezTo>
                  <a:cubicBezTo>
                    <a:pt x="53" y="25"/>
                    <a:pt x="55" y="32"/>
                    <a:pt x="63" y="34"/>
                  </a:cubicBezTo>
                  <a:close/>
                  <a:moveTo>
                    <a:pt x="84" y="73"/>
                  </a:moveTo>
                  <a:cubicBezTo>
                    <a:pt x="84" y="73"/>
                    <a:pt x="71" y="63"/>
                    <a:pt x="63" y="52"/>
                  </a:cubicBezTo>
                  <a:cubicBezTo>
                    <a:pt x="53" y="37"/>
                    <a:pt x="38" y="43"/>
                    <a:pt x="34" y="51"/>
                  </a:cubicBezTo>
                  <a:cubicBezTo>
                    <a:pt x="29" y="59"/>
                    <a:pt x="21" y="64"/>
                    <a:pt x="20" y="66"/>
                  </a:cubicBezTo>
                  <a:cubicBezTo>
                    <a:pt x="19" y="67"/>
                    <a:pt x="4" y="75"/>
                    <a:pt x="8" y="89"/>
                  </a:cubicBezTo>
                  <a:cubicBezTo>
                    <a:pt x="11" y="103"/>
                    <a:pt x="22" y="103"/>
                    <a:pt x="22" y="103"/>
                  </a:cubicBezTo>
                  <a:cubicBezTo>
                    <a:pt x="22" y="103"/>
                    <a:pt x="31" y="104"/>
                    <a:pt x="40" y="102"/>
                  </a:cubicBezTo>
                  <a:cubicBezTo>
                    <a:pt x="50" y="100"/>
                    <a:pt x="58" y="102"/>
                    <a:pt x="58" y="102"/>
                  </a:cubicBezTo>
                  <a:cubicBezTo>
                    <a:pt x="58" y="102"/>
                    <a:pt x="81" y="110"/>
                    <a:pt x="87" y="95"/>
                  </a:cubicBezTo>
                  <a:cubicBezTo>
                    <a:pt x="93" y="81"/>
                    <a:pt x="84" y="73"/>
                    <a:pt x="84" y="73"/>
                  </a:cubicBezTo>
                  <a:close/>
                  <a:moveTo>
                    <a:pt x="45" y="95"/>
                  </a:moveTo>
                  <a:cubicBezTo>
                    <a:pt x="30" y="95"/>
                    <a:pt x="30" y="95"/>
                    <a:pt x="30" y="95"/>
                  </a:cubicBezTo>
                  <a:cubicBezTo>
                    <a:pt x="24" y="94"/>
                    <a:pt x="21" y="89"/>
                    <a:pt x="21" y="89"/>
                  </a:cubicBezTo>
                  <a:cubicBezTo>
                    <a:pt x="21" y="88"/>
                    <a:pt x="19" y="84"/>
                    <a:pt x="20" y="78"/>
                  </a:cubicBezTo>
                  <a:cubicBezTo>
                    <a:pt x="23" y="70"/>
                    <a:pt x="30" y="69"/>
                    <a:pt x="30" y="69"/>
                  </a:cubicBezTo>
                  <a:cubicBezTo>
                    <a:pt x="38" y="69"/>
                    <a:pt x="38" y="69"/>
                    <a:pt x="38" y="69"/>
                  </a:cubicBezTo>
                  <a:cubicBezTo>
                    <a:pt x="38" y="59"/>
                    <a:pt x="38" y="59"/>
                    <a:pt x="38" y="59"/>
                  </a:cubicBezTo>
                  <a:cubicBezTo>
                    <a:pt x="45" y="59"/>
                    <a:pt x="45" y="59"/>
                    <a:pt x="45" y="59"/>
                  </a:cubicBezTo>
                  <a:lnTo>
                    <a:pt x="45" y="95"/>
                  </a:lnTo>
                  <a:close/>
                  <a:moveTo>
                    <a:pt x="72" y="95"/>
                  </a:moveTo>
                  <a:cubicBezTo>
                    <a:pt x="55" y="95"/>
                    <a:pt x="55" y="95"/>
                    <a:pt x="55" y="95"/>
                  </a:cubicBezTo>
                  <a:cubicBezTo>
                    <a:pt x="49" y="93"/>
                    <a:pt x="48" y="89"/>
                    <a:pt x="48" y="89"/>
                  </a:cubicBezTo>
                  <a:cubicBezTo>
                    <a:pt x="48" y="70"/>
                    <a:pt x="48" y="70"/>
                    <a:pt x="48" y="70"/>
                  </a:cubicBezTo>
                  <a:cubicBezTo>
                    <a:pt x="55" y="70"/>
                    <a:pt x="55" y="70"/>
                    <a:pt x="55" y="70"/>
                  </a:cubicBezTo>
                  <a:cubicBezTo>
                    <a:pt x="55" y="86"/>
                    <a:pt x="55" y="86"/>
                    <a:pt x="55" y="86"/>
                  </a:cubicBezTo>
                  <a:cubicBezTo>
                    <a:pt x="56" y="88"/>
                    <a:pt x="58" y="89"/>
                    <a:pt x="58" y="89"/>
                  </a:cubicBezTo>
                  <a:cubicBezTo>
                    <a:pt x="65" y="89"/>
                    <a:pt x="65" y="89"/>
                    <a:pt x="65" y="89"/>
                  </a:cubicBezTo>
                  <a:cubicBezTo>
                    <a:pt x="65" y="70"/>
                    <a:pt x="65" y="70"/>
                    <a:pt x="65" y="70"/>
                  </a:cubicBezTo>
                  <a:cubicBezTo>
                    <a:pt x="72" y="70"/>
                    <a:pt x="72" y="70"/>
                    <a:pt x="72" y="70"/>
                  </a:cubicBezTo>
                  <a:lnTo>
                    <a:pt x="72" y="95"/>
                  </a:lnTo>
                  <a:close/>
                  <a:moveTo>
                    <a:pt x="96" y="45"/>
                  </a:moveTo>
                  <a:cubicBezTo>
                    <a:pt x="96" y="42"/>
                    <a:pt x="94" y="32"/>
                    <a:pt x="84" y="32"/>
                  </a:cubicBezTo>
                  <a:cubicBezTo>
                    <a:pt x="74" y="32"/>
                    <a:pt x="72" y="41"/>
                    <a:pt x="72" y="48"/>
                  </a:cubicBezTo>
                  <a:cubicBezTo>
                    <a:pt x="72" y="54"/>
                    <a:pt x="73" y="62"/>
                    <a:pt x="85" y="62"/>
                  </a:cubicBezTo>
                  <a:cubicBezTo>
                    <a:pt x="98" y="62"/>
                    <a:pt x="96" y="48"/>
                    <a:pt x="96" y="4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42900" dist="2032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85800"/>
              <a:endParaRPr lang="zh-CN" altLang="en-US" sz="1400" dirty="0">
                <a:solidFill>
                  <a:srgbClr val="FBBC86"/>
                </a:solidFill>
                <a:sym typeface="+mn-lt"/>
              </a:endParaRPr>
            </a:p>
          </p:txBody>
        </p:sp>
      </p:grpSp>
      <p:sp>
        <p:nvSpPr>
          <p:cNvPr id="19" name="TextBox 11">
            <a:extLst>
              <a:ext uri="{FF2B5EF4-FFF2-40B4-BE49-F238E27FC236}">
                <a16:creationId xmlns:a16="http://schemas.microsoft.com/office/drawing/2014/main" xmlns="" id="{B1153BA5-6188-4282-A3F7-1703615D5107}"/>
              </a:ext>
            </a:extLst>
          </p:cNvPr>
          <p:cNvSpPr txBox="1"/>
          <p:nvPr/>
        </p:nvSpPr>
        <p:spPr>
          <a:xfrm>
            <a:off x="1234362" y="1645103"/>
            <a:ext cx="2117395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marR="0" lvl="0" indent="0" algn="l" fontAlgn="auto">
              <a:lnSpc>
                <a:spcPts val="1800"/>
              </a:lnSpc>
              <a:spcBef>
                <a:spcPts val="0"/>
              </a:spcBef>
              <a:spcAft>
                <a:spcPts val="75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sym typeface="+mn-lt"/>
              </a:rPr>
              <a:t>微博营销</a:t>
            </a:r>
            <a:endParaRPr lang="en-US" altLang="zh-CN" sz="1500" kern="2000" dirty="0">
              <a:solidFill>
                <a:schemeClr val="bg1"/>
              </a:solidFill>
              <a:effectLst>
                <a:glow rad="88900">
                  <a:srgbClr val="5291C0">
                    <a:alpha val="38000"/>
                  </a:srgbClr>
                </a:glow>
              </a:effectLst>
              <a:sym typeface="+mn-lt"/>
            </a:endParaRPr>
          </a:p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of a company with buying and selling a product or service</a:t>
            </a:r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. 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xmlns="" id="{E0ED4F40-3E23-4582-8E2E-4881E06CD7CC}"/>
              </a:ext>
            </a:extLst>
          </p:cNvPr>
          <p:cNvSpPr txBox="1"/>
          <p:nvPr/>
        </p:nvSpPr>
        <p:spPr>
          <a:xfrm>
            <a:off x="6456680" y="1645103"/>
            <a:ext cx="2117395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>
              <a:spcAft>
                <a:spcPts val="750"/>
              </a:spcAft>
              <a:defRPr/>
            </a:pPr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sym typeface="+mn-lt"/>
              </a:rPr>
              <a:t>微信营销</a:t>
            </a:r>
            <a:endParaRPr lang="en-US" altLang="zh-CN" sz="1500" kern="2000" dirty="0">
              <a:solidFill>
                <a:schemeClr val="bg1"/>
              </a:solidFill>
              <a:effectLst>
                <a:glow rad="88900">
                  <a:srgbClr val="5291C0">
                    <a:alpha val="38000"/>
                  </a:srgbClr>
                </a:glow>
              </a:effectLst>
              <a:sym typeface="+mn-lt"/>
            </a:endParaRPr>
          </a:p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of a company with buying and selling a product or service. 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21" name="TextBox 11">
            <a:extLst>
              <a:ext uri="{FF2B5EF4-FFF2-40B4-BE49-F238E27FC236}">
                <a16:creationId xmlns:a16="http://schemas.microsoft.com/office/drawing/2014/main" xmlns="" id="{1BCD71CE-CE70-4422-B603-F238D59F64F3}"/>
              </a:ext>
            </a:extLst>
          </p:cNvPr>
          <p:cNvSpPr txBox="1"/>
          <p:nvPr/>
        </p:nvSpPr>
        <p:spPr>
          <a:xfrm>
            <a:off x="1234362" y="3126339"/>
            <a:ext cx="2117395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marR="0" lvl="0" indent="0" algn="l" fontAlgn="auto">
              <a:spcBef>
                <a:spcPts val="0"/>
              </a:spcBef>
              <a:spcAft>
                <a:spcPts val="75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sym typeface="+mn-lt"/>
              </a:rPr>
              <a:t>百度推广</a:t>
            </a:r>
            <a:endParaRPr lang="en-US" altLang="zh-CN" sz="1500" kern="2000" dirty="0">
              <a:solidFill>
                <a:schemeClr val="bg1"/>
              </a:solidFill>
              <a:effectLst>
                <a:glow rad="88900">
                  <a:srgbClr val="5291C0">
                    <a:alpha val="38000"/>
                  </a:srgbClr>
                </a:glow>
              </a:effectLst>
              <a:sym typeface="+mn-lt"/>
            </a:endParaRPr>
          </a:p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of a company with buying and selling a product or service. 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22" name="TextBox 11">
            <a:extLst>
              <a:ext uri="{FF2B5EF4-FFF2-40B4-BE49-F238E27FC236}">
                <a16:creationId xmlns:a16="http://schemas.microsoft.com/office/drawing/2014/main" xmlns="" id="{03DB820A-102B-4DB5-AE1E-A2C1088AD54F}"/>
              </a:ext>
            </a:extLst>
          </p:cNvPr>
          <p:cNvSpPr txBox="1"/>
          <p:nvPr/>
        </p:nvSpPr>
        <p:spPr>
          <a:xfrm>
            <a:off x="6456679" y="3126339"/>
            <a:ext cx="2117395" cy="964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defRPr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l">
              <a:spcAft>
                <a:spcPts val="750"/>
              </a:spcAft>
              <a:defRPr/>
            </a:pPr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sym typeface="+mn-lt"/>
              </a:rPr>
              <a:t>论坛推广</a:t>
            </a:r>
            <a:endParaRPr lang="en-US" altLang="zh-CN" sz="1500" kern="2000" dirty="0">
              <a:solidFill>
                <a:schemeClr val="bg1"/>
              </a:solidFill>
              <a:effectLst>
                <a:glow rad="88900">
                  <a:srgbClr val="5291C0">
                    <a:alpha val="38000"/>
                  </a:srgbClr>
                </a:glow>
              </a:effectLst>
              <a:sym typeface="+mn-lt"/>
            </a:endParaRPr>
          </a:p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of a company with buying and selling a product or service. 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0AFB68C1-FF08-446E-BB49-20ACE07E0CD0}"/>
              </a:ext>
            </a:extLst>
          </p:cNvPr>
          <p:cNvGrpSpPr/>
          <p:nvPr/>
        </p:nvGrpSpPr>
        <p:grpSpPr>
          <a:xfrm>
            <a:off x="4097843" y="2853720"/>
            <a:ext cx="1283561" cy="1283561"/>
            <a:chOff x="4097843" y="2853720"/>
            <a:chExt cx="1283561" cy="1283561"/>
          </a:xfrm>
        </p:grpSpPr>
        <p:sp>
          <p:nvSpPr>
            <p:cNvPr id="25" name="任意多边形 9">
              <a:extLst>
                <a:ext uri="{FF2B5EF4-FFF2-40B4-BE49-F238E27FC236}">
                  <a16:creationId xmlns:a16="http://schemas.microsoft.com/office/drawing/2014/main" xmlns="" id="{C6CE07A8-2294-4C39-A6BA-0B252846E84E}"/>
                </a:ext>
              </a:extLst>
            </p:cNvPr>
            <p:cNvSpPr/>
            <p:nvPr/>
          </p:nvSpPr>
          <p:spPr>
            <a:xfrm>
              <a:off x="4097843" y="2853720"/>
              <a:ext cx="1283561" cy="1283561"/>
            </a:xfrm>
            <a:custGeom>
              <a:avLst/>
              <a:gdLst>
                <a:gd name="connsiteX0" fmla="*/ 1122362 w 2244725"/>
                <a:gd name="connsiteY0" fmla="*/ 0 h 2244724"/>
                <a:gd name="connsiteX1" fmla="*/ 2244725 w 2244725"/>
                <a:gd name="connsiteY1" fmla="*/ 1122362 h 2244724"/>
                <a:gd name="connsiteX2" fmla="*/ 1122362 w 2244725"/>
                <a:gd name="connsiteY2" fmla="*/ 2244724 h 2244724"/>
                <a:gd name="connsiteX3" fmla="*/ 0 w 2244725"/>
                <a:gd name="connsiteY3" fmla="*/ 1122362 h 224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25" h="2244724">
                  <a:moveTo>
                    <a:pt x="1122362" y="0"/>
                  </a:moveTo>
                  <a:lnTo>
                    <a:pt x="2244725" y="1122362"/>
                  </a:lnTo>
                  <a:lnTo>
                    <a:pt x="1122362" y="2244724"/>
                  </a:lnTo>
                  <a:lnTo>
                    <a:pt x="0" y="1122362"/>
                  </a:ln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5875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xmlns="" id="{7649DFBC-D6F8-4AF8-AC2F-3F8E0A62BED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58505" y="3311379"/>
              <a:ext cx="362237" cy="368243"/>
            </a:xfrm>
            <a:custGeom>
              <a:avLst/>
              <a:gdLst>
                <a:gd name="T0" fmla="*/ 159 w 1200"/>
                <a:gd name="T1" fmla="*/ 516 h 1220"/>
                <a:gd name="T2" fmla="*/ 631 w 1200"/>
                <a:gd name="T3" fmla="*/ 120 h 1220"/>
                <a:gd name="T4" fmla="*/ 695 w 1200"/>
                <a:gd name="T5" fmla="*/ 116 h 1220"/>
                <a:gd name="T6" fmla="*/ 755 w 1200"/>
                <a:gd name="T7" fmla="*/ 92 h 1220"/>
                <a:gd name="T8" fmla="*/ 1115 w 1200"/>
                <a:gd name="T9" fmla="*/ 72 h 1220"/>
                <a:gd name="T10" fmla="*/ 1131 w 1200"/>
                <a:gd name="T11" fmla="*/ 384 h 1220"/>
                <a:gd name="T12" fmla="*/ 1183 w 1200"/>
                <a:gd name="T13" fmla="*/ 692 h 1220"/>
                <a:gd name="T14" fmla="*/ 451 w 1200"/>
                <a:gd name="T15" fmla="*/ 696 h 1220"/>
                <a:gd name="T16" fmla="*/ 647 w 1200"/>
                <a:gd name="T17" fmla="*/ 916 h 1220"/>
                <a:gd name="T18" fmla="*/ 883 w 1200"/>
                <a:gd name="T19" fmla="*/ 800 h 1220"/>
                <a:gd name="T20" fmla="*/ 1163 w 1200"/>
                <a:gd name="T21" fmla="*/ 800 h 1220"/>
                <a:gd name="T22" fmla="*/ 619 w 1200"/>
                <a:gd name="T23" fmla="*/ 1140 h 1220"/>
                <a:gd name="T24" fmla="*/ 447 w 1200"/>
                <a:gd name="T25" fmla="*/ 1096 h 1220"/>
                <a:gd name="T26" fmla="*/ 63 w 1200"/>
                <a:gd name="T27" fmla="*/ 1116 h 1220"/>
                <a:gd name="T28" fmla="*/ 75 w 1200"/>
                <a:gd name="T29" fmla="*/ 800 h 1220"/>
                <a:gd name="T30" fmla="*/ 407 w 1200"/>
                <a:gd name="T31" fmla="*/ 316 h 1220"/>
                <a:gd name="T32" fmla="*/ 411 w 1200"/>
                <a:gd name="T33" fmla="*/ 308 h 1220"/>
                <a:gd name="T34" fmla="*/ 159 w 1200"/>
                <a:gd name="T35" fmla="*/ 516 h 1220"/>
                <a:gd name="T36" fmla="*/ 1143 w 1200"/>
                <a:gd name="T37" fmla="*/ 220 h 1220"/>
                <a:gd name="T38" fmla="*/ 863 w 1200"/>
                <a:gd name="T39" fmla="*/ 152 h 1220"/>
                <a:gd name="T40" fmla="*/ 1111 w 1200"/>
                <a:gd name="T41" fmla="*/ 348 h 1220"/>
                <a:gd name="T42" fmla="*/ 1143 w 1200"/>
                <a:gd name="T43" fmla="*/ 220 h 1220"/>
                <a:gd name="T44" fmla="*/ 451 w 1200"/>
                <a:gd name="T45" fmla="*/ 552 h 1220"/>
                <a:gd name="T46" fmla="*/ 895 w 1200"/>
                <a:gd name="T47" fmla="*/ 552 h 1220"/>
                <a:gd name="T48" fmla="*/ 451 w 1200"/>
                <a:gd name="T49" fmla="*/ 552 h 1220"/>
                <a:gd name="T50" fmla="*/ 123 w 1200"/>
                <a:gd name="T51" fmla="*/ 1040 h 1220"/>
                <a:gd name="T52" fmla="*/ 403 w 1200"/>
                <a:gd name="T53" fmla="*/ 1072 h 1220"/>
                <a:gd name="T54" fmla="*/ 179 w 1200"/>
                <a:gd name="T55" fmla="*/ 808 h 1220"/>
                <a:gd name="T56" fmla="*/ 123 w 1200"/>
                <a:gd name="T57" fmla="*/ 1040 h 1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200" h="1220">
                  <a:moveTo>
                    <a:pt x="159" y="516"/>
                  </a:moveTo>
                  <a:cubicBezTo>
                    <a:pt x="225" y="298"/>
                    <a:pt x="368" y="142"/>
                    <a:pt x="631" y="120"/>
                  </a:cubicBezTo>
                  <a:cubicBezTo>
                    <a:pt x="649" y="118"/>
                    <a:pt x="674" y="120"/>
                    <a:pt x="695" y="116"/>
                  </a:cubicBezTo>
                  <a:cubicBezTo>
                    <a:pt x="713" y="113"/>
                    <a:pt x="734" y="100"/>
                    <a:pt x="755" y="92"/>
                  </a:cubicBezTo>
                  <a:cubicBezTo>
                    <a:pt x="838" y="59"/>
                    <a:pt x="1022" y="0"/>
                    <a:pt x="1115" y="72"/>
                  </a:cubicBezTo>
                  <a:cubicBezTo>
                    <a:pt x="1196" y="134"/>
                    <a:pt x="1181" y="285"/>
                    <a:pt x="1131" y="384"/>
                  </a:cubicBezTo>
                  <a:cubicBezTo>
                    <a:pt x="1171" y="462"/>
                    <a:pt x="1200" y="570"/>
                    <a:pt x="1183" y="692"/>
                  </a:cubicBezTo>
                  <a:cubicBezTo>
                    <a:pt x="950" y="701"/>
                    <a:pt x="678" y="693"/>
                    <a:pt x="451" y="696"/>
                  </a:cubicBezTo>
                  <a:cubicBezTo>
                    <a:pt x="459" y="813"/>
                    <a:pt x="534" y="903"/>
                    <a:pt x="647" y="916"/>
                  </a:cubicBezTo>
                  <a:cubicBezTo>
                    <a:pt x="757" y="928"/>
                    <a:pt x="833" y="868"/>
                    <a:pt x="883" y="800"/>
                  </a:cubicBezTo>
                  <a:cubicBezTo>
                    <a:pt x="976" y="800"/>
                    <a:pt x="1070" y="800"/>
                    <a:pt x="1163" y="800"/>
                  </a:cubicBezTo>
                  <a:cubicBezTo>
                    <a:pt x="1090" y="1003"/>
                    <a:pt x="905" y="1161"/>
                    <a:pt x="619" y="1140"/>
                  </a:cubicBezTo>
                  <a:cubicBezTo>
                    <a:pt x="554" y="1135"/>
                    <a:pt x="503" y="1117"/>
                    <a:pt x="447" y="1096"/>
                  </a:cubicBezTo>
                  <a:cubicBezTo>
                    <a:pt x="353" y="1146"/>
                    <a:pt x="146" y="1220"/>
                    <a:pt x="63" y="1116"/>
                  </a:cubicBezTo>
                  <a:cubicBezTo>
                    <a:pt x="0" y="1037"/>
                    <a:pt x="41" y="894"/>
                    <a:pt x="75" y="800"/>
                  </a:cubicBezTo>
                  <a:cubicBezTo>
                    <a:pt x="145" y="610"/>
                    <a:pt x="277" y="423"/>
                    <a:pt x="407" y="316"/>
                  </a:cubicBezTo>
                  <a:cubicBezTo>
                    <a:pt x="408" y="313"/>
                    <a:pt x="411" y="312"/>
                    <a:pt x="411" y="308"/>
                  </a:cubicBezTo>
                  <a:cubicBezTo>
                    <a:pt x="308" y="359"/>
                    <a:pt x="239" y="443"/>
                    <a:pt x="159" y="516"/>
                  </a:cubicBezTo>
                  <a:close/>
                  <a:moveTo>
                    <a:pt x="1143" y="220"/>
                  </a:moveTo>
                  <a:cubicBezTo>
                    <a:pt x="1139" y="84"/>
                    <a:pt x="958" y="97"/>
                    <a:pt x="863" y="152"/>
                  </a:cubicBezTo>
                  <a:cubicBezTo>
                    <a:pt x="970" y="193"/>
                    <a:pt x="1047" y="264"/>
                    <a:pt x="1111" y="348"/>
                  </a:cubicBezTo>
                  <a:cubicBezTo>
                    <a:pt x="1125" y="305"/>
                    <a:pt x="1144" y="270"/>
                    <a:pt x="1143" y="220"/>
                  </a:cubicBezTo>
                  <a:close/>
                  <a:moveTo>
                    <a:pt x="451" y="552"/>
                  </a:moveTo>
                  <a:cubicBezTo>
                    <a:pt x="599" y="552"/>
                    <a:pt x="747" y="552"/>
                    <a:pt x="895" y="552"/>
                  </a:cubicBezTo>
                  <a:cubicBezTo>
                    <a:pt x="882" y="274"/>
                    <a:pt x="465" y="296"/>
                    <a:pt x="451" y="552"/>
                  </a:cubicBezTo>
                  <a:close/>
                  <a:moveTo>
                    <a:pt x="123" y="1040"/>
                  </a:moveTo>
                  <a:cubicBezTo>
                    <a:pt x="145" y="1163"/>
                    <a:pt x="323" y="1127"/>
                    <a:pt x="403" y="1072"/>
                  </a:cubicBezTo>
                  <a:cubicBezTo>
                    <a:pt x="298" y="1015"/>
                    <a:pt x="232" y="918"/>
                    <a:pt x="179" y="808"/>
                  </a:cubicBezTo>
                  <a:cubicBezTo>
                    <a:pt x="154" y="867"/>
                    <a:pt x="108" y="959"/>
                    <a:pt x="123" y="10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342900" dist="203200" dir="5400000" algn="t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 defTabSz="685800"/>
              <a:endParaRPr lang="zh-CN" altLang="en-US" sz="1400" dirty="0">
                <a:solidFill>
                  <a:srgbClr val="FBBC86"/>
                </a:solidFill>
                <a:sym typeface="+mn-lt"/>
              </a:endParaRPr>
            </a:p>
          </p:txBody>
        </p:sp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B51CEF67-03BC-4610-A7BC-D2473EE18BD2}"/>
              </a:ext>
            </a:extLst>
          </p:cNvPr>
          <p:cNvSpPr/>
          <p:nvPr/>
        </p:nvSpPr>
        <p:spPr>
          <a:xfrm>
            <a:off x="3623498" y="391142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数据计算统计</a:t>
            </a:r>
            <a:endParaRPr lang="en-US" altLang="zh-CN" dirty="0">
              <a:solidFill>
                <a:schemeClr val="bg1"/>
              </a:solidFill>
            </a:endParaRPr>
          </a:p>
        </p:txBody>
      </p:sp>
      <p:pic>
        <p:nvPicPr>
          <p:cNvPr id="37" name="图片 36">
            <a:extLst>
              <a:ext uri="{FF2B5EF4-FFF2-40B4-BE49-F238E27FC236}">
                <a16:creationId xmlns:a16="http://schemas.microsoft.com/office/drawing/2014/main" xmlns="" id="{C4D103D4-1333-4775-85A0-CBBE49210E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075" y="3909588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95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00"/>
                            </p:stCondLst>
                            <p:childTnLst>
                              <p:par>
                                <p:cTn id="13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00"/>
                            </p:stCondLst>
                            <p:childTnLst>
                              <p:par>
                                <p:cTn id="17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7" dur="500" fill="hold"/>
                                        <p:tgtEl>
                                          <p:spTgt spid="3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3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图片 112">
            <a:extLst>
              <a:ext uri="{FF2B5EF4-FFF2-40B4-BE49-F238E27FC236}">
                <a16:creationId xmlns:a16="http://schemas.microsoft.com/office/drawing/2014/main" xmlns="" id="{495242E5-5B6B-4665-84A4-ABA413373D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"/>
            <a:ext cx="9144000" cy="5138928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A3B40341-5EE3-4564-9B1A-C17D237212B6}"/>
              </a:ext>
            </a:extLst>
          </p:cNvPr>
          <p:cNvGrpSpPr/>
          <p:nvPr/>
        </p:nvGrpSpPr>
        <p:grpSpPr>
          <a:xfrm>
            <a:off x="1952572" y="2646669"/>
            <a:ext cx="696292" cy="696292"/>
            <a:chOff x="1952572" y="2646669"/>
            <a:chExt cx="696292" cy="696292"/>
          </a:xfrm>
        </p:grpSpPr>
        <p:sp>
          <p:nvSpPr>
            <p:cNvPr id="311" name="弧形 310"/>
            <p:cNvSpPr/>
            <p:nvPr/>
          </p:nvSpPr>
          <p:spPr>
            <a:xfrm>
              <a:off x="1952572" y="2646669"/>
              <a:ext cx="696292" cy="696292"/>
            </a:xfrm>
            <a:prstGeom prst="arc">
              <a:avLst>
                <a:gd name="adj1" fmla="val 16066760"/>
                <a:gd name="adj2" fmla="val 0"/>
              </a:avLst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312" name="弧形 311"/>
            <p:cNvSpPr/>
            <p:nvPr/>
          </p:nvSpPr>
          <p:spPr>
            <a:xfrm rot="10800000">
              <a:off x="1952572" y="2646669"/>
              <a:ext cx="696292" cy="696292"/>
            </a:xfrm>
            <a:prstGeom prst="arc">
              <a:avLst/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cxnSp>
        <p:nvCxnSpPr>
          <p:cNvPr id="313" name="直接连接符 312"/>
          <p:cNvCxnSpPr>
            <a:cxnSpLocks/>
            <a:stCxn id="312" idx="2"/>
            <a:endCxn id="314" idx="6"/>
          </p:cNvCxnSpPr>
          <p:nvPr/>
        </p:nvCxnSpPr>
        <p:spPr>
          <a:xfrm flipH="1">
            <a:off x="1412444" y="2994815"/>
            <a:ext cx="540128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319C4892-366A-443A-8942-3E7C5E94F01F}"/>
              </a:ext>
            </a:extLst>
          </p:cNvPr>
          <p:cNvGrpSpPr/>
          <p:nvPr/>
        </p:nvGrpSpPr>
        <p:grpSpPr>
          <a:xfrm>
            <a:off x="6470268" y="2646669"/>
            <a:ext cx="696292" cy="696292"/>
            <a:chOff x="6470268" y="2646669"/>
            <a:chExt cx="696292" cy="696292"/>
          </a:xfrm>
        </p:grpSpPr>
        <p:sp>
          <p:nvSpPr>
            <p:cNvPr id="315" name="弧形 314"/>
            <p:cNvSpPr/>
            <p:nvPr/>
          </p:nvSpPr>
          <p:spPr>
            <a:xfrm>
              <a:off x="6470268" y="2646669"/>
              <a:ext cx="696292" cy="696292"/>
            </a:xfrm>
            <a:prstGeom prst="arc">
              <a:avLst>
                <a:gd name="adj1" fmla="val 16070138"/>
                <a:gd name="adj2" fmla="val 0"/>
              </a:avLst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16" name="弧形 315"/>
            <p:cNvSpPr/>
            <p:nvPr/>
          </p:nvSpPr>
          <p:spPr>
            <a:xfrm rot="10800000">
              <a:off x="6470268" y="2646669"/>
              <a:ext cx="696292" cy="696292"/>
            </a:xfrm>
            <a:prstGeom prst="arc">
              <a:avLst/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cxnSp>
        <p:nvCxnSpPr>
          <p:cNvPr id="317" name="直接连接符 316"/>
          <p:cNvCxnSpPr>
            <a:cxnSpLocks/>
            <a:stCxn id="316" idx="2"/>
            <a:endCxn id="318" idx="6"/>
          </p:cNvCxnSpPr>
          <p:nvPr/>
        </p:nvCxnSpPr>
        <p:spPr>
          <a:xfrm flipH="1">
            <a:off x="5930140" y="2994815"/>
            <a:ext cx="540128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直接连接符 306"/>
          <p:cNvCxnSpPr/>
          <p:nvPr/>
        </p:nvCxnSpPr>
        <p:spPr>
          <a:xfrm flipV="1">
            <a:off x="2300718" y="2049848"/>
            <a:ext cx="0" cy="596822"/>
          </a:xfrm>
          <a:prstGeom prst="line">
            <a:avLst/>
          </a:prstGeom>
          <a:ln>
            <a:solidFill>
              <a:schemeClr val="bg1"/>
            </a:solidFill>
            <a:headEnd type="none"/>
            <a:tailEnd type="oval" w="sm" len="sm"/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直接连接符 307"/>
          <p:cNvCxnSpPr>
            <a:cxnSpLocks/>
            <a:stCxn id="311" idx="2"/>
            <a:endCxn id="305" idx="2"/>
          </p:cNvCxnSpPr>
          <p:nvPr/>
        </p:nvCxnSpPr>
        <p:spPr>
          <a:xfrm>
            <a:off x="2648864" y="2994815"/>
            <a:ext cx="564996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直接连接符 308"/>
          <p:cNvCxnSpPr/>
          <p:nvPr/>
        </p:nvCxnSpPr>
        <p:spPr>
          <a:xfrm flipV="1">
            <a:off x="6818414" y="2049848"/>
            <a:ext cx="0" cy="596822"/>
          </a:xfrm>
          <a:prstGeom prst="line">
            <a:avLst/>
          </a:prstGeom>
          <a:ln>
            <a:solidFill>
              <a:schemeClr val="bg1"/>
            </a:solidFill>
            <a:headEnd type="none"/>
            <a:tailEnd type="oval" w="sm" len="sm"/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直接连接符 309"/>
          <p:cNvCxnSpPr>
            <a:cxnSpLocks/>
            <a:stCxn id="315" idx="2"/>
            <a:endCxn id="319" idx="2"/>
          </p:cNvCxnSpPr>
          <p:nvPr/>
        </p:nvCxnSpPr>
        <p:spPr>
          <a:xfrm>
            <a:off x="7166560" y="2994815"/>
            <a:ext cx="564996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BBB5291B-31ED-4331-9866-2C3ED8172E0C}"/>
              </a:ext>
            </a:extLst>
          </p:cNvPr>
          <p:cNvGrpSpPr/>
          <p:nvPr/>
        </p:nvGrpSpPr>
        <p:grpSpPr>
          <a:xfrm>
            <a:off x="4215522" y="2646669"/>
            <a:ext cx="696292" cy="696292"/>
            <a:chOff x="4215522" y="2646669"/>
            <a:chExt cx="696292" cy="696292"/>
          </a:xfrm>
        </p:grpSpPr>
        <p:sp>
          <p:nvSpPr>
            <p:cNvPr id="302" name="弧形 301"/>
            <p:cNvSpPr/>
            <p:nvPr/>
          </p:nvSpPr>
          <p:spPr>
            <a:xfrm>
              <a:off x="4215522" y="2646669"/>
              <a:ext cx="696292" cy="696292"/>
            </a:xfrm>
            <a:prstGeom prst="arc">
              <a:avLst/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303" name="弧形 302"/>
            <p:cNvSpPr/>
            <p:nvPr/>
          </p:nvSpPr>
          <p:spPr>
            <a:xfrm rot="10800000">
              <a:off x="4215522" y="2646669"/>
              <a:ext cx="696292" cy="696292"/>
            </a:xfrm>
            <a:prstGeom prst="arc">
              <a:avLst/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cxnSp>
        <p:nvCxnSpPr>
          <p:cNvPr id="304" name="直接连接符 303"/>
          <p:cNvCxnSpPr>
            <a:cxnSpLocks/>
            <a:stCxn id="303" idx="2"/>
            <a:endCxn id="305" idx="6"/>
          </p:cNvCxnSpPr>
          <p:nvPr/>
        </p:nvCxnSpPr>
        <p:spPr>
          <a:xfrm flipH="1">
            <a:off x="3675394" y="2994815"/>
            <a:ext cx="540128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1" name="直接连接符 300"/>
          <p:cNvCxnSpPr>
            <a:cxnSpLocks/>
            <a:stCxn id="302" idx="2"/>
            <a:endCxn id="318" idx="2"/>
          </p:cNvCxnSpPr>
          <p:nvPr/>
        </p:nvCxnSpPr>
        <p:spPr>
          <a:xfrm>
            <a:off x="4911814" y="2994815"/>
            <a:ext cx="556792" cy="0"/>
          </a:xfrm>
          <a:prstGeom prst="line">
            <a:avLst/>
          </a:prstGeom>
          <a:ln>
            <a:solidFill>
              <a:schemeClr val="bg1"/>
            </a:solidFill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7" name="直接连接符 296"/>
          <p:cNvCxnSpPr>
            <a:stCxn id="303" idx="0"/>
          </p:cNvCxnSpPr>
          <p:nvPr/>
        </p:nvCxnSpPr>
        <p:spPr>
          <a:xfrm>
            <a:off x="4563668" y="3342961"/>
            <a:ext cx="0" cy="596822"/>
          </a:xfrm>
          <a:prstGeom prst="line">
            <a:avLst/>
          </a:prstGeom>
          <a:ln>
            <a:solidFill>
              <a:schemeClr val="bg1"/>
            </a:solidFill>
            <a:headEnd type="none" w="sm" len="sm"/>
            <a:tailEnd type="oval" w="sm" len="sm"/>
          </a:ln>
          <a:effectLst>
            <a:glow rad="50800">
              <a:srgbClr val="5291C0">
                <a:alpha val="28000"/>
              </a:srgb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0" name="文本框 289"/>
          <p:cNvSpPr txBox="1"/>
          <p:nvPr/>
        </p:nvSpPr>
        <p:spPr>
          <a:xfrm>
            <a:off x="2004464" y="2825448"/>
            <a:ext cx="745925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1200" kern="2000" dirty="0">
              <a:solidFill>
                <a:schemeClr val="bg1"/>
              </a:solidFill>
              <a:effectLst>
                <a:glow rad="88900">
                  <a:srgbClr val="5291C0">
                    <a:alpha val="38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5" name="椭圆 304"/>
          <p:cNvSpPr/>
          <p:nvPr/>
        </p:nvSpPr>
        <p:spPr>
          <a:xfrm>
            <a:off x="3213860" y="2764048"/>
            <a:ext cx="461534" cy="461534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B</a:t>
            </a:r>
            <a:endParaRPr lang="zh-CN" altLang="en-US" sz="1400" spc="6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314" name="椭圆 313"/>
          <p:cNvSpPr/>
          <p:nvPr/>
        </p:nvSpPr>
        <p:spPr>
          <a:xfrm>
            <a:off x="950910" y="2764048"/>
            <a:ext cx="461534" cy="461534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A</a:t>
            </a:r>
            <a:endParaRPr lang="zh-CN" altLang="en-US" sz="1400" spc="6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318" name="椭圆 317"/>
          <p:cNvSpPr/>
          <p:nvPr/>
        </p:nvSpPr>
        <p:spPr>
          <a:xfrm>
            <a:off x="5468606" y="2764048"/>
            <a:ext cx="461534" cy="461534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C</a:t>
            </a:r>
            <a:endParaRPr lang="zh-CN" altLang="en-US" sz="1400" spc="6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3743F108-C766-4C96-8DF1-9680F922B9EE}"/>
              </a:ext>
            </a:extLst>
          </p:cNvPr>
          <p:cNvGrpSpPr/>
          <p:nvPr/>
        </p:nvGrpSpPr>
        <p:grpSpPr>
          <a:xfrm>
            <a:off x="4341974" y="4067672"/>
            <a:ext cx="443386" cy="443386"/>
            <a:chOff x="4341974" y="4067672"/>
            <a:chExt cx="443386" cy="443386"/>
          </a:xfrm>
        </p:grpSpPr>
        <p:sp>
          <p:nvSpPr>
            <p:cNvPr id="322" name="椭圆 321"/>
            <p:cNvSpPr/>
            <p:nvPr/>
          </p:nvSpPr>
          <p:spPr>
            <a:xfrm>
              <a:off x="4341974" y="4067672"/>
              <a:ext cx="443386" cy="443386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grpSp>
          <p:nvGrpSpPr>
            <p:cNvPr id="268" name="Group 13"/>
            <p:cNvGrpSpPr>
              <a:grpSpLocks noChangeAspect="1"/>
            </p:cNvGrpSpPr>
            <p:nvPr/>
          </p:nvGrpSpPr>
          <p:grpSpPr bwMode="auto">
            <a:xfrm>
              <a:off x="4460443" y="4181364"/>
              <a:ext cx="211547" cy="216000"/>
              <a:chOff x="1151" y="2911"/>
              <a:chExt cx="190" cy="194"/>
            </a:xfrm>
            <a:solidFill>
              <a:schemeClr val="bg1"/>
            </a:solidFill>
          </p:grpSpPr>
          <p:sp>
            <p:nvSpPr>
              <p:cNvPr id="272" name="Freeform 15"/>
              <p:cNvSpPr>
                <a:spLocks/>
              </p:cNvSpPr>
              <p:nvPr/>
            </p:nvSpPr>
            <p:spPr bwMode="auto">
              <a:xfrm>
                <a:off x="1151" y="2911"/>
                <a:ext cx="89" cy="90"/>
              </a:xfrm>
              <a:custGeom>
                <a:avLst/>
                <a:gdLst>
                  <a:gd name="T0" fmla="*/ 37 w 37"/>
                  <a:gd name="T1" fmla="*/ 25 h 37"/>
                  <a:gd name="T2" fmla="*/ 37 w 37"/>
                  <a:gd name="T3" fmla="*/ 32 h 37"/>
                  <a:gd name="T4" fmla="*/ 32 w 37"/>
                  <a:gd name="T5" fmla="*/ 37 h 37"/>
                  <a:gd name="T6" fmla="*/ 19 w 37"/>
                  <a:gd name="T7" fmla="*/ 37 h 37"/>
                  <a:gd name="T8" fmla="*/ 4 w 37"/>
                  <a:gd name="T9" fmla="*/ 29 h 37"/>
                  <a:gd name="T10" fmla="*/ 1 w 37"/>
                  <a:gd name="T11" fmla="*/ 16 h 37"/>
                  <a:gd name="T12" fmla="*/ 10 w 37"/>
                  <a:gd name="T13" fmla="*/ 3 h 37"/>
                  <a:gd name="T14" fmla="*/ 21 w 37"/>
                  <a:gd name="T15" fmla="*/ 1 h 37"/>
                  <a:gd name="T16" fmla="*/ 34 w 37"/>
                  <a:gd name="T17" fmla="*/ 10 h 37"/>
                  <a:gd name="T18" fmla="*/ 37 w 37"/>
                  <a:gd name="T19" fmla="*/ 19 h 37"/>
                  <a:gd name="T20" fmla="*/ 37 w 37"/>
                  <a:gd name="T21" fmla="*/ 25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" h="37">
                    <a:moveTo>
                      <a:pt x="37" y="25"/>
                    </a:moveTo>
                    <a:cubicBezTo>
                      <a:pt x="37" y="27"/>
                      <a:pt x="37" y="30"/>
                      <a:pt x="37" y="32"/>
                    </a:cubicBezTo>
                    <a:cubicBezTo>
                      <a:pt x="37" y="35"/>
                      <a:pt x="35" y="37"/>
                      <a:pt x="32" y="37"/>
                    </a:cubicBezTo>
                    <a:cubicBezTo>
                      <a:pt x="28" y="37"/>
                      <a:pt x="23" y="37"/>
                      <a:pt x="19" y="37"/>
                    </a:cubicBezTo>
                    <a:cubicBezTo>
                      <a:pt x="12" y="37"/>
                      <a:pt x="7" y="34"/>
                      <a:pt x="4" y="29"/>
                    </a:cubicBezTo>
                    <a:cubicBezTo>
                      <a:pt x="1" y="25"/>
                      <a:pt x="0" y="21"/>
                      <a:pt x="1" y="16"/>
                    </a:cubicBezTo>
                    <a:cubicBezTo>
                      <a:pt x="2" y="10"/>
                      <a:pt x="5" y="6"/>
                      <a:pt x="10" y="3"/>
                    </a:cubicBezTo>
                    <a:cubicBezTo>
                      <a:pt x="13" y="1"/>
                      <a:pt x="17" y="0"/>
                      <a:pt x="21" y="1"/>
                    </a:cubicBezTo>
                    <a:cubicBezTo>
                      <a:pt x="27" y="2"/>
                      <a:pt x="31" y="5"/>
                      <a:pt x="34" y="10"/>
                    </a:cubicBezTo>
                    <a:cubicBezTo>
                      <a:pt x="36" y="13"/>
                      <a:pt x="36" y="16"/>
                      <a:pt x="37" y="19"/>
                    </a:cubicBezTo>
                    <a:cubicBezTo>
                      <a:pt x="37" y="21"/>
                      <a:pt x="37" y="23"/>
                      <a:pt x="37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273" name="Freeform 16"/>
              <p:cNvSpPr>
                <a:spLocks/>
              </p:cNvSpPr>
              <p:nvPr/>
            </p:nvSpPr>
            <p:spPr bwMode="auto">
              <a:xfrm>
                <a:off x="1151" y="3015"/>
                <a:ext cx="89" cy="87"/>
              </a:xfrm>
              <a:custGeom>
                <a:avLst/>
                <a:gdLst>
                  <a:gd name="T0" fmla="*/ 25 w 37"/>
                  <a:gd name="T1" fmla="*/ 0 h 36"/>
                  <a:gd name="T2" fmla="*/ 32 w 37"/>
                  <a:gd name="T3" fmla="*/ 0 h 36"/>
                  <a:gd name="T4" fmla="*/ 37 w 37"/>
                  <a:gd name="T5" fmla="*/ 4 h 36"/>
                  <a:gd name="T6" fmla="*/ 37 w 37"/>
                  <a:gd name="T7" fmla="*/ 18 h 36"/>
                  <a:gd name="T8" fmla="*/ 29 w 37"/>
                  <a:gd name="T9" fmla="*/ 33 h 36"/>
                  <a:gd name="T10" fmla="*/ 16 w 37"/>
                  <a:gd name="T11" fmla="*/ 36 h 36"/>
                  <a:gd name="T12" fmla="*/ 3 w 37"/>
                  <a:gd name="T13" fmla="*/ 27 h 36"/>
                  <a:gd name="T14" fmla="*/ 1 w 37"/>
                  <a:gd name="T15" fmla="*/ 15 h 36"/>
                  <a:gd name="T16" fmla="*/ 10 w 37"/>
                  <a:gd name="T17" fmla="*/ 2 h 36"/>
                  <a:gd name="T18" fmla="*/ 19 w 37"/>
                  <a:gd name="T19" fmla="*/ 0 h 36"/>
                  <a:gd name="T20" fmla="*/ 25 w 37"/>
                  <a:gd name="T21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" h="36">
                    <a:moveTo>
                      <a:pt x="25" y="0"/>
                    </a:moveTo>
                    <a:cubicBezTo>
                      <a:pt x="27" y="0"/>
                      <a:pt x="30" y="0"/>
                      <a:pt x="32" y="0"/>
                    </a:cubicBezTo>
                    <a:cubicBezTo>
                      <a:pt x="35" y="0"/>
                      <a:pt x="37" y="1"/>
                      <a:pt x="37" y="4"/>
                    </a:cubicBezTo>
                    <a:cubicBezTo>
                      <a:pt x="37" y="9"/>
                      <a:pt x="37" y="13"/>
                      <a:pt x="37" y="18"/>
                    </a:cubicBezTo>
                    <a:cubicBezTo>
                      <a:pt x="36" y="24"/>
                      <a:pt x="34" y="29"/>
                      <a:pt x="29" y="33"/>
                    </a:cubicBezTo>
                    <a:cubicBezTo>
                      <a:pt x="25" y="35"/>
                      <a:pt x="20" y="36"/>
                      <a:pt x="16" y="36"/>
                    </a:cubicBezTo>
                    <a:cubicBezTo>
                      <a:pt x="10" y="35"/>
                      <a:pt x="6" y="32"/>
                      <a:pt x="3" y="27"/>
                    </a:cubicBezTo>
                    <a:cubicBezTo>
                      <a:pt x="1" y="23"/>
                      <a:pt x="0" y="19"/>
                      <a:pt x="1" y="15"/>
                    </a:cubicBezTo>
                    <a:cubicBezTo>
                      <a:pt x="2" y="9"/>
                      <a:pt x="5" y="5"/>
                      <a:pt x="10" y="2"/>
                    </a:cubicBezTo>
                    <a:cubicBezTo>
                      <a:pt x="12" y="0"/>
                      <a:pt x="16" y="0"/>
                      <a:pt x="19" y="0"/>
                    </a:cubicBezTo>
                    <a:cubicBezTo>
                      <a:pt x="21" y="0"/>
                      <a:pt x="23" y="0"/>
                      <a:pt x="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274" name="Freeform 17"/>
              <p:cNvSpPr>
                <a:spLocks/>
              </p:cNvSpPr>
              <p:nvPr/>
            </p:nvSpPr>
            <p:spPr bwMode="auto">
              <a:xfrm>
                <a:off x="1252" y="3015"/>
                <a:ext cx="89" cy="90"/>
              </a:xfrm>
              <a:custGeom>
                <a:avLst/>
                <a:gdLst>
                  <a:gd name="T0" fmla="*/ 12 w 37"/>
                  <a:gd name="T1" fmla="*/ 0 h 37"/>
                  <a:gd name="T2" fmla="*/ 20 w 37"/>
                  <a:gd name="T3" fmla="*/ 0 h 37"/>
                  <a:gd name="T4" fmla="*/ 31 w 37"/>
                  <a:gd name="T5" fmla="*/ 5 h 37"/>
                  <a:gd name="T6" fmla="*/ 36 w 37"/>
                  <a:gd name="T7" fmla="*/ 20 h 37"/>
                  <a:gd name="T8" fmla="*/ 22 w 37"/>
                  <a:gd name="T9" fmla="*/ 36 h 37"/>
                  <a:gd name="T10" fmla="*/ 1 w 37"/>
                  <a:gd name="T11" fmla="*/ 23 h 37"/>
                  <a:gd name="T12" fmla="*/ 0 w 37"/>
                  <a:gd name="T13" fmla="*/ 18 h 37"/>
                  <a:gd name="T14" fmla="*/ 0 w 37"/>
                  <a:gd name="T15" fmla="*/ 4 h 37"/>
                  <a:gd name="T16" fmla="*/ 5 w 37"/>
                  <a:gd name="T17" fmla="*/ 0 h 37"/>
                  <a:gd name="T18" fmla="*/ 12 w 37"/>
                  <a:gd name="T19" fmla="*/ 0 h 37"/>
                  <a:gd name="T20" fmla="*/ 12 w 37"/>
                  <a:gd name="T2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7" h="37">
                    <a:moveTo>
                      <a:pt x="12" y="0"/>
                    </a:moveTo>
                    <a:cubicBezTo>
                      <a:pt x="15" y="0"/>
                      <a:pt x="17" y="0"/>
                      <a:pt x="20" y="0"/>
                    </a:cubicBezTo>
                    <a:cubicBezTo>
                      <a:pt x="24" y="0"/>
                      <a:pt x="28" y="2"/>
                      <a:pt x="31" y="5"/>
                    </a:cubicBezTo>
                    <a:cubicBezTo>
                      <a:pt x="35" y="9"/>
                      <a:pt x="37" y="14"/>
                      <a:pt x="36" y="20"/>
                    </a:cubicBezTo>
                    <a:cubicBezTo>
                      <a:pt x="36" y="28"/>
                      <a:pt x="30" y="34"/>
                      <a:pt x="22" y="36"/>
                    </a:cubicBezTo>
                    <a:cubicBezTo>
                      <a:pt x="13" y="37"/>
                      <a:pt x="4" y="32"/>
                      <a:pt x="1" y="23"/>
                    </a:cubicBezTo>
                    <a:cubicBezTo>
                      <a:pt x="1" y="21"/>
                      <a:pt x="0" y="19"/>
                      <a:pt x="0" y="18"/>
                    </a:cubicBezTo>
                    <a:cubicBezTo>
                      <a:pt x="0" y="13"/>
                      <a:pt x="0" y="9"/>
                      <a:pt x="0" y="4"/>
                    </a:cubicBezTo>
                    <a:cubicBezTo>
                      <a:pt x="0" y="1"/>
                      <a:pt x="2" y="0"/>
                      <a:pt x="5" y="0"/>
                    </a:cubicBezTo>
                    <a:cubicBezTo>
                      <a:pt x="7" y="0"/>
                      <a:pt x="10" y="0"/>
                      <a:pt x="12" y="0"/>
                    </a:cubicBezTo>
                    <a:cubicBezTo>
                      <a:pt x="12" y="0"/>
                      <a:pt x="12" y="0"/>
                      <a:pt x="12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  <p:sp>
            <p:nvSpPr>
              <p:cNvPr id="275" name="Freeform 18"/>
              <p:cNvSpPr>
                <a:spLocks noEditPoints="1"/>
              </p:cNvSpPr>
              <p:nvPr/>
            </p:nvSpPr>
            <p:spPr bwMode="auto">
              <a:xfrm>
                <a:off x="1252" y="2911"/>
                <a:ext cx="89" cy="90"/>
              </a:xfrm>
              <a:custGeom>
                <a:avLst/>
                <a:gdLst>
                  <a:gd name="T0" fmla="*/ 12 w 37"/>
                  <a:gd name="T1" fmla="*/ 37 h 37"/>
                  <a:gd name="T2" fmla="*/ 5 w 37"/>
                  <a:gd name="T3" fmla="*/ 37 h 37"/>
                  <a:gd name="T4" fmla="*/ 0 w 37"/>
                  <a:gd name="T5" fmla="*/ 32 h 37"/>
                  <a:gd name="T6" fmla="*/ 0 w 37"/>
                  <a:gd name="T7" fmla="*/ 19 h 37"/>
                  <a:gd name="T8" fmla="*/ 8 w 37"/>
                  <a:gd name="T9" fmla="*/ 4 h 37"/>
                  <a:gd name="T10" fmla="*/ 21 w 37"/>
                  <a:gd name="T11" fmla="*/ 1 h 37"/>
                  <a:gd name="T12" fmla="*/ 35 w 37"/>
                  <a:gd name="T13" fmla="*/ 12 h 37"/>
                  <a:gd name="T14" fmla="*/ 34 w 37"/>
                  <a:gd name="T15" fmla="*/ 28 h 37"/>
                  <a:gd name="T16" fmla="*/ 22 w 37"/>
                  <a:gd name="T17" fmla="*/ 36 h 37"/>
                  <a:gd name="T18" fmla="*/ 18 w 37"/>
                  <a:gd name="T19" fmla="*/ 37 h 37"/>
                  <a:gd name="T20" fmla="*/ 12 w 37"/>
                  <a:gd name="T21" fmla="*/ 37 h 37"/>
                  <a:gd name="T22" fmla="*/ 7 w 37"/>
                  <a:gd name="T23" fmla="*/ 31 h 37"/>
                  <a:gd name="T24" fmla="*/ 7 w 37"/>
                  <a:gd name="T25" fmla="*/ 31 h 37"/>
                  <a:gd name="T26" fmla="*/ 18 w 37"/>
                  <a:gd name="T27" fmla="*/ 31 h 37"/>
                  <a:gd name="T28" fmla="*/ 30 w 37"/>
                  <a:gd name="T29" fmla="*/ 17 h 37"/>
                  <a:gd name="T30" fmla="*/ 16 w 37"/>
                  <a:gd name="T31" fmla="*/ 7 h 37"/>
                  <a:gd name="T32" fmla="*/ 7 w 37"/>
                  <a:gd name="T33" fmla="*/ 19 h 37"/>
                  <a:gd name="T34" fmla="*/ 7 w 37"/>
                  <a:gd name="T35" fmla="*/ 29 h 37"/>
                  <a:gd name="T36" fmla="*/ 7 w 37"/>
                  <a:gd name="T37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37" h="37">
                    <a:moveTo>
                      <a:pt x="12" y="37"/>
                    </a:moveTo>
                    <a:cubicBezTo>
                      <a:pt x="10" y="37"/>
                      <a:pt x="7" y="37"/>
                      <a:pt x="5" y="37"/>
                    </a:cubicBezTo>
                    <a:cubicBezTo>
                      <a:pt x="2" y="37"/>
                      <a:pt x="0" y="35"/>
                      <a:pt x="0" y="32"/>
                    </a:cubicBezTo>
                    <a:cubicBezTo>
                      <a:pt x="0" y="28"/>
                      <a:pt x="0" y="23"/>
                      <a:pt x="0" y="19"/>
                    </a:cubicBezTo>
                    <a:cubicBezTo>
                      <a:pt x="1" y="13"/>
                      <a:pt x="3" y="8"/>
                      <a:pt x="8" y="4"/>
                    </a:cubicBezTo>
                    <a:cubicBezTo>
                      <a:pt x="12" y="1"/>
                      <a:pt x="17" y="0"/>
                      <a:pt x="21" y="1"/>
                    </a:cubicBezTo>
                    <a:cubicBezTo>
                      <a:pt x="28" y="2"/>
                      <a:pt x="32" y="6"/>
                      <a:pt x="35" y="12"/>
                    </a:cubicBezTo>
                    <a:cubicBezTo>
                      <a:pt x="37" y="17"/>
                      <a:pt x="37" y="23"/>
                      <a:pt x="34" y="28"/>
                    </a:cubicBezTo>
                    <a:cubicBezTo>
                      <a:pt x="32" y="32"/>
                      <a:pt x="28" y="35"/>
                      <a:pt x="22" y="36"/>
                    </a:cubicBezTo>
                    <a:cubicBezTo>
                      <a:pt x="21" y="37"/>
                      <a:pt x="20" y="37"/>
                      <a:pt x="18" y="37"/>
                    </a:cubicBezTo>
                    <a:cubicBezTo>
                      <a:pt x="16" y="37"/>
                      <a:pt x="14" y="37"/>
                      <a:pt x="12" y="37"/>
                    </a:cubicBezTo>
                    <a:close/>
                    <a:moveTo>
                      <a:pt x="7" y="31"/>
                    </a:moveTo>
                    <a:cubicBezTo>
                      <a:pt x="7" y="31"/>
                      <a:pt x="7" y="31"/>
                      <a:pt x="7" y="31"/>
                    </a:cubicBezTo>
                    <a:cubicBezTo>
                      <a:pt x="11" y="31"/>
                      <a:pt x="15" y="31"/>
                      <a:pt x="18" y="31"/>
                    </a:cubicBezTo>
                    <a:cubicBezTo>
                      <a:pt x="26" y="30"/>
                      <a:pt x="31" y="24"/>
                      <a:pt x="30" y="17"/>
                    </a:cubicBezTo>
                    <a:cubicBezTo>
                      <a:pt x="29" y="10"/>
                      <a:pt x="23" y="6"/>
                      <a:pt x="16" y="7"/>
                    </a:cubicBezTo>
                    <a:cubicBezTo>
                      <a:pt x="11" y="8"/>
                      <a:pt x="7" y="13"/>
                      <a:pt x="7" y="19"/>
                    </a:cubicBezTo>
                    <a:cubicBezTo>
                      <a:pt x="7" y="22"/>
                      <a:pt x="7" y="26"/>
                      <a:pt x="7" y="29"/>
                    </a:cubicBezTo>
                    <a:cubicBezTo>
                      <a:pt x="7" y="29"/>
                      <a:pt x="7" y="30"/>
                      <a:pt x="7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350"/>
              </a:p>
            </p:txBody>
          </p:sp>
        </p:grpSp>
      </p:grpSp>
      <p:sp>
        <p:nvSpPr>
          <p:cNvPr id="319" name="椭圆 318"/>
          <p:cNvSpPr/>
          <p:nvPr/>
        </p:nvSpPr>
        <p:spPr>
          <a:xfrm>
            <a:off x="7731556" y="2764048"/>
            <a:ext cx="461534" cy="461534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D</a:t>
            </a:r>
            <a:endParaRPr lang="zh-CN" altLang="en-US" sz="1400" spc="6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12B542FA-D7BD-4222-BE1A-78351FE45BC0}"/>
              </a:ext>
            </a:extLst>
          </p:cNvPr>
          <p:cNvGrpSpPr/>
          <p:nvPr/>
        </p:nvGrpSpPr>
        <p:grpSpPr>
          <a:xfrm>
            <a:off x="2627022" y="1515800"/>
            <a:ext cx="1384480" cy="543447"/>
            <a:chOff x="2627022" y="1515800"/>
            <a:chExt cx="1384480" cy="543447"/>
          </a:xfrm>
        </p:grpSpPr>
        <p:sp>
          <p:nvSpPr>
            <p:cNvPr id="76" name="TextBox 38">
              <a:extLst>
                <a:ext uri="{FF2B5EF4-FFF2-40B4-BE49-F238E27FC236}">
                  <a16:creationId xmlns:a16="http://schemas.microsoft.com/office/drawing/2014/main" xmlns="" id="{244F67D0-5E90-4FDE-8CCD-35F8949B07B2}"/>
                </a:ext>
              </a:extLst>
            </p:cNvPr>
            <p:cNvSpPr txBox="1"/>
            <p:nvPr/>
          </p:nvSpPr>
          <p:spPr>
            <a:xfrm>
              <a:off x="2627022" y="1721526"/>
              <a:ext cx="1384480" cy="337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defRPr>
              </a:lvl1pPr>
            </a:lstStyle>
            <a:p>
              <a:pPr algn="l">
                <a:lnSpc>
                  <a:spcPts val="1400"/>
                </a:lnSpc>
              </a:pPr>
              <a:r>
                <a:rPr lang="en-US" altLang="zh-CN" sz="5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  <a:sym typeface="Lato"/>
                </a:rPr>
                <a:t>The activities of a company with buying and selling a product or service. </a:t>
              </a:r>
              <a:endParaRPr lang="zh-CN" altLang="en-US" sz="500" dirty="0">
                <a:solidFill>
                  <a:schemeClr val="bg1"/>
                </a:solidFill>
              </a:endParaRPr>
            </a:p>
          </p:txBody>
        </p:sp>
        <p:sp>
          <p:nvSpPr>
            <p:cNvPr id="77" name="TextBox 39">
              <a:extLst>
                <a:ext uri="{FF2B5EF4-FFF2-40B4-BE49-F238E27FC236}">
                  <a16:creationId xmlns:a16="http://schemas.microsoft.com/office/drawing/2014/main" xmlns="" id="{D89C15DB-A4EC-4FCC-85E8-B447104034A2}"/>
                </a:ext>
              </a:extLst>
            </p:cNvPr>
            <p:cNvSpPr txBox="1"/>
            <p:nvPr/>
          </p:nvSpPr>
          <p:spPr>
            <a:xfrm>
              <a:off x="2627022" y="1515800"/>
              <a:ext cx="750205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zh-CN"/>
              </a:defPPr>
              <a:lvl1pPr>
                <a:defRPr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+mj-lt"/>
                </a:defRPr>
              </a:lvl1pPr>
            </a:lstStyle>
            <a:p>
              <a:r>
                <a:rPr lang="zh-CN" altLang="en-US" sz="1200" kern="2000" dirty="0">
                  <a:solidFill>
                    <a:schemeClr val="bg1"/>
                  </a:solidFill>
                  <a:effectLst>
                    <a:glow rad="88900">
                      <a:srgbClr val="5291C0">
                        <a:alpha val="38000"/>
                      </a:srgb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填 写 标 题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3A17F8C2-B69E-4F8A-8929-BE2D56FBE5E9}"/>
              </a:ext>
            </a:extLst>
          </p:cNvPr>
          <p:cNvGrpSpPr/>
          <p:nvPr/>
        </p:nvGrpSpPr>
        <p:grpSpPr>
          <a:xfrm>
            <a:off x="4973085" y="4070200"/>
            <a:ext cx="1401695" cy="560730"/>
            <a:chOff x="4973085" y="4070200"/>
            <a:chExt cx="1401695" cy="560730"/>
          </a:xfrm>
        </p:grpSpPr>
        <p:sp>
          <p:nvSpPr>
            <p:cNvPr id="78" name="TextBox 38">
              <a:extLst>
                <a:ext uri="{FF2B5EF4-FFF2-40B4-BE49-F238E27FC236}">
                  <a16:creationId xmlns:a16="http://schemas.microsoft.com/office/drawing/2014/main" xmlns="" id="{0FB90EFA-79EA-4D2F-A896-2A5F352A4B54}"/>
                </a:ext>
              </a:extLst>
            </p:cNvPr>
            <p:cNvSpPr txBox="1"/>
            <p:nvPr/>
          </p:nvSpPr>
          <p:spPr>
            <a:xfrm>
              <a:off x="4990300" y="4293209"/>
              <a:ext cx="1384480" cy="337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defRPr>
              </a:lvl1pPr>
            </a:lstStyle>
            <a:p>
              <a:pPr algn="l">
                <a:lnSpc>
                  <a:spcPts val="1400"/>
                </a:lnSpc>
              </a:pPr>
              <a:r>
                <a:rPr lang="en-US" altLang="zh-CN" sz="5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  <a:sym typeface="Lato"/>
                </a:rPr>
                <a:t>The activities of a company with buying and selling a product or service. </a:t>
              </a:r>
              <a:endParaRPr lang="zh-CN" altLang="en-US" sz="500" dirty="0">
                <a:solidFill>
                  <a:schemeClr val="bg1"/>
                </a:solidFill>
              </a:endParaRPr>
            </a:p>
          </p:txBody>
        </p:sp>
        <p:sp>
          <p:nvSpPr>
            <p:cNvPr id="82" name="TextBox 39">
              <a:extLst>
                <a:ext uri="{FF2B5EF4-FFF2-40B4-BE49-F238E27FC236}">
                  <a16:creationId xmlns:a16="http://schemas.microsoft.com/office/drawing/2014/main" xmlns="" id="{AFA3395D-79F6-41B7-A8F7-1E06F51DB44E}"/>
                </a:ext>
              </a:extLst>
            </p:cNvPr>
            <p:cNvSpPr txBox="1"/>
            <p:nvPr/>
          </p:nvSpPr>
          <p:spPr>
            <a:xfrm>
              <a:off x="4973085" y="4070200"/>
              <a:ext cx="750205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zh-CN"/>
              </a:defPPr>
              <a:lvl1pPr>
                <a:defRPr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+mj-lt"/>
                </a:defRPr>
              </a:lvl1pPr>
            </a:lstStyle>
            <a:p>
              <a:r>
                <a:rPr lang="zh-CN" altLang="en-US" sz="1200" kern="2000" dirty="0">
                  <a:solidFill>
                    <a:schemeClr val="bg1"/>
                  </a:solidFill>
                  <a:effectLst>
                    <a:glow rad="88900">
                      <a:srgbClr val="5291C0">
                        <a:alpha val="38000"/>
                      </a:srgb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填 写 标 题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36BA64BD-A935-4E14-933F-45EA32A87BE1}"/>
              </a:ext>
            </a:extLst>
          </p:cNvPr>
          <p:cNvGrpSpPr/>
          <p:nvPr/>
        </p:nvGrpSpPr>
        <p:grpSpPr>
          <a:xfrm>
            <a:off x="7240417" y="1467533"/>
            <a:ext cx="1401695" cy="560730"/>
            <a:chOff x="7240417" y="1467533"/>
            <a:chExt cx="1401695" cy="560730"/>
          </a:xfrm>
        </p:grpSpPr>
        <p:sp>
          <p:nvSpPr>
            <p:cNvPr id="83" name="TextBox 38">
              <a:extLst>
                <a:ext uri="{FF2B5EF4-FFF2-40B4-BE49-F238E27FC236}">
                  <a16:creationId xmlns:a16="http://schemas.microsoft.com/office/drawing/2014/main" xmlns="" id="{694D4562-B737-4E9B-8436-A6F44DF614FA}"/>
                </a:ext>
              </a:extLst>
            </p:cNvPr>
            <p:cNvSpPr txBox="1"/>
            <p:nvPr/>
          </p:nvSpPr>
          <p:spPr>
            <a:xfrm>
              <a:off x="7257632" y="1690542"/>
              <a:ext cx="1384480" cy="33772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 algn="just">
                <a:lnSpc>
                  <a:spcPct val="130000"/>
                </a:lnSpc>
                <a:defRPr sz="110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ea"/>
                </a:defRPr>
              </a:lvl1pPr>
            </a:lstStyle>
            <a:p>
              <a:pPr algn="l">
                <a:lnSpc>
                  <a:spcPts val="1400"/>
                </a:lnSpc>
              </a:pPr>
              <a:r>
                <a:rPr lang="en-US" altLang="zh-CN" sz="500" dirty="0">
                  <a:solidFill>
                    <a:schemeClr val="bg1"/>
                  </a:solidFill>
                  <a:latin typeface="Arial Unicode MS" panose="020B0604020202020204" pitchFamily="34" charset="-122"/>
                  <a:ea typeface="Arial Unicode MS" panose="020B0604020202020204" pitchFamily="34" charset="-122"/>
                  <a:cs typeface="Arial Unicode MS" panose="020B0604020202020204" pitchFamily="34" charset="-122"/>
                  <a:sym typeface="Lato"/>
                </a:rPr>
                <a:t>The activities of a company with buying and selling a product or service. </a:t>
              </a:r>
              <a:endParaRPr lang="zh-CN" altLang="en-US" sz="500" dirty="0">
                <a:solidFill>
                  <a:schemeClr val="bg1"/>
                </a:solidFill>
              </a:endParaRPr>
            </a:p>
          </p:txBody>
        </p:sp>
        <p:sp>
          <p:nvSpPr>
            <p:cNvPr id="84" name="TextBox 39">
              <a:extLst>
                <a:ext uri="{FF2B5EF4-FFF2-40B4-BE49-F238E27FC236}">
                  <a16:creationId xmlns:a16="http://schemas.microsoft.com/office/drawing/2014/main" xmlns="" id="{A07CBA47-A768-4467-97D6-B1BDC54769A0}"/>
                </a:ext>
              </a:extLst>
            </p:cNvPr>
            <p:cNvSpPr txBox="1"/>
            <p:nvPr/>
          </p:nvSpPr>
          <p:spPr>
            <a:xfrm>
              <a:off x="7240417" y="1467533"/>
              <a:ext cx="750205" cy="184666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zh-CN"/>
              </a:defPPr>
              <a:lvl1pPr>
                <a:defRPr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+mj-lt"/>
                </a:defRPr>
              </a:lvl1pPr>
            </a:lstStyle>
            <a:p>
              <a:r>
                <a:rPr lang="zh-CN" altLang="en-US" sz="1200" kern="2000" dirty="0">
                  <a:solidFill>
                    <a:schemeClr val="bg1"/>
                  </a:solidFill>
                  <a:effectLst>
                    <a:glow rad="88900">
                      <a:srgbClr val="5291C0">
                        <a:alpha val="38000"/>
                      </a:srgb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填 写 标 题</a:t>
              </a:r>
            </a:p>
          </p:txBody>
        </p:sp>
      </p:grpSp>
      <p:sp>
        <p:nvSpPr>
          <p:cNvPr id="85" name="文本框 84">
            <a:extLst>
              <a:ext uri="{FF2B5EF4-FFF2-40B4-BE49-F238E27FC236}">
                <a16:creationId xmlns:a16="http://schemas.microsoft.com/office/drawing/2014/main" xmlns="" id="{0F679DE3-DDE2-4032-A4F0-1EE7FB1477AC}"/>
              </a:ext>
            </a:extLst>
          </p:cNvPr>
          <p:cNvSpPr txBox="1"/>
          <p:nvPr/>
        </p:nvSpPr>
        <p:spPr>
          <a:xfrm>
            <a:off x="4245160" y="2825448"/>
            <a:ext cx="745925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1200" kern="2000" dirty="0">
              <a:solidFill>
                <a:schemeClr val="bg1"/>
              </a:solidFill>
              <a:effectLst>
                <a:glow rad="88900">
                  <a:srgbClr val="5291C0">
                    <a:alpha val="38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文本框 85">
            <a:extLst>
              <a:ext uri="{FF2B5EF4-FFF2-40B4-BE49-F238E27FC236}">
                <a16:creationId xmlns:a16="http://schemas.microsoft.com/office/drawing/2014/main" xmlns="" id="{06B79D07-9EA6-4AAD-A98A-7CAF85DA548D}"/>
              </a:ext>
            </a:extLst>
          </p:cNvPr>
          <p:cNvSpPr txBox="1"/>
          <p:nvPr/>
        </p:nvSpPr>
        <p:spPr>
          <a:xfrm>
            <a:off x="6536117" y="2825448"/>
            <a:ext cx="745925" cy="336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关键词</a:t>
            </a:r>
            <a:endParaRPr lang="en-US" altLang="zh-CN" sz="1200" kern="2000" dirty="0">
              <a:solidFill>
                <a:schemeClr val="bg1"/>
              </a:solidFill>
              <a:effectLst>
                <a:glow rad="88900">
                  <a:srgbClr val="5291C0">
                    <a:alpha val="38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E6738412-6CE4-40B6-8B93-5CBEFEE1E3B4}"/>
              </a:ext>
            </a:extLst>
          </p:cNvPr>
          <p:cNvGrpSpPr/>
          <p:nvPr/>
        </p:nvGrpSpPr>
        <p:grpSpPr>
          <a:xfrm>
            <a:off x="2067784" y="1467533"/>
            <a:ext cx="465866" cy="465866"/>
            <a:chOff x="2067784" y="1467533"/>
            <a:chExt cx="465866" cy="465866"/>
          </a:xfrm>
        </p:grpSpPr>
        <p:sp>
          <p:nvSpPr>
            <p:cNvPr id="320" name="椭圆 319"/>
            <p:cNvSpPr/>
            <p:nvPr/>
          </p:nvSpPr>
          <p:spPr>
            <a:xfrm>
              <a:off x="2067784" y="1467533"/>
              <a:ext cx="465866" cy="465866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111" name="椭圆 45">
              <a:extLst>
                <a:ext uri="{FF2B5EF4-FFF2-40B4-BE49-F238E27FC236}">
                  <a16:creationId xmlns:a16="http://schemas.microsoft.com/office/drawing/2014/main" xmlns="" id="{24DF5B1C-3461-4647-9014-887DBE160CAD}"/>
                </a:ext>
              </a:extLst>
            </p:cNvPr>
            <p:cNvSpPr/>
            <p:nvPr/>
          </p:nvSpPr>
          <p:spPr>
            <a:xfrm>
              <a:off x="2192562" y="1552163"/>
              <a:ext cx="216312" cy="258276"/>
            </a:xfrm>
            <a:custGeom>
              <a:avLst/>
              <a:gdLst>
                <a:gd name="connsiteX0" fmla="*/ 206816 w 281869"/>
                <a:gd name="connsiteY0" fmla="*/ 79120 h 336550"/>
                <a:gd name="connsiteX1" fmla="*/ 201524 w 281869"/>
                <a:gd name="connsiteY1" fmla="*/ 85782 h 336550"/>
                <a:gd name="connsiteX2" fmla="*/ 201524 w 281869"/>
                <a:gd name="connsiteY2" fmla="*/ 92444 h 336550"/>
                <a:gd name="connsiteX3" fmla="*/ 205493 w 281869"/>
                <a:gd name="connsiteY3" fmla="*/ 96441 h 336550"/>
                <a:gd name="connsiteX4" fmla="*/ 198878 w 281869"/>
                <a:gd name="connsiteY4" fmla="*/ 133748 h 336550"/>
                <a:gd name="connsiteX5" fmla="*/ 198878 w 281869"/>
                <a:gd name="connsiteY5" fmla="*/ 137745 h 336550"/>
                <a:gd name="connsiteX6" fmla="*/ 206816 w 281869"/>
                <a:gd name="connsiteY6" fmla="*/ 149736 h 336550"/>
                <a:gd name="connsiteX7" fmla="*/ 213430 w 281869"/>
                <a:gd name="connsiteY7" fmla="*/ 149736 h 336550"/>
                <a:gd name="connsiteX8" fmla="*/ 221368 w 281869"/>
                <a:gd name="connsiteY8" fmla="*/ 137745 h 336550"/>
                <a:gd name="connsiteX9" fmla="*/ 221368 w 281869"/>
                <a:gd name="connsiteY9" fmla="*/ 133748 h 336550"/>
                <a:gd name="connsiteX10" fmla="*/ 214753 w 281869"/>
                <a:gd name="connsiteY10" fmla="*/ 96441 h 336550"/>
                <a:gd name="connsiteX11" fmla="*/ 220045 w 281869"/>
                <a:gd name="connsiteY11" fmla="*/ 92444 h 336550"/>
                <a:gd name="connsiteX12" fmla="*/ 220045 w 281869"/>
                <a:gd name="connsiteY12" fmla="*/ 85782 h 336550"/>
                <a:gd name="connsiteX13" fmla="*/ 213430 w 281869"/>
                <a:gd name="connsiteY13" fmla="*/ 79120 h 336550"/>
                <a:gd name="connsiteX14" fmla="*/ 206816 w 281869"/>
                <a:gd name="connsiteY14" fmla="*/ 79120 h 336550"/>
                <a:gd name="connsiteX15" fmla="*/ 68439 w 281869"/>
                <a:gd name="connsiteY15" fmla="*/ 79120 h 336550"/>
                <a:gd name="connsiteX16" fmla="*/ 61824 w 281869"/>
                <a:gd name="connsiteY16" fmla="*/ 85782 h 336550"/>
                <a:gd name="connsiteX17" fmla="*/ 61824 w 281869"/>
                <a:gd name="connsiteY17" fmla="*/ 92444 h 336550"/>
                <a:gd name="connsiteX18" fmla="*/ 67116 w 281869"/>
                <a:gd name="connsiteY18" fmla="*/ 96441 h 336550"/>
                <a:gd name="connsiteX19" fmla="*/ 60501 w 281869"/>
                <a:gd name="connsiteY19" fmla="*/ 133748 h 336550"/>
                <a:gd name="connsiteX20" fmla="*/ 60501 w 281869"/>
                <a:gd name="connsiteY20" fmla="*/ 137745 h 336550"/>
                <a:gd name="connsiteX21" fmla="*/ 68439 w 281869"/>
                <a:gd name="connsiteY21" fmla="*/ 149736 h 336550"/>
                <a:gd name="connsiteX22" fmla="*/ 75053 w 281869"/>
                <a:gd name="connsiteY22" fmla="*/ 149736 h 336550"/>
                <a:gd name="connsiteX23" fmla="*/ 82991 w 281869"/>
                <a:gd name="connsiteY23" fmla="*/ 137745 h 336550"/>
                <a:gd name="connsiteX24" fmla="*/ 82991 w 281869"/>
                <a:gd name="connsiteY24" fmla="*/ 133748 h 336550"/>
                <a:gd name="connsiteX25" fmla="*/ 76376 w 281869"/>
                <a:gd name="connsiteY25" fmla="*/ 96441 h 336550"/>
                <a:gd name="connsiteX26" fmla="*/ 80345 w 281869"/>
                <a:gd name="connsiteY26" fmla="*/ 92444 h 336550"/>
                <a:gd name="connsiteX27" fmla="*/ 80345 w 281869"/>
                <a:gd name="connsiteY27" fmla="*/ 85782 h 336550"/>
                <a:gd name="connsiteX28" fmla="*/ 75053 w 281869"/>
                <a:gd name="connsiteY28" fmla="*/ 79120 h 336550"/>
                <a:gd name="connsiteX29" fmla="*/ 68439 w 281869"/>
                <a:gd name="connsiteY29" fmla="*/ 79120 h 336550"/>
                <a:gd name="connsiteX30" fmla="*/ 21218 w 281869"/>
                <a:gd name="connsiteY30" fmla="*/ 69850 h 336550"/>
                <a:gd name="connsiteX31" fmla="*/ 121201 w 281869"/>
                <a:gd name="connsiteY31" fmla="*/ 69850 h 336550"/>
                <a:gd name="connsiteX32" fmla="*/ 135672 w 281869"/>
                <a:gd name="connsiteY32" fmla="*/ 83053 h 336550"/>
                <a:gd name="connsiteX33" fmla="*/ 140934 w 281869"/>
                <a:gd name="connsiteY33" fmla="*/ 113420 h 336550"/>
                <a:gd name="connsiteX34" fmla="*/ 146197 w 281869"/>
                <a:gd name="connsiteY34" fmla="*/ 83053 h 336550"/>
                <a:gd name="connsiteX35" fmla="*/ 160668 w 281869"/>
                <a:gd name="connsiteY35" fmla="*/ 69850 h 336550"/>
                <a:gd name="connsiteX36" fmla="*/ 260651 w 281869"/>
                <a:gd name="connsiteY36" fmla="*/ 69850 h 336550"/>
                <a:gd name="connsiteX37" fmla="*/ 275123 w 281869"/>
                <a:gd name="connsiteY37" fmla="*/ 83053 h 336550"/>
                <a:gd name="connsiteX38" fmla="*/ 281700 w 281869"/>
                <a:gd name="connsiteY38" fmla="*/ 196599 h 336550"/>
                <a:gd name="connsiteX39" fmla="*/ 269860 w 281869"/>
                <a:gd name="connsiteY39" fmla="*/ 211122 h 336550"/>
                <a:gd name="connsiteX40" fmla="*/ 254073 w 281869"/>
                <a:gd name="connsiteY40" fmla="*/ 199239 h 336550"/>
                <a:gd name="connsiteX41" fmla="*/ 250127 w 281869"/>
                <a:gd name="connsiteY41" fmla="*/ 125303 h 336550"/>
                <a:gd name="connsiteX42" fmla="*/ 248811 w 281869"/>
                <a:gd name="connsiteY42" fmla="*/ 319386 h 336550"/>
                <a:gd name="connsiteX43" fmla="*/ 231709 w 281869"/>
                <a:gd name="connsiteY43" fmla="*/ 336550 h 336550"/>
                <a:gd name="connsiteX44" fmla="*/ 215922 w 281869"/>
                <a:gd name="connsiteY44" fmla="*/ 319386 h 336550"/>
                <a:gd name="connsiteX45" fmla="*/ 215922 w 281869"/>
                <a:gd name="connsiteY45" fmla="*/ 213762 h 336550"/>
                <a:gd name="connsiteX46" fmla="*/ 210660 w 281869"/>
                <a:gd name="connsiteY46" fmla="*/ 208481 h 336550"/>
                <a:gd name="connsiteX47" fmla="*/ 204082 w 281869"/>
                <a:gd name="connsiteY47" fmla="*/ 213762 h 336550"/>
                <a:gd name="connsiteX48" fmla="*/ 204082 w 281869"/>
                <a:gd name="connsiteY48" fmla="*/ 319386 h 336550"/>
                <a:gd name="connsiteX49" fmla="*/ 186979 w 281869"/>
                <a:gd name="connsiteY49" fmla="*/ 336550 h 336550"/>
                <a:gd name="connsiteX50" fmla="*/ 171193 w 281869"/>
                <a:gd name="connsiteY50" fmla="*/ 319386 h 336550"/>
                <a:gd name="connsiteX51" fmla="*/ 171193 w 281869"/>
                <a:gd name="connsiteY51" fmla="*/ 121342 h 336550"/>
                <a:gd name="connsiteX52" fmla="*/ 155406 w 281869"/>
                <a:gd name="connsiteY52" fmla="*/ 199239 h 336550"/>
                <a:gd name="connsiteX53" fmla="*/ 140934 w 281869"/>
                <a:gd name="connsiteY53" fmla="*/ 211122 h 336550"/>
                <a:gd name="connsiteX54" fmla="*/ 126463 w 281869"/>
                <a:gd name="connsiteY54" fmla="*/ 199239 h 336550"/>
                <a:gd name="connsiteX55" fmla="*/ 110676 w 281869"/>
                <a:gd name="connsiteY55" fmla="*/ 125303 h 336550"/>
                <a:gd name="connsiteX56" fmla="*/ 110676 w 281869"/>
                <a:gd name="connsiteY56" fmla="*/ 319386 h 336550"/>
                <a:gd name="connsiteX57" fmla="*/ 93574 w 281869"/>
                <a:gd name="connsiteY57" fmla="*/ 336550 h 336550"/>
                <a:gd name="connsiteX58" fmla="*/ 77787 w 281869"/>
                <a:gd name="connsiteY58" fmla="*/ 319386 h 336550"/>
                <a:gd name="connsiteX59" fmla="*/ 77787 w 281869"/>
                <a:gd name="connsiteY59" fmla="*/ 213762 h 336550"/>
                <a:gd name="connsiteX60" fmla="*/ 71209 w 281869"/>
                <a:gd name="connsiteY60" fmla="*/ 208481 h 336550"/>
                <a:gd name="connsiteX61" fmla="*/ 65947 w 281869"/>
                <a:gd name="connsiteY61" fmla="*/ 213762 h 336550"/>
                <a:gd name="connsiteX62" fmla="*/ 65947 w 281869"/>
                <a:gd name="connsiteY62" fmla="*/ 319386 h 336550"/>
                <a:gd name="connsiteX63" fmla="*/ 48845 w 281869"/>
                <a:gd name="connsiteY63" fmla="*/ 336550 h 336550"/>
                <a:gd name="connsiteX64" fmla="*/ 33058 w 281869"/>
                <a:gd name="connsiteY64" fmla="*/ 319386 h 336550"/>
                <a:gd name="connsiteX65" fmla="*/ 33058 w 281869"/>
                <a:gd name="connsiteY65" fmla="*/ 121342 h 336550"/>
                <a:gd name="connsiteX66" fmla="*/ 27796 w 281869"/>
                <a:gd name="connsiteY66" fmla="*/ 199239 h 336550"/>
                <a:gd name="connsiteX67" fmla="*/ 12009 w 281869"/>
                <a:gd name="connsiteY67" fmla="*/ 211122 h 336550"/>
                <a:gd name="connsiteX68" fmla="*/ 169 w 281869"/>
                <a:gd name="connsiteY68" fmla="*/ 196599 h 336550"/>
                <a:gd name="connsiteX69" fmla="*/ 6746 w 281869"/>
                <a:gd name="connsiteY69" fmla="*/ 83053 h 336550"/>
                <a:gd name="connsiteX70" fmla="*/ 21218 w 281869"/>
                <a:gd name="connsiteY70" fmla="*/ 69850 h 336550"/>
                <a:gd name="connsiteX71" fmla="*/ 210785 w 281869"/>
                <a:gd name="connsiteY71" fmla="*/ 0 h 336550"/>
                <a:gd name="connsiteX72" fmla="*/ 241742 w 281869"/>
                <a:gd name="connsiteY72" fmla="*/ 30163 h 336550"/>
                <a:gd name="connsiteX73" fmla="*/ 210785 w 281869"/>
                <a:gd name="connsiteY73" fmla="*/ 60326 h 336550"/>
                <a:gd name="connsiteX74" fmla="*/ 179828 w 281869"/>
                <a:gd name="connsiteY74" fmla="*/ 30163 h 336550"/>
                <a:gd name="connsiteX75" fmla="*/ 210785 w 281869"/>
                <a:gd name="connsiteY75" fmla="*/ 0 h 336550"/>
                <a:gd name="connsiteX76" fmla="*/ 71085 w 281869"/>
                <a:gd name="connsiteY76" fmla="*/ 0 h 336550"/>
                <a:gd name="connsiteX77" fmla="*/ 102042 w 281869"/>
                <a:gd name="connsiteY77" fmla="*/ 30163 h 336550"/>
                <a:gd name="connsiteX78" fmla="*/ 71085 w 281869"/>
                <a:gd name="connsiteY78" fmla="*/ 60326 h 336550"/>
                <a:gd name="connsiteX79" fmla="*/ 40128 w 281869"/>
                <a:gd name="connsiteY79" fmla="*/ 30163 h 336550"/>
                <a:gd name="connsiteX80" fmla="*/ 71085 w 281869"/>
                <a:gd name="connsiteY80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281869" h="336550">
                  <a:moveTo>
                    <a:pt x="206816" y="79120"/>
                  </a:moveTo>
                  <a:cubicBezTo>
                    <a:pt x="206816" y="79120"/>
                    <a:pt x="206816" y="79120"/>
                    <a:pt x="201524" y="85782"/>
                  </a:cubicBezTo>
                  <a:cubicBezTo>
                    <a:pt x="198878" y="88447"/>
                    <a:pt x="198878" y="89779"/>
                    <a:pt x="201524" y="92444"/>
                  </a:cubicBezTo>
                  <a:cubicBezTo>
                    <a:pt x="201524" y="92444"/>
                    <a:pt x="201524" y="92444"/>
                    <a:pt x="205493" y="96441"/>
                  </a:cubicBezTo>
                  <a:cubicBezTo>
                    <a:pt x="205493" y="96441"/>
                    <a:pt x="205493" y="96441"/>
                    <a:pt x="198878" y="133748"/>
                  </a:cubicBezTo>
                  <a:cubicBezTo>
                    <a:pt x="198878" y="135080"/>
                    <a:pt x="198878" y="136413"/>
                    <a:pt x="198878" y="137745"/>
                  </a:cubicBezTo>
                  <a:cubicBezTo>
                    <a:pt x="198878" y="137745"/>
                    <a:pt x="198878" y="137745"/>
                    <a:pt x="206816" y="149736"/>
                  </a:cubicBezTo>
                  <a:cubicBezTo>
                    <a:pt x="208139" y="152401"/>
                    <a:pt x="212107" y="152401"/>
                    <a:pt x="213430" y="149736"/>
                  </a:cubicBezTo>
                  <a:cubicBezTo>
                    <a:pt x="213430" y="149736"/>
                    <a:pt x="213430" y="149736"/>
                    <a:pt x="221368" y="137745"/>
                  </a:cubicBezTo>
                  <a:cubicBezTo>
                    <a:pt x="222691" y="136413"/>
                    <a:pt x="222691" y="135080"/>
                    <a:pt x="221368" y="133748"/>
                  </a:cubicBezTo>
                  <a:cubicBezTo>
                    <a:pt x="221368" y="133748"/>
                    <a:pt x="221368" y="133748"/>
                    <a:pt x="214753" y="96441"/>
                  </a:cubicBezTo>
                  <a:cubicBezTo>
                    <a:pt x="214753" y="96441"/>
                    <a:pt x="214753" y="96441"/>
                    <a:pt x="220045" y="92444"/>
                  </a:cubicBezTo>
                  <a:cubicBezTo>
                    <a:pt x="221368" y="89779"/>
                    <a:pt x="221368" y="88447"/>
                    <a:pt x="220045" y="85782"/>
                  </a:cubicBezTo>
                  <a:cubicBezTo>
                    <a:pt x="220045" y="85782"/>
                    <a:pt x="220045" y="85782"/>
                    <a:pt x="213430" y="79120"/>
                  </a:cubicBezTo>
                  <a:cubicBezTo>
                    <a:pt x="212107" y="77788"/>
                    <a:pt x="209462" y="77788"/>
                    <a:pt x="206816" y="79120"/>
                  </a:cubicBezTo>
                  <a:close/>
                  <a:moveTo>
                    <a:pt x="68439" y="79120"/>
                  </a:moveTo>
                  <a:cubicBezTo>
                    <a:pt x="68439" y="79120"/>
                    <a:pt x="68439" y="79120"/>
                    <a:pt x="61824" y="85782"/>
                  </a:cubicBezTo>
                  <a:cubicBezTo>
                    <a:pt x="60501" y="88447"/>
                    <a:pt x="60501" y="89779"/>
                    <a:pt x="61824" y="92444"/>
                  </a:cubicBezTo>
                  <a:cubicBezTo>
                    <a:pt x="61824" y="92444"/>
                    <a:pt x="61824" y="92444"/>
                    <a:pt x="67116" y="96441"/>
                  </a:cubicBezTo>
                  <a:cubicBezTo>
                    <a:pt x="67116" y="96441"/>
                    <a:pt x="67116" y="96441"/>
                    <a:pt x="60501" y="133748"/>
                  </a:cubicBezTo>
                  <a:cubicBezTo>
                    <a:pt x="59178" y="135080"/>
                    <a:pt x="59178" y="136413"/>
                    <a:pt x="60501" y="137745"/>
                  </a:cubicBezTo>
                  <a:cubicBezTo>
                    <a:pt x="60501" y="137745"/>
                    <a:pt x="60501" y="137745"/>
                    <a:pt x="68439" y="149736"/>
                  </a:cubicBezTo>
                  <a:cubicBezTo>
                    <a:pt x="69762" y="152401"/>
                    <a:pt x="73730" y="152401"/>
                    <a:pt x="75053" y="149736"/>
                  </a:cubicBezTo>
                  <a:cubicBezTo>
                    <a:pt x="75053" y="149736"/>
                    <a:pt x="75053" y="149736"/>
                    <a:pt x="82991" y="137745"/>
                  </a:cubicBezTo>
                  <a:cubicBezTo>
                    <a:pt x="82991" y="136413"/>
                    <a:pt x="82991" y="135080"/>
                    <a:pt x="82991" y="133748"/>
                  </a:cubicBezTo>
                  <a:cubicBezTo>
                    <a:pt x="82991" y="133748"/>
                    <a:pt x="82991" y="133748"/>
                    <a:pt x="76376" y="96441"/>
                  </a:cubicBezTo>
                  <a:cubicBezTo>
                    <a:pt x="76376" y="96441"/>
                    <a:pt x="76376" y="96441"/>
                    <a:pt x="80345" y="92444"/>
                  </a:cubicBezTo>
                  <a:cubicBezTo>
                    <a:pt x="82991" y="89779"/>
                    <a:pt x="82991" y="88447"/>
                    <a:pt x="80345" y="85782"/>
                  </a:cubicBezTo>
                  <a:cubicBezTo>
                    <a:pt x="80345" y="85782"/>
                    <a:pt x="80345" y="85782"/>
                    <a:pt x="75053" y="79120"/>
                  </a:cubicBezTo>
                  <a:cubicBezTo>
                    <a:pt x="72407" y="77788"/>
                    <a:pt x="69762" y="77788"/>
                    <a:pt x="68439" y="79120"/>
                  </a:cubicBezTo>
                  <a:close/>
                  <a:moveTo>
                    <a:pt x="21218" y="69850"/>
                  </a:moveTo>
                  <a:cubicBezTo>
                    <a:pt x="21218" y="69850"/>
                    <a:pt x="21218" y="69850"/>
                    <a:pt x="121201" y="69850"/>
                  </a:cubicBezTo>
                  <a:cubicBezTo>
                    <a:pt x="129094" y="69850"/>
                    <a:pt x="135672" y="76451"/>
                    <a:pt x="135672" y="83053"/>
                  </a:cubicBezTo>
                  <a:cubicBezTo>
                    <a:pt x="135672" y="83053"/>
                    <a:pt x="135672" y="83053"/>
                    <a:pt x="140934" y="113420"/>
                  </a:cubicBezTo>
                  <a:cubicBezTo>
                    <a:pt x="140934" y="113420"/>
                    <a:pt x="140934" y="113420"/>
                    <a:pt x="146197" y="83053"/>
                  </a:cubicBezTo>
                  <a:cubicBezTo>
                    <a:pt x="146197" y="76451"/>
                    <a:pt x="152775" y="69850"/>
                    <a:pt x="160668" y="69850"/>
                  </a:cubicBezTo>
                  <a:cubicBezTo>
                    <a:pt x="160668" y="69850"/>
                    <a:pt x="160668" y="69850"/>
                    <a:pt x="260651" y="69850"/>
                  </a:cubicBezTo>
                  <a:cubicBezTo>
                    <a:pt x="267229" y="69850"/>
                    <a:pt x="273807" y="76451"/>
                    <a:pt x="275123" y="83053"/>
                  </a:cubicBezTo>
                  <a:cubicBezTo>
                    <a:pt x="275123" y="83053"/>
                    <a:pt x="275123" y="83053"/>
                    <a:pt x="281700" y="196599"/>
                  </a:cubicBezTo>
                  <a:cubicBezTo>
                    <a:pt x="283016" y="204520"/>
                    <a:pt x="276438" y="211122"/>
                    <a:pt x="269860" y="211122"/>
                  </a:cubicBezTo>
                  <a:cubicBezTo>
                    <a:pt x="261967" y="212442"/>
                    <a:pt x="255389" y="205841"/>
                    <a:pt x="254073" y="199239"/>
                  </a:cubicBezTo>
                  <a:cubicBezTo>
                    <a:pt x="254073" y="199239"/>
                    <a:pt x="254073" y="199239"/>
                    <a:pt x="250127" y="125303"/>
                  </a:cubicBezTo>
                  <a:cubicBezTo>
                    <a:pt x="250127" y="125303"/>
                    <a:pt x="250127" y="125303"/>
                    <a:pt x="248811" y="319386"/>
                  </a:cubicBezTo>
                  <a:cubicBezTo>
                    <a:pt x="248811" y="329949"/>
                    <a:pt x="240918" y="336550"/>
                    <a:pt x="231709" y="336550"/>
                  </a:cubicBezTo>
                  <a:cubicBezTo>
                    <a:pt x="222500" y="336550"/>
                    <a:pt x="215922" y="328628"/>
                    <a:pt x="215922" y="319386"/>
                  </a:cubicBezTo>
                  <a:cubicBezTo>
                    <a:pt x="215922" y="319386"/>
                    <a:pt x="215922" y="319386"/>
                    <a:pt x="215922" y="213762"/>
                  </a:cubicBezTo>
                  <a:cubicBezTo>
                    <a:pt x="215922" y="211122"/>
                    <a:pt x="213291" y="208481"/>
                    <a:pt x="210660" y="208481"/>
                  </a:cubicBezTo>
                  <a:cubicBezTo>
                    <a:pt x="206713" y="208481"/>
                    <a:pt x="204082" y="211122"/>
                    <a:pt x="204082" y="213762"/>
                  </a:cubicBezTo>
                  <a:cubicBezTo>
                    <a:pt x="204082" y="213762"/>
                    <a:pt x="204082" y="213762"/>
                    <a:pt x="204082" y="319386"/>
                  </a:cubicBezTo>
                  <a:cubicBezTo>
                    <a:pt x="204082" y="329949"/>
                    <a:pt x="196188" y="336550"/>
                    <a:pt x="186979" y="336550"/>
                  </a:cubicBezTo>
                  <a:cubicBezTo>
                    <a:pt x="177770" y="336550"/>
                    <a:pt x="171193" y="328628"/>
                    <a:pt x="171193" y="319386"/>
                  </a:cubicBezTo>
                  <a:cubicBezTo>
                    <a:pt x="171193" y="319386"/>
                    <a:pt x="171193" y="319386"/>
                    <a:pt x="171193" y="121342"/>
                  </a:cubicBezTo>
                  <a:cubicBezTo>
                    <a:pt x="171193" y="121342"/>
                    <a:pt x="171193" y="121342"/>
                    <a:pt x="155406" y="199239"/>
                  </a:cubicBezTo>
                  <a:cubicBezTo>
                    <a:pt x="154090" y="205841"/>
                    <a:pt x="148828" y="212442"/>
                    <a:pt x="140934" y="211122"/>
                  </a:cubicBezTo>
                  <a:cubicBezTo>
                    <a:pt x="133041" y="212442"/>
                    <a:pt x="127779" y="205841"/>
                    <a:pt x="126463" y="199239"/>
                  </a:cubicBezTo>
                  <a:cubicBezTo>
                    <a:pt x="126463" y="199239"/>
                    <a:pt x="126463" y="199239"/>
                    <a:pt x="110676" y="125303"/>
                  </a:cubicBezTo>
                  <a:cubicBezTo>
                    <a:pt x="110676" y="125303"/>
                    <a:pt x="110676" y="125303"/>
                    <a:pt x="110676" y="319386"/>
                  </a:cubicBezTo>
                  <a:cubicBezTo>
                    <a:pt x="110676" y="329949"/>
                    <a:pt x="102783" y="336550"/>
                    <a:pt x="93574" y="336550"/>
                  </a:cubicBezTo>
                  <a:cubicBezTo>
                    <a:pt x="84365" y="336550"/>
                    <a:pt x="77787" y="328628"/>
                    <a:pt x="77787" y="319386"/>
                  </a:cubicBezTo>
                  <a:cubicBezTo>
                    <a:pt x="77787" y="319386"/>
                    <a:pt x="77787" y="319386"/>
                    <a:pt x="77787" y="213762"/>
                  </a:cubicBezTo>
                  <a:cubicBezTo>
                    <a:pt x="77787" y="211122"/>
                    <a:pt x="75156" y="208481"/>
                    <a:pt x="71209" y="208481"/>
                  </a:cubicBezTo>
                  <a:cubicBezTo>
                    <a:pt x="68578" y="208481"/>
                    <a:pt x="65947" y="211122"/>
                    <a:pt x="65947" y="213762"/>
                  </a:cubicBezTo>
                  <a:cubicBezTo>
                    <a:pt x="65947" y="213762"/>
                    <a:pt x="65947" y="213762"/>
                    <a:pt x="65947" y="319386"/>
                  </a:cubicBezTo>
                  <a:cubicBezTo>
                    <a:pt x="65947" y="329949"/>
                    <a:pt x="58054" y="336550"/>
                    <a:pt x="48845" y="336550"/>
                  </a:cubicBezTo>
                  <a:cubicBezTo>
                    <a:pt x="39636" y="336550"/>
                    <a:pt x="33058" y="328628"/>
                    <a:pt x="33058" y="319386"/>
                  </a:cubicBezTo>
                  <a:cubicBezTo>
                    <a:pt x="33058" y="319386"/>
                    <a:pt x="33058" y="319386"/>
                    <a:pt x="33058" y="121342"/>
                  </a:cubicBezTo>
                  <a:cubicBezTo>
                    <a:pt x="33058" y="121342"/>
                    <a:pt x="33058" y="121342"/>
                    <a:pt x="27796" y="199239"/>
                  </a:cubicBezTo>
                  <a:cubicBezTo>
                    <a:pt x="26480" y="205841"/>
                    <a:pt x="19902" y="212442"/>
                    <a:pt x="12009" y="211122"/>
                  </a:cubicBezTo>
                  <a:cubicBezTo>
                    <a:pt x="5431" y="211122"/>
                    <a:pt x="-1147" y="204520"/>
                    <a:pt x="169" y="196599"/>
                  </a:cubicBezTo>
                  <a:cubicBezTo>
                    <a:pt x="169" y="196599"/>
                    <a:pt x="169" y="196599"/>
                    <a:pt x="6746" y="83053"/>
                  </a:cubicBezTo>
                  <a:cubicBezTo>
                    <a:pt x="8062" y="76451"/>
                    <a:pt x="14640" y="69850"/>
                    <a:pt x="21218" y="69850"/>
                  </a:cubicBezTo>
                  <a:close/>
                  <a:moveTo>
                    <a:pt x="210785" y="0"/>
                  </a:moveTo>
                  <a:cubicBezTo>
                    <a:pt x="227882" y="0"/>
                    <a:pt x="241742" y="13504"/>
                    <a:pt x="241742" y="30163"/>
                  </a:cubicBezTo>
                  <a:cubicBezTo>
                    <a:pt x="241742" y="46822"/>
                    <a:pt x="227882" y="60326"/>
                    <a:pt x="210785" y="60326"/>
                  </a:cubicBezTo>
                  <a:cubicBezTo>
                    <a:pt x="193688" y="60326"/>
                    <a:pt x="179828" y="46822"/>
                    <a:pt x="179828" y="30163"/>
                  </a:cubicBezTo>
                  <a:cubicBezTo>
                    <a:pt x="179828" y="13504"/>
                    <a:pt x="193688" y="0"/>
                    <a:pt x="210785" y="0"/>
                  </a:cubicBezTo>
                  <a:close/>
                  <a:moveTo>
                    <a:pt x="71085" y="0"/>
                  </a:moveTo>
                  <a:cubicBezTo>
                    <a:pt x="88182" y="0"/>
                    <a:pt x="102042" y="13504"/>
                    <a:pt x="102042" y="30163"/>
                  </a:cubicBezTo>
                  <a:cubicBezTo>
                    <a:pt x="102042" y="46822"/>
                    <a:pt x="88182" y="60326"/>
                    <a:pt x="71085" y="60326"/>
                  </a:cubicBezTo>
                  <a:cubicBezTo>
                    <a:pt x="53988" y="60326"/>
                    <a:pt x="40128" y="46822"/>
                    <a:pt x="40128" y="30163"/>
                  </a:cubicBezTo>
                  <a:cubicBezTo>
                    <a:pt x="40128" y="13504"/>
                    <a:pt x="53988" y="0"/>
                    <a:pt x="7108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7CBC2D51-16E7-4FCC-9BFE-169022249A5D}"/>
              </a:ext>
            </a:extLst>
          </p:cNvPr>
          <p:cNvGrpSpPr/>
          <p:nvPr/>
        </p:nvGrpSpPr>
        <p:grpSpPr>
          <a:xfrm>
            <a:off x="6606142" y="1484406"/>
            <a:ext cx="424543" cy="412729"/>
            <a:chOff x="6606142" y="1484406"/>
            <a:chExt cx="424543" cy="412729"/>
          </a:xfrm>
        </p:grpSpPr>
        <p:sp>
          <p:nvSpPr>
            <p:cNvPr id="321" name="椭圆 320"/>
            <p:cNvSpPr/>
            <p:nvPr/>
          </p:nvSpPr>
          <p:spPr>
            <a:xfrm>
              <a:off x="6606142" y="1484406"/>
              <a:ext cx="424543" cy="412729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112" name="椭圆 46">
              <a:extLst>
                <a:ext uri="{FF2B5EF4-FFF2-40B4-BE49-F238E27FC236}">
                  <a16:creationId xmlns:a16="http://schemas.microsoft.com/office/drawing/2014/main" xmlns="" id="{5BD761F6-B436-4920-B976-D2A313DDF6C2}"/>
                </a:ext>
              </a:extLst>
            </p:cNvPr>
            <p:cNvSpPr/>
            <p:nvPr/>
          </p:nvSpPr>
          <p:spPr>
            <a:xfrm>
              <a:off x="6693162" y="1558252"/>
              <a:ext cx="258276" cy="258276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sp>
        <p:nvSpPr>
          <p:cNvPr id="51" name="矩形 50">
            <a:extLst>
              <a:ext uri="{FF2B5EF4-FFF2-40B4-BE49-F238E27FC236}">
                <a16:creationId xmlns:a16="http://schemas.microsoft.com/office/drawing/2014/main" xmlns="" id="{34105787-0869-4D96-B263-7A580333A63A}"/>
              </a:ext>
            </a:extLst>
          </p:cNvPr>
          <p:cNvSpPr/>
          <p:nvPr/>
        </p:nvSpPr>
        <p:spPr>
          <a:xfrm>
            <a:off x="3411078" y="307540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数据存取机构</a:t>
            </a:r>
            <a:endParaRPr lang="en-US" altLang="zh-CN" dirty="0">
              <a:solidFill>
                <a:schemeClr val="bg1"/>
              </a:solidFill>
            </a:endParaRPr>
          </a:p>
        </p:txBody>
      </p:sp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A1FCAD2C-362E-4D47-966F-B0A956E4DD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075" y="3909588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841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8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1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6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6" dur="200" fill="hold"/>
                                        <p:tgtEl>
                                          <p:spTgt spid="5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800"/>
                            </p:stCondLst>
                            <p:childTnLst>
                              <p:par>
                                <p:cTn id="28" presetID="8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2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31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1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700"/>
                            </p:stCondLst>
                            <p:childTnLst>
                              <p:par>
                                <p:cTn id="43" presetID="8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44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46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3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80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2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3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4800"/>
                            </p:stCondLst>
                            <p:childTnLst>
                              <p:par>
                                <p:cTn id="10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300"/>
                            </p:stCondLst>
                            <p:childTnLst>
                              <p:par>
                                <p:cTn id="1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6" dur="500" fill="hold"/>
                                        <p:tgtEl>
                                          <p:spTgt spid="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0" grpId="0"/>
      <p:bldP spid="305" grpId="0" animBg="1"/>
      <p:bldP spid="314" grpId="0" animBg="1"/>
      <p:bldP spid="318" grpId="0" animBg="1"/>
      <p:bldP spid="319" grpId="0" animBg="1"/>
      <p:bldP spid="85" grpId="0"/>
      <p:bldP spid="86" grpId="0"/>
      <p:bldP spid="5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6A10810E-5A0B-411E-A817-5254D05D7E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38B88C4F-D92C-485A-936B-587F0A0C2ED1}"/>
              </a:ext>
            </a:extLst>
          </p:cNvPr>
          <p:cNvSpPr txBox="1"/>
          <p:nvPr/>
        </p:nvSpPr>
        <p:spPr>
          <a:xfrm>
            <a:off x="4029934" y="2846396"/>
            <a:ext cx="1641475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77000">
                      <a:schemeClr val="accent5">
                        <a:lumMod val="20000"/>
                        <a:lumOff val="80000"/>
                        <a:alpha val="48000"/>
                      </a:schemeClr>
                    </a:gs>
                    <a:gs pos="52000">
                      <a:srgbClr val="E8EEF8"/>
                    </a:gs>
                    <a:gs pos="0">
                      <a:schemeClr val="bg1"/>
                    </a:gs>
                    <a:gs pos="100000">
                      <a:schemeClr val="accent5">
                        <a:lumMod val="40000"/>
                        <a:lumOff val="60000"/>
                        <a:alpha val="15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254000" algn="tl" rotWithShape="0">
                    <a:srgbClr val="296BEF">
                      <a:alpha val="56000"/>
                    </a:srgbClr>
                  </a:outerShdw>
                </a:effectLst>
              </a:defRPr>
            </a:lvl1pPr>
          </a:lstStyle>
          <a:p>
            <a:r>
              <a:rPr lang="zh-CN" altLang="en-US" sz="3200" b="0" dirty="0">
                <a:gradFill flip="none" rotWithShape="1">
                  <a:gsLst>
                    <a:gs pos="40000">
                      <a:srgbClr val="E8EEF8"/>
                    </a:gs>
                    <a:gs pos="0">
                      <a:schemeClr val="bg1"/>
                    </a:gs>
                    <a:gs pos="98230">
                      <a:srgbClr val="F4F7FC"/>
                    </a:gs>
                    <a:gs pos="59000">
                      <a:srgbClr val="646397"/>
                    </a:gs>
                  </a:gsLst>
                  <a:lin ang="5400000" scaled="0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创新思维</a:t>
            </a: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xmlns="" id="{367997A6-2B63-40D3-85B7-63A8402FAC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8272" y="3781425"/>
            <a:ext cx="7367455" cy="1362075"/>
          </a:xfrm>
          <a:prstGeom prst="rect">
            <a:avLst/>
          </a:prstGeom>
          <a:effectLst>
            <a:glow rad="88900">
              <a:schemeClr val="accent1">
                <a:satMod val="175000"/>
                <a:alpha val="26000"/>
              </a:schemeClr>
            </a:glow>
            <a:softEdge rad="0"/>
          </a:effectLst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2855A781-9B1F-48BB-BFB7-0C34D592AC60}"/>
              </a:ext>
            </a:extLst>
          </p:cNvPr>
          <p:cNvCxnSpPr/>
          <p:nvPr/>
        </p:nvCxnSpPr>
        <p:spPr>
          <a:xfrm>
            <a:off x="2959294" y="2709829"/>
            <a:ext cx="3886200" cy="0"/>
          </a:xfrm>
          <a:prstGeom prst="line">
            <a:avLst/>
          </a:prstGeom>
          <a:noFill/>
          <a:ln w="12700" cap="flat">
            <a:gradFill>
              <a:gsLst>
                <a:gs pos="0">
                  <a:srgbClr val="9974B4">
                    <a:alpha val="30000"/>
                  </a:srgbClr>
                </a:gs>
                <a:gs pos="36000">
                  <a:srgbClr val="9974B4"/>
                </a:gs>
                <a:gs pos="61000">
                  <a:schemeClr val="accent5">
                    <a:lumMod val="60000"/>
                    <a:lumOff val="40000"/>
                  </a:schemeClr>
                </a:gs>
                <a:gs pos="100000">
                  <a:srgbClr val="9974B4">
                    <a:alpha val="30000"/>
                  </a:srgbClr>
                </a:gs>
              </a:gsLst>
              <a:lin ang="0" scaled="0"/>
            </a:gradFill>
            <a:prstDash val="solid"/>
            <a:miter lim="800000"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56823B16-CA1A-40CF-B36A-08AAC603987A}"/>
              </a:ext>
            </a:extLst>
          </p:cNvPr>
          <p:cNvCxnSpPr/>
          <p:nvPr/>
        </p:nvCxnSpPr>
        <p:spPr>
          <a:xfrm>
            <a:off x="2959294" y="3471434"/>
            <a:ext cx="3886200" cy="0"/>
          </a:xfrm>
          <a:prstGeom prst="line">
            <a:avLst/>
          </a:prstGeom>
          <a:noFill/>
          <a:ln w="12700" cap="flat">
            <a:gradFill>
              <a:gsLst>
                <a:gs pos="0">
                  <a:srgbClr val="9974B4">
                    <a:alpha val="30000"/>
                  </a:srgbClr>
                </a:gs>
                <a:gs pos="36000">
                  <a:srgbClr val="9974B4"/>
                </a:gs>
                <a:gs pos="61000">
                  <a:schemeClr val="accent5">
                    <a:lumMod val="60000"/>
                    <a:lumOff val="40000"/>
                  </a:schemeClr>
                </a:gs>
                <a:gs pos="100000">
                  <a:srgbClr val="9974B4">
                    <a:alpha val="30000"/>
                  </a:srgbClr>
                </a:gs>
              </a:gsLst>
              <a:lin ang="0" scaled="0"/>
            </a:gradFill>
            <a:prstDash val="solid"/>
            <a:miter lim="800000"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pic>
        <p:nvPicPr>
          <p:cNvPr id="8" name="2">
            <a:extLst>
              <a:ext uri="{FF2B5EF4-FFF2-40B4-BE49-F238E27FC236}">
                <a16:creationId xmlns:a16="http://schemas.microsoft.com/office/drawing/2014/main" xmlns="" id="{1A7FE215-61E9-4C75-A6E1-E908B2A371B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733" y="450207"/>
            <a:ext cx="1429876" cy="2035588"/>
          </a:xfrm>
          <a:prstGeom prst="rect">
            <a:avLst/>
          </a:prstGeom>
          <a:effectLst>
            <a:outerShdw blurRad="419100" sx="102000" sy="102000" algn="ctr" rotWithShape="0">
              <a:schemeClr val="accent1">
                <a:lumMod val="20000"/>
                <a:lumOff val="80000"/>
                <a:alpha val="40000"/>
              </a:scheme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24356EC9-F814-482A-A007-4ECFC77F33A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075" y="3909588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39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10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6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C3B2E298-099D-4C4E-BF17-2D65CE9EBE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8" name="Freeform 5">
            <a:extLst>
              <a:ext uri="{FF2B5EF4-FFF2-40B4-BE49-F238E27FC236}">
                <a16:creationId xmlns:a16="http://schemas.microsoft.com/office/drawing/2014/main" xmlns="" id="{8ED01BE9-2102-4657-9855-F1F16301280C}"/>
              </a:ext>
            </a:extLst>
          </p:cNvPr>
          <p:cNvSpPr>
            <a:spLocks noEditPoints="1"/>
          </p:cNvSpPr>
          <p:nvPr/>
        </p:nvSpPr>
        <p:spPr bwMode="auto">
          <a:xfrm>
            <a:off x="0" y="485809"/>
            <a:ext cx="4405697" cy="3141053"/>
          </a:xfrm>
          <a:custGeom>
            <a:avLst/>
            <a:gdLst>
              <a:gd name="T0" fmla="*/ 957 w 1211"/>
              <a:gd name="T1" fmla="*/ 0 h 514"/>
              <a:gd name="T2" fmla="*/ 1211 w 1211"/>
              <a:gd name="T3" fmla="*/ 0 h 514"/>
              <a:gd name="T4" fmla="*/ 1211 w 1211"/>
              <a:gd name="T5" fmla="*/ 402 h 514"/>
              <a:gd name="T6" fmla="*/ 957 w 1211"/>
              <a:gd name="T7" fmla="*/ 402 h 514"/>
              <a:gd name="T8" fmla="*/ 957 w 1211"/>
              <a:gd name="T9" fmla="*/ 0 h 514"/>
              <a:gd name="T10" fmla="*/ 322 w 1211"/>
              <a:gd name="T11" fmla="*/ 113 h 514"/>
              <a:gd name="T12" fmla="*/ 948 w 1211"/>
              <a:gd name="T13" fmla="*/ 113 h 514"/>
              <a:gd name="T14" fmla="*/ 948 w 1211"/>
              <a:gd name="T15" fmla="*/ 514 h 514"/>
              <a:gd name="T16" fmla="*/ 322 w 1211"/>
              <a:gd name="T17" fmla="*/ 514 h 514"/>
              <a:gd name="T18" fmla="*/ 322 w 1211"/>
              <a:gd name="T19" fmla="*/ 113 h 514"/>
              <a:gd name="T20" fmla="*/ 0 w 1211"/>
              <a:gd name="T21" fmla="*/ 150 h 514"/>
              <a:gd name="T22" fmla="*/ 314 w 1211"/>
              <a:gd name="T23" fmla="*/ 150 h 514"/>
              <a:gd name="T24" fmla="*/ 314 w 1211"/>
              <a:gd name="T25" fmla="*/ 514 h 514"/>
              <a:gd name="T26" fmla="*/ 0 w 1211"/>
              <a:gd name="T27" fmla="*/ 514 h 514"/>
              <a:gd name="T28" fmla="*/ 0 w 1211"/>
              <a:gd name="T29" fmla="*/ 150 h 5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11" h="514">
                <a:moveTo>
                  <a:pt x="957" y="0"/>
                </a:moveTo>
                <a:lnTo>
                  <a:pt x="1211" y="0"/>
                </a:lnTo>
                <a:lnTo>
                  <a:pt x="1211" y="402"/>
                </a:lnTo>
                <a:lnTo>
                  <a:pt x="957" y="402"/>
                </a:lnTo>
                <a:lnTo>
                  <a:pt x="957" y="0"/>
                </a:lnTo>
                <a:close/>
                <a:moveTo>
                  <a:pt x="322" y="113"/>
                </a:moveTo>
                <a:lnTo>
                  <a:pt x="948" y="113"/>
                </a:lnTo>
                <a:lnTo>
                  <a:pt x="948" y="514"/>
                </a:lnTo>
                <a:lnTo>
                  <a:pt x="322" y="514"/>
                </a:lnTo>
                <a:lnTo>
                  <a:pt x="322" y="113"/>
                </a:lnTo>
                <a:close/>
                <a:moveTo>
                  <a:pt x="0" y="150"/>
                </a:moveTo>
                <a:lnTo>
                  <a:pt x="314" y="150"/>
                </a:lnTo>
                <a:lnTo>
                  <a:pt x="314" y="514"/>
                </a:lnTo>
                <a:lnTo>
                  <a:pt x="0" y="514"/>
                </a:lnTo>
                <a:lnTo>
                  <a:pt x="0" y="150"/>
                </a:lnTo>
                <a:close/>
              </a:path>
            </a:pathLst>
          </a:custGeom>
          <a:blipFill>
            <a:blip r:embed="rId6"/>
            <a:stretch>
              <a:fillRect l="-172" t="-2996" r="-82990" b="-1173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B87AAF8C-124B-4942-ABEB-8DD91C8292C0}"/>
              </a:ext>
            </a:extLst>
          </p:cNvPr>
          <p:cNvSpPr txBox="1"/>
          <p:nvPr/>
        </p:nvSpPr>
        <p:spPr>
          <a:xfrm>
            <a:off x="5053338" y="902946"/>
            <a:ext cx="1436291" cy="43088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2800" dirty="0">
                <a:solidFill>
                  <a:srgbClr val="62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产品创新</a:t>
            </a:r>
          </a:p>
        </p:txBody>
      </p:sp>
      <p:sp>
        <p:nvSpPr>
          <p:cNvPr id="5" name="TextBox 21">
            <a:extLst>
              <a:ext uri="{FF2B5EF4-FFF2-40B4-BE49-F238E27FC236}">
                <a16:creationId xmlns:a16="http://schemas.microsoft.com/office/drawing/2014/main" xmlns="" id="{8C9E2C68-26DD-4A34-B2DF-83ABDB66C3B8}"/>
              </a:ext>
            </a:extLst>
          </p:cNvPr>
          <p:cNvSpPr txBox="1"/>
          <p:nvPr/>
        </p:nvSpPr>
        <p:spPr>
          <a:xfrm>
            <a:off x="5095438" y="2323494"/>
            <a:ext cx="3236389" cy="8028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zh-CN" altLang="en-US" sz="1200" dirty="0">
                <a:solidFill>
                  <a:schemeClr val="accent5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产品给客户及其商业模式创造同等价值的产品用户提供“大便捷”方便使用，提现产品的优略型商业价值客户端</a:t>
            </a:r>
            <a:endParaRPr lang="en-US" altLang="zh-CN" sz="1200" dirty="0">
              <a:solidFill>
                <a:schemeClr val="accent5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xmlns="" id="{5877EDCE-68FD-41B1-B63D-313888C7972B}"/>
              </a:ext>
            </a:extLst>
          </p:cNvPr>
          <p:cNvSpPr/>
          <p:nvPr/>
        </p:nvSpPr>
        <p:spPr>
          <a:xfrm>
            <a:off x="5053338" y="1579312"/>
            <a:ext cx="923330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Gartner</a:t>
            </a:r>
          </a:p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填写标题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9D6888E8-33BA-4E06-BEA2-B3712263E480}"/>
              </a:ext>
            </a:extLst>
          </p:cNvPr>
          <p:cNvGrpSpPr/>
          <p:nvPr/>
        </p:nvGrpSpPr>
        <p:grpSpPr>
          <a:xfrm>
            <a:off x="5053338" y="1467829"/>
            <a:ext cx="3305266" cy="324046"/>
            <a:chOff x="-2706688" y="3143250"/>
            <a:chExt cx="5829300" cy="571500"/>
          </a:xfrm>
        </p:grpSpPr>
        <p:sp>
          <p:nvSpPr>
            <p:cNvPr id="8" name="Line 5">
              <a:extLst>
                <a:ext uri="{FF2B5EF4-FFF2-40B4-BE49-F238E27FC236}">
                  <a16:creationId xmlns:a16="http://schemas.microsoft.com/office/drawing/2014/main" xmlns="" id="{0BCA3EDC-3F14-46B1-A126-225C4E43B4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706688" y="3143250"/>
              <a:ext cx="2298700" cy="0"/>
            </a:xfrm>
            <a:prstGeom prst="line">
              <a:avLst/>
            </a:prstGeom>
            <a:noFill/>
            <a:ln w="127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Line 6">
              <a:extLst>
                <a:ext uri="{FF2B5EF4-FFF2-40B4-BE49-F238E27FC236}">
                  <a16:creationId xmlns:a16="http://schemas.microsoft.com/office/drawing/2014/main" xmlns="" id="{A2525E27-360D-446C-A862-CB479461B2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112" y="3714750"/>
              <a:ext cx="2984500" cy="0"/>
            </a:xfrm>
            <a:prstGeom prst="line">
              <a:avLst/>
            </a:prstGeom>
            <a:noFill/>
            <a:ln w="127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xmlns="" id="{C1E2A91B-D99D-4D94-8A4E-CD86FA038E95}"/>
                </a:ext>
              </a:extLst>
            </p:cNvPr>
            <p:cNvSpPr>
              <a:spLocks/>
            </p:cNvSpPr>
            <p:nvPr/>
          </p:nvSpPr>
          <p:spPr bwMode="auto">
            <a:xfrm>
              <a:off x="-407988" y="3143250"/>
              <a:ext cx="546100" cy="571500"/>
            </a:xfrm>
            <a:custGeom>
              <a:avLst/>
              <a:gdLst>
                <a:gd name="T0" fmla="*/ 0 w 43"/>
                <a:gd name="T1" fmla="*/ 0 h 44"/>
                <a:gd name="T2" fmla="*/ 22 w 43"/>
                <a:gd name="T3" fmla="*/ 22 h 44"/>
                <a:gd name="T4" fmla="*/ 43 w 43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44">
                  <a:moveTo>
                    <a:pt x="0" y="0"/>
                  </a:moveTo>
                  <a:cubicBezTo>
                    <a:pt x="12" y="0"/>
                    <a:pt x="22" y="10"/>
                    <a:pt x="22" y="22"/>
                  </a:cubicBezTo>
                  <a:cubicBezTo>
                    <a:pt x="22" y="34"/>
                    <a:pt x="31" y="44"/>
                    <a:pt x="43" y="44"/>
                  </a:cubicBezTo>
                </a:path>
              </a:pathLst>
            </a:custGeom>
            <a:noFill/>
            <a:ln w="127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A4665017-78F0-4FB4-A4B9-4E29C52DFE98}"/>
              </a:ext>
            </a:extLst>
          </p:cNvPr>
          <p:cNvCxnSpPr>
            <a:cxnSpLocks/>
          </p:cNvCxnSpPr>
          <p:nvPr/>
        </p:nvCxnSpPr>
        <p:spPr>
          <a:xfrm>
            <a:off x="5122215" y="3404279"/>
            <a:ext cx="3305266" cy="0"/>
          </a:xfrm>
          <a:prstGeom prst="line">
            <a:avLst/>
          </a:prstGeom>
          <a:noFill/>
          <a:ln w="12700" cap="flat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圆角矩形 34">
            <a:extLst>
              <a:ext uri="{FF2B5EF4-FFF2-40B4-BE49-F238E27FC236}">
                <a16:creationId xmlns:a16="http://schemas.microsoft.com/office/drawing/2014/main" xmlns="" id="{5AC48DE8-28B1-480D-8C85-D8168355BD9E}"/>
              </a:ext>
            </a:extLst>
          </p:cNvPr>
          <p:cNvSpPr/>
          <p:nvPr/>
        </p:nvSpPr>
        <p:spPr>
          <a:xfrm>
            <a:off x="6705971" y="1518088"/>
            <a:ext cx="1652633" cy="12128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accent5">
                <a:lumMod val="20000"/>
                <a:lumOff val="80000"/>
                <a:alpha val="7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079D1D74-B21E-45E6-98D1-015FAD819EB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075" y="3909588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791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00"/>
                            </p:stCondLst>
                            <p:childTnLst>
                              <p:par>
                                <p:cTn id="2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6" dur="6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7" dur="6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60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988"/>
                            </p:stCondLst>
                            <p:childTnLst>
                              <p:par>
                                <p:cTn id="3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" grpId="0"/>
      <p:bldP spid="5" grpId="0"/>
      <p:bldP spid="6" grpId="0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>
            <a:extLst>
              <a:ext uri="{FF2B5EF4-FFF2-40B4-BE49-F238E27FC236}">
                <a16:creationId xmlns:a16="http://schemas.microsoft.com/office/drawing/2014/main" xmlns="" id="{56549C4D-13B7-41E4-A639-4A1F056531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7673"/>
            <a:ext cx="9144000" cy="5143500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DFBC4BBE-3459-4B9B-82D4-9AAF083E273A}"/>
              </a:ext>
            </a:extLst>
          </p:cNvPr>
          <p:cNvSpPr/>
          <p:nvPr/>
        </p:nvSpPr>
        <p:spPr>
          <a:xfrm>
            <a:off x="3441064" y="425568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微软雅黑 Light" panose="020B0502040204020203" pitchFamily="34" charset="-122"/>
                <a:ea typeface="微软雅黑 Light" panose="020B0502040204020203" pitchFamily="34" charset="-122"/>
                <a:cs typeface="+mn-ea"/>
                <a:sym typeface="+mn-lt"/>
              </a:rPr>
              <a:t>到底有多大？</a:t>
            </a:r>
            <a:endParaRPr lang="en-US" altLang="zh-CN" dirty="0">
              <a:solidFill>
                <a:schemeClr val="bg1"/>
              </a:solidFill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  <a:latin typeface="微软雅黑 Light" panose="020B0502040204020203" pitchFamily="34" charset="-122"/>
              <a:ea typeface="微软雅黑 Light" panose="020B0502040204020203" pitchFamily="34" charset="-122"/>
              <a:cs typeface="+mn-ea"/>
              <a:sym typeface="+mn-lt"/>
            </a:endParaRPr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507ED986-ED61-4591-A411-1B1CA2E12F2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90719" y="199239"/>
            <a:ext cx="8433557" cy="4944260"/>
          </a:xfrm>
          <a:prstGeom prst="rect">
            <a:avLst/>
          </a:prstGeom>
        </p:spPr>
      </p:pic>
      <p:sp>
        <p:nvSpPr>
          <p:cNvPr id="22" name="矩形: 圆角 21">
            <a:extLst>
              <a:ext uri="{FF2B5EF4-FFF2-40B4-BE49-F238E27FC236}">
                <a16:creationId xmlns:a16="http://schemas.microsoft.com/office/drawing/2014/main" xmlns="" id="{027F2B88-4B3D-4DA6-828C-1394F9E03689}"/>
              </a:ext>
            </a:extLst>
          </p:cNvPr>
          <p:cNvSpPr/>
          <p:nvPr/>
        </p:nvSpPr>
        <p:spPr>
          <a:xfrm>
            <a:off x="3975100" y="1439281"/>
            <a:ext cx="4978400" cy="6439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  <a:sym typeface="+mn-lt"/>
              </a:rPr>
              <a:t>1PB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  <a:sym typeface="+mn-lt"/>
              </a:rPr>
              <a:t>相当于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  <a:sym typeface="+mn-lt"/>
              </a:rPr>
              <a:t>50%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  <a:sym typeface="+mn-lt"/>
              </a:rPr>
              <a:t>的全美学术研究图书馆藏书信息内容</a:t>
            </a:r>
          </a:p>
        </p:txBody>
      </p:sp>
      <p:sp>
        <p:nvSpPr>
          <p:cNvPr id="23" name="矩形: 圆角 22">
            <a:extLst>
              <a:ext uri="{FF2B5EF4-FFF2-40B4-BE49-F238E27FC236}">
                <a16:creationId xmlns:a16="http://schemas.microsoft.com/office/drawing/2014/main" xmlns="" id="{5AD792AD-CA68-44A2-8F21-06CE7F492E20}"/>
              </a:ext>
            </a:extLst>
          </p:cNvPr>
          <p:cNvSpPr/>
          <p:nvPr/>
        </p:nvSpPr>
        <p:spPr>
          <a:xfrm>
            <a:off x="3975100" y="2317516"/>
            <a:ext cx="4978400" cy="6439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  <a:sym typeface="+mn-lt"/>
              </a:rPr>
              <a:t>5EB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  <a:sym typeface="+mn-lt"/>
              </a:rPr>
              <a:t>相当于至今全世界人类所讲过的话语</a:t>
            </a:r>
          </a:p>
        </p:txBody>
      </p:sp>
      <p:sp>
        <p:nvSpPr>
          <p:cNvPr id="24" name="矩形: 圆角 23">
            <a:extLst>
              <a:ext uri="{FF2B5EF4-FFF2-40B4-BE49-F238E27FC236}">
                <a16:creationId xmlns:a16="http://schemas.microsoft.com/office/drawing/2014/main" xmlns="" id="{99646B31-0F2E-44E1-9AE1-417B02E39191}"/>
              </a:ext>
            </a:extLst>
          </p:cNvPr>
          <p:cNvSpPr/>
          <p:nvPr/>
        </p:nvSpPr>
        <p:spPr>
          <a:xfrm>
            <a:off x="3975100" y="3195751"/>
            <a:ext cx="4978400" cy="6439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  <a:sym typeface="+mn-lt"/>
              </a:rPr>
              <a:t>1ZB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  <a:sym typeface="+mn-lt"/>
              </a:rPr>
              <a:t>如同全世界海滩上的沙子数量总和</a:t>
            </a:r>
          </a:p>
        </p:txBody>
      </p:sp>
      <p:sp>
        <p:nvSpPr>
          <p:cNvPr id="25" name="矩形: 圆角 24">
            <a:extLst>
              <a:ext uri="{FF2B5EF4-FFF2-40B4-BE49-F238E27FC236}">
                <a16:creationId xmlns:a16="http://schemas.microsoft.com/office/drawing/2014/main" xmlns="" id="{9C7C7799-A644-4FE0-BCAC-67FB4E12DC8F}"/>
              </a:ext>
            </a:extLst>
          </p:cNvPr>
          <p:cNvSpPr/>
          <p:nvPr/>
        </p:nvSpPr>
        <p:spPr>
          <a:xfrm>
            <a:off x="3975100" y="4073985"/>
            <a:ext cx="4978400" cy="643947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  <a:sym typeface="+mn-lt"/>
              </a:rPr>
              <a:t>1YB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  <a:sym typeface="+mn-lt"/>
              </a:rPr>
              <a:t>相当于</a:t>
            </a:r>
            <a:r>
              <a: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  <a:sym typeface="+mn-lt"/>
              </a:rPr>
              <a:t>7000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  <a:sym typeface="+mn-lt"/>
              </a:rPr>
              <a:t>位人类体内的微细胞总和</a:t>
            </a:r>
          </a:p>
        </p:txBody>
      </p:sp>
      <p:sp>
        <p:nvSpPr>
          <p:cNvPr id="26" name="圆角矩形 3">
            <a:extLst>
              <a:ext uri="{FF2B5EF4-FFF2-40B4-BE49-F238E27FC236}">
                <a16:creationId xmlns:a16="http://schemas.microsoft.com/office/drawing/2014/main" xmlns="" id="{EBD68FF0-46E8-42D8-8AF5-43059BEC4006}"/>
              </a:ext>
            </a:extLst>
          </p:cNvPr>
          <p:cNvSpPr/>
          <p:nvPr/>
        </p:nvSpPr>
        <p:spPr>
          <a:xfrm>
            <a:off x="3975100" y="1605238"/>
            <a:ext cx="4368800" cy="432199"/>
          </a:xfrm>
          <a:prstGeom prst="round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7" name="圆角矩形 3">
            <a:extLst>
              <a:ext uri="{FF2B5EF4-FFF2-40B4-BE49-F238E27FC236}">
                <a16:creationId xmlns:a16="http://schemas.microsoft.com/office/drawing/2014/main" xmlns="" id="{9785BB46-8A55-4A13-BF24-0F26CF92D13D}"/>
              </a:ext>
            </a:extLst>
          </p:cNvPr>
          <p:cNvSpPr/>
          <p:nvPr/>
        </p:nvSpPr>
        <p:spPr>
          <a:xfrm>
            <a:off x="3975100" y="2458073"/>
            <a:ext cx="4368800" cy="432199"/>
          </a:xfrm>
          <a:prstGeom prst="round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8" name="圆角矩形 3">
            <a:extLst>
              <a:ext uri="{FF2B5EF4-FFF2-40B4-BE49-F238E27FC236}">
                <a16:creationId xmlns:a16="http://schemas.microsoft.com/office/drawing/2014/main" xmlns="" id="{6611CDCD-D48D-4912-9E8B-8BD1A82B34BE}"/>
              </a:ext>
            </a:extLst>
          </p:cNvPr>
          <p:cNvSpPr/>
          <p:nvPr/>
        </p:nvSpPr>
        <p:spPr>
          <a:xfrm>
            <a:off x="3975100" y="3301624"/>
            <a:ext cx="4368800" cy="432199"/>
          </a:xfrm>
          <a:prstGeom prst="round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9" name="圆角矩形 3">
            <a:extLst>
              <a:ext uri="{FF2B5EF4-FFF2-40B4-BE49-F238E27FC236}">
                <a16:creationId xmlns:a16="http://schemas.microsoft.com/office/drawing/2014/main" xmlns="" id="{D9B96615-82E6-4871-8FB2-F9BC4E19CBBC}"/>
              </a:ext>
            </a:extLst>
          </p:cNvPr>
          <p:cNvSpPr/>
          <p:nvPr/>
        </p:nvSpPr>
        <p:spPr>
          <a:xfrm>
            <a:off x="3975100" y="4179858"/>
            <a:ext cx="4368800" cy="432199"/>
          </a:xfrm>
          <a:prstGeom prst="round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503905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4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8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6" presetID="2" presetClass="entr" presetSubtype="2" fill="hold" grpId="0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2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29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tton2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35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tton2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39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tton2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43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tton2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  <p:bldP spid="23" grpId="0"/>
          <p:bldP spid="24" grpId="0"/>
          <p:bldP spid="25" grpId="0"/>
          <p:bldP spid="26" grpId="0" animBg="1"/>
          <p:bldP spid="27" grpId="0" animBg="1"/>
          <p:bldP spid="28" grpId="0" animBg="1"/>
          <p:bldP spid="2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1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1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26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2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1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utton2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4600"/>
                                </p:stCondLst>
                                <p:childTnLst>
                                  <p:par>
                                    <p:cTn id="35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utton2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200"/>
                                </p:stCondLst>
                                <p:childTnLst>
                                  <p:par>
                                    <p:cTn id="39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utton2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43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2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43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button2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  <p:bldP spid="23" grpId="0"/>
          <p:bldP spid="24" grpId="0"/>
          <p:bldP spid="25" grpId="0"/>
          <p:bldP spid="26" grpId="0" animBg="1"/>
          <p:bldP spid="27" grpId="0" animBg="1"/>
          <p:bldP spid="28" grpId="0" animBg="1"/>
          <p:bldP spid="29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3">
            <a:extLst>
              <a:ext uri="{FF2B5EF4-FFF2-40B4-BE49-F238E27FC236}">
                <a16:creationId xmlns:a16="http://schemas.microsoft.com/office/drawing/2014/main" xmlns="" id="{0964DD58-FCF1-4F66-971E-94F16AFDE80E}"/>
              </a:ext>
            </a:extLst>
          </p:cNvPr>
          <p:cNvSpPr/>
          <p:nvPr/>
        </p:nvSpPr>
        <p:spPr>
          <a:xfrm>
            <a:off x="3246292" y="1359064"/>
            <a:ext cx="1106590" cy="260296"/>
          </a:xfrm>
          <a:prstGeom prst="round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研发产品</a:t>
            </a:r>
          </a:p>
        </p:txBody>
      </p:sp>
      <p:sp>
        <p:nvSpPr>
          <p:cNvPr id="23" name="TextBox 9">
            <a:extLst>
              <a:ext uri="{FF2B5EF4-FFF2-40B4-BE49-F238E27FC236}">
                <a16:creationId xmlns:a16="http://schemas.microsoft.com/office/drawing/2014/main" xmlns="" id="{78BF98A8-FED3-4435-8B18-73611244AD7F}"/>
              </a:ext>
            </a:extLst>
          </p:cNvPr>
          <p:cNvSpPr txBox="1"/>
          <p:nvPr/>
        </p:nvSpPr>
        <p:spPr>
          <a:xfrm>
            <a:off x="3183922" y="1827157"/>
            <a:ext cx="1313754" cy="6933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spcBef>
                <a:spcPts val="12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s. activities The activities of a company with buying and selling a product or</a:t>
            </a:r>
            <a:endParaRPr lang="en-US" altLang="zh-CN" sz="600" dirty="0">
              <a:solidFill>
                <a:srgbClr val="BDD7EE"/>
              </a:solidFill>
              <a:ea typeface="Roboto" panose="02000000000000000000" pitchFamily="2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3FDC97E5-9716-4FF5-9DB7-539476E119AC}"/>
              </a:ext>
            </a:extLst>
          </p:cNvPr>
          <p:cNvSpPr/>
          <p:nvPr/>
        </p:nvSpPr>
        <p:spPr>
          <a:xfrm>
            <a:off x="5234721" y="1361265"/>
            <a:ext cx="1358700" cy="1423358"/>
          </a:xfrm>
          <a:prstGeom prst="rect">
            <a:avLst/>
          </a:prstGeom>
          <a:blipFill>
            <a:blip r:embed="rId4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5" name="圆角矩形 9">
            <a:extLst>
              <a:ext uri="{FF2B5EF4-FFF2-40B4-BE49-F238E27FC236}">
                <a16:creationId xmlns:a16="http://schemas.microsoft.com/office/drawing/2014/main" xmlns="" id="{D832741C-08B1-4DDD-AE59-99B0F89CA06D}"/>
              </a:ext>
            </a:extLst>
          </p:cNvPr>
          <p:cNvSpPr/>
          <p:nvPr/>
        </p:nvSpPr>
        <p:spPr>
          <a:xfrm>
            <a:off x="3246292" y="3300698"/>
            <a:ext cx="1106590" cy="260296"/>
          </a:xfrm>
          <a:prstGeom prst="round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产品优势</a:t>
            </a:r>
          </a:p>
        </p:txBody>
      </p:sp>
      <p:sp>
        <p:nvSpPr>
          <p:cNvPr id="26" name="TextBox 9">
            <a:extLst>
              <a:ext uri="{FF2B5EF4-FFF2-40B4-BE49-F238E27FC236}">
                <a16:creationId xmlns:a16="http://schemas.microsoft.com/office/drawing/2014/main" xmlns="" id="{3B5C9C0E-2489-457F-97FC-ADAAE43780F8}"/>
              </a:ext>
            </a:extLst>
          </p:cNvPr>
          <p:cNvSpPr txBox="1"/>
          <p:nvPr/>
        </p:nvSpPr>
        <p:spPr>
          <a:xfrm>
            <a:off x="3183922" y="3820250"/>
            <a:ext cx="1138417" cy="8976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spcBef>
                <a:spcPts val="12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s. activities The activities of a company with buying and selling a</a:t>
            </a:r>
            <a:endParaRPr lang="en-US" altLang="zh-CN" sz="600" dirty="0">
              <a:solidFill>
                <a:srgbClr val="BDD7EE"/>
              </a:solidFill>
              <a:ea typeface="Roboto" panose="02000000000000000000" pitchFamily="2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997C6902-B47D-4886-87A1-26840CE7EBF5}"/>
              </a:ext>
            </a:extLst>
          </p:cNvPr>
          <p:cNvSpPr/>
          <p:nvPr/>
        </p:nvSpPr>
        <p:spPr>
          <a:xfrm>
            <a:off x="5227970" y="3266060"/>
            <a:ext cx="1358700" cy="14233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28" name="圆角矩形 3">
            <a:extLst>
              <a:ext uri="{FF2B5EF4-FFF2-40B4-BE49-F238E27FC236}">
                <a16:creationId xmlns:a16="http://schemas.microsoft.com/office/drawing/2014/main" xmlns="" id="{BA3DD3DB-50C3-434F-9F8A-AA9EAC37496D}"/>
              </a:ext>
            </a:extLst>
          </p:cNvPr>
          <p:cNvSpPr/>
          <p:nvPr/>
        </p:nvSpPr>
        <p:spPr>
          <a:xfrm>
            <a:off x="6828444" y="1371600"/>
            <a:ext cx="1106590" cy="260296"/>
          </a:xfrm>
          <a:prstGeom prst="round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客户维护</a:t>
            </a:r>
          </a:p>
        </p:txBody>
      </p:sp>
      <p:sp>
        <p:nvSpPr>
          <p:cNvPr id="29" name="TextBox 9">
            <a:extLst>
              <a:ext uri="{FF2B5EF4-FFF2-40B4-BE49-F238E27FC236}">
                <a16:creationId xmlns:a16="http://schemas.microsoft.com/office/drawing/2014/main" xmlns="" id="{A46D8BAC-1B39-4E4A-9E6D-A8533B8D3B50}"/>
              </a:ext>
            </a:extLst>
          </p:cNvPr>
          <p:cNvSpPr txBox="1"/>
          <p:nvPr/>
        </p:nvSpPr>
        <p:spPr>
          <a:xfrm>
            <a:off x="6875406" y="1727652"/>
            <a:ext cx="1148336" cy="69339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spcBef>
                <a:spcPts val="12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s. activities The activities of a company with buying and selling</a:t>
            </a:r>
            <a:endParaRPr lang="en-US" altLang="zh-CN" sz="600" dirty="0">
              <a:solidFill>
                <a:srgbClr val="BDD7EE"/>
              </a:solidFill>
              <a:ea typeface="Roboto" panose="02000000000000000000" pitchFamily="2" charset="0"/>
            </a:endParaRPr>
          </a:p>
        </p:txBody>
      </p:sp>
      <p:sp>
        <p:nvSpPr>
          <p:cNvPr id="30" name="圆角矩形 9">
            <a:extLst>
              <a:ext uri="{FF2B5EF4-FFF2-40B4-BE49-F238E27FC236}">
                <a16:creationId xmlns:a16="http://schemas.microsoft.com/office/drawing/2014/main" xmlns="" id="{5DA59CE9-C5AE-469B-A1F9-10B122C2DE60}"/>
              </a:ext>
            </a:extLst>
          </p:cNvPr>
          <p:cNvSpPr/>
          <p:nvPr/>
        </p:nvSpPr>
        <p:spPr>
          <a:xfrm>
            <a:off x="6812116" y="3300698"/>
            <a:ext cx="1106590" cy="260296"/>
          </a:xfrm>
          <a:prstGeom prst="round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推广计划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4D5AE172-0CBA-4C38-AD4C-36B0F301D9F2}"/>
              </a:ext>
            </a:extLst>
          </p:cNvPr>
          <p:cNvSpPr/>
          <p:nvPr/>
        </p:nvSpPr>
        <p:spPr>
          <a:xfrm>
            <a:off x="1515190" y="1361264"/>
            <a:ext cx="1358700" cy="1423360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CE7C3330-94B7-401F-9E6E-70F0900A752E}"/>
              </a:ext>
            </a:extLst>
          </p:cNvPr>
          <p:cNvSpPr/>
          <p:nvPr/>
        </p:nvSpPr>
        <p:spPr>
          <a:xfrm>
            <a:off x="1521403" y="3266060"/>
            <a:ext cx="1358700" cy="1423360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00"/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xmlns="" id="{618808E0-5C40-4CA6-8FA8-417912C03614}"/>
              </a:ext>
            </a:extLst>
          </p:cNvPr>
          <p:cNvSpPr txBox="1"/>
          <p:nvPr/>
        </p:nvSpPr>
        <p:spPr>
          <a:xfrm>
            <a:off x="6828444" y="3884378"/>
            <a:ext cx="1138417" cy="5138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spcBef>
                <a:spcPts val="12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s. activities The activities of a</a:t>
            </a:r>
            <a:endParaRPr lang="en-US" altLang="zh-CN" sz="600" dirty="0">
              <a:solidFill>
                <a:srgbClr val="BDD7EE"/>
              </a:solidFill>
              <a:ea typeface="Roboto" panose="02000000000000000000" pitchFamily="2" charset="0"/>
            </a:endParaRP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CE506410-DD4E-4D9A-AF53-FB8E1DAEE2F2}"/>
              </a:ext>
            </a:extLst>
          </p:cNvPr>
          <p:cNvSpPr/>
          <p:nvPr/>
        </p:nvSpPr>
        <p:spPr>
          <a:xfrm>
            <a:off x="3441064" y="425568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大数据准确提取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78680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70"/>
                            </p:stCondLst>
                            <p:childTnLst>
                              <p:par>
                                <p:cTn id="31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940"/>
                            </p:stCondLst>
                            <p:childTnLst>
                              <p:par>
                                <p:cTn id="40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120"/>
                            </p:stCondLst>
                            <p:childTnLst>
                              <p:par>
                                <p:cTn id="49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/>
      <p:bldP spid="24" grpId="0" animBg="1"/>
      <p:bldP spid="25" grpId="0" animBg="1"/>
      <p:bldP spid="26" grpId="0"/>
      <p:bldP spid="27" grpId="0" animBg="1"/>
      <p:bldP spid="28" grpId="0" animBg="1"/>
      <p:bldP spid="29" grpId="0"/>
      <p:bldP spid="30" grpId="0" animBg="1"/>
      <p:bldP spid="31" grpId="0" animBg="1"/>
      <p:bldP spid="33" grpId="0" animBg="1"/>
      <p:bldP spid="3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6">
            <a:extLst>
              <a:ext uri="{FF2B5EF4-FFF2-40B4-BE49-F238E27FC236}">
                <a16:creationId xmlns:a16="http://schemas.microsoft.com/office/drawing/2014/main" xmlns="" id="{1C4EFCF4-5060-4DBA-BB4A-E9B35A6CF8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3217" y="1869137"/>
            <a:ext cx="487996" cy="486528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A</a:t>
            </a: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3" name="Oval 7">
            <a:extLst>
              <a:ext uri="{FF2B5EF4-FFF2-40B4-BE49-F238E27FC236}">
                <a16:creationId xmlns:a16="http://schemas.microsoft.com/office/drawing/2014/main" xmlns="" id="{E3FC98C5-4826-472D-8AA2-70C916761ED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7128" y="1869137"/>
            <a:ext cx="489460" cy="486528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B</a:t>
            </a: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4" name="Oval 8">
            <a:extLst>
              <a:ext uri="{FF2B5EF4-FFF2-40B4-BE49-F238E27FC236}">
                <a16:creationId xmlns:a16="http://schemas.microsoft.com/office/drawing/2014/main" xmlns="" id="{F8590524-3622-400D-906D-B83D91CAC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5013" y="2867496"/>
            <a:ext cx="490928" cy="489460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C</a:t>
            </a: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5" name="Oval 9">
            <a:extLst>
              <a:ext uri="{FF2B5EF4-FFF2-40B4-BE49-F238E27FC236}">
                <a16:creationId xmlns:a16="http://schemas.microsoft.com/office/drawing/2014/main" xmlns="" id="{DB6A0CB8-7023-4599-BB3A-96C46EDD00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5596" y="2867496"/>
            <a:ext cx="489460" cy="489460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F</a:t>
            </a: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6" name="Oval 10">
            <a:extLst>
              <a:ext uri="{FF2B5EF4-FFF2-40B4-BE49-F238E27FC236}">
                <a16:creationId xmlns:a16="http://schemas.microsoft.com/office/drawing/2014/main" xmlns="" id="{83673497-B8C9-4939-B2AC-B7839F3662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3217" y="3872511"/>
            <a:ext cx="487996" cy="489460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E</a:t>
            </a: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7" name="Oval 11">
            <a:extLst>
              <a:ext uri="{FF2B5EF4-FFF2-40B4-BE49-F238E27FC236}">
                <a16:creationId xmlns:a16="http://schemas.microsoft.com/office/drawing/2014/main" xmlns="" id="{8796D6E1-E451-4CE3-80E1-06318B67D7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7128" y="3872511"/>
            <a:ext cx="489460" cy="489460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D</a:t>
            </a:r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xmlns="" id="{4DEC89ED-6BB9-4752-99C4-BADA94237675}"/>
              </a:ext>
            </a:extLst>
          </p:cNvPr>
          <p:cNvSpPr>
            <a:spLocks noEditPoints="1"/>
          </p:cNvSpPr>
          <p:nvPr/>
        </p:nvSpPr>
        <p:spPr bwMode="auto">
          <a:xfrm>
            <a:off x="4309474" y="2717712"/>
            <a:ext cx="792719" cy="792489"/>
          </a:xfrm>
          <a:custGeom>
            <a:avLst/>
            <a:gdLst>
              <a:gd name="T0" fmla="*/ 1243 w 1456"/>
              <a:gd name="T1" fmla="*/ 213 h 1456"/>
              <a:gd name="T2" fmla="*/ 1243 w 1456"/>
              <a:gd name="T3" fmla="*/ 1243 h 1456"/>
              <a:gd name="T4" fmla="*/ 213 w 1456"/>
              <a:gd name="T5" fmla="*/ 1243 h 1456"/>
              <a:gd name="T6" fmla="*/ 213 w 1456"/>
              <a:gd name="T7" fmla="*/ 213 h 1456"/>
              <a:gd name="T8" fmla="*/ 1200 w 1456"/>
              <a:gd name="T9" fmla="*/ 256 h 1456"/>
              <a:gd name="T10" fmla="*/ 1020 w 1456"/>
              <a:gd name="T11" fmla="*/ 220 h 1456"/>
              <a:gd name="T12" fmla="*/ 1318 w 1456"/>
              <a:gd name="T13" fmla="*/ 414 h 1456"/>
              <a:gd name="T14" fmla="*/ 1395 w 1456"/>
              <a:gd name="T15" fmla="*/ 698 h 1456"/>
              <a:gd name="T16" fmla="*/ 1109 w 1456"/>
              <a:gd name="T17" fmla="*/ 475 h 1456"/>
              <a:gd name="T18" fmla="*/ 1395 w 1456"/>
              <a:gd name="T19" fmla="*/ 698 h 1456"/>
              <a:gd name="T20" fmla="*/ 1319 w 1456"/>
              <a:gd name="T21" fmla="*/ 1039 h 1456"/>
              <a:gd name="T22" fmla="*/ 1020 w 1456"/>
              <a:gd name="T23" fmla="*/ 1236 h 1456"/>
              <a:gd name="T24" fmla="*/ 1200 w 1456"/>
              <a:gd name="T25" fmla="*/ 1200 h 1456"/>
              <a:gd name="T26" fmla="*/ 1395 w 1456"/>
              <a:gd name="T27" fmla="*/ 758 h 1456"/>
              <a:gd name="T28" fmla="*/ 1109 w 1456"/>
              <a:gd name="T29" fmla="*/ 979 h 1456"/>
              <a:gd name="T30" fmla="*/ 256 w 1456"/>
              <a:gd name="T31" fmla="*/ 1200 h 1456"/>
              <a:gd name="T32" fmla="*/ 436 w 1456"/>
              <a:gd name="T33" fmla="*/ 1236 h 1456"/>
              <a:gd name="T34" fmla="*/ 137 w 1456"/>
              <a:gd name="T35" fmla="*/ 1039 h 1456"/>
              <a:gd name="T36" fmla="*/ 61 w 1456"/>
              <a:gd name="T37" fmla="*/ 758 h 1456"/>
              <a:gd name="T38" fmla="*/ 347 w 1456"/>
              <a:gd name="T39" fmla="*/ 979 h 1456"/>
              <a:gd name="T40" fmla="*/ 61 w 1456"/>
              <a:gd name="T41" fmla="*/ 758 h 1456"/>
              <a:gd name="T42" fmla="*/ 138 w 1456"/>
              <a:gd name="T43" fmla="*/ 414 h 1456"/>
              <a:gd name="T44" fmla="*/ 436 w 1456"/>
              <a:gd name="T45" fmla="*/ 220 h 1456"/>
              <a:gd name="T46" fmla="*/ 256 w 1456"/>
              <a:gd name="T47" fmla="*/ 256 h 1456"/>
              <a:gd name="T48" fmla="*/ 61 w 1456"/>
              <a:gd name="T49" fmla="*/ 698 h 1456"/>
              <a:gd name="T50" fmla="*/ 347 w 1456"/>
              <a:gd name="T51" fmla="*/ 475 h 1456"/>
              <a:gd name="T52" fmla="*/ 383 w 1456"/>
              <a:gd name="T53" fmla="*/ 698 h 1456"/>
              <a:gd name="T54" fmla="*/ 698 w 1456"/>
              <a:gd name="T55" fmla="*/ 475 h 1456"/>
              <a:gd name="T56" fmla="*/ 383 w 1456"/>
              <a:gd name="T57" fmla="*/ 698 h 1456"/>
              <a:gd name="T58" fmla="*/ 1073 w 1456"/>
              <a:gd name="T59" fmla="*/ 698 h 1456"/>
              <a:gd name="T60" fmla="*/ 758 w 1456"/>
              <a:gd name="T61" fmla="*/ 475 h 1456"/>
              <a:gd name="T62" fmla="*/ 1073 w 1456"/>
              <a:gd name="T63" fmla="*/ 758 h 1456"/>
              <a:gd name="T64" fmla="*/ 758 w 1456"/>
              <a:gd name="T65" fmla="*/ 979 h 1456"/>
              <a:gd name="T66" fmla="*/ 1073 w 1456"/>
              <a:gd name="T67" fmla="*/ 758 h 1456"/>
              <a:gd name="T68" fmla="*/ 383 w 1456"/>
              <a:gd name="T69" fmla="*/ 758 h 1456"/>
              <a:gd name="T70" fmla="*/ 698 w 1456"/>
              <a:gd name="T71" fmla="*/ 979 h 1456"/>
              <a:gd name="T72" fmla="*/ 967 w 1456"/>
              <a:gd name="T73" fmla="*/ 249 h 1456"/>
              <a:gd name="T74" fmla="*/ 758 w 1456"/>
              <a:gd name="T75" fmla="*/ 414 h 1456"/>
              <a:gd name="T76" fmla="*/ 967 w 1456"/>
              <a:gd name="T77" fmla="*/ 249 h 1456"/>
              <a:gd name="T78" fmla="*/ 1033 w 1456"/>
              <a:gd name="T79" fmla="*/ 1039 h 1456"/>
              <a:gd name="T80" fmla="*/ 758 w 1456"/>
              <a:gd name="T81" fmla="*/ 1393 h 1456"/>
              <a:gd name="T82" fmla="*/ 489 w 1456"/>
              <a:gd name="T83" fmla="*/ 1207 h 1456"/>
              <a:gd name="T84" fmla="*/ 698 w 1456"/>
              <a:gd name="T85" fmla="*/ 1039 h 1456"/>
              <a:gd name="T86" fmla="*/ 489 w 1456"/>
              <a:gd name="T87" fmla="*/ 1207 h 1456"/>
              <a:gd name="T88" fmla="*/ 423 w 1456"/>
              <a:gd name="T89" fmla="*/ 414 h 1456"/>
              <a:gd name="T90" fmla="*/ 698 w 1456"/>
              <a:gd name="T91" fmla="*/ 63 h 1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1456" h="1456">
                <a:moveTo>
                  <a:pt x="728" y="0"/>
                </a:moveTo>
                <a:cubicBezTo>
                  <a:pt x="929" y="0"/>
                  <a:pt x="1111" y="81"/>
                  <a:pt x="1243" y="213"/>
                </a:cubicBezTo>
                <a:cubicBezTo>
                  <a:pt x="1375" y="345"/>
                  <a:pt x="1456" y="527"/>
                  <a:pt x="1456" y="728"/>
                </a:cubicBezTo>
                <a:cubicBezTo>
                  <a:pt x="1456" y="929"/>
                  <a:pt x="1375" y="1111"/>
                  <a:pt x="1243" y="1243"/>
                </a:cubicBezTo>
                <a:cubicBezTo>
                  <a:pt x="1111" y="1375"/>
                  <a:pt x="929" y="1456"/>
                  <a:pt x="728" y="1456"/>
                </a:cubicBezTo>
                <a:cubicBezTo>
                  <a:pt x="527" y="1456"/>
                  <a:pt x="345" y="1375"/>
                  <a:pt x="213" y="1243"/>
                </a:cubicBezTo>
                <a:cubicBezTo>
                  <a:pt x="81" y="1111"/>
                  <a:pt x="0" y="929"/>
                  <a:pt x="0" y="728"/>
                </a:cubicBezTo>
                <a:cubicBezTo>
                  <a:pt x="0" y="527"/>
                  <a:pt x="81" y="345"/>
                  <a:pt x="213" y="213"/>
                </a:cubicBezTo>
                <a:cubicBezTo>
                  <a:pt x="345" y="81"/>
                  <a:pt x="527" y="0"/>
                  <a:pt x="728" y="0"/>
                </a:cubicBezTo>
                <a:close/>
                <a:moveTo>
                  <a:pt x="1200" y="256"/>
                </a:moveTo>
                <a:cubicBezTo>
                  <a:pt x="1124" y="180"/>
                  <a:pt x="1030" y="122"/>
                  <a:pt x="925" y="89"/>
                </a:cubicBezTo>
                <a:cubicBezTo>
                  <a:pt x="960" y="124"/>
                  <a:pt x="992" y="169"/>
                  <a:pt x="1020" y="220"/>
                </a:cubicBezTo>
                <a:cubicBezTo>
                  <a:pt x="1050" y="277"/>
                  <a:pt x="1076" y="342"/>
                  <a:pt x="1095" y="414"/>
                </a:cubicBezTo>
                <a:cubicBezTo>
                  <a:pt x="1318" y="414"/>
                  <a:pt x="1318" y="414"/>
                  <a:pt x="1318" y="414"/>
                </a:cubicBezTo>
                <a:cubicBezTo>
                  <a:pt x="1287" y="356"/>
                  <a:pt x="1247" y="302"/>
                  <a:pt x="1200" y="256"/>
                </a:cubicBezTo>
                <a:close/>
                <a:moveTo>
                  <a:pt x="1395" y="698"/>
                </a:moveTo>
                <a:cubicBezTo>
                  <a:pt x="1392" y="619"/>
                  <a:pt x="1375" y="544"/>
                  <a:pt x="1346" y="475"/>
                </a:cubicBezTo>
                <a:cubicBezTo>
                  <a:pt x="1109" y="475"/>
                  <a:pt x="1109" y="475"/>
                  <a:pt x="1109" y="475"/>
                </a:cubicBezTo>
                <a:cubicBezTo>
                  <a:pt x="1123" y="545"/>
                  <a:pt x="1131" y="620"/>
                  <a:pt x="1133" y="698"/>
                </a:cubicBezTo>
                <a:cubicBezTo>
                  <a:pt x="1395" y="698"/>
                  <a:pt x="1395" y="698"/>
                  <a:pt x="1395" y="698"/>
                </a:cubicBezTo>
                <a:close/>
                <a:moveTo>
                  <a:pt x="1200" y="1200"/>
                </a:moveTo>
                <a:cubicBezTo>
                  <a:pt x="1248" y="1153"/>
                  <a:pt x="1288" y="1099"/>
                  <a:pt x="1319" y="1039"/>
                </a:cubicBezTo>
                <a:cubicBezTo>
                  <a:pt x="1095" y="1039"/>
                  <a:pt x="1095" y="1039"/>
                  <a:pt x="1095" y="1039"/>
                </a:cubicBezTo>
                <a:cubicBezTo>
                  <a:pt x="1076" y="1112"/>
                  <a:pt x="1051" y="1179"/>
                  <a:pt x="1020" y="1236"/>
                </a:cubicBezTo>
                <a:cubicBezTo>
                  <a:pt x="992" y="1287"/>
                  <a:pt x="960" y="1332"/>
                  <a:pt x="925" y="1367"/>
                </a:cubicBezTo>
                <a:cubicBezTo>
                  <a:pt x="1030" y="1334"/>
                  <a:pt x="1124" y="1276"/>
                  <a:pt x="1200" y="1200"/>
                </a:cubicBezTo>
                <a:close/>
                <a:moveTo>
                  <a:pt x="1347" y="979"/>
                </a:moveTo>
                <a:cubicBezTo>
                  <a:pt x="1375" y="910"/>
                  <a:pt x="1392" y="836"/>
                  <a:pt x="1395" y="758"/>
                </a:cubicBezTo>
                <a:cubicBezTo>
                  <a:pt x="1133" y="758"/>
                  <a:pt x="1133" y="758"/>
                  <a:pt x="1133" y="758"/>
                </a:cubicBezTo>
                <a:cubicBezTo>
                  <a:pt x="1131" y="835"/>
                  <a:pt x="1123" y="909"/>
                  <a:pt x="1109" y="979"/>
                </a:cubicBezTo>
                <a:cubicBezTo>
                  <a:pt x="1347" y="979"/>
                  <a:pt x="1347" y="979"/>
                  <a:pt x="1347" y="979"/>
                </a:cubicBezTo>
                <a:close/>
                <a:moveTo>
                  <a:pt x="256" y="1200"/>
                </a:moveTo>
                <a:cubicBezTo>
                  <a:pt x="332" y="1276"/>
                  <a:pt x="426" y="1334"/>
                  <a:pt x="531" y="1367"/>
                </a:cubicBezTo>
                <a:cubicBezTo>
                  <a:pt x="496" y="1332"/>
                  <a:pt x="464" y="1287"/>
                  <a:pt x="436" y="1236"/>
                </a:cubicBezTo>
                <a:cubicBezTo>
                  <a:pt x="405" y="1179"/>
                  <a:pt x="380" y="1112"/>
                  <a:pt x="361" y="1039"/>
                </a:cubicBezTo>
                <a:cubicBezTo>
                  <a:pt x="137" y="1039"/>
                  <a:pt x="137" y="1039"/>
                  <a:pt x="137" y="1039"/>
                </a:cubicBezTo>
                <a:cubicBezTo>
                  <a:pt x="168" y="1099"/>
                  <a:pt x="208" y="1153"/>
                  <a:pt x="256" y="1200"/>
                </a:cubicBezTo>
                <a:close/>
                <a:moveTo>
                  <a:pt x="61" y="758"/>
                </a:moveTo>
                <a:cubicBezTo>
                  <a:pt x="64" y="836"/>
                  <a:pt x="81" y="910"/>
                  <a:pt x="109" y="979"/>
                </a:cubicBezTo>
                <a:cubicBezTo>
                  <a:pt x="347" y="979"/>
                  <a:pt x="347" y="979"/>
                  <a:pt x="347" y="979"/>
                </a:cubicBezTo>
                <a:cubicBezTo>
                  <a:pt x="333" y="909"/>
                  <a:pt x="324" y="835"/>
                  <a:pt x="323" y="758"/>
                </a:cubicBezTo>
                <a:cubicBezTo>
                  <a:pt x="61" y="758"/>
                  <a:pt x="61" y="758"/>
                  <a:pt x="61" y="758"/>
                </a:cubicBezTo>
                <a:close/>
                <a:moveTo>
                  <a:pt x="256" y="256"/>
                </a:moveTo>
                <a:cubicBezTo>
                  <a:pt x="209" y="302"/>
                  <a:pt x="169" y="356"/>
                  <a:pt x="138" y="414"/>
                </a:cubicBezTo>
                <a:cubicBezTo>
                  <a:pt x="361" y="414"/>
                  <a:pt x="361" y="414"/>
                  <a:pt x="361" y="414"/>
                </a:cubicBezTo>
                <a:cubicBezTo>
                  <a:pt x="380" y="342"/>
                  <a:pt x="406" y="277"/>
                  <a:pt x="436" y="220"/>
                </a:cubicBezTo>
                <a:cubicBezTo>
                  <a:pt x="464" y="169"/>
                  <a:pt x="496" y="124"/>
                  <a:pt x="531" y="89"/>
                </a:cubicBezTo>
                <a:cubicBezTo>
                  <a:pt x="426" y="122"/>
                  <a:pt x="332" y="180"/>
                  <a:pt x="256" y="256"/>
                </a:cubicBezTo>
                <a:close/>
                <a:moveTo>
                  <a:pt x="110" y="475"/>
                </a:moveTo>
                <a:cubicBezTo>
                  <a:pt x="81" y="544"/>
                  <a:pt x="64" y="619"/>
                  <a:pt x="61" y="698"/>
                </a:cubicBezTo>
                <a:cubicBezTo>
                  <a:pt x="323" y="698"/>
                  <a:pt x="323" y="698"/>
                  <a:pt x="323" y="698"/>
                </a:cubicBezTo>
                <a:cubicBezTo>
                  <a:pt x="324" y="620"/>
                  <a:pt x="333" y="545"/>
                  <a:pt x="347" y="475"/>
                </a:cubicBezTo>
                <a:cubicBezTo>
                  <a:pt x="110" y="475"/>
                  <a:pt x="110" y="475"/>
                  <a:pt x="110" y="475"/>
                </a:cubicBezTo>
                <a:close/>
                <a:moveTo>
                  <a:pt x="383" y="698"/>
                </a:moveTo>
                <a:cubicBezTo>
                  <a:pt x="698" y="698"/>
                  <a:pt x="698" y="698"/>
                  <a:pt x="698" y="698"/>
                </a:cubicBezTo>
                <a:cubicBezTo>
                  <a:pt x="698" y="475"/>
                  <a:pt x="698" y="475"/>
                  <a:pt x="698" y="475"/>
                </a:cubicBezTo>
                <a:cubicBezTo>
                  <a:pt x="409" y="475"/>
                  <a:pt x="409" y="475"/>
                  <a:pt x="409" y="475"/>
                </a:cubicBezTo>
                <a:cubicBezTo>
                  <a:pt x="394" y="544"/>
                  <a:pt x="385" y="619"/>
                  <a:pt x="383" y="698"/>
                </a:cubicBezTo>
                <a:close/>
                <a:moveTo>
                  <a:pt x="758" y="698"/>
                </a:moveTo>
                <a:cubicBezTo>
                  <a:pt x="1073" y="698"/>
                  <a:pt x="1073" y="698"/>
                  <a:pt x="1073" y="698"/>
                </a:cubicBezTo>
                <a:cubicBezTo>
                  <a:pt x="1071" y="619"/>
                  <a:pt x="1062" y="544"/>
                  <a:pt x="1047" y="475"/>
                </a:cubicBezTo>
                <a:cubicBezTo>
                  <a:pt x="758" y="475"/>
                  <a:pt x="758" y="475"/>
                  <a:pt x="758" y="475"/>
                </a:cubicBezTo>
                <a:cubicBezTo>
                  <a:pt x="758" y="698"/>
                  <a:pt x="758" y="698"/>
                  <a:pt x="758" y="698"/>
                </a:cubicBezTo>
                <a:close/>
                <a:moveTo>
                  <a:pt x="1073" y="758"/>
                </a:moveTo>
                <a:cubicBezTo>
                  <a:pt x="758" y="758"/>
                  <a:pt x="758" y="758"/>
                  <a:pt x="758" y="758"/>
                </a:cubicBezTo>
                <a:cubicBezTo>
                  <a:pt x="758" y="979"/>
                  <a:pt x="758" y="979"/>
                  <a:pt x="758" y="979"/>
                </a:cubicBezTo>
                <a:cubicBezTo>
                  <a:pt x="1048" y="979"/>
                  <a:pt x="1048" y="979"/>
                  <a:pt x="1048" y="979"/>
                </a:cubicBezTo>
                <a:cubicBezTo>
                  <a:pt x="1063" y="910"/>
                  <a:pt x="1071" y="836"/>
                  <a:pt x="1073" y="758"/>
                </a:cubicBezTo>
                <a:close/>
                <a:moveTo>
                  <a:pt x="698" y="758"/>
                </a:moveTo>
                <a:cubicBezTo>
                  <a:pt x="383" y="758"/>
                  <a:pt x="383" y="758"/>
                  <a:pt x="383" y="758"/>
                </a:cubicBezTo>
                <a:cubicBezTo>
                  <a:pt x="385" y="836"/>
                  <a:pt x="393" y="910"/>
                  <a:pt x="408" y="979"/>
                </a:cubicBezTo>
                <a:cubicBezTo>
                  <a:pt x="698" y="979"/>
                  <a:pt x="698" y="979"/>
                  <a:pt x="698" y="979"/>
                </a:cubicBezTo>
                <a:cubicBezTo>
                  <a:pt x="698" y="758"/>
                  <a:pt x="698" y="758"/>
                  <a:pt x="698" y="758"/>
                </a:cubicBezTo>
                <a:close/>
                <a:moveTo>
                  <a:pt x="967" y="249"/>
                </a:moveTo>
                <a:cubicBezTo>
                  <a:pt x="911" y="145"/>
                  <a:pt x="838" y="76"/>
                  <a:pt x="758" y="63"/>
                </a:cubicBezTo>
                <a:cubicBezTo>
                  <a:pt x="758" y="414"/>
                  <a:pt x="758" y="414"/>
                  <a:pt x="758" y="414"/>
                </a:cubicBezTo>
                <a:cubicBezTo>
                  <a:pt x="1032" y="414"/>
                  <a:pt x="1032" y="414"/>
                  <a:pt x="1032" y="414"/>
                </a:cubicBezTo>
                <a:cubicBezTo>
                  <a:pt x="1015" y="353"/>
                  <a:pt x="993" y="297"/>
                  <a:pt x="967" y="249"/>
                </a:cubicBezTo>
                <a:close/>
                <a:moveTo>
                  <a:pt x="967" y="1207"/>
                </a:moveTo>
                <a:cubicBezTo>
                  <a:pt x="994" y="1158"/>
                  <a:pt x="1016" y="1101"/>
                  <a:pt x="1033" y="1039"/>
                </a:cubicBezTo>
                <a:cubicBezTo>
                  <a:pt x="758" y="1039"/>
                  <a:pt x="758" y="1039"/>
                  <a:pt x="758" y="1039"/>
                </a:cubicBezTo>
                <a:cubicBezTo>
                  <a:pt x="758" y="1393"/>
                  <a:pt x="758" y="1393"/>
                  <a:pt x="758" y="1393"/>
                </a:cubicBezTo>
                <a:cubicBezTo>
                  <a:pt x="838" y="1380"/>
                  <a:pt x="911" y="1311"/>
                  <a:pt x="967" y="1207"/>
                </a:cubicBezTo>
                <a:close/>
                <a:moveTo>
                  <a:pt x="489" y="1207"/>
                </a:moveTo>
                <a:cubicBezTo>
                  <a:pt x="545" y="1311"/>
                  <a:pt x="618" y="1380"/>
                  <a:pt x="698" y="1393"/>
                </a:cubicBezTo>
                <a:cubicBezTo>
                  <a:pt x="698" y="1039"/>
                  <a:pt x="698" y="1039"/>
                  <a:pt x="698" y="1039"/>
                </a:cubicBezTo>
                <a:cubicBezTo>
                  <a:pt x="423" y="1039"/>
                  <a:pt x="423" y="1039"/>
                  <a:pt x="423" y="1039"/>
                </a:cubicBezTo>
                <a:cubicBezTo>
                  <a:pt x="440" y="1101"/>
                  <a:pt x="462" y="1158"/>
                  <a:pt x="489" y="1207"/>
                </a:cubicBezTo>
                <a:close/>
                <a:moveTo>
                  <a:pt x="489" y="249"/>
                </a:moveTo>
                <a:cubicBezTo>
                  <a:pt x="463" y="297"/>
                  <a:pt x="441" y="353"/>
                  <a:pt x="423" y="414"/>
                </a:cubicBezTo>
                <a:cubicBezTo>
                  <a:pt x="698" y="414"/>
                  <a:pt x="698" y="414"/>
                  <a:pt x="698" y="414"/>
                </a:cubicBezTo>
                <a:cubicBezTo>
                  <a:pt x="698" y="63"/>
                  <a:pt x="698" y="63"/>
                  <a:pt x="698" y="63"/>
                </a:cubicBezTo>
                <a:cubicBezTo>
                  <a:pt x="618" y="76"/>
                  <a:pt x="545" y="145"/>
                  <a:pt x="489" y="249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952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xmlns="" id="{E0EC4752-E409-4DC8-BC69-457F6E2618F9}"/>
              </a:ext>
            </a:extLst>
          </p:cNvPr>
          <p:cNvSpPr txBox="1"/>
          <p:nvPr/>
        </p:nvSpPr>
        <p:spPr>
          <a:xfrm>
            <a:off x="6428968" y="1737429"/>
            <a:ext cx="1875289" cy="426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</a:t>
            </a:r>
            <a:endParaRPr lang="en-US" altLang="zh-CN" sz="600" dirty="0">
              <a:solidFill>
                <a:srgbClr val="BDD7EE"/>
              </a:solidFill>
              <a:ea typeface="Roboto" panose="02000000000000000000" pitchFamily="2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1A6A84F-FDE4-4E39-88AF-84A04C203C0D}"/>
              </a:ext>
            </a:extLst>
          </p:cNvPr>
          <p:cNvSpPr txBox="1"/>
          <p:nvPr/>
        </p:nvSpPr>
        <p:spPr>
          <a:xfrm>
            <a:off x="6415712" y="1431663"/>
            <a:ext cx="902811" cy="377411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spc="0" dirty="0">
                <a:solidFill>
                  <a:schemeClr val="bg1"/>
                </a:solidFill>
                <a:cs typeface="华文黑体" pitchFamily="2" charset="-122"/>
              </a:rPr>
              <a:t>项目运作</a:t>
            </a: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xmlns="" id="{0CE6E6E7-1A93-49E0-8788-A8648423ABBA}"/>
              </a:ext>
            </a:extLst>
          </p:cNvPr>
          <p:cNvSpPr txBox="1"/>
          <p:nvPr/>
        </p:nvSpPr>
        <p:spPr>
          <a:xfrm>
            <a:off x="6428968" y="2951625"/>
            <a:ext cx="1875289" cy="426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</a:t>
            </a:r>
            <a:endParaRPr lang="en-US" altLang="zh-CN" sz="600" dirty="0">
              <a:solidFill>
                <a:srgbClr val="BDD7EE"/>
              </a:solidFill>
              <a:ea typeface="Roboto" panose="02000000000000000000" pitchFamily="2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E7ACB929-FA9D-40AD-8976-3ECABC4044A7}"/>
              </a:ext>
            </a:extLst>
          </p:cNvPr>
          <p:cNvSpPr txBox="1"/>
          <p:nvPr/>
        </p:nvSpPr>
        <p:spPr>
          <a:xfrm>
            <a:off x="6415712" y="2634894"/>
            <a:ext cx="902811" cy="377411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spc="0" dirty="0">
                <a:solidFill>
                  <a:schemeClr val="bg1"/>
                </a:solidFill>
                <a:cs typeface="华文黑体" pitchFamily="2" charset="-122"/>
              </a:rPr>
              <a:t>进度推进</a:t>
            </a:r>
          </a:p>
        </p:txBody>
      </p:sp>
      <p:sp>
        <p:nvSpPr>
          <p:cNvPr id="13" name="TextBox 11">
            <a:extLst>
              <a:ext uri="{FF2B5EF4-FFF2-40B4-BE49-F238E27FC236}">
                <a16:creationId xmlns:a16="http://schemas.microsoft.com/office/drawing/2014/main" xmlns="" id="{1884084D-CEDE-4FF9-8967-220719BE2E01}"/>
              </a:ext>
            </a:extLst>
          </p:cNvPr>
          <p:cNvSpPr txBox="1"/>
          <p:nvPr/>
        </p:nvSpPr>
        <p:spPr>
          <a:xfrm>
            <a:off x="6428968" y="4088010"/>
            <a:ext cx="1875289" cy="426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</a:t>
            </a:r>
            <a:endParaRPr lang="en-US" altLang="zh-CN" sz="600" dirty="0">
              <a:solidFill>
                <a:srgbClr val="BDD7EE"/>
              </a:solidFill>
              <a:ea typeface="Roboto" panose="02000000000000000000" pitchFamily="2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6B9141E7-A266-40A6-AC68-583CD2E1518F}"/>
              </a:ext>
            </a:extLst>
          </p:cNvPr>
          <p:cNvSpPr txBox="1"/>
          <p:nvPr/>
        </p:nvSpPr>
        <p:spPr>
          <a:xfrm>
            <a:off x="6415712" y="3732840"/>
            <a:ext cx="902811" cy="377411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spc="0" dirty="0">
                <a:solidFill>
                  <a:schemeClr val="bg1"/>
                </a:solidFill>
                <a:cs typeface="华文黑体" pitchFamily="2" charset="-122"/>
              </a:rPr>
              <a:t>启动资金</a:t>
            </a:r>
          </a:p>
        </p:txBody>
      </p:sp>
      <p:sp>
        <p:nvSpPr>
          <p:cNvPr id="15" name="TextBox 11">
            <a:extLst>
              <a:ext uri="{FF2B5EF4-FFF2-40B4-BE49-F238E27FC236}">
                <a16:creationId xmlns:a16="http://schemas.microsoft.com/office/drawing/2014/main" xmlns="" id="{4F55BCFC-0DA0-403E-9B09-351EB290A546}"/>
              </a:ext>
            </a:extLst>
          </p:cNvPr>
          <p:cNvSpPr txBox="1"/>
          <p:nvPr/>
        </p:nvSpPr>
        <p:spPr>
          <a:xfrm>
            <a:off x="1044349" y="1737429"/>
            <a:ext cx="1875289" cy="426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</a:t>
            </a:r>
            <a:endParaRPr lang="en-US" altLang="zh-CN" sz="600" dirty="0">
              <a:solidFill>
                <a:srgbClr val="BDD7EE"/>
              </a:solidFill>
              <a:ea typeface="Roboto" panose="02000000000000000000" pitchFamily="2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E0957393-1320-48DB-92E4-960319993CAD}"/>
              </a:ext>
            </a:extLst>
          </p:cNvPr>
          <p:cNvSpPr txBox="1"/>
          <p:nvPr/>
        </p:nvSpPr>
        <p:spPr>
          <a:xfrm>
            <a:off x="1907902" y="1373137"/>
            <a:ext cx="902811" cy="377411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spc="0" dirty="0">
                <a:solidFill>
                  <a:schemeClr val="bg1"/>
                </a:solidFill>
                <a:cs typeface="华文黑体" pitchFamily="2" charset="-122"/>
              </a:rPr>
              <a:t>首要任务</a:t>
            </a:r>
          </a:p>
        </p:txBody>
      </p:sp>
      <p:sp>
        <p:nvSpPr>
          <p:cNvPr id="17" name="TextBox 11">
            <a:extLst>
              <a:ext uri="{FF2B5EF4-FFF2-40B4-BE49-F238E27FC236}">
                <a16:creationId xmlns:a16="http://schemas.microsoft.com/office/drawing/2014/main" xmlns="" id="{C9B97F36-E4AC-40CE-B073-3F8E93CC8E01}"/>
              </a:ext>
            </a:extLst>
          </p:cNvPr>
          <p:cNvSpPr txBox="1"/>
          <p:nvPr/>
        </p:nvSpPr>
        <p:spPr>
          <a:xfrm>
            <a:off x="1044349" y="2951625"/>
            <a:ext cx="1875289" cy="426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</a:t>
            </a:r>
            <a:endParaRPr lang="en-US" altLang="zh-CN" sz="600" dirty="0">
              <a:solidFill>
                <a:srgbClr val="BDD7EE"/>
              </a:solidFill>
              <a:ea typeface="Roboto" panose="02000000000000000000" pitchFamily="2" charset="0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76C5B171-7E1F-4A1E-ADF9-7942F6827CEF}"/>
              </a:ext>
            </a:extLst>
          </p:cNvPr>
          <p:cNvSpPr txBox="1"/>
          <p:nvPr/>
        </p:nvSpPr>
        <p:spPr>
          <a:xfrm>
            <a:off x="1907902" y="2575305"/>
            <a:ext cx="902811" cy="377411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spc="0" dirty="0">
                <a:solidFill>
                  <a:schemeClr val="bg1"/>
                </a:solidFill>
                <a:cs typeface="华文黑体" pitchFamily="2" charset="-122"/>
              </a:rPr>
              <a:t>效益预测</a:t>
            </a:r>
          </a:p>
        </p:txBody>
      </p:sp>
      <p:sp>
        <p:nvSpPr>
          <p:cNvPr id="19" name="TextBox 11">
            <a:extLst>
              <a:ext uri="{FF2B5EF4-FFF2-40B4-BE49-F238E27FC236}">
                <a16:creationId xmlns:a16="http://schemas.microsoft.com/office/drawing/2014/main" xmlns="" id="{54CF6751-9A5B-4DA1-A841-FEFC4FC69363}"/>
              </a:ext>
            </a:extLst>
          </p:cNvPr>
          <p:cNvSpPr txBox="1"/>
          <p:nvPr/>
        </p:nvSpPr>
        <p:spPr>
          <a:xfrm>
            <a:off x="1044349" y="4088010"/>
            <a:ext cx="1875289" cy="426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</a:t>
            </a:r>
            <a:endParaRPr lang="en-US" altLang="zh-CN" sz="600" dirty="0">
              <a:solidFill>
                <a:srgbClr val="BDD7EE"/>
              </a:solidFill>
              <a:ea typeface="Roboto" panose="02000000000000000000" pitchFamily="2" charset="0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79CBF6EE-E3D1-4E3B-99EC-84749931D283}"/>
              </a:ext>
            </a:extLst>
          </p:cNvPr>
          <p:cNvSpPr txBox="1"/>
          <p:nvPr/>
        </p:nvSpPr>
        <p:spPr>
          <a:xfrm>
            <a:off x="1907902" y="3711690"/>
            <a:ext cx="902811" cy="377411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spc="0" dirty="0">
                <a:solidFill>
                  <a:schemeClr val="bg1"/>
                </a:solidFill>
                <a:cs typeface="华文黑体" pitchFamily="2" charset="-122"/>
              </a:rPr>
              <a:t>效益预测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9E672632-F1C9-488B-8ECD-AB89DEACC253}"/>
              </a:ext>
            </a:extLst>
          </p:cNvPr>
          <p:cNvSpPr/>
          <p:nvPr/>
        </p:nvSpPr>
        <p:spPr>
          <a:xfrm>
            <a:off x="3494591" y="565429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云计算机集合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674556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repeatCount="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tton2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52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52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4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56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63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70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7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84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91" presetID="2" presetClass="entr" presetSubtype="8" fill="hold" grpId="0" nodeType="afterEffect" p14:presetBounceEnd="624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400">
                                          <p:cBhvr additive="base">
                                            <p:cTn id="93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400">
                                          <p:cBhvr additive="base">
                                            <p:cTn id="94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grpId="0" nodeType="withEffect" p14:presetBounceEnd="624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400">
                                          <p:cBhvr additive="base">
                                            <p:cTn id="9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400">
                                          <p:cBhvr additive="base">
                                            <p:cTn id="98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grpId="0" nodeType="withEffect" p14:presetBounceEnd="624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400">
                                          <p:cBhvr additive="base">
                                            <p:cTn id="101" dur="1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400">
                                          <p:cBhvr additive="base">
                                            <p:cTn id="102" dur="1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 p14:presetBounceEnd="624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400">
                                          <p:cBhvr additive="base">
                                            <p:cTn id="105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400">
                                          <p:cBhvr additive="base">
                                            <p:cTn id="106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8" fill="hold" grpId="0" nodeType="withEffect" p14:presetBounceEnd="624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400">
                                          <p:cBhvr additive="base">
                                            <p:cTn id="109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400">
                                          <p:cBhvr additive="base">
                                            <p:cTn id="110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 p14:presetBounceEnd="624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400">
                                          <p:cBhvr additive="base">
                                            <p:cTn id="113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400">
                                          <p:cBhvr additive="base">
                                            <p:cTn id="114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32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repeatCount="2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button2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9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3" presetClass="entr" presetSubtype="52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3" presetClass="entr" presetSubtype="528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4" presetID="23" presetClass="entr" presetSubtype="528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3" presetClass="entr" presetSubtype="528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6" presetID="23" presetClass="entr" presetSubtype="528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2" presetID="23" presetClass="entr" presetSubtype="52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.5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1900"/>
                                </p:stCondLst>
                                <p:childTnLst>
                                  <p:par>
                                    <p:cTn id="49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2550"/>
                                </p:stCondLst>
                                <p:childTnLst>
                                  <p:par>
                                    <p:cTn id="56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3200"/>
                                </p:stCondLst>
                                <p:childTnLst>
                                  <p:par>
                                    <p:cTn id="63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3850"/>
                                </p:stCondLst>
                                <p:childTnLst>
                                  <p:par>
                                    <p:cTn id="70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2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77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84" presetID="39" presetClass="entr" presetSubtype="0" accel="10000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/2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3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.3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5800"/>
                                </p:stCondLst>
                                <p:childTnLst>
                                  <p:par>
                                    <p:cTn id="9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3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4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1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12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12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3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4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/>
          <p:bldP spid="10" grpId="0"/>
          <p:bldP spid="11" grpId="0"/>
          <p:bldP spid="12" grpId="0"/>
          <p:bldP spid="13" grpId="0"/>
          <p:bldP spid="14" grpId="0"/>
          <p:bldP spid="15" grpId="0"/>
          <p:bldP spid="16" grpId="0"/>
          <p:bldP spid="17" grpId="0"/>
          <p:bldP spid="18" grpId="0"/>
          <p:bldP spid="19" grpId="0"/>
          <p:bldP spid="20" grpId="0"/>
          <p:bldP spid="32" grpId="0" animBg="1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EE5F912C-FFFC-41C8-A288-54B541000124}"/>
              </a:ext>
            </a:extLst>
          </p:cNvPr>
          <p:cNvSpPr/>
          <p:nvPr/>
        </p:nvSpPr>
        <p:spPr>
          <a:xfrm>
            <a:off x="2180635" y="994631"/>
            <a:ext cx="2268252" cy="3149822"/>
          </a:xfrm>
          <a:prstGeom prst="rect">
            <a:avLst/>
          </a:prstGeom>
          <a:ln>
            <a:solidFill>
              <a:srgbClr val="79D9FF"/>
            </a:solidFill>
            <a:tailEnd type="stealth"/>
          </a:ln>
          <a:effectLst>
            <a:glow rad="50800">
              <a:srgbClr val="5291C0">
                <a:alpha val="22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350" dirty="0"/>
          </a:p>
        </p:txBody>
      </p:sp>
      <p:sp>
        <p:nvSpPr>
          <p:cNvPr id="5" name="TextBox 53">
            <a:extLst>
              <a:ext uri="{FF2B5EF4-FFF2-40B4-BE49-F238E27FC236}">
                <a16:creationId xmlns:a16="http://schemas.microsoft.com/office/drawing/2014/main" xmlns="" id="{2F4F6C84-4469-4354-BF8D-47DF99B76645}"/>
              </a:ext>
            </a:extLst>
          </p:cNvPr>
          <p:cNvSpPr txBox="1"/>
          <p:nvPr/>
        </p:nvSpPr>
        <p:spPr>
          <a:xfrm>
            <a:off x="2766731" y="1421143"/>
            <a:ext cx="1025922" cy="86895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defRPr sz="1500" kern="200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2000" dirty="0"/>
              <a:t>大数据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存储计算</a:t>
            </a:r>
          </a:p>
        </p:txBody>
      </p:sp>
      <p:sp>
        <p:nvSpPr>
          <p:cNvPr id="6" name="TextBox 54">
            <a:extLst>
              <a:ext uri="{FF2B5EF4-FFF2-40B4-BE49-F238E27FC236}">
                <a16:creationId xmlns:a16="http://schemas.microsoft.com/office/drawing/2014/main" xmlns="" id="{329EC000-BABE-4316-9804-3AD5EE3C6023}"/>
              </a:ext>
            </a:extLst>
          </p:cNvPr>
          <p:cNvSpPr txBox="1"/>
          <p:nvPr/>
        </p:nvSpPr>
        <p:spPr>
          <a:xfrm>
            <a:off x="2726138" y="2716611"/>
            <a:ext cx="1107996" cy="8906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  <a:endParaRPr lang="en-US" altLang="zh-CN" sz="1200" kern="2000" dirty="0">
              <a:solidFill>
                <a:schemeClr val="bg1"/>
              </a:solidFill>
              <a:effectLst>
                <a:glow rad="88900">
                  <a:srgbClr val="5291C0">
                    <a:alpha val="38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</a:p>
          <a:p>
            <a:pPr>
              <a:lnSpc>
                <a:spcPct val="150000"/>
              </a:lnSpc>
            </a:pPr>
            <a:r>
              <a:rPr lang="zh-CN" altLang="en-US" sz="12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关键字设问？</a:t>
            </a: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4F668558-1305-4207-B042-766C1C7E59FF}"/>
              </a:ext>
            </a:extLst>
          </p:cNvPr>
          <p:cNvCxnSpPr/>
          <p:nvPr/>
        </p:nvCxnSpPr>
        <p:spPr>
          <a:xfrm>
            <a:off x="2476069" y="2701479"/>
            <a:ext cx="1731401" cy="0"/>
          </a:xfrm>
          <a:prstGeom prst="line">
            <a:avLst/>
          </a:prstGeom>
          <a:ln>
            <a:solidFill>
              <a:srgbClr val="79D9FF"/>
            </a:solidFill>
            <a:tailEnd type="stealth"/>
          </a:ln>
          <a:effectLst>
            <a:glow rad="50800">
              <a:srgbClr val="5291C0">
                <a:alpha val="22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91F45A9F-B5BE-4020-A298-C35DF216C2B4}"/>
              </a:ext>
            </a:extLst>
          </p:cNvPr>
          <p:cNvCxnSpPr/>
          <p:nvPr/>
        </p:nvCxnSpPr>
        <p:spPr>
          <a:xfrm>
            <a:off x="2476069" y="3760156"/>
            <a:ext cx="1731401" cy="0"/>
          </a:xfrm>
          <a:prstGeom prst="line">
            <a:avLst/>
          </a:prstGeom>
          <a:ln>
            <a:solidFill>
              <a:srgbClr val="79D9FF"/>
            </a:solidFill>
            <a:tailEnd type="stealth"/>
          </a:ln>
          <a:effectLst>
            <a:glow rad="50800">
              <a:srgbClr val="5291C0">
                <a:alpha val="22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>
            <a:extLst>
              <a:ext uri="{FF2B5EF4-FFF2-40B4-BE49-F238E27FC236}">
                <a16:creationId xmlns:a16="http://schemas.microsoft.com/office/drawing/2014/main" xmlns="" id="{438524F3-728C-4766-9358-D0401E518B16}"/>
              </a:ext>
            </a:extLst>
          </p:cNvPr>
          <p:cNvSpPr/>
          <p:nvPr/>
        </p:nvSpPr>
        <p:spPr>
          <a:xfrm>
            <a:off x="856171" y="1960378"/>
            <a:ext cx="1031416" cy="1031416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市场数据</a:t>
            </a:r>
          </a:p>
        </p:txBody>
      </p:sp>
      <p:sp>
        <p:nvSpPr>
          <p:cNvPr id="10" name="对角圆角矩形 67">
            <a:extLst>
              <a:ext uri="{FF2B5EF4-FFF2-40B4-BE49-F238E27FC236}">
                <a16:creationId xmlns:a16="http://schemas.microsoft.com/office/drawing/2014/main" xmlns="" id="{1DDBB56E-C822-41C4-B7FC-A3F5B8FB5C6B}"/>
              </a:ext>
            </a:extLst>
          </p:cNvPr>
          <p:cNvSpPr/>
          <p:nvPr/>
        </p:nvSpPr>
        <p:spPr>
          <a:xfrm>
            <a:off x="5481075" y="3867078"/>
            <a:ext cx="2700300" cy="397553"/>
          </a:xfrm>
          <a:prstGeom prst="round2Diag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填写关键词标题</a:t>
            </a:r>
          </a:p>
        </p:txBody>
      </p:sp>
      <p:sp>
        <p:nvSpPr>
          <p:cNvPr id="11" name="对角圆角矩形 66">
            <a:extLst>
              <a:ext uri="{FF2B5EF4-FFF2-40B4-BE49-F238E27FC236}">
                <a16:creationId xmlns:a16="http://schemas.microsoft.com/office/drawing/2014/main" xmlns="" id="{8F1EEB3F-7B96-4A6A-B115-E680BEDC1FEF}"/>
              </a:ext>
            </a:extLst>
          </p:cNvPr>
          <p:cNvSpPr/>
          <p:nvPr/>
        </p:nvSpPr>
        <p:spPr>
          <a:xfrm>
            <a:off x="5481075" y="3368829"/>
            <a:ext cx="2700300" cy="397553"/>
          </a:xfrm>
          <a:prstGeom prst="round2Diag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填写关键词标题</a:t>
            </a:r>
          </a:p>
        </p:txBody>
      </p:sp>
      <p:sp>
        <p:nvSpPr>
          <p:cNvPr id="12" name="对角圆角矩形 65">
            <a:extLst>
              <a:ext uri="{FF2B5EF4-FFF2-40B4-BE49-F238E27FC236}">
                <a16:creationId xmlns:a16="http://schemas.microsoft.com/office/drawing/2014/main" xmlns="" id="{6E131A23-EF26-441F-8613-A32CC2D41CE0}"/>
              </a:ext>
            </a:extLst>
          </p:cNvPr>
          <p:cNvSpPr/>
          <p:nvPr/>
        </p:nvSpPr>
        <p:spPr>
          <a:xfrm>
            <a:off x="5481075" y="2870581"/>
            <a:ext cx="2700300" cy="397553"/>
          </a:xfrm>
          <a:prstGeom prst="round2Diag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填写关键词标题</a:t>
            </a:r>
          </a:p>
        </p:txBody>
      </p:sp>
      <p:sp>
        <p:nvSpPr>
          <p:cNvPr id="13" name="对角圆角矩形 64">
            <a:extLst>
              <a:ext uri="{FF2B5EF4-FFF2-40B4-BE49-F238E27FC236}">
                <a16:creationId xmlns:a16="http://schemas.microsoft.com/office/drawing/2014/main" xmlns="" id="{EF47BB4E-B940-4AFB-BFA3-3436684988C4}"/>
              </a:ext>
            </a:extLst>
          </p:cNvPr>
          <p:cNvSpPr/>
          <p:nvPr/>
        </p:nvSpPr>
        <p:spPr>
          <a:xfrm>
            <a:off x="5481075" y="2372333"/>
            <a:ext cx="2700300" cy="397553"/>
          </a:xfrm>
          <a:prstGeom prst="round2Diag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填写关键词标题</a:t>
            </a:r>
          </a:p>
        </p:txBody>
      </p:sp>
      <p:sp>
        <p:nvSpPr>
          <p:cNvPr id="14" name="对角圆角矩形 63">
            <a:extLst>
              <a:ext uri="{FF2B5EF4-FFF2-40B4-BE49-F238E27FC236}">
                <a16:creationId xmlns:a16="http://schemas.microsoft.com/office/drawing/2014/main" xmlns="" id="{AC4BE933-9666-453A-B63E-78550B22ED72}"/>
              </a:ext>
            </a:extLst>
          </p:cNvPr>
          <p:cNvSpPr/>
          <p:nvPr/>
        </p:nvSpPr>
        <p:spPr>
          <a:xfrm>
            <a:off x="5481075" y="1874085"/>
            <a:ext cx="2700300" cy="397553"/>
          </a:xfrm>
          <a:prstGeom prst="round2Diag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填写关键词标题</a:t>
            </a:r>
          </a:p>
        </p:txBody>
      </p:sp>
      <p:sp>
        <p:nvSpPr>
          <p:cNvPr id="15" name="对角圆角矩形 62">
            <a:extLst>
              <a:ext uri="{FF2B5EF4-FFF2-40B4-BE49-F238E27FC236}">
                <a16:creationId xmlns:a16="http://schemas.microsoft.com/office/drawing/2014/main" xmlns="" id="{E4D1039E-6F2B-41AA-9D71-00180A927306}"/>
              </a:ext>
            </a:extLst>
          </p:cNvPr>
          <p:cNvSpPr/>
          <p:nvPr/>
        </p:nvSpPr>
        <p:spPr>
          <a:xfrm>
            <a:off x="5481075" y="1375836"/>
            <a:ext cx="2700300" cy="397553"/>
          </a:xfrm>
          <a:prstGeom prst="round2Diag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填写关键词标题</a:t>
            </a:r>
          </a:p>
        </p:txBody>
      </p:sp>
      <p:sp>
        <p:nvSpPr>
          <p:cNvPr id="16" name="Freeform 13">
            <a:extLst>
              <a:ext uri="{FF2B5EF4-FFF2-40B4-BE49-F238E27FC236}">
                <a16:creationId xmlns:a16="http://schemas.microsoft.com/office/drawing/2014/main" xmlns="" id="{76C4AAD3-1D41-4548-94F7-C8F2CAD7EF0A}"/>
              </a:ext>
            </a:extLst>
          </p:cNvPr>
          <p:cNvSpPr>
            <a:spLocks/>
          </p:cNvSpPr>
          <p:nvPr/>
        </p:nvSpPr>
        <p:spPr bwMode="auto">
          <a:xfrm flipH="1">
            <a:off x="4935102" y="1086134"/>
            <a:ext cx="300783" cy="3058319"/>
          </a:xfrm>
          <a:custGeom>
            <a:avLst/>
            <a:gdLst/>
            <a:ahLst/>
            <a:cxnLst/>
            <a:rect l="l" t="t" r="r" b="b"/>
            <a:pathLst>
              <a:path w="407987" h="7556501">
                <a:moveTo>
                  <a:pt x="37644" y="0"/>
                </a:moveTo>
                <a:cubicBezTo>
                  <a:pt x="37672" y="31"/>
                  <a:pt x="78811" y="45032"/>
                  <a:pt x="131165" y="142494"/>
                </a:cubicBezTo>
                <a:cubicBezTo>
                  <a:pt x="157351" y="191242"/>
                  <a:pt x="187278" y="247489"/>
                  <a:pt x="217204" y="318736"/>
                </a:cubicBezTo>
                <a:cubicBezTo>
                  <a:pt x="232168" y="356235"/>
                  <a:pt x="243390" y="393733"/>
                  <a:pt x="258354" y="434981"/>
                </a:cubicBezTo>
                <a:cubicBezTo>
                  <a:pt x="273317" y="476230"/>
                  <a:pt x="284539" y="517478"/>
                  <a:pt x="292021" y="566226"/>
                </a:cubicBezTo>
                <a:cubicBezTo>
                  <a:pt x="306985" y="611224"/>
                  <a:pt x="314466" y="659972"/>
                  <a:pt x="321948" y="708720"/>
                </a:cubicBezTo>
                <a:cubicBezTo>
                  <a:pt x="333170" y="757468"/>
                  <a:pt x="340652" y="809965"/>
                  <a:pt x="344393" y="862463"/>
                </a:cubicBezTo>
                <a:cubicBezTo>
                  <a:pt x="351875" y="918711"/>
                  <a:pt x="355615" y="974958"/>
                  <a:pt x="359356" y="1031206"/>
                </a:cubicBezTo>
                <a:cubicBezTo>
                  <a:pt x="363097" y="1087453"/>
                  <a:pt x="363097" y="1143701"/>
                  <a:pt x="359356" y="1203698"/>
                </a:cubicBezTo>
                <a:cubicBezTo>
                  <a:pt x="359356" y="1319944"/>
                  <a:pt x="344393" y="1443688"/>
                  <a:pt x="329430" y="1563683"/>
                </a:cubicBezTo>
                <a:cubicBezTo>
                  <a:pt x="310725" y="1687428"/>
                  <a:pt x="292021" y="1811172"/>
                  <a:pt x="262094" y="1931167"/>
                </a:cubicBezTo>
                <a:cubicBezTo>
                  <a:pt x="232168" y="2051162"/>
                  <a:pt x="202241" y="2171157"/>
                  <a:pt x="172314" y="2287402"/>
                </a:cubicBezTo>
                <a:cubicBezTo>
                  <a:pt x="149869" y="2407397"/>
                  <a:pt x="127424" y="2519892"/>
                  <a:pt x="116202" y="2632387"/>
                </a:cubicBezTo>
                <a:cubicBezTo>
                  <a:pt x="108720" y="2688635"/>
                  <a:pt x="108720" y="2744883"/>
                  <a:pt x="104979" y="2801130"/>
                </a:cubicBezTo>
                <a:cubicBezTo>
                  <a:pt x="104979" y="2827379"/>
                  <a:pt x="101238" y="2853628"/>
                  <a:pt x="101238" y="2879877"/>
                </a:cubicBezTo>
                <a:cubicBezTo>
                  <a:pt x="101238" y="2906126"/>
                  <a:pt x="101238" y="2932375"/>
                  <a:pt x="104979" y="2958623"/>
                </a:cubicBezTo>
                <a:cubicBezTo>
                  <a:pt x="104979" y="2984872"/>
                  <a:pt x="104979" y="3011121"/>
                  <a:pt x="104979" y="3033620"/>
                </a:cubicBezTo>
                <a:cubicBezTo>
                  <a:pt x="108720" y="3059869"/>
                  <a:pt x="112461" y="3086118"/>
                  <a:pt x="112461" y="3108617"/>
                </a:cubicBezTo>
                <a:cubicBezTo>
                  <a:pt x="116202" y="3134866"/>
                  <a:pt x="119942" y="3157365"/>
                  <a:pt x="119942" y="3179864"/>
                </a:cubicBezTo>
                <a:cubicBezTo>
                  <a:pt x="127424" y="3202363"/>
                  <a:pt x="131165" y="3224862"/>
                  <a:pt x="134906" y="3247361"/>
                </a:cubicBezTo>
                <a:cubicBezTo>
                  <a:pt x="142387" y="3292359"/>
                  <a:pt x="157351" y="3333607"/>
                  <a:pt x="168573" y="3374856"/>
                </a:cubicBezTo>
                <a:cubicBezTo>
                  <a:pt x="176055" y="3412354"/>
                  <a:pt x="194759" y="3449852"/>
                  <a:pt x="205982" y="3483601"/>
                </a:cubicBezTo>
                <a:cubicBezTo>
                  <a:pt x="220945" y="3517349"/>
                  <a:pt x="235909" y="3547348"/>
                  <a:pt x="250872" y="3577347"/>
                </a:cubicBezTo>
                <a:cubicBezTo>
                  <a:pt x="265835" y="3603596"/>
                  <a:pt x="280799" y="3629845"/>
                  <a:pt x="295762" y="3652344"/>
                </a:cubicBezTo>
                <a:cubicBezTo>
                  <a:pt x="329430" y="3693592"/>
                  <a:pt x="355615" y="3727340"/>
                  <a:pt x="374320" y="3746090"/>
                </a:cubicBezTo>
                <a:cubicBezTo>
                  <a:pt x="396765" y="3764839"/>
                  <a:pt x="407987" y="3776088"/>
                  <a:pt x="407987" y="3776088"/>
                </a:cubicBezTo>
                <a:lnTo>
                  <a:pt x="405829" y="3778251"/>
                </a:lnTo>
                <a:cubicBezTo>
                  <a:pt x="407957" y="3780428"/>
                  <a:pt x="392996" y="3787935"/>
                  <a:pt x="374300" y="3810412"/>
                </a:cubicBezTo>
                <a:cubicBezTo>
                  <a:pt x="351842" y="3825411"/>
                  <a:pt x="321898" y="3859160"/>
                  <a:pt x="288211" y="3900408"/>
                </a:cubicBezTo>
                <a:cubicBezTo>
                  <a:pt x="269496" y="3919157"/>
                  <a:pt x="254524" y="3945406"/>
                  <a:pt x="235809" y="3971655"/>
                </a:cubicBezTo>
                <a:cubicBezTo>
                  <a:pt x="220837" y="4001653"/>
                  <a:pt x="202122" y="4031652"/>
                  <a:pt x="187150" y="4065401"/>
                </a:cubicBezTo>
                <a:cubicBezTo>
                  <a:pt x="153463" y="4132898"/>
                  <a:pt x="123519" y="4211645"/>
                  <a:pt x="104804" y="4301641"/>
                </a:cubicBezTo>
                <a:cubicBezTo>
                  <a:pt x="97318" y="4324140"/>
                  <a:pt x="93575" y="4346639"/>
                  <a:pt x="86089" y="4369138"/>
                </a:cubicBezTo>
                <a:cubicBezTo>
                  <a:pt x="82346" y="4395387"/>
                  <a:pt x="78603" y="4417886"/>
                  <a:pt x="78603" y="4444135"/>
                </a:cubicBezTo>
                <a:cubicBezTo>
                  <a:pt x="74860" y="4466634"/>
                  <a:pt x="71117" y="4492882"/>
                  <a:pt x="67374" y="4519131"/>
                </a:cubicBezTo>
                <a:cubicBezTo>
                  <a:pt x="63631" y="4541630"/>
                  <a:pt x="63631" y="4567879"/>
                  <a:pt x="59888" y="4594128"/>
                </a:cubicBezTo>
                <a:cubicBezTo>
                  <a:pt x="59888" y="4620377"/>
                  <a:pt x="59888" y="4650376"/>
                  <a:pt x="56145" y="4676625"/>
                </a:cubicBezTo>
                <a:cubicBezTo>
                  <a:pt x="56145" y="4702874"/>
                  <a:pt x="59888" y="4729122"/>
                  <a:pt x="59888" y="4759121"/>
                </a:cubicBezTo>
                <a:cubicBezTo>
                  <a:pt x="59888" y="4815369"/>
                  <a:pt x="59888" y="4871616"/>
                  <a:pt x="67374" y="4927864"/>
                </a:cubicBezTo>
                <a:cubicBezTo>
                  <a:pt x="78603" y="5044109"/>
                  <a:pt x="101061" y="5160354"/>
                  <a:pt x="119776" y="5280349"/>
                </a:cubicBezTo>
                <a:cubicBezTo>
                  <a:pt x="149720" y="5396594"/>
                  <a:pt x="175921" y="5516589"/>
                  <a:pt x="205865" y="5636584"/>
                </a:cubicBezTo>
                <a:cubicBezTo>
                  <a:pt x="239552" y="5756578"/>
                  <a:pt x="258267" y="5880323"/>
                  <a:pt x="276982" y="6000318"/>
                </a:cubicBezTo>
                <a:cubicBezTo>
                  <a:pt x="291954" y="6120313"/>
                  <a:pt x="306926" y="6240308"/>
                  <a:pt x="310669" y="6356553"/>
                </a:cubicBezTo>
                <a:cubicBezTo>
                  <a:pt x="314412" y="6412800"/>
                  <a:pt x="314412" y="6469048"/>
                  <a:pt x="310669" y="6525295"/>
                </a:cubicBezTo>
                <a:cubicBezTo>
                  <a:pt x="310669" y="6581543"/>
                  <a:pt x="310669" y="6637791"/>
                  <a:pt x="303183" y="6690288"/>
                </a:cubicBezTo>
                <a:cubicBezTo>
                  <a:pt x="299440" y="6742786"/>
                  <a:pt x="295697" y="6795284"/>
                  <a:pt x="288211" y="6844032"/>
                </a:cubicBezTo>
                <a:cubicBezTo>
                  <a:pt x="280725" y="6892780"/>
                  <a:pt x="273239" y="6941528"/>
                  <a:pt x="262010" y="6986526"/>
                </a:cubicBezTo>
                <a:cubicBezTo>
                  <a:pt x="254524" y="7031524"/>
                  <a:pt x="243295" y="7072772"/>
                  <a:pt x="232066" y="7114020"/>
                </a:cubicBezTo>
                <a:cubicBezTo>
                  <a:pt x="220837" y="7155268"/>
                  <a:pt x="209608" y="7192767"/>
                  <a:pt x="194636" y="7230265"/>
                </a:cubicBezTo>
                <a:cubicBezTo>
                  <a:pt x="172178" y="7301512"/>
                  <a:pt x="145977" y="7361510"/>
                  <a:pt x="119776" y="7410257"/>
                </a:cubicBezTo>
                <a:cubicBezTo>
                  <a:pt x="74860" y="7507753"/>
                  <a:pt x="37430" y="7556501"/>
                  <a:pt x="37430" y="7556501"/>
                </a:cubicBezTo>
                <a:lnTo>
                  <a:pt x="29944" y="7552751"/>
                </a:lnTo>
                <a:cubicBezTo>
                  <a:pt x="29977" y="7552699"/>
                  <a:pt x="63652" y="7500205"/>
                  <a:pt x="104804" y="7402758"/>
                </a:cubicBezTo>
                <a:cubicBezTo>
                  <a:pt x="123519" y="7354010"/>
                  <a:pt x="149720" y="7290263"/>
                  <a:pt x="168435" y="7219016"/>
                </a:cubicBezTo>
                <a:cubicBezTo>
                  <a:pt x="179664" y="7185267"/>
                  <a:pt x="187150" y="7147769"/>
                  <a:pt x="194636" y="7106520"/>
                </a:cubicBezTo>
                <a:cubicBezTo>
                  <a:pt x="205865" y="7065272"/>
                  <a:pt x="213351" y="7024024"/>
                  <a:pt x="220837" y="6979026"/>
                </a:cubicBezTo>
                <a:cubicBezTo>
                  <a:pt x="232066" y="6934028"/>
                  <a:pt x="235809" y="6885280"/>
                  <a:pt x="239552" y="6836532"/>
                </a:cubicBezTo>
                <a:cubicBezTo>
                  <a:pt x="247038" y="6787784"/>
                  <a:pt x="250781" y="6739036"/>
                  <a:pt x="250781" y="6686538"/>
                </a:cubicBezTo>
                <a:cubicBezTo>
                  <a:pt x="254524" y="6634041"/>
                  <a:pt x="258267" y="6581543"/>
                  <a:pt x="254524" y="6525295"/>
                </a:cubicBezTo>
                <a:cubicBezTo>
                  <a:pt x="254524" y="6469048"/>
                  <a:pt x="254524" y="6416550"/>
                  <a:pt x="250781" y="6356553"/>
                </a:cubicBezTo>
                <a:cubicBezTo>
                  <a:pt x="247038" y="6244057"/>
                  <a:pt x="228323" y="6127812"/>
                  <a:pt x="213351" y="6007818"/>
                </a:cubicBezTo>
                <a:cubicBezTo>
                  <a:pt x="190893" y="5891573"/>
                  <a:pt x="172178" y="5771578"/>
                  <a:pt x="138491" y="5655333"/>
                </a:cubicBezTo>
                <a:cubicBezTo>
                  <a:pt x="112290" y="5535338"/>
                  <a:pt x="82346" y="5415343"/>
                  <a:pt x="56145" y="5295348"/>
                </a:cubicBezTo>
                <a:cubicBezTo>
                  <a:pt x="37430" y="5171603"/>
                  <a:pt x="14972" y="5051609"/>
                  <a:pt x="7486" y="4931614"/>
                </a:cubicBezTo>
                <a:cubicBezTo>
                  <a:pt x="0" y="4875366"/>
                  <a:pt x="0" y="4815369"/>
                  <a:pt x="0" y="4759121"/>
                </a:cubicBezTo>
                <a:cubicBezTo>
                  <a:pt x="3743" y="4732872"/>
                  <a:pt x="3743" y="4702874"/>
                  <a:pt x="3743" y="4676625"/>
                </a:cubicBezTo>
                <a:cubicBezTo>
                  <a:pt x="3743" y="4646626"/>
                  <a:pt x="7486" y="4620377"/>
                  <a:pt x="11229" y="4594128"/>
                </a:cubicBezTo>
                <a:cubicBezTo>
                  <a:pt x="11229" y="4564129"/>
                  <a:pt x="14972" y="4537881"/>
                  <a:pt x="18715" y="4511632"/>
                </a:cubicBezTo>
                <a:cubicBezTo>
                  <a:pt x="22458" y="4485383"/>
                  <a:pt x="26201" y="4462884"/>
                  <a:pt x="29944" y="4436635"/>
                </a:cubicBezTo>
                <a:cubicBezTo>
                  <a:pt x="33687" y="4410386"/>
                  <a:pt x="41173" y="4384137"/>
                  <a:pt x="44916" y="4361638"/>
                </a:cubicBezTo>
                <a:cubicBezTo>
                  <a:pt x="52402" y="4339139"/>
                  <a:pt x="56145" y="4312890"/>
                  <a:pt x="63631" y="4290391"/>
                </a:cubicBezTo>
                <a:cubicBezTo>
                  <a:pt x="86089" y="4200395"/>
                  <a:pt x="123519" y="4117899"/>
                  <a:pt x="160949" y="4050401"/>
                </a:cubicBezTo>
                <a:cubicBezTo>
                  <a:pt x="175921" y="4016653"/>
                  <a:pt x="198379" y="3986654"/>
                  <a:pt x="217094" y="3960405"/>
                </a:cubicBezTo>
                <a:cubicBezTo>
                  <a:pt x="235809" y="3934156"/>
                  <a:pt x="254524" y="3907908"/>
                  <a:pt x="273239" y="3889158"/>
                </a:cubicBezTo>
                <a:cubicBezTo>
                  <a:pt x="338780" y="3816931"/>
                  <a:pt x="389976" y="3784945"/>
                  <a:pt x="401744" y="3778166"/>
                </a:cubicBezTo>
                <a:cubicBezTo>
                  <a:pt x="390045" y="3770641"/>
                  <a:pt x="339718" y="3735779"/>
                  <a:pt x="280799" y="3663593"/>
                </a:cubicBezTo>
                <a:cubicBezTo>
                  <a:pt x="265835" y="3641094"/>
                  <a:pt x="247131" y="3614845"/>
                  <a:pt x="228427" y="3588596"/>
                </a:cubicBezTo>
                <a:cubicBezTo>
                  <a:pt x="213463" y="3558598"/>
                  <a:pt x="194759" y="3532349"/>
                  <a:pt x="179796" y="3494850"/>
                </a:cubicBezTo>
                <a:cubicBezTo>
                  <a:pt x="146128" y="3427353"/>
                  <a:pt x="116202" y="3348607"/>
                  <a:pt x="93757" y="3258611"/>
                </a:cubicBezTo>
                <a:cubicBezTo>
                  <a:pt x="90016" y="3236111"/>
                  <a:pt x="82534" y="3213612"/>
                  <a:pt x="78793" y="3187364"/>
                </a:cubicBezTo>
                <a:cubicBezTo>
                  <a:pt x="75052" y="3164865"/>
                  <a:pt x="71312" y="3142366"/>
                  <a:pt x="67571" y="3116117"/>
                </a:cubicBezTo>
                <a:cubicBezTo>
                  <a:pt x="63830" y="3089868"/>
                  <a:pt x="60089" y="3067369"/>
                  <a:pt x="56348" y="3041120"/>
                </a:cubicBezTo>
                <a:cubicBezTo>
                  <a:pt x="56348" y="3014871"/>
                  <a:pt x="52607" y="2988622"/>
                  <a:pt x="52607" y="2962373"/>
                </a:cubicBezTo>
                <a:cubicBezTo>
                  <a:pt x="48866" y="2936124"/>
                  <a:pt x="48866" y="2909875"/>
                  <a:pt x="45126" y="2879877"/>
                </a:cubicBezTo>
                <a:cubicBezTo>
                  <a:pt x="48866" y="2853628"/>
                  <a:pt x="48866" y="2827379"/>
                  <a:pt x="48866" y="2797380"/>
                </a:cubicBezTo>
                <a:cubicBezTo>
                  <a:pt x="48866" y="2741133"/>
                  <a:pt x="48866" y="2684885"/>
                  <a:pt x="56348" y="2628638"/>
                </a:cubicBezTo>
                <a:cubicBezTo>
                  <a:pt x="63830" y="2512392"/>
                  <a:pt x="86275" y="2392398"/>
                  <a:pt x="108720" y="2272403"/>
                </a:cubicBezTo>
                <a:cubicBezTo>
                  <a:pt x="134906" y="2156158"/>
                  <a:pt x="164833" y="2036163"/>
                  <a:pt x="194759" y="1916168"/>
                </a:cubicBezTo>
                <a:cubicBezTo>
                  <a:pt x="224686" y="1796173"/>
                  <a:pt x="243390" y="1676178"/>
                  <a:pt x="265835" y="1556183"/>
                </a:cubicBezTo>
                <a:cubicBezTo>
                  <a:pt x="280799" y="1436189"/>
                  <a:pt x="295762" y="1316194"/>
                  <a:pt x="299503" y="1199949"/>
                </a:cubicBezTo>
                <a:cubicBezTo>
                  <a:pt x="303244" y="1143701"/>
                  <a:pt x="303244" y="1087453"/>
                  <a:pt x="299503" y="1031206"/>
                </a:cubicBezTo>
                <a:cubicBezTo>
                  <a:pt x="303244" y="974958"/>
                  <a:pt x="299503" y="922461"/>
                  <a:pt x="292021" y="869963"/>
                </a:cubicBezTo>
                <a:cubicBezTo>
                  <a:pt x="292021" y="813715"/>
                  <a:pt x="284539" y="764967"/>
                  <a:pt x="277058" y="716219"/>
                </a:cubicBezTo>
                <a:cubicBezTo>
                  <a:pt x="269576" y="667471"/>
                  <a:pt x="262094" y="618724"/>
                  <a:pt x="254613" y="573726"/>
                </a:cubicBezTo>
                <a:cubicBezTo>
                  <a:pt x="243390" y="528727"/>
                  <a:pt x="235909" y="483729"/>
                  <a:pt x="220945" y="442481"/>
                </a:cubicBezTo>
                <a:cubicBezTo>
                  <a:pt x="213463" y="404983"/>
                  <a:pt x="202241" y="363734"/>
                  <a:pt x="187278" y="329986"/>
                </a:cubicBezTo>
                <a:cubicBezTo>
                  <a:pt x="164833" y="258739"/>
                  <a:pt x="138647" y="198741"/>
                  <a:pt x="116202" y="149994"/>
                </a:cubicBezTo>
                <a:cubicBezTo>
                  <a:pt x="67571" y="52498"/>
                  <a:pt x="30162" y="3750"/>
                  <a:pt x="30162" y="3750"/>
                </a:cubicBezTo>
                <a:close/>
              </a:path>
            </a:pathLst>
          </a:custGeom>
          <a:gradFill>
            <a:gsLst>
              <a:gs pos="65473">
                <a:srgbClr val="62FFFF"/>
              </a:gs>
              <a:gs pos="36000">
                <a:srgbClr val="62FFFF"/>
              </a:gs>
              <a:gs pos="100000">
                <a:srgbClr val="0D69FF"/>
              </a:gs>
              <a:gs pos="0">
                <a:srgbClr val="0D69FF"/>
              </a:gs>
            </a:gsLst>
            <a:lin ang="8100000" scaled="1"/>
          </a:gra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zh-CN" altLang="en-US" sz="1350"/>
          </a:p>
        </p:txBody>
      </p:sp>
      <p:sp>
        <p:nvSpPr>
          <p:cNvPr id="17" name="对角圆角矩形 69">
            <a:extLst>
              <a:ext uri="{FF2B5EF4-FFF2-40B4-BE49-F238E27FC236}">
                <a16:creationId xmlns:a16="http://schemas.microsoft.com/office/drawing/2014/main" xmlns="" id="{B787AB70-2406-4EDD-B8C7-B17C795E9D20}"/>
              </a:ext>
            </a:extLst>
          </p:cNvPr>
          <p:cNvSpPr/>
          <p:nvPr/>
        </p:nvSpPr>
        <p:spPr>
          <a:xfrm>
            <a:off x="5481075" y="877588"/>
            <a:ext cx="2700300" cy="397553"/>
          </a:xfrm>
          <a:prstGeom prst="round2Diag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填写关键词标题</a:t>
            </a: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759BEA52-E434-481F-97D0-AEE7FBFED8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075" y="3909588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5327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10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6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1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600"/>
                            </p:stCondLst>
                            <p:childTnLst>
                              <p:par>
                                <p:cTn id="3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00"/>
                            </p:stCondLst>
                            <p:childTnLst>
                              <p:par>
                                <p:cTn id="6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8" dur="500" fill="hold"/>
                                        <p:tgtEl>
                                          <p:spTgt spid="2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对角圆角矩形 66">
            <a:extLst>
              <a:ext uri="{FF2B5EF4-FFF2-40B4-BE49-F238E27FC236}">
                <a16:creationId xmlns:a16="http://schemas.microsoft.com/office/drawing/2014/main" xmlns="" id="{7CC08E5E-56BB-4FD2-A101-F15653C3F752}"/>
              </a:ext>
            </a:extLst>
          </p:cNvPr>
          <p:cNvSpPr/>
          <p:nvPr/>
        </p:nvSpPr>
        <p:spPr>
          <a:xfrm>
            <a:off x="2393420" y="530169"/>
            <a:ext cx="6433081" cy="577602"/>
          </a:xfrm>
          <a:prstGeom prst="round2Diag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0" name="对角圆角矩形 66">
            <a:extLst>
              <a:ext uri="{FF2B5EF4-FFF2-40B4-BE49-F238E27FC236}">
                <a16:creationId xmlns:a16="http://schemas.microsoft.com/office/drawing/2014/main" xmlns="" id="{3FA17247-62C8-4242-BF7D-47B915A12745}"/>
              </a:ext>
            </a:extLst>
          </p:cNvPr>
          <p:cNvSpPr/>
          <p:nvPr/>
        </p:nvSpPr>
        <p:spPr>
          <a:xfrm>
            <a:off x="2323570" y="1725584"/>
            <a:ext cx="6433081" cy="577602"/>
          </a:xfrm>
          <a:prstGeom prst="round2Diag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1" name="对角圆角矩形 66">
            <a:extLst>
              <a:ext uri="{FF2B5EF4-FFF2-40B4-BE49-F238E27FC236}">
                <a16:creationId xmlns:a16="http://schemas.microsoft.com/office/drawing/2014/main" xmlns="" id="{C67FD561-66FB-4D21-91A2-213B2A03DA50}"/>
              </a:ext>
            </a:extLst>
          </p:cNvPr>
          <p:cNvSpPr/>
          <p:nvPr/>
        </p:nvSpPr>
        <p:spPr>
          <a:xfrm>
            <a:off x="2323569" y="2897215"/>
            <a:ext cx="6433081" cy="577602"/>
          </a:xfrm>
          <a:prstGeom prst="round2Diag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2" name="对角圆角矩形 66">
            <a:extLst>
              <a:ext uri="{FF2B5EF4-FFF2-40B4-BE49-F238E27FC236}">
                <a16:creationId xmlns:a16="http://schemas.microsoft.com/office/drawing/2014/main" xmlns="" id="{D3C96950-9703-49FE-8114-83BB23FE7FD3}"/>
              </a:ext>
            </a:extLst>
          </p:cNvPr>
          <p:cNvSpPr/>
          <p:nvPr/>
        </p:nvSpPr>
        <p:spPr>
          <a:xfrm>
            <a:off x="2393419" y="4136679"/>
            <a:ext cx="6433081" cy="577602"/>
          </a:xfrm>
          <a:prstGeom prst="round2Diag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1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32A02D5F-9C04-40CC-8EB7-C9F95A2A28FC}"/>
              </a:ext>
            </a:extLst>
          </p:cNvPr>
          <p:cNvSpPr/>
          <p:nvPr/>
        </p:nvSpPr>
        <p:spPr>
          <a:xfrm>
            <a:off x="565943" y="2658673"/>
            <a:ext cx="1031416" cy="1031416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xmlns="" id="{B19CA841-5852-4FA6-A201-C1B2BAB9EBBA}"/>
              </a:ext>
            </a:extLst>
          </p:cNvPr>
          <p:cNvSpPr/>
          <p:nvPr/>
        </p:nvSpPr>
        <p:spPr>
          <a:xfrm>
            <a:off x="580284" y="3867170"/>
            <a:ext cx="1031416" cy="1031416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C2087C71-9EB3-4815-AF02-1A5877BC6229}"/>
              </a:ext>
            </a:extLst>
          </p:cNvPr>
          <p:cNvSpPr/>
          <p:nvPr/>
        </p:nvSpPr>
        <p:spPr>
          <a:xfrm>
            <a:off x="542025" y="1450176"/>
            <a:ext cx="1031416" cy="1031416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xmlns="" id="{9F63DCF5-36A3-4F00-A396-5604B428BB1B}"/>
              </a:ext>
            </a:extLst>
          </p:cNvPr>
          <p:cNvSpPr/>
          <p:nvPr/>
        </p:nvSpPr>
        <p:spPr>
          <a:xfrm>
            <a:off x="1961621" y="725278"/>
            <a:ext cx="292100" cy="292100"/>
          </a:xfrm>
          <a:prstGeom prst="ellipse">
            <a:avLst/>
          </a:prstGeom>
          <a:gradFill>
            <a:gsLst>
              <a:gs pos="0">
                <a:srgbClr val="297A97"/>
              </a:gs>
              <a:gs pos="100000">
                <a:srgbClr val="222550"/>
              </a:gs>
            </a:gsLst>
            <a:lin ang="2700000" scaled="0"/>
          </a:gradFill>
          <a:ln>
            <a:noFill/>
          </a:ln>
          <a:effectLst>
            <a:outerShdw blurRad="63500" sx="102000" sy="102000" algn="ctr" rotWithShape="0">
              <a:srgbClr val="1A4E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xmlns="" id="{5256ACED-F81A-43E9-BF0B-FA87855D950E}"/>
              </a:ext>
            </a:extLst>
          </p:cNvPr>
          <p:cNvSpPr txBox="1"/>
          <p:nvPr/>
        </p:nvSpPr>
        <p:spPr>
          <a:xfrm>
            <a:off x="565944" y="591995"/>
            <a:ext cx="13293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云计算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xmlns="" id="{96657233-E7B6-44E5-9ED7-058AD1C70E7A}"/>
              </a:ext>
            </a:extLst>
          </p:cNvPr>
          <p:cNvSpPr txBox="1"/>
          <p:nvPr/>
        </p:nvSpPr>
        <p:spPr>
          <a:xfrm>
            <a:off x="2393421" y="482600"/>
            <a:ext cx="6293380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/>
              <a:t>云计算是一种按使用量付费的模式，提供网络访问， 进入可配置的计算资源共享池这些资源能够被快速提供，只需投入很少的管理工作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C0983B1D-B460-4BC9-A963-3CACD5917C47}"/>
              </a:ext>
            </a:extLst>
          </p:cNvPr>
          <p:cNvSpPr/>
          <p:nvPr/>
        </p:nvSpPr>
        <p:spPr>
          <a:xfrm>
            <a:off x="1961621" y="1944478"/>
            <a:ext cx="292100" cy="292100"/>
          </a:xfrm>
          <a:prstGeom prst="ellipse">
            <a:avLst/>
          </a:prstGeom>
          <a:gradFill>
            <a:gsLst>
              <a:gs pos="0">
                <a:srgbClr val="297A97"/>
              </a:gs>
              <a:gs pos="100000">
                <a:srgbClr val="222550"/>
              </a:gs>
            </a:gsLst>
            <a:lin ang="2700000" scaled="0"/>
          </a:gradFill>
          <a:ln>
            <a:noFill/>
          </a:ln>
          <a:effectLst>
            <a:outerShdw blurRad="63500" sx="102000" sy="102000" algn="ctr" rotWithShape="0">
              <a:srgbClr val="1A4E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85768476-42A5-4937-B501-331145F98D6A}"/>
              </a:ext>
            </a:extLst>
          </p:cNvPr>
          <p:cNvSpPr txBox="1"/>
          <p:nvPr/>
        </p:nvSpPr>
        <p:spPr>
          <a:xfrm>
            <a:off x="732595" y="1685732"/>
            <a:ext cx="8408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</a:t>
            </a:r>
            <a:endParaRPr lang="en-US" altLang="zh-CN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5F70906E-38EB-49C0-A5BD-4A293AAFA361}"/>
              </a:ext>
            </a:extLst>
          </p:cNvPr>
          <p:cNvSpPr txBox="1"/>
          <p:nvPr/>
        </p:nvSpPr>
        <p:spPr>
          <a:xfrm>
            <a:off x="2393421" y="1701800"/>
            <a:ext cx="6473826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/>
              <a:t>分布式计算的一种，由一群松散耦合的计算机组成的一个超级虚拟计算机，常用来执行一些大型任务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xmlns="" id="{85EA156B-ECCC-4E67-92B6-014E21230E51}"/>
              </a:ext>
            </a:extLst>
          </p:cNvPr>
          <p:cNvSpPr/>
          <p:nvPr/>
        </p:nvSpPr>
        <p:spPr>
          <a:xfrm>
            <a:off x="1961621" y="3163678"/>
            <a:ext cx="292100" cy="292100"/>
          </a:xfrm>
          <a:prstGeom prst="ellipse">
            <a:avLst/>
          </a:prstGeom>
          <a:gradFill>
            <a:gsLst>
              <a:gs pos="0">
                <a:srgbClr val="297A97"/>
              </a:gs>
              <a:gs pos="100000">
                <a:srgbClr val="222550"/>
              </a:gs>
            </a:gsLst>
            <a:lin ang="2700000" scaled="0"/>
          </a:gradFill>
          <a:ln>
            <a:noFill/>
          </a:ln>
          <a:effectLst>
            <a:outerShdw blurRad="63500" sx="102000" sy="102000" algn="ctr" rotWithShape="0">
              <a:srgbClr val="1A4E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66EE9E8E-7809-4C5B-9EF4-ADE912297ECD}"/>
              </a:ext>
            </a:extLst>
          </p:cNvPr>
          <p:cNvSpPr txBox="1"/>
          <p:nvPr/>
        </p:nvSpPr>
        <p:spPr>
          <a:xfrm>
            <a:off x="751488" y="2919774"/>
            <a:ext cx="98557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效用</a:t>
            </a:r>
            <a:endParaRPr lang="en-US" altLang="zh-CN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6D6DA7FF-2176-4079-874E-758D92E65266}"/>
              </a:ext>
            </a:extLst>
          </p:cNvPr>
          <p:cNvSpPr txBox="1"/>
          <p:nvPr/>
        </p:nvSpPr>
        <p:spPr>
          <a:xfrm>
            <a:off x="2393421" y="2921000"/>
            <a:ext cx="5848880" cy="6251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en-US" altLang="zh-CN" sz="1400" dirty="0"/>
              <a:t>IT</a:t>
            </a:r>
            <a:r>
              <a:rPr lang="zh-CN" altLang="en-US" sz="1400" dirty="0"/>
              <a:t>资源的一种打包和计费方式，比如按照计算、存储分别计量费用，像传统的电力等公共设施一样</a:t>
            </a: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C3DF61C8-BD5B-4241-9882-C40C240BDBEA}"/>
              </a:ext>
            </a:extLst>
          </p:cNvPr>
          <p:cNvSpPr/>
          <p:nvPr/>
        </p:nvSpPr>
        <p:spPr>
          <a:xfrm>
            <a:off x="1961621" y="4382878"/>
            <a:ext cx="292100" cy="292100"/>
          </a:xfrm>
          <a:prstGeom prst="ellipse">
            <a:avLst/>
          </a:prstGeom>
          <a:gradFill>
            <a:gsLst>
              <a:gs pos="0">
                <a:srgbClr val="297A97"/>
              </a:gs>
              <a:gs pos="100000">
                <a:srgbClr val="222550"/>
              </a:gs>
            </a:gsLst>
            <a:lin ang="2700000" scaled="0"/>
          </a:gradFill>
          <a:ln>
            <a:noFill/>
          </a:ln>
          <a:effectLst>
            <a:outerShdw blurRad="63500" sx="102000" sy="102000" algn="ctr" rotWithShape="0">
              <a:srgbClr val="1A4E60">
                <a:alpha val="2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4DB2D139-D36E-4A6D-98BA-79FB50DCC3F6}"/>
              </a:ext>
            </a:extLst>
          </p:cNvPr>
          <p:cNvSpPr txBox="1"/>
          <p:nvPr/>
        </p:nvSpPr>
        <p:spPr>
          <a:xfrm>
            <a:off x="697970" y="4102315"/>
            <a:ext cx="8535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自主</a:t>
            </a:r>
            <a:endParaRPr lang="en-US" altLang="zh-CN" b="1" spc="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72D46676-D64C-4D69-9E0D-568DA2861940}"/>
              </a:ext>
            </a:extLst>
          </p:cNvPr>
          <p:cNvSpPr txBox="1"/>
          <p:nvPr/>
        </p:nvSpPr>
        <p:spPr>
          <a:xfrm>
            <a:off x="2393421" y="4320249"/>
            <a:ext cx="5721880" cy="345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400" dirty="0"/>
              <a:t>具有自我管理功能的计算机系统</a:t>
            </a: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ABDC2DC9-A69B-4891-B4D5-BFB32D9174A5}"/>
              </a:ext>
            </a:extLst>
          </p:cNvPr>
          <p:cNvSpPr/>
          <p:nvPr/>
        </p:nvSpPr>
        <p:spPr>
          <a:xfrm>
            <a:off x="565943" y="230976"/>
            <a:ext cx="1031416" cy="1031416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9400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1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16" grpId="0" animBg="1"/>
      <p:bldP spid="17" grpId="0" animBg="1"/>
      <p:bldP spid="15" grpId="0" animBg="1"/>
      <p:bldP spid="2" grpId="0" animBg="1"/>
      <p:bldP spid="3" grpId="0"/>
      <p:bldP spid="4" grpId="0"/>
      <p:bldP spid="5" grpId="0" animBg="1"/>
      <p:bldP spid="6" grpId="0"/>
      <p:bldP spid="7" grpId="0"/>
      <p:bldP spid="8" grpId="0" animBg="1"/>
      <p:bldP spid="9" grpId="0"/>
      <p:bldP spid="10" grpId="0"/>
      <p:bldP spid="11" grpId="0" animBg="1"/>
      <p:bldP spid="12" grpId="0"/>
      <p:bldP spid="13" grpId="0"/>
      <p:bldP spid="1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图片 29">
            <a:extLst>
              <a:ext uri="{FF2B5EF4-FFF2-40B4-BE49-F238E27FC236}">
                <a16:creationId xmlns:a16="http://schemas.microsoft.com/office/drawing/2014/main" xmlns="" id="{2DE0D9DB-DE30-4572-B0C5-CE821C7761A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3348F4F1-38AF-4799-B4D6-6539521FD668}"/>
              </a:ext>
            </a:extLst>
          </p:cNvPr>
          <p:cNvGrpSpPr/>
          <p:nvPr/>
        </p:nvGrpSpPr>
        <p:grpSpPr>
          <a:xfrm>
            <a:off x="6874636" y="1619251"/>
            <a:ext cx="1161856" cy="1160532"/>
            <a:chOff x="6418180" y="1539265"/>
            <a:chExt cx="1370412" cy="1368850"/>
          </a:xfrm>
          <a:effectLst>
            <a:glow rad="38100">
              <a:schemeClr val="bg1">
                <a:alpha val="26000"/>
              </a:schemeClr>
            </a:glow>
          </a:effectLst>
        </p:grpSpPr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xmlns="" id="{EC516034-E8D4-4401-B05D-9AC32580441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18180" y="1539265"/>
              <a:ext cx="1370412" cy="1368850"/>
            </a:xfrm>
            <a:custGeom>
              <a:avLst/>
              <a:gdLst>
                <a:gd name="T0" fmla="*/ 1622 w 3244"/>
                <a:gd name="T1" fmla="*/ 0 h 3244"/>
                <a:gd name="T2" fmla="*/ 2162 w 3244"/>
                <a:gd name="T3" fmla="*/ 93 h 3244"/>
                <a:gd name="T4" fmla="*/ 2080 w 3244"/>
                <a:gd name="T5" fmla="*/ 323 h 3244"/>
                <a:gd name="T6" fmla="*/ 1622 w 3244"/>
                <a:gd name="T7" fmla="*/ 245 h 3244"/>
                <a:gd name="T8" fmla="*/ 245 w 3244"/>
                <a:gd name="T9" fmla="*/ 1622 h 3244"/>
                <a:gd name="T10" fmla="*/ 1622 w 3244"/>
                <a:gd name="T11" fmla="*/ 2999 h 3244"/>
                <a:gd name="T12" fmla="*/ 2999 w 3244"/>
                <a:gd name="T13" fmla="*/ 1622 h 3244"/>
                <a:gd name="T14" fmla="*/ 2931 w 3244"/>
                <a:gd name="T15" fmla="*/ 1193 h 3244"/>
                <a:gd name="T16" fmla="*/ 3163 w 3244"/>
                <a:gd name="T17" fmla="*/ 1115 h 3244"/>
                <a:gd name="T18" fmla="*/ 3244 w 3244"/>
                <a:gd name="T19" fmla="*/ 1622 h 3244"/>
                <a:gd name="T20" fmla="*/ 1622 w 3244"/>
                <a:gd name="T21" fmla="*/ 3244 h 3244"/>
                <a:gd name="T22" fmla="*/ 0 w 3244"/>
                <a:gd name="T23" fmla="*/ 1622 h 3244"/>
                <a:gd name="T24" fmla="*/ 1622 w 3244"/>
                <a:gd name="T25" fmla="*/ 0 h 3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244" h="3244">
                  <a:moveTo>
                    <a:pt x="1622" y="0"/>
                  </a:moveTo>
                  <a:cubicBezTo>
                    <a:pt x="1811" y="0"/>
                    <a:pt x="1993" y="33"/>
                    <a:pt x="2162" y="93"/>
                  </a:cubicBezTo>
                  <a:lnTo>
                    <a:pt x="2080" y="323"/>
                  </a:lnTo>
                  <a:cubicBezTo>
                    <a:pt x="1937" y="273"/>
                    <a:pt x="1783" y="245"/>
                    <a:pt x="1622" y="245"/>
                  </a:cubicBezTo>
                  <a:cubicBezTo>
                    <a:pt x="862" y="245"/>
                    <a:pt x="245" y="862"/>
                    <a:pt x="245" y="1622"/>
                  </a:cubicBezTo>
                  <a:cubicBezTo>
                    <a:pt x="245" y="2383"/>
                    <a:pt x="862" y="2999"/>
                    <a:pt x="1622" y="2999"/>
                  </a:cubicBezTo>
                  <a:cubicBezTo>
                    <a:pt x="2383" y="2999"/>
                    <a:pt x="2999" y="2383"/>
                    <a:pt x="2999" y="1622"/>
                  </a:cubicBezTo>
                  <a:cubicBezTo>
                    <a:pt x="2999" y="1473"/>
                    <a:pt x="2975" y="1328"/>
                    <a:pt x="2931" y="1193"/>
                  </a:cubicBezTo>
                  <a:lnTo>
                    <a:pt x="3163" y="1115"/>
                  </a:lnTo>
                  <a:cubicBezTo>
                    <a:pt x="3216" y="1275"/>
                    <a:pt x="3244" y="1445"/>
                    <a:pt x="3244" y="1622"/>
                  </a:cubicBezTo>
                  <a:cubicBezTo>
                    <a:pt x="3244" y="2518"/>
                    <a:pt x="2518" y="3244"/>
                    <a:pt x="1622" y="3244"/>
                  </a:cubicBezTo>
                  <a:cubicBezTo>
                    <a:pt x="726" y="3244"/>
                    <a:pt x="0" y="2518"/>
                    <a:pt x="0" y="1622"/>
                  </a:cubicBezTo>
                  <a:cubicBezTo>
                    <a:pt x="0" y="727"/>
                    <a:pt x="726" y="0"/>
                    <a:pt x="1622" y="0"/>
                  </a:cubicBezTo>
                  <a:close/>
                </a:path>
              </a:pathLst>
            </a:custGeom>
            <a:solidFill>
              <a:schemeClr val="bg1"/>
            </a:solidFill>
            <a:ln w="31750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/>
            </a:p>
          </p:txBody>
        </p:sp>
        <p:sp>
          <p:nvSpPr>
            <p:cNvPr id="32" name="TextBox 35">
              <a:extLst>
                <a:ext uri="{FF2B5EF4-FFF2-40B4-BE49-F238E27FC236}">
                  <a16:creationId xmlns:a16="http://schemas.microsoft.com/office/drawing/2014/main" xmlns="" id="{BD8BEDFA-44E9-4533-A08C-95090420ACE5}"/>
                </a:ext>
              </a:extLst>
            </p:cNvPr>
            <p:cNvSpPr txBox="1"/>
            <p:nvPr/>
          </p:nvSpPr>
          <p:spPr>
            <a:xfrm>
              <a:off x="6764945" y="1972912"/>
              <a:ext cx="811521" cy="435628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  <a:cs typeface="Open Sans Light" pitchFamily="34" charset="0"/>
                </a:rPr>
                <a:t>98%</a:t>
              </a:r>
            </a:p>
          </p:txBody>
        </p:sp>
      </p:grpSp>
      <p:sp>
        <p:nvSpPr>
          <p:cNvPr id="40" name="Freeform 6">
            <a:extLst>
              <a:ext uri="{FF2B5EF4-FFF2-40B4-BE49-F238E27FC236}">
                <a16:creationId xmlns:a16="http://schemas.microsoft.com/office/drawing/2014/main" xmlns="" id="{4881C903-C3E8-49A4-BED6-3D9005F6930B}"/>
              </a:ext>
            </a:extLst>
          </p:cNvPr>
          <p:cNvSpPr>
            <a:spLocks/>
          </p:cNvSpPr>
          <p:nvPr/>
        </p:nvSpPr>
        <p:spPr bwMode="auto">
          <a:xfrm rot="2248323">
            <a:off x="4866566" y="1914290"/>
            <a:ext cx="1109494" cy="797571"/>
          </a:xfrm>
          <a:custGeom>
            <a:avLst/>
            <a:gdLst>
              <a:gd name="T0" fmla="*/ 2868 w 2868"/>
              <a:gd name="T1" fmla="*/ 1240 h 1823"/>
              <a:gd name="T2" fmla="*/ 1622 w 2868"/>
              <a:gd name="T3" fmla="*/ 1823 h 1823"/>
              <a:gd name="T4" fmla="*/ 0 w 2868"/>
              <a:gd name="T5" fmla="*/ 201 h 1823"/>
              <a:gd name="T6" fmla="*/ 13 w 2868"/>
              <a:gd name="T7" fmla="*/ 0 h 1823"/>
              <a:gd name="T8" fmla="*/ 256 w 2868"/>
              <a:gd name="T9" fmla="*/ 32 h 1823"/>
              <a:gd name="T10" fmla="*/ 245 w 2868"/>
              <a:gd name="T11" fmla="*/ 201 h 1823"/>
              <a:gd name="T12" fmla="*/ 1622 w 2868"/>
              <a:gd name="T13" fmla="*/ 1578 h 1823"/>
              <a:gd name="T14" fmla="*/ 2679 w 2868"/>
              <a:gd name="T15" fmla="*/ 1084 h 1823"/>
              <a:gd name="T16" fmla="*/ 2868 w 2868"/>
              <a:gd name="T17" fmla="*/ 1240 h 18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68" h="1823">
                <a:moveTo>
                  <a:pt x="2868" y="1240"/>
                </a:moveTo>
                <a:cubicBezTo>
                  <a:pt x="2570" y="1596"/>
                  <a:pt x="2123" y="1823"/>
                  <a:pt x="1622" y="1823"/>
                </a:cubicBezTo>
                <a:cubicBezTo>
                  <a:pt x="726" y="1823"/>
                  <a:pt x="0" y="1097"/>
                  <a:pt x="0" y="201"/>
                </a:cubicBezTo>
                <a:cubicBezTo>
                  <a:pt x="0" y="133"/>
                  <a:pt x="5" y="66"/>
                  <a:pt x="13" y="0"/>
                </a:cubicBezTo>
                <a:lnTo>
                  <a:pt x="256" y="32"/>
                </a:lnTo>
                <a:cubicBezTo>
                  <a:pt x="249" y="88"/>
                  <a:pt x="245" y="144"/>
                  <a:pt x="245" y="201"/>
                </a:cubicBezTo>
                <a:cubicBezTo>
                  <a:pt x="245" y="962"/>
                  <a:pt x="862" y="1578"/>
                  <a:pt x="1622" y="1578"/>
                </a:cubicBezTo>
                <a:cubicBezTo>
                  <a:pt x="2047" y="1578"/>
                  <a:pt x="2426" y="1386"/>
                  <a:pt x="2679" y="1084"/>
                </a:cubicBezTo>
                <a:lnTo>
                  <a:pt x="2868" y="1240"/>
                </a:lnTo>
                <a:close/>
              </a:path>
            </a:pathLst>
          </a:custGeom>
          <a:solidFill>
            <a:schemeClr val="bg1"/>
          </a:solidFill>
          <a:ln w="31750" cap="flat">
            <a:noFill/>
            <a:prstDash val="solid"/>
            <a:miter lim="800000"/>
            <a:headEnd/>
            <a:tailEnd/>
          </a:ln>
          <a:effectLst>
            <a:glow rad="38100">
              <a:schemeClr val="bg1">
                <a:alpha val="26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49" name="Freeform 8">
            <a:extLst>
              <a:ext uri="{FF2B5EF4-FFF2-40B4-BE49-F238E27FC236}">
                <a16:creationId xmlns:a16="http://schemas.microsoft.com/office/drawing/2014/main" xmlns="" id="{D76E61CC-1304-4C63-A2E2-C8A180CE409C}"/>
              </a:ext>
            </a:extLst>
          </p:cNvPr>
          <p:cNvSpPr>
            <a:spLocks/>
          </p:cNvSpPr>
          <p:nvPr/>
        </p:nvSpPr>
        <p:spPr bwMode="auto">
          <a:xfrm>
            <a:off x="3177085" y="1600735"/>
            <a:ext cx="1252040" cy="1226924"/>
          </a:xfrm>
          <a:custGeom>
            <a:avLst/>
            <a:gdLst>
              <a:gd name="T0" fmla="*/ 3244 w 3244"/>
              <a:gd name="T1" fmla="*/ 1616 h 3236"/>
              <a:gd name="T2" fmla="*/ 1622 w 3244"/>
              <a:gd name="T3" fmla="*/ 3236 h 3236"/>
              <a:gd name="T4" fmla="*/ 0 w 3244"/>
              <a:gd name="T5" fmla="*/ 1614 h 3236"/>
              <a:gd name="T6" fmla="*/ 1466 w 3244"/>
              <a:gd name="T7" fmla="*/ 0 h 3236"/>
              <a:gd name="T8" fmla="*/ 1489 w 3244"/>
              <a:gd name="T9" fmla="*/ 243 h 3236"/>
              <a:gd name="T10" fmla="*/ 245 w 3244"/>
              <a:gd name="T11" fmla="*/ 1614 h 3236"/>
              <a:gd name="T12" fmla="*/ 1622 w 3244"/>
              <a:gd name="T13" fmla="*/ 2991 h 3236"/>
              <a:gd name="T14" fmla="*/ 2999 w 3244"/>
              <a:gd name="T15" fmla="*/ 1618 h 3236"/>
              <a:gd name="T16" fmla="*/ 3244 w 3244"/>
              <a:gd name="T17" fmla="*/ 1616 h 3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244" h="3236">
                <a:moveTo>
                  <a:pt x="3244" y="1616"/>
                </a:moveTo>
                <a:cubicBezTo>
                  <a:pt x="3243" y="2511"/>
                  <a:pt x="2517" y="3236"/>
                  <a:pt x="1622" y="3236"/>
                </a:cubicBezTo>
                <a:cubicBezTo>
                  <a:pt x="726" y="3236"/>
                  <a:pt x="0" y="2510"/>
                  <a:pt x="0" y="1614"/>
                </a:cubicBezTo>
                <a:cubicBezTo>
                  <a:pt x="0" y="771"/>
                  <a:pt x="644" y="78"/>
                  <a:pt x="1466" y="0"/>
                </a:cubicBezTo>
                <a:lnTo>
                  <a:pt x="1489" y="243"/>
                </a:lnTo>
                <a:cubicBezTo>
                  <a:pt x="791" y="310"/>
                  <a:pt x="245" y="898"/>
                  <a:pt x="245" y="1614"/>
                </a:cubicBezTo>
                <a:cubicBezTo>
                  <a:pt x="245" y="2375"/>
                  <a:pt x="861" y="2991"/>
                  <a:pt x="1622" y="2991"/>
                </a:cubicBezTo>
                <a:cubicBezTo>
                  <a:pt x="2381" y="2991"/>
                  <a:pt x="2997" y="2376"/>
                  <a:pt x="2999" y="1618"/>
                </a:cubicBezTo>
                <a:lnTo>
                  <a:pt x="3244" y="1616"/>
                </a:lnTo>
                <a:close/>
              </a:path>
            </a:pathLst>
          </a:custGeom>
          <a:solidFill>
            <a:schemeClr val="bg1"/>
          </a:solidFill>
          <a:ln w="31750" cap="flat">
            <a:noFill/>
            <a:prstDash val="solid"/>
            <a:miter lim="800000"/>
            <a:headEnd/>
            <a:tailEnd/>
          </a:ln>
          <a:effectLst>
            <a:glow rad="38100">
              <a:schemeClr val="bg1">
                <a:alpha val="26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sp>
        <p:nvSpPr>
          <p:cNvPr id="52" name="Freeform 7">
            <a:extLst>
              <a:ext uri="{FF2B5EF4-FFF2-40B4-BE49-F238E27FC236}">
                <a16:creationId xmlns:a16="http://schemas.microsoft.com/office/drawing/2014/main" xmlns="" id="{599ED939-7C20-4957-8DC5-7890192755FC}"/>
              </a:ext>
            </a:extLst>
          </p:cNvPr>
          <p:cNvSpPr>
            <a:spLocks/>
          </p:cNvSpPr>
          <p:nvPr/>
        </p:nvSpPr>
        <p:spPr bwMode="auto">
          <a:xfrm>
            <a:off x="1362030" y="1660303"/>
            <a:ext cx="1076370" cy="1144244"/>
          </a:xfrm>
          <a:custGeom>
            <a:avLst/>
            <a:gdLst>
              <a:gd name="T0" fmla="*/ 2868 w 2868"/>
              <a:gd name="T1" fmla="*/ 2464 h 3048"/>
              <a:gd name="T2" fmla="*/ 1622 w 2868"/>
              <a:gd name="T3" fmla="*/ 3048 h 3048"/>
              <a:gd name="T4" fmla="*/ 0 w 2868"/>
              <a:gd name="T5" fmla="*/ 1426 h 3048"/>
              <a:gd name="T6" fmla="*/ 849 w 2868"/>
              <a:gd name="T7" fmla="*/ 0 h 3048"/>
              <a:gd name="T8" fmla="*/ 964 w 2868"/>
              <a:gd name="T9" fmla="*/ 216 h 3048"/>
              <a:gd name="T10" fmla="*/ 245 w 2868"/>
              <a:gd name="T11" fmla="*/ 1426 h 3048"/>
              <a:gd name="T12" fmla="*/ 1622 w 2868"/>
              <a:gd name="T13" fmla="*/ 2803 h 3048"/>
              <a:gd name="T14" fmla="*/ 2678 w 2868"/>
              <a:gd name="T15" fmla="*/ 2309 h 3048"/>
              <a:gd name="T16" fmla="*/ 2868 w 2868"/>
              <a:gd name="T17" fmla="*/ 2464 h 30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68" h="3048">
                <a:moveTo>
                  <a:pt x="2868" y="2464"/>
                </a:moveTo>
                <a:cubicBezTo>
                  <a:pt x="2570" y="2821"/>
                  <a:pt x="2123" y="3048"/>
                  <a:pt x="1622" y="3048"/>
                </a:cubicBezTo>
                <a:cubicBezTo>
                  <a:pt x="726" y="3048"/>
                  <a:pt x="0" y="2322"/>
                  <a:pt x="0" y="1426"/>
                </a:cubicBezTo>
                <a:cubicBezTo>
                  <a:pt x="0" y="810"/>
                  <a:pt x="343" y="274"/>
                  <a:pt x="849" y="0"/>
                </a:cubicBezTo>
                <a:lnTo>
                  <a:pt x="964" y="216"/>
                </a:lnTo>
                <a:cubicBezTo>
                  <a:pt x="536" y="449"/>
                  <a:pt x="245" y="904"/>
                  <a:pt x="245" y="1426"/>
                </a:cubicBezTo>
                <a:cubicBezTo>
                  <a:pt x="245" y="2186"/>
                  <a:pt x="861" y="2803"/>
                  <a:pt x="1622" y="2803"/>
                </a:cubicBezTo>
                <a:cubicBezTo>
                  <a:pt x="2046" y="2803"/>
                  <a:pt x="2426" y="2611"/>
                  <a:pt x="2678" y="2309"/>
                </a:cubicBezTo>
                <a:lnTo>
                  <a:pt x="2868" y="2464"/>
                </a:lnTo>
                <a:close/>
              </a:path>
            </a:pathLst>
          </a:custGeom>
          <a:solidFill>
            <a:schemeClr val="bg1"/>
          </a:solidFill>
          <a:ln w="31750" cap="flat">
            <a:noFill/>
            <a:prstDash val="solid"/>
            <a:miter lim="800000"/>
            <a:headEnd/>
            <a:tailEnd/>
          </a:ln>
          <a:effectLst>
            <a:glow rad="38100">
              <a:schemeClr val="bg1">
                <a:alpha val="26000"/>
              </a:schemeClr>
            </a:glo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40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0749F052-4D07-4054-BD3D-8B021C2FC399}"/>
              </a:ext>
            </a:extLst>
          </p:cNvPr>
          <p:cNvGrpSpPr/>
          <p:nvPr/>
        </p:nvGrpSpPr>
        <p:grpSpPr>
          <a:xfrm>
            <a:off x="1534198" y="1738479"/>
            <a:ext cx="6336400" cy="917101"/>
            <a:chOff x="1534198" y="1738479"/>
            <a:chExt cx="6336400" cy="917101"/>
          </a:xfrm>
        </p:grpSpPr>
        <p:sp>
          <p:nvSpPr>
            <p:cNvPr id="22" name="椭圆 21">
              <a:extLst>
                <a:ext uri="{FF2B5EF4-FFF2-40B4-BE49-F238E27FC236}">
                  <a16:creationId xmlns:a16="http://schemas.microsoft.com/office/drawing/2014/main" xmlns="" id="{4045AD73-2BA7-46AD-BC2E-372A7514F998}"/>
                </a:ext>
              </a:extLst>
            </p:cNvPr>
            <p:cNvSpPr/>
            <p:nvPr/>
          </p:nvSpPr>
          <p:spPr>
            <a:xfrm>
              <a:off x="1534198" y="1775460"/>
              <a:ext cx="840808" cy="843224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xmlns="" id="{397362CE-0313-4514-9BF6-BB7750C25B8E}"/>
                </a:ext>
              </a:extLst>
            </p:cNvPr>
            <p:cNvSpPr/>
            <p:nvPr/>
          </p:nvSpPr>
          <p:spPr>
            <a:xfrm>
              <a:off x="3369220" y="1775460"/>
              <a:ext cx="880124" cy="880120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24" name="椭圆 23">
              <a:extLst>
                <a:ext uri="{FF2B5EF4-FFF2-40B4-BE49-F238E27FC236}">
                  <a16:creationId xmlns:a16="http://schemas.microsoft.com/office/drawing/2014/main" xmlns="" id="{3BCEB191-1C75-4BEA-BF68-C0DC3E91FECC}"/>
                </a:ext>
              </a:extLst>
            </p:cNvPr>
            <p:cNvSpPr/>
            <p:nvPr/>
          </p:nvSpPr>
          <p:spPr>
            <a:xfrm>
              <a:off x="5184851" y="1738479"/>
              <a:ext cx="888290" cy="878006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25" name="椭圆 24">
              <a:extLst>
                <a:ext uri="{FF2B5EF4-FFF2-40B4-BE49-F238E27FC236}">
                  <a16:creationId xmlns:a16="http://schemas.microsoft.com/office/drawing/2014/main" xmlns="" id="{C16AEB0C-8F7E-4D4C-B7B3-DB5B075B733F}"/>
                </a:ext>
              </a:extLst>
            </p:cNvPr>
            <p:cNvSpPr/>
            <p:nvPr/>
          </p:nvSpPr>
          <p:spPr>
            <a:xfrm>
              <a:off x="7037118" y="1782023"/>
              <a:ext cx="833480" cy="833478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37" name="TextBox 63">
              <a:extLst>
                <a:ext uri="{FF2B5EF4-FFF2-40B4-BE49-F238E27FC236}">
                  <a16:creationId xmlns:a16="http://schemas.microsoft.com/office/drawing/2014/main" xmlns="" id="{6834D272-6AB3-4C4E-8772-C0034287E9F2}"/>
                </a:ext>
              </a:extLst>
            </p:cNvPr>
            <p:cNvSpPr txBox="1"/>
            <p:nvPr/>
          </p:nvSpPr>
          <p:spPr>
            <a:xfrm>
              <a:off x="5307152" y="1952316"/>
              <a:ext cx="677962" cy="3871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  <a:cs typeface="Open Sans Light" pitchFamily="34" charset="0"/>
                </a:rPr>
                <a:t>58%</a:t>
              </a:r>
            </a:p>
          </p:txBody>
        </p:sp>
        <p:sp>
          <p:nvSpPr>
            <p:cNvPr id="44" name="TextBox 66">
              <a:extLst>
                <a:ext uri="{FF2B5EF4-FFF2-40B4-BE49-F238E27FC236}">
                  <a16:creationId xmlns:a16="http://schemas.microsoft.com/office/drawing/2014/main" xmlns="" id="{E5EF7161-1DF6-4ECB-ABC3-BCFCBAD330CC}"/>
                </a:ext>
              </a:extLst>
            </p:cNvPr>
            <p:cNvSpPr txBox="1"/>
            <p:nvPr/>
          </p:nvSpPr>
          <p:spPr>
            <a:xfrm>
              <a:off x="3495924" y="2007124"/>
              <a:ext cx="695633" cy="374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  <a:cs typeface="Open Sans Light" pitchFamily="34" charset="0"/>
                </a:rPr>
                <a:t>88%</a:t>
              </a:r>
            </a:p>
          </p:txBody>
        </p:sp>
        <p:sp>
          <p:nvSpPr>
            <p:cNvPr id="56" name="TextBox 69">
              <a:extLst>
                <a:ext uri="{FF2B5EF4-FFF2-40B4-BE49-F238E27FC236}">
                  <a16:creationId xmlns:a16="http://schemas.microsoft.com/office/drawing/2014/main" xmlns="" id="{D8C721C1-880E-4A56-8F18-194F5CAEDD36}"/>
                </a:ext>
              </a:extLst>
            </p:cNvPr>
            <p:cNvSpPr txBox="1"/>
            <p:nvPr/>
          </p:nvSpPr>
          <p:spPr>
            <a:xfrm>
              <a:off x="1690142" y="2017681"/>
              <a:ext cx="66195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600" dirty="0">
                  <a:solidFill>
                    <a:schemeClr val="bg1"/>
                  </a:solidFill>
                  <a:latin typeface="Dotum" panose="020B0600000101010101" pitchFamily="34" charset="-127"/>
                  <a:ea typeface="Dotum" panose="020B0600000101010101" pitchFamily="34" charset="-127"/>
                  <a:cs typeface="Open Sans Light" pitchFamily="34" charset="0"/>
                </a:rPr>
                <a:t>78%</a:t>
              </a:r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4545EC52-5BD4-4EF6-BC03-8195C45E9CD5}"/>
              </a:ext>
            </a:extLst>
          </p:cNvPr>
          <p:cNvGrpSpPr/>
          <p:nvPr/>
        </p:nvGrpSpPr>
        <p:grpSpPr>
          <a:xfrm>
            <a:off x="1026644" y="3124826"/>
            <a:ext cx="1759138" cy="849197"/>
            <a:chOff x="1026644" y="3038163"/>
            <a:chExt cx="1759138" cy="849197"/>
          </a:xfrm>
        </p:grpSpPr>
        <p:sp>
          <p:nvSpPr>
            <p:cNvPr id="100" name="矩形 99">
              <a:extLst>
                <a:ext uri="{FF2B5EF4-FFF2-40B4-BE49-F238E27FC236}">
                  <a16:creationId xmlns:a16="http://schemas.microsoft.com/office/drawing/2014/main" xmlns="" id="{B1893642-57C4-48AE-9E03-CB532337B500}"/>
                </a:ext>
              </a:extLst>
            </p:cNvPr>
            <p:cNvSpPr/>
            <p:nvPr/>
          </p:nvSpPr>
          <p:spPr>
            <a:xfrm>
              <a:off x="1026644" y="3269755"/>
              <a:ext cx="1759138" cy="6176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Dotum" pitchFamily="34" charset="-127"/>
                  <a:ea typeface="Dotum" pitchFamily="34" charset="-127"/>
                </a:rPr>
                <a:t>The generated is therefore always free repetition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Dotum" pitchFamily="34" charset="-127"/>
                  <a:ea typeface="Dotum" pitchFamily="34" charset="-127"/>
                </a:rPr>
                <a:t> injected </a:t>
              </a:r>
              <a:endParaRPr lang="zh-CN" altLang="en-US" sz="800" dirty="0">
                <a:solidFill>
                  <a:schemeClr val="bg1"/>
                </a:solidFill>
                <a:latin typeface="Dotum" pitchFamily="34" charset="-127"/>
                <a:ea typeface="Dotum" pitchFamily="34" charset="-127"/>
              </a:endParaRPr>
            </a:p>
          </p:txBody>
        </p:sp>
        <p:sp>
          <p:nvSpPr>
            <p:cNvPr id="101" name="TextBox 29">
              <a:extLst>
                <a:ext uri="{FF2B5EF4-FFF2-40B4-BE49-F238E27FC236}">
                  <a16:creationId xmlns:a16="http://schemas.microsoft.com/office/drawing/2014/main" xmlns="" id="{A01C882A-75BA-42AD-B8D6-3D55D8D2F81C}"/>
                </a:ext>
              </a:extLst>
            </p:cNvPr>
            <p:cNvSpPr txBox="1"/>
            <p:nvPr/>
          </p:nvSpPr>
          <p:spPr>
            <a:xfrm>
              <a:off x="1357886" y="3038163"/>
              <a:ext cx="1194688" cy="231592"/>
            </a:xfrm>
            <a:prstGeom prst="rect">
              <a:avLst/>
            </a:prstGeom>
            <a:noFill/>
            <a:ln>
              <a:noFill/>
            </a:ln>
            <a:effectLst>
              <a:outerShdw blurRad="355600" dir="5400000" sx="116000" sy="116000" algn="t" rotWithShape="0">
                <a:schemeClr val="tx1">
                  <a:lumMod val="50000"/>
                  <a:lumOff val="50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4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ABOUT  . 01</a:t>
              </a:r>
              <a:endParaRPr lang="zh-CN" altLang="en-US" sz="1400" b="1" dirty="0">
                <a:solidFill>
                  <a:schemeClr val="bg1"/>
                </a:solidFill>
                <a:latin typeface="Roboto" panose="02000000000000000000" pitchFamily="2" charset="0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53EA0F28-E3AD-433F-8AFC-57B290AEB837}"/>
              </a:ext>
            </a:extLst>
          </p:cNvPr>
          <p:cNvGrpSpPr/>
          <p:nvPr/>
        </p:nvGrpSpPr>
        <p:grpSpPr>
          <a:xfrm>
            <a:off x="2877562" y="3124826"/>
            <a:ext cx="1759138" cy="849197"/>
            <a:chOff x="2877562" y="3038163"/>
            <a:chExt cx="1759138" cy="849197"/>
          </a:xfrm>
        </p:grpSpPr>
        <p:sp>
          <p:nvSpPr>
            <p:cNvPr id="102" name="矩形 101">
              <a:extLst>
                <a:ext uri="{FF2B5EF4-FFF2-40B4-BE49-F238E27FC236}">
                  <a16:creationId xmlns:a16="http://schemas.microsoft.com/office/drawing/2014/main" xmlns="" id="{AD68AB0F-394C-4EF3-8026-D458699B79AB}"/>
                </a:ext>
              </a:extLst>
            </p:cNvPr>
            <p:cNvSpPr/>
            <p:nvPr/>
          </p:nvSpPr>
          <p:spPr>
            <a:xfrm>
              <a:off x="2877562" y="3269755"/>
              <a:ext cx="1759138" cy="6176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Dotum" pitchFamily="34" charset="-127"/>
                  <a:ea typeface="Dotum" pitchFamily="34" charset="-127"/>
                </a:rPr>
                <a:t>The generated is therefore always free repetition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Dotum" pitchFamily="34" charset="-127"/>
                  <a:ea typeface="Dotum" pitchFamily="34" charset="-127"/>
                </a:rPr>
                <a:t> injected </a:t>
              </a:r>
              <a:endParaRPr lang="zh-CN" altLang="en-US" sz="800" dirty="0">
                <a:solidFill>
                  <a:schemeClr val="bg1"/>
                </a:solidFill>
                <a:latin typeface="Dotum" pitchFamily="34" charset="-127"/>
                <a:ea typeface="Dotum" pitchFamily="34" charset="-127"/>
              </a:endParaRPr>
            </a:p>
          </p:txBody>
        </p:sp>
        <p:sp>
          <p:nvSpPr>
            <p:cNvPr id="103" name="TextBox 29">
              <a:extLst>
                <a:ext uri="{FF2B5EF4-FFF2-40B4-BE49-F238E27FC236}">
                  <a16:creationId xmlns:a16="http://schemas.microsoft.com/office/drawing/2014/main" xmlns="" id="{7487F929-59BC-47B3-A491-95EF7D752224}"/>
                </a:ext>
              </a:extLst>
            </p:cNvPr>
            <p:cNvSpPr txBox="1"/>
            <p:nvPr/>
          </p:nvSpPr>
          <p:spPr>
            <a:xfrm>
              <a:off x="3208804" y="3038163"/>
              <a:ext cx="1194688" cy="231592"/>
            </a:xfrm>
            <a:prstGeom prst="rect">
              <a:avLst/>
            </a:prstGeom>
            <a:noFill/>
            <a:ln>
              <a:noFill/>
            </a:ln>
            <a:effectLst>
              <a:outerShdw blurRad="355600" dir="5400000" sx="116000" sy="116000" algn="t" rotWithShape="0">
                <a:schemeClr val="tx1">
                  <a:lumMod val="50000"/>
                  <a:lumOff val="50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4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ABOUT  . 01</a:t>
              </a:r>
              <a:endParaRPr lang="zh-CN" altLang="en-US" sz="1400" b="1" dirty="0">
                <a:solidFill>
                  <a:schemeClr val="bg1"/>
                </a:solidFill>
                <a:latin typeface="Roboto" panose="02000000000000000000" pitchFamily="2" charset="0"/>
              </a:endParaRP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21CB7A77-4315-4B29-834D-1E325EDA23AD}"/>
              </a:ext>
            </a:extLst>
          </p:cNvPr>
          <p:cNvGrpSpPr/>
          <p:nvPr/>
        </p:nvGrpSpPr>
        <p:grpSpPr>
          <a:xfrm>
            <a:off x="4707578" y="3124826"/>
            <a:ext cx="1759138" cy="849197"/>
            <a:chOff x="4707578" y="3038163"/>
            <a:chExt cx="1759138" cy="849197"/>
          </a:xfrm>
        </p:grpSpPr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xmlns="" id="{0C839F89-72DE-4D31-B15A-6AD7018A251F}"/>
                </a:ext>
              </a:extLst>
            </p:cNvPr>
            <p:cNvSpPr/>
            <p:nvPr/>
          </p:nvSpPr>
          <p:spPr>
            <a:xfrm>
              <a:off x="4707578" y="3269755"/>
              <a:ext cx="1759138" cy="6176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Dotum" pitchFamily="34" charset="-127"/>
                  <a:ea typeface="Dotum" pitchFamily="34" charset="-127"/>
                </a:rPr>
                <a:t>The generated is therefore always free repetition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Dotum" pitchFamily="34" charset="-127"/>
                  <a:ea typeface="Dotum" pitchFamily="34" charset="-127"/>
                </a:rPr>
                <a:t> injected </a:t>
              </a:r>
              <a:endParaRPr lang="zh-CN" altLang="en-US" sz="800" dirty="0">
                <a:solidFill>
                  <a:schemeClr val="bg1"/>
                </a:solidFill>
                <a:latin typeface="Dotum" pitchFamily="34" charset="-127"/>
                <a:ea typeface="Dotum" pitchFamily="34" charset="-127"/>
              </a:endParaRPr>
            </a:p>
          </p:txBody>
        </p:sp>
        <p:sp>
          <p:nvSpPr>
            <p:cNvPr id="105" name="TextBox 29">
              <a:extLst>
                <a:ext uri="{FF2B5EF4-FFF2-40B4-BE49-F238E27FC236}">
                  <a16:creationId xmlns:a16="http://schemas.microsoft.com/office/drawing/2014/main" xmlns="" id="{76FF25A0-CE0C-4518-A333-C00631FFBDA4}"/>
                </a:ext>
              </a:extLst>
            </p:cNvPr>
            <p:cNvSpPr txBox="1"/>
            <p:nvPr/>
          </p:nvSpPr>
          <p:spPr>
            <a:xfrm>
              <a:off x="5038820" y="3038163"/>
              <a:ext cx="1194688" cy="231592"/>
            </a:xfrm>
            <a:prstGeom prst="rect">
              <a:avLst/>
            </a:prstGeom>
            <a:noFill/>
            <a:ln>
              <a:noFill/>
            </a:ln>
            <a:effectLst>
              <a:outerShdw blurRad="355600" dir="5400000" sx="116000" sy="116000" algn="t" rotWithShape="0">
                <a:schemeClr val="tx1">
                  <a:lumMod val="50000"/>
                  <a:lumOff val="50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4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ABOUT  . 01</a:t>
              </a:r>
              <a:endParaRPr lang="zh-CN" altLang="en-US" sz="1400" b="1" dirty="0">
                <a:solidFill>
                  <a:schemeClr val="bg1"/>
                </a:solidFill>
                <a:latin typeface="Roboto" panose="02000000000000000000" pitchFamily="2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0D3EAAC9-DDAD-417A-A6EA-F0CD63AA4C89}"/>
              </a:ext>
            </a:extLst>
          </p:cNvPr>
          <p:cNvGrpSpPr/>
          <p:nvPr/>
        </p:nvGrpSpPr>
        <p:grpSpPr>
          <a:xfrm>
            <a:off x="6633067" y="3124826"/>
            <a:ext cx="1759138" cy="849197"/>
            <a:chOff x="6633067" y="3038163"/>
            <a:chExt cx="1759138" cy="849197"/>
          </a:xfrm>
        </p:grpSpPr>
        <p:sp>
          <p:nvSpPr>
            <p:cNvPr id="106" name="矩形 105">
              <a:extLst>
                <a:ext uri="{FF2B5EF4-FFF2-40B4-BE49-F238E27FC236}">
                  <a16:creationId xmlns:a16="http://schemas.microsoft.com/office/drawing/2014/main" xmlns="" id="{CDFB1FC1-67A1-4A25-8D96-BF283D4DF660}"/>
                </a:ext>
              </a:extLst>
            </p:cNvPr>
            <p:cNvSpPr/>
            <p:nvPr/>
          </p:nvSpPr>
          <p:spPr>
            <a:xfrm>
              <a:off x="6633067" y="3269755"/>
              <a:ext cx="1759138" cy="61760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Dotum" pitchFamily="34" charset="-127"/>
                  <a:ea typeface="Dotum" pitchFamily="34" charset="-127"/>
                </a:rPr>
                <a:t>The generated is therefore always free repetition</a:t>
              </a:r>
            </a:p>
            <a:p>
              <a:pPr algn="ctr">
                <a:lnSpc>
                  <a:spcPct val="150000"/>
                </a:lnSpc>
              </a:pPr>
              <a:r>
                <a:rPr lang="en-US" altLang="zh-CN" sz="800" dirty="0">
                  <a:solidFill>
                    <a:schemeClr val="bg1"/>
                  </a:solidFill>
                  <a:latin typeface="Dotum" pitchFamily="34" charset="-127"/>
                  <a:ea typeface="Dotum" pitchFamily="34" charset="-127"/>
                </a:rPr>
                <a:t> injected </a:t>
              </a:r>
              <a:endParaRPr lang="zh-CN" altLang="en-US" sz="800" dirty="0">
                <a:solidFill>
                  <a:schemeClr val="bg1"/>
                </a:solidFill>
                <a:latin typeface="Dotum" pitchFamily="34" charset="-127"/>
                <a:ea typeface="Dotum" pitchFamily="34" charset="-127"/>
              </a:endParaRPr>
            </a:p>
          </p:txBody>
        </p:sp>
        <p:sp>
          <p:nvSpPr>
            <p:cNvPr id="107" name="TextBox 29">
              <a:extLst>
                <a:ext uri="{FF2B5EF4-FFF2-40B4-BE49-F238E27FC236}">
                  <a16:creationId xmlns:a16="http://schemas.microsoft.com/office/drawing/2014/main" xmlns="" id="{239C9807-D53F-4CC1-8048-F64C1C1A6680}"/>
                </a:ext>
              </a:extLst>
            </p:cNvPr>
            <p:cNvSpPr txBox="1"/>
            <p:nvPr/>
          </p:nvSpPr>
          <p:spPr>
            <a:xfrm>
              <a:off x="6964309" y="3038163"/>
              <a:ext cx="1194688" cy="231592"/>
            </a:xfrm>
            <a:prstGeom prst="rect">
              <a:avLst/>
            </a:prstGeom>
            <a:noFill/>
            <a:ln>
              <a:noFill/>
            </a:ln>
            <a:effectLst>
              <a:outerShdw blurRad="355600" dir="5400000" sx="116000" sy="116000" algn="t" rotWithShape="0">
                <a:schemeClr val="tx1">
                  <a:lumMod val="50000"/>
                  <a:lumOff val="50000"/>
                  <a:alpha val="24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>
              <a:defPPr>
                <a:defRPr lang="zh-CN"/>
              </a:defPPr>
              <a:lvl1pPr algn="ctr">
                <a:defRPr>
                  <a:solidFill>
                    <a:schemeClr val="lt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altLang="zh-CN" sz="14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</a:rPr>
                <a:t>ABOUT  . 01</a:t>
              </a:r>
              <a:endParaRPr lang="zh-CN" altLang="en-US" sz="1400" b="1" dirty="0">
                <a:solidFill>
                  <a:schemeClr val="bg1"/>
                </a:solidFill>
                <a:latin typeface="Roboto" panose="02000000000000000000" pitchFamily="2" charset="0"/>
              </a:endParaRPr>
            </a:p>
          </p:txBody>
        </p:sp>
      </p:grp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9509F319-40D0-4E2F-A71F-D5E9D10DAB57}"/>
              </a:ext>
            </a:extLst>
          </p:cNvPr>
          <p:cNvSpPr/>
          <p:nvPr/>
        </p:nvSpPr>
        <p:spPr>
          <a:xfrm>
            <a:off x="3494591" y="565429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云计算机资源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8987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9" grpId="0" animBg="1"/>
      <p:bldP spid="52" grpId="0" animBg="1"/>
      <p:bldP spid="3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37311583-DAFB-4DD0-BA3F-AB659489D27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86"/>
            <a:ext cx="9144000" cy="5138928"/>
          </a:xfrm>
          <a:prstGeom prst="rect">
            <a:avLst/>
          </a:prstGeom>
        </p:spPr>
      </p:pic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9CFE1543-1D7B-4648-8C6D-A83F80B36F8E}"/>
              </a:ext>
            </a:extLst>
          </p:cNvPr>
          <p:cNvSpPr txBox="1"/>
          <p:nvPr/>
        </p:nvSpPr>
        <p:spPr>
          <a:xfrm>
            <a:off x="5157369" y="1154914"/>
            <a:ext cx="978928" cy="519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965385A9-544B-4F7E-895C-0DD281A646A7}"/>
              </a:ext>
            </a:extLst>
          </p:cNvPr>
          <p:cNvSpPr txBox="1"/>
          <p:nvPr/>
        </p:nvSpPr>
        <p:spPr>
          <a:xfrm>
            <a:off x="6807974" y="2898288"/>
            <a:ext cx="869059" cy="519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BB4D2585-9310-4A39-B557-B606C9D809C7}"/>
              </a:ext>
            </a:extLst>
          </p:cNvPr>
          <p:cNvSpPr txBox="1"/>
          <p:nvPr/>
        </p:nvSpPr>
        <p:spPr>
          <a:xfrm>
            <a:off x="1657303" y="2693373"/>
            <a:ext cx="869060" cy="5199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35%</a:t>
            </a:r>
          </a:p>
        </p:txBody>
      </p:sp>
      <p:sp>
        <p:nvSpPr>
          <p:cNvPr id="51" name="Oval 5">
            <a:extLst>
              <a:ext uri="{FF2B5EF4-FFF2-40B4-BE49-F238E27FC236}">
                <a16:creationId xmlns:a16="http://schemas.microsoft.com/office/drawing/2014/main" xmlns="" id="{9F02D039-1423-401A-A167-D6D64090BB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95612" y="2848397"/>
            <a:ext cx="1742318" cy="1238632"/>
          </a:xfrm>
          <a:custGeom>
            <a:avLst/>
            <a:gdLst>
              <a:gd name="connsiteX0" fmla="*/ 0 w 3059112"/>
              <a:gd name="connsiteY0" fmla="*/ 1087438 h 2174875"/>
              <a:gd name="connsiteX1" fmla="*/ 1529556 w 3059112"/>
              <a:gd name="connsiteY1" fmla="*/ 0 h 2174875"/>
              <a:gd name="connsiteX2" fmla="*/ 3059112 w 3059112"/>
              <a:gd name="connsiteY2" fmla="*/ 1087438 h 2174875"/>
              <a:gd name="connsiteX3" fmla="*/ 1529556 w 3059112"/>
              <a:gd name="connsiteY3" fmla="*/ 2174876 h 2174875"/>
              <a:gd name="connsiteX4" fmla="*/ 0 w 3059112"/>
              <a:gd name="connsiteY4" fmla="*/ 1087438 h 2174875"/>
              <a:gd name="connsiteX0" fmla="*/ 170 w 3059282"/>
              <a:gd name="connsiteY0" fmla="*/ 1087438 h 2174876"/>
              <a:gd name="connsiteX1" fmla="*/ 1529726 w 3059282"/>
              <a:gd name="connsiteY1" fmla="*/ 0 h 2174876"/>
              <a:gd name="connsiteX2" fmla="*/ 3059282 w 3059282"/>
              <a:gd name="connsiteY2" fmla="*/ 1087438 h 2174876"/>
              <a:gd name="connsiteX3" fmla="*/ 1529726 w 3059282"/>
              <a:gd name="connsiteY3" fmla="*/ 2174876 h 2174876"/>
              <a:gd name="connsiteX4" fmla="*/ 170 w 3059282"/>
              <a:gd name="connsiteY4" fmla="*/ 1087438 h 2174876"/>
              <a:gd name="connsiteX0" fmla="*/ 170 w 3059282"/>
              <a:gd name="connsiteY0" fmla="*/ 1087438 h 2174876"/>
              <a:gd name="connsiteX1" fmla="*/ 1529726 w 3059282"/>
              <a:gd name="connsiteY1" fmla="*/ 0 h 2174876"/>
              <a:gd name="connsiteX2" fmla="*/ 3059282 w 3059282"/>
              <a:gd name="connsiteY2" fmla="*/ 1087438 h 2174876"/>
              <a:gd name="connsiteX3" fmla="*/ 1529726 w 3059282"/>
              <a:gd name="connsiteY3" fmla="*/ 2174876 h 2174876"/>
              <a:gd name="connsiteX4" fmla="*/ 170 w 3059282"/>
              <a:gd name="connsiteY4" fmla="*/ 1087438 h 2174876"/>
              <a:gd name="connsiteX0" fmla="*/ 170 w 3059282"/>
              <a:gd name="connsiteY0" fmla="*/ 1087438 h 2174876"/>
              <a:gd name="connsiteX1" fmla="*/ 1529726 w 3059282"/>
              <a:gd name="connsiteY1" fmla="*/ 0 h 2174876"/>
              <a:gd name="connsiteX2" fmla="*/ 3059282 w 3059282"/>
              <a:gd name="connsiteY2" fmla="*/ 1087438 h 2174876"/>
              <a:gd name="connsiteX3" fmla="*/ 1529726 w 3059282"/>
              <a:gd name="connsiteY3" fmla="*/ 2174876 h 2174876"/>
              <a:gd name="connsiteX4" fmla="*/ 170 w 3059282"/>
              <a:gd name="connsiteY4" fmla="*/ 1087438 h 217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9282" h="2174876">
                <a:moveTo>
                  <a:pt x="170" y="1087438"/>
                </a:moveTo>
                <a:cubicBezTo>
                  <a:pt x="12870" y="1102813"/>
                  <a:pt x="684976" y="0"/>
                  <a:pt x="1529726" y="0"/>
                </a:cubicBezTo>
                <a:cubicBezTo>
                  <a:pt x="2374476" y="0"/>
                  <a:pt x="3059282" y="1090113"/>
                  <a:pt x="3059282" y="1087438"/>
                </a:cubicBezTo>
                <a:cubicBezTo>
                  <a:pt x="3059282" y="1084763"/>
                  <a:pt x="2374476" y="2174876"/>
                  <a:pt x="1529726" y="2174876"/>
                </a:cubicBezTo>
                <a:cubicBezTo>
                  <a:pt x="684976" y="2174876"/>
                  <a:pt x="-12530" y="1072063"/>
                  <a:pt x="170" y="1087438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spc="6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53" name="Oval 5">
            <a:extLst>
              <a:ext uri="{FF2B5EF4-FFF2-40B4-BE49-F238E27FC236}">
                <a16:creationId xmlns:a16="http://schemas.microsoft.com/office/drawing/2014/main" xmlns="" id="{512F92DE-6001-4503-9502-494C5C3B0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0458" y="2848397"/>
            <a:ext cx="1742318" cy="1238632"/>
          </a:xfrm>
          <a:custGeom>
            <a:avLst/>
            <a:gdLst>
              <a:gd name="connsiteX0" fmla="*/ 0 w 3059112"/>
              <a:gd name="connsiteY0" fmla="*/ 1087438 h 2174875"/>
              <a:gd name="connsiteX1" fmla="*/ 1529556 w 3059112"/>
              <a:gd name="connsiteY1" fmla="*/ 0 h 2174875"/>
              <a:gd name="connsiteX2" fmla="*/ 3059112 w 3059112"/>
              <a:gd name="connsiteY2" fmla="*/ 1087438 h 2174875"/>
              <a:gd name="connsiteX3" fmla="*/ 1529556 w 3059112"/>
              <a:gd name="connsiteY3" fmla="*/ 2174876 h 2174875"/>
              <a:gd name="connsiteX4" fmla="*/ 0 w 3059112"/>
              <a:gd name="connsiteY4" fmla="*/ 1087438 h 2174875"/>
              <a:gd name="connsiteX0" fmla="*/ 170 w 3059282"/>
              <a:gd name="connsiteY0" fmla="*/ 1087438 h 2174876"/>
              <a:gd name="connsiteX1" fmla="*/ 1529726 w 3059282"/>
              <a:gd name="connsiteY1" fmla="*/ 0 h 2174876"/>
              <a:gd name="connsiteX2" fmla="*/ 3059282 w 3059282"/>
              <a:gd name="connsiteY2" fmla="*/ 1087438 h 2174876"/>
              <a:gd name="connsiteX3" fmla="*/ 1529726 w 3059282"/>
              <a:gd name="connsiteY3" fmla="*/ 2174876 h 2174876"/>
              <a:gd name="connsiteX4" fmla="*/ 170 w 3059282"/>
              <a:gd name="connsiteY4" fmla="*/ 1087438 h 2174876"/>
              <a:gd name="connsiteX0" fmla="*/ 170 w 3059282"/>
              <a:gd name="connsiteY0" fmla="*/ 1087438 h 2174876"/>
              <a:gd name="connsiteX1" fmla="*/ 1529726 w 3059282"/>
              <a:gd name="connsiteY1" fmla="*/ 0 h 2174876"/>
              <a:gd name="connsiteX2" fmla="*/ 3059282 w 3059282"/>
              <a:gd name="connsiteY2" fmla="*/ 1087438 h 2174876"/>
              <a:gd name="connsiteX3" fmla="*/ 1529726 w 3059282"/>
              <a:gd name="connsiteY3" fmla="*/ 2174876 h 2174876"/>
              <a:gd name="connsiteX4" fmla="*/ 170 w 3059282"/>
              <a:gd name="connsiteY4" fmla="*/ 1087438 h 2174876"/>
              <a:gd name="connsiteX0" fmla="*/ 170 w 3059282"/>
              <a:gd name="connsiteY0" fmla="*/ 1087438 h 2174876"/>
              <a:gd name="connsiteX1" fmla="*/ 1529726 w 3059282"/>
              <a:gd name="connsiteY1" fmla="*/ 0 h 2174876"/>
              <a:gd name="connsiteX2" fmla="*/ 3059282 w 3059282"/>
              <a:gd name="connsiteY2" fmla="*/ 1087438 h 2174876"/>
              <a:gd name="connsiteX3" fmla="*/ 1529726 w 3059282"/>
              <a:gd name="connsiteY3" fmla="*/ 2174876 h 2174876"/>
              <a:gd name="connsiteX4" fmla="*/ 170 w 3059282"/>
              <a:gd name="connsiteY4" fmla="*/ 1087438 h 217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9282" h="2174876">
                <a:moveTo>
                  <a:pt x="170" y="1087438"/>
                </a:moveTo>
                <a:cubicBezTo>
                  <a:pt x="12870" y="1102813"/>
                  <a:pt x="684976" y="0"/>
                  <a:pt x="1529726" y="0"/>
                </a:cubicBezTo>
                <a:cubicBezTo>
                  <a:pt x="2374476" y="0"/>
                  <a:pt x="3059282" y="1090113"/>
                  <a:pt x="3059282" y="1087438"/>
                </a:cubicBezTo>
                <a:cubicBezTo>
                  <a:pt x="3059282" y="1084763"/>
                  <a:pt x="2374476" y="2174876"/>
                  <a:pt x="1529726" y="2174876"/>
                </a:cubicBezTo>
                <a:cubicBezTo>
                  <a:pt x="684976" y="2174876"/>
                  <a:pt x="-12530" y="1072063"/>
                  <a:pt x="170" y="1087438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spc="6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54" name="Oval 5">
            <a:extLst>
              <a:ext uri="{FF2B5EF4-FFF2-40B4-BE49-F238E27FC236}">
                <a16:creationId xmlns:a16="http://schemas.microsoft.com/office/drawing/2014/main" xmlns="" id="{312B4F5C-A0ED-4DAB-B516-C31A874C616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3722099" y="1702045"/>
            <a:ext cx="1742314" cy="1238628"/>
          </a:xfrm>
          <a:custGeom>
            <a:avLst/>
            <a:gdLst>
              <a:gd name="connsiteX0" fmla="*/ 0 w 3059112"/>
              <a:gd name="connsiteY0" fmla="*/ 1087438 h 2174875"/>
              <a:gd name="connsiteX1" fmla="*/ 1529556 w 3059112"/>
              <a:gd name="connsiteY1" fmla="*/ 0 h 2174875"/>
              <a:gd name="connsiteX2" fmla="*/ 3059112 w 3059112"/>
              <a:gd name="connsiteY2" fmla="*/ 1087438 h 2174875"/>
              <a:gd name="connsiteX3" fmla="*/ 1529556 w 3059112"/>
              <a:gd name="connsiteY3" fmla="*/ 2174876 h 2174875"/>
              <a:gd name="connsiteX4" fmla="*/ 0 w 3059112"/>
              <a:gd name="connsiteY4" fmla="*/ 1087438 h 2174875"/>
              <a:gd name="connsiteX0" fmla="*/ 170 w 3059282"/>
              <a:gd name="connsiteY0" fmla="*/ 1087438 h 2174876"/>
              <a:gd name="connsiteX1" fmla="*/ 1529726 w 3059282"/>
              <a:gd name="connsiteY1" fmla="*/ 0 h 2174876"/>
              <a:gd name="connsiteX2" fmla="*/ 3059282 w 3059282"/>
              <a:gd name="connsiteY2" fmla="*/ 1087438 h 2174876"/>
              <a:gd name="connsiteX3" fmla="*/ 1529726 w 3059282"/>
              <a:gd name="connsiteY3" fmla="*/ 2174876 h 2174876"/>
              <a:gd name="connsiteX4" fmla="*/ 170 w 3059282"/>
              <a:gd name="connsiteY4" fmla="*/ 1087438 h 2174876"/>
              <a:gd name="connsiteX0" fmla="*/ 170 w 3059282"/>
              <a:gd name="connsiteY0" fmla="*/ 1087438 h 2174876"/>
              <a:gd name="connsiteX1" fmla="*/ 1529726 w 3059282"/>
              <a:gd name="connsiteY1" fmla="*/ 0 h 2174876"/>
              <a:gd name="connsiteX2" fmla="*/ 3059282 w 3059282"/>
              <a:gd name="connsiteY2" fmla="*/ 1087438 h 2174876"/>
              <a:gd name="connsiteX3" fmla="*/ 1529726 w 3059282"/>
              <a:gd name="connsiteY3" fmla="*/ 2174876 h 2174876"/>
              <a:gd name="connsiteX4" fmla="*/ 170 w 3059282"/>
              <a:gd name="connsiteY4" fmla="*/ 1087438 h 2174876"/>
              <a:gd name="connsiteX0" fmla="*/ 170 w 3059282"/>
              <a:gd name="connsiteY0" fmla="*/ 1087438 h 2174876"/>
              <a:gd name="connsiteX1" fmla="*/ 1529726 w 3059282"/>
              <a:gd name="connsiteY1" fmla="*/ 0 h 2174876"/>
              <a:gd name="connsiteX2" fmla="*/ 3059282 w 3059282"/>
              <a:gd name="connsiteY2" fmla="*/ 1087438 h 2174876"/>
              <a:gd name="connsiteX3" fmla="*/ 1529726 w 3059282"/>
              <a:gd name="connsiteY3" fmla="*/ 2174876 h 2174876"/>
              <a:gd name="connsiteX4" fmla="*/ 170 w 3059282"/>
              <a:gd name="connsiteY4" fmla="*/ 1087438 h 2174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9282" h="2174876">
                <a:moveTo>
                  <a:pt x="170" y="1087438"/>
                </a:moveTo>
                <a:cubicBezTo>
                  <a:pt x="12870" y="1102813"/>
                  <a:pt x="684976" y="0"/>
                  <a:pt x="1529726" y="0"/>
                </a:cubicBezTo>
                <a:cubicBezTo>
                  <a:pt x="2374476" y="0"/>
                  <a:pt x="3059282" y="1090113"/>
                  <a:pt x="3059282" y="1087438"/>
                </a:cubicBezTo>
                <a:cubicBezTo>
                  <a:pt x="3059282" y="1084763"/>
                  <a:pt x="2374476" y="2174876"/>
                  <a:pt x="1529726" y="2174876"/>
                </a:cubicBezTo>
                <a:cubicBezTo>
                  <a:pt x="684976" y="2174876"/>
                  <a:pt x="-12530" y="1072063"/>
                  <a:pt x="170" y="1087438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spc="6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xmlns="" id="{5C8F74A8-8305-41A8-A452-ED74A0A84E48}"/>
              </a:ext>
            </a:extLst>
          </p:cNvPr>
          <p:cNvSpPr/>
          <p:nvPr/>
        </p:nvSpPr>
        <p:spPr>
          <a:xfrm>
            <a:off x="4446919" y="3254394"/>
            <a:ext cx="286922" cy="286922"/>
          </a:xfrm>
          <a:prstGeom prst="ellips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spc="6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44" name="Freeform 5">
            <a:extLst>
              <a:ext uri="{FF2B5EF4-FFF2-40B4-BE49-F238E27FC236}">
                <a16:creationId xmlns:a16="http://schemas.microsoft.com/office/drawing/2014/main" xmlns="" id="{14088A74-186A-4127-88F4-7AC213DAB701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5383730" y="3197712"/>
            <a:ext cx="536923" cy="540000"/>
          </a:xfrm>
          <a:custGeom>
            <a:avLst/>
            <a:gdLst>
              <a:gd name="T0" fmla="*/ 0 w 207"/>
              <a:gd name="T1" fmla="*/ 87 h 208"/>
              <a:gd name="T2" fmla="*/ 0 w 207"/>
              <a:gd name="T3" fmla="*/ 78 h 208"/>
              <a:gd name="T4" fmla="*/ 0 w 207"/>
              <a:gd name="T5" fmla="*/ 77 h 208"/>
              <a:gd name="T6" fmla="*/ 1 w 207"/>
              <a:gd name="T7" fmla="*/ 65 h 208"/>
              <a:gd name="T8" fmla="*/ 16 w 207"/>
              <a:gd name="T9" fmla="*/ 33 h 208"/>
              <a:gd name="T10" fmla="*/ 46 w 207"/>
              <a:gd name="T11" fmla="*/ 8 h 208"/>
              <a:gd name="T12" fmla="*/ 74 w 207"/>
              <a:gd name="T13" fmla="*/ 1 h 208"/>
              <a:gd name="T14" fmla="*/ 77 w 207"/>
              <a:gd name="T15" fmla="*/ 0 h 208"/>
              <a:gd name="T16" fmla="*/ 86 w 207"/>
              <a:gd name="T17" fmla="*/ 0 h 208"/>
              <a:gd name="T18" fmla="*/ 92 w 207"/>
              <a:gd name="T19" fmla="*/ 1 h 208"/>
              <a:gd name="T20" fmla="*/ 114 w 207"/>
              <a:gd name="T21" fmla="*/ 7 h 208"/>
              <a:gd name="T22" fmla="*/ 150 w 207"/>
              <a:gd name="T23" fmla="*/ 36 h 208"/>
              <a:gd name="T24" fmla="*/ 163 w 207"/>
              <a:gd name="T25" fmla="*/ 75 h 208"/>
              <a:gd name="T26" fmla="*/ 163 w 207"/>
              <a:gd name="T27" fmla="*/ 94 h 208"/>
              <a:gd name="T28" fmla="*/ 152 w 207"/>
              <a:gd name="T29" fmla="*/ 125 h 208"/>
              <a:gd name="T30" fmla="*/ 151 w 207"/>
              <a:gd name="T31" fmla="*/ 127 h 208"/>
              <a:gd name="T32" fmla="*/ 153 w 207"/>
              <a:gd name="T33" fmla="*/ 129 h 208"/>
              <a:gd name="T34" fmla="*/ 202 w 207"/>
              <a:gd name="T35" fmla="*/ 178 h 208"/>
              <a:gd name="T36" fmla="*/ 206 w 207"/>
              <a:gd name="T37" fmla="*/ 185 h 208"/>
              <a:gd name="T38" fmla="*/ 207 w 207"/>
              <a:gd name="T39" fmla="*/ 188 h 208"/>
              <a:gd name="T40" fmla="*/ 207 w 207"/>
              <a:gd name="T41" fmla="*/ 192 h 208"/>
              <a:gd name="T42" fmla="*/ 207 w 207"/>
              <a:gd name="T43" fmla="*/ 193 h 208"/>
              <a:gd name="T44" fmla="*/ 197 w 207"/>
              <a:gd name="T45" fmla="*/ 206 h 208"/>
              <a:gd name="T46" fmla="*/ 192 w 207"/>
              <a:gd name="T47" fmla="*/ 208 h 208"/>
              <a:gd name="T48" fmla="*/ 188 w 207"/>
              <a:gd name="T49" fmla="*/ 208 h 208"/>
              <a:gd name="T50" fmla="*/ 187 w 207"/>
              <a:gd name="T51" fmla="*/ 207 h 208"/>
              <a:gd name="T52" fmla="*/ 176 w 207"/>
              <a:gd name="T53" fmla="*/ 201 h 208"/>
              <a:gd name="T54" fmla="*/ 144 w 207"/>
              <a:gd name="T55" fmla="*/ 169 h 208"/>
              <a:gd name="T56" fmla="*/ 126 w 207"/>
              <a:gd name="T57" fmla="*/ 151 h 208"/>
              <a:gd name="T58" fmla="*/ 123 w 207"/>
              <a:gd name="T59" fmla="*/ 153 h 208"/>
              <a:gd name="T60" fmla="*/ 88 w 207"/>
              <a:gd name="T61" fmla="*/ 164 h 208"/>
              <a:gd name="T62" fmla="*/ 67 w 207"/>
              <a:gd name="T63" fmla="*/ 163 h 208"/>
              <a:gd name="T64" fmla="*/ 39 w 207"/>
              <a:gd name="T65" fmla="*/ 152 h 208"/>
              <a:gd name="T66" fmla="*/ 10 w 207"/>
              <a:gd name="T67" fmla="*/ 122 h 208"/>
              <a:gd name="T68" fmla="*/ 0 w 207"/>
              <a:gd name="T69" fmla="*/ 90 h 208"/>
              <a:gd name="T70" fmla="*/ 0 w 207"/>
              <a:gd name="T71" fmla="*/ 87 h 208"/>
              <a:gd name="T72" fmla="*/ 138 w 207"/>
              <a:gd name="T73" fmla="*/ 82 h 208"/>
              <a:gd name="T74" fmla="*/ 82 w 207"/>
              <a:gd name="T75" fmla="*/ 26 h 208"/>
              <a:gd name="T76" fmla="*/ 26 w 207"/>
              <a:gd name="T77" fmla="*/ 82 h 208"/>
              <a:gd name="T78" fmla="*/ 82 w 207"/>
              <a:gd name="T79" fmla="*/ 138 h 208"/>
              <a:gd name="T80" fmla="*/ 138 w 207"/>
              <a:gd name="T81" fmla="*/ 82 h 2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07" h="208">
                <a:moveTo>
                  <a:pt x="0" y="87"/>
                </a:moveTo>
                <a:cubicBezTo>
                  <a:pt x="0" y="84"/>
                  <a:pt x="0" y="81"/>
                  <a:pt x="0" y="78"/>
                </a:cubicBezTo>
                <a:cubicBezTo>
                  <a:pt x="0" y="77"/>
                  <a:pt x="0" y="77"/>
                  <a:pt x="0" y="77"/>
                </a:cubicBezTo>
                <a:cubicBezTo>
                  <a:pt x="0" y="73"/>
                  <a:pt x="1" y="69"/>
                  <a:pt x="1" y="65"/>
                </a:cubicBezTo>
                <a:cubicBezTo>
                  <a:pt x="4" y="53"/>
                  <a:pt x="9" y="42"/>
                  <a:pt x="16" y="33"/>
                </a:cubicBezTo>
                <a:cubicBezTo>
                  <a:pt x="24" y="22"/>
                  <a:pt x="34" y="14"/>
                  <a:pt x="46" y="8"/>
                </a:cubicBezTo>
                <a:cubicBezTo>
                  <a:pt x="55" y="4"/>
                  <a:pt x="64" y="1"/>
                  <a:pt x="74" y="1"/>
                </a:cubicBezTo>
                <a:cubicBezTo>
                  <a:pt x="75" y="0"/>
                  <a:pt x="76" y="0"/>
                  <a:pt x="77" y="0"/>
                </a:cubicBezTo>
                <a:cubicBezTo>
                  <a:pt x="80" y="0"/>
                  <a:pt x="83" y="0"/>
                  <a:pt x="86" y="0"/>
                </a:cubicBezTo>
                <a:cubicBezTo>
                  <a:pt x="88" y="0"/>
                  <a:pt x="90" y="1"/>
                  <a:pt x="92" y="1"/>
                </a:cubicBezTo>
                <a:cubicBezTo>
                  <a:pt x="99" y="2"/>
                  <a:pt x="107" y="4"/>
                  <a:pt x="114" y="7"/>
                </a:cubicBezTo>
                <a:cubicBezTo>
                  <a:pt x="129" y="13"/>
                  <a:pt x="141" y="23"/>
                  <a:pt x="150" y="36"/>
                </a:cubicBezTo>
                <a:cubicBezTo>
                  <a:pt x="158" y="48"/>
                  <a:pt x="162" y="61"/>
                  <a:pt x="163" y="75"/>
                </a:cubicBezTo>
                <a:cubicBezTo>
                  <a:pt x="164" y="82"/>
                  <a:pt x="164" y="88"/>
                  <a:pt x="163" y="94"/>
                </a:cubicBezTo>
                <a:cubicBezTo>
                  <a:pt x="161" y="105"/>
                  <a:pt x="158" y="115"/>
                  <a:pt x="152" y="125"/>
                </a:cubicBezTo>
                <a:cubicBezTo>
                  <a:pt x="151" y="125"/>
                  <a:pt x="151" y="126"/>
                  <a:pt x="151" y="127"/>
                </a:cubicBezTo>
                <a:cubicBezTo>
                  <a:pt x="151" y="128"/>
                  <a:pt x="152" y="128"/>
                  <a:pt x="153" y="129"/>
                </a:cubicBezTo>
                <a:cubicBezTo>
                  <a:pt x="169" y="145"/>
                  <a:pt x="185" y="161"/>
                  <a:pt x="202" y="178"/>
                </a:cubicBezTo>
                <a:cubicBezTo>
                  <a:pt x="204" y="180"/>
                  <a:pt x="205" y="182"/>
                  <a:pt x="206" y="185"/>
                </a:cubicBezTo>
                <a:cubicBezTo>
                  <a:pt x="207" y="186"/>
                  <a:pt x="207" y="187"/>
                  <a:pt x="207" y="188"/>
                </a:cubicBezTo>
                <a:cubicBezTo>
                  <a:pt x="207" y="190"/>
                  <a:pt x="207" y="191"/>
                  <a:pt x="207" y="192"/>
                </a:cubicBezTo>
                <a:cubicBezTo>
                  <a:pt x="207" y="193"/>
                  <a:pt x="207" y="193"/>
                  <a:pt x="207" y="193"/>
                </a:cubicBezTo>
                <a:cubicBezTo>
                  <a:pt x="206" y="199"/>
                  <a:pt x="203" y="203"/>
                  <a:pt x="197" y="206"/>
                </a:cubicBezTo>
                <a:cubicBezTo>
                  <a:pt x="195" y="207"/>
                  <a:pt x="194" y="207"/>
                  <a:pt x="192" y="208"/>
                </a:cubicBezTo>
                <a:cubicBezTo>
                  <a:pt x="190" y="208"/>
                  <a:pt x="189" y="208"/>
                  <a:pt x="188" y="208"/>
                </a:cubicBezTo>
                <a:cubicBezTo>
                  <a:pt x="188" y="208"/>
                  <a:pt x="188" y="207"/>
                  <a:pt x="187" y="207"/>
                </a:cubicBezTo>
                <a:cubicBezTo>
                  <a:pt x="183" y="207"/>
                  <a:pt x="179" y="205"/>
                  <a:pt x="176" y="201"/>
                </a:cubicBezTo>
                <a:cubicBezTo>
                  <a:pt x="165" y="190"/>
                  <a:pt x="155" y="180"/>
                  <a:pt x="144" y="169"/>
                </a:cubicBezTo>
                <a:cubicBezTo>
                  <a:pt x="138" y="163"/>
                  <a:pt x="132" y="157"/>
                  <a:pt x="126" y="151"/>
                </a:cubicBezTo>
                <a:cubicBezTo>
                  <a:pt x="125" y="152"/>
                  <a:pt x="124" y="152"/>
                  <a:pt x="123" y="153"/>
                </a:cubicBezTo>
                <a:cubicBezTo>
                  <a:pt x="112" y="160"/>
                  <a:pt x="100" y="163"/>
                  <a:pt x="88" y="164"/>
                </a:cubicBezTo>
                <a:cubicBezTo>
                  <a:pt x="81" y="165"/>
                  <a:pt x="74" y="164"/>
                  <a:pt x="67" y="163"/>
                </a:cubicBezTo>
                <a:cubicBezTo>
                  <a:pt x="57" y="161"/>
                  <a:pt x="48" y="158"/>
                  <a:pt x="39" y="152"/>
                </a:cubicBezTo>
                <a:cubicBezTo>
                  <a:pt x="27" y="145"/>
                  <a:pt x="17" y="135"/>
                  <a:pt x="10" y="122"/>
                </a:cubicBezTo>
                <a:cubicBezTo>
                  <a:pt x="4" y="112"/>
                  <a:pt x="1" y="102"/>
                  <a:pt x="0" y="90"/>
                </a:cubicBezTo>
                <a:cubicBezTo>
                  <a:pt x="0" y="89"/>
                  <a:pt x="0" y="88"/>
                  <a:pt x="0" y="87"/>
                </a:cubicBezTo>
                <a:close/>
                <a:moveTo>
                  <a:pt x="138" y="82"/>
                </a:moveTo>
                <a:cubicBezTo>
                  <a:pt x="138" y="51"/>
                  <a:pt x="113" y="26"/>
                  <a:pt x="82" y="26"/>
                </a:cubicBezTo>
                <a:cubicBezTo>
                  <a:pt x="51" y="26"/>
                  <a:pt x="26" y="51"/>
                  <a:pt x="26" y="82"/>
                </a:cubicBezTo>
                <a:cubicBezTo>
                  <a:pt x="26" y="114"/>
                  <a:pt x="51" y="138"/>
                  <a:pt x="82" y="138"/>
                </a:cubicBezTo>
                <a:cubicBezTo>
                  <a:pt x="113" y="138"/>
                  <a:pt x="138" y="113"/>
                  <a:pt x="138" y="82"/>
                </a:cubicBezTo>
                <a:close/>
              </a:path>
            </a:pathLst>
          </a:custGeom>
          <a:solidFill>
            <a:schemeClr val="bg1"/>
          </a:solidFill>
          <a:ln w="1270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spc="600">
              <a:solidFill>
                <a:schemeClr val="lt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45" name="Freeform 15">
            <a:extLst>
              <a:ext uri="{FF2B5EF4-FFF2-40B4-BE49-F238E27FC236}">
                <a16:creationId xmlns:a16="http://schemas.microsoft.com/office/drawing/2014/main" xmlns="" id="{4E900E9D-7FB0-415C-ACC0-13F3314C1798}"/>
              </a:ext>
            </a:extLst>
          </p:cNvPr>
          <p:cNvSpPr>
            <a:spLocks noChangeAspect="1"/>
          </p:cNvSpPr>
          <p:nvPr/>
        </p:nvSpPr>
        <p:spPr bwMode="auto">
          <a:xfrm>
            <a:off x="3304952" y="3197712"/>
            <a:ext cx="540000" cy="540000"/>
          </a:xfrm>
          <a:custGeom>
            <a:avLst/>
            <a:gdLst>
              <a:gd name="T0" fmla="*/ 89 w 214"/>
              <a:gd name="T1" fmla="*/ 145 h 214"/>
              <a:gd name="T2" fmla="*/ 1 w 214"/>
              <a:gd name="T3" fmla="*/ 213 h 214"/>
              <a:gd name="T4" fmla="*/ 1 w 214"/>
              <a:gd name="T5" fmla="*/ 213 h 214"/>
              <a:gd name="T6" fmla="*/ 68 w 214"/>
              <a:gd name="T7" fmla="*/ 127 h 214"/>
              <a:gd name="T8" fmla="*/ 63 w 214"/>
              <a:gd name="T9" fmla="*/ 126 h 214"/>
              <a:gd name="T10" fmla="*/ 34 w 214"/>
              <a:gd name="T11" fmla="*/ 127 h 214"/>
              <a:gd name="T12" fmla="*/ 1 w 214"/>
              <a:gd name="T13" fmla="*/ 133 h 214"/>
              <a:gd name="T14" fmla="*/ 0 w 214"/>
              <a:gd name="T15" fmla="*/ 133 h 214"/>
              <a:gd name="T16" fmla="*/ 6 w 214"/>
              <a:gd name="T17" fmla="*/ 126 h 214"/>
              <a:gd name="T18" fmla="*/ 40 w 214"/>
              <a:gd name="T19" fmla="*/ 81 h 214"/>
              <a:gd name="T20" fmla="*/ 42 w 214"/>
              <a:gd name="T21" fmla="*/ 80 h 214"/>
              <a:gd name="T22" fmla="*/ 79 w 214"/>
              <a:gd name="T23" fmla="*/ 80 h 214"/>
              <a:gd name="T24" fmla="*/ 81 w 214"/>
              <a:gd name="T25" fmla="*/ 79 h 214"/>
              <a:gd name="T26" fmla="*/ 145 w 214"/>
              <a:gd name="T27" fmla="*/ 15 h 214"/>
              <a:gd name="T28" fmla="*/ 150 w 214"/>
              <a:gd name="T29" fmla="*/ 13 h 214"/>
              <a:gd name="T30" fmla="*/ 213 w 214"/>
              <a:gd name="T31" fmla="*/ 0 h 214"/>
              <a:gd name="T32" fmla="*/ 214 w 214"/>
              <a:gd name="T33" fmla="*/ 0 h 214"/>
              <a:gd name="T34" fmla="*/ 213 w 214"/>
              <a:gd name="T35" fmla="*/ 6 h 214"/>
              <a:gd name="T36" fmla="*/ 204 w 214"/>
              <a:gd name="T37" fmla="*/ 53 h 214"/>
              <a:gd name="T38" fmla="*/ 201 w 214"/>
              <a:gd name="T39" fmla="*/ 66 h 214"/>
              <a:gd name="T40" fmla="*/ 200 w 214"/>
              <a:gd name="T41" fmla="*/ 68 h 214"/>
              <a:gd name="T42" fmla="*/ 139 w 214"/>
              <a:gd name="T43" fmla="*/ 128 h 214"/>
              <a:gd name="T44" fmla="*/ 135 w 214"/>
              <a:gd name="T45" fmla="*/ 133 h 214"/>
              <a:gd name="T46" fmla="*/ 134 w 214"/>
              <a:gd name="T47" fmla="*/ 135 h 214"/>
              <a:gd name="T48" fmla="*/ 134 w 214"/>
              <a:gd name="T49" fmla="*/ 172 h 214"/>
              <a:gd name="T50" fmla="*/ 133 w 214"/>
              <a:gd name="T51" fmla="*/ 175 h 214"/>
              <a:gd name="T52" fmla="*/ 81 w 214"/>
              <a:gd name="T53" fmla="*/ 213 h 214"/>
              <a:gd name="T54" fmla="*/ 81 w 214"/>
              <a:gd name="T55" fmla="*/ 214 h 214"/>
              <a:gd name="T56" fmla="*/ 81 w 214"/>
              <a:gd name="T57" fmla="*/ 213 h 214"/>
              <a:gd name="T58" fmla="*/ 91 w 214"/>
              <a:gd name="T59" fmla="*/ 180 h 214"/>
              <a:gd name="T60" fmla="*/ 91 w 214"/>
              <a:gd name="T61" fmla="*/ 153 h 214"/>
              <a:gd name="T62" fmla="*/ 89 w 214"/>
              <a:gd name="T63" fmla="*/ 145 h 2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14" h="214">
                <a:moveTo>
                  <a:pt x="89" y="145"/>
                </a:moveTo>
                <a:cubicBezTo>
                  <a:pt x="59" y="168"/>
                  <a:pt x="30" y="191"/>
                  <a:pt x="1" y="213"/>
                </a:cubicBezTo>
                <a:cubicBezTo>
                  <a:pt x="1" y="213"/>
                  <a:pt x="1" y="213"/>
                  <a:pt x="1" y="213"/>
                </a:cubicBezTo>
                <a:cubicBezTo>
                  <a:pt x="23" y="184"/>
                  <a:pt x="45" y="156"/>
                  <a:pt x="68" y="127"/>
                </a:cubicBezTo>
                <a:cubicBezTo>
                  <a:pt x="66" y="127"/>
                  <a:pt x="64" y="127"/>
                  <a:pt x="63" y="126"/>
                </a:cubicBezTo>
                <a:cubicBezTo>
                  <a:pt x="53" y="125"/>
                  <a:pt x="43" y="126"/>
                  <a:pt x="34" y="127"/>
                </a:cubicBezTo>
                <a:cubicBezTo>
                  <a:pt x="23" y="128"/>
                  <a:pt x="12" y="131"/>
                  <a:pt x="1" y="133"/>
                </a:cubicBezTo>
                <a:cubicBezTo>
                  <a:pt x="1" y="133"/>
                  <a:pt x="1" y="133"/>
                  <a:pt x="0" y="133"/>
                </a:cubicBezTo>
                <a:cubicBezTo>
                  <a:pt x="2" y="131"/>
                  <a:pt x="4" y="128"/>
                  <a:pt x="6" y="126"/>
                </a:cubicBezTo>
                <a:cubicBezTo>
                  <a:pt x="17" y="111"/>
                  <a:pt x="28" y="96"/>
                  <a:pt x="40" y="81"/>
                </a:cubicBezTo>
                <a:cubicBezTo>
                  <a:pt x="40" y="80"/>
                  <a:pt x="41" y="80"/>
                  <a:pt x="42" y="80"/>
                </a:cubicBezTo>
                <a:cubicBezTo>
                  <a:pt x="54" y="80"/>
                  <a:pt x="67" y="80"/>
                  <a:pt x="79" y="80"/>
                </a:cubicBezTo>
                <a:cubicBezTo>
                  <a:pt x="80" y="80"/>
                  <a:pt x="81" y="80"/>
                  <a:pt x="81" y="79"/>
                </a:cubicBezTo>
                <a:cubicBezTo>
                  <a:pt x="103" y="58"/>
                  <a:pt x="124" y="36"/>
                  <a:pt x="145" y="15"/>
                </a:cubicBezTo>
                <a:cubicBezTo>
                  <a:pt x="147" y="14"/>
                  <a:pt x="148" y="13"/>
                  <a:pt x="150" y="13"/>
                </a:cubicBezTo>
                <a:cubicBezTo>
                  <a:pt x="171" y="8"/>
                  <a:pt x="192" y="4"/>
                  <a:pt x="213" y="0"/>
                </a:cubicBezTo>
                <a:cubicBezTo>
                  <a:pt x="213" y="0"/>
                  <a:pt x="214" y="0"/>
                  <a:pt x="214" y="0"/>
                </a:cubicBezTo>
                <a:cubicBezTo>
                  <a:pt x="214" y="2"/>
                  <a:pt x="213" y="4"/>
                  <a:pt x="213" y="6"/>
                </a:cubicBezTo>
                <a:cubicBezTo>
                  <a:pt x="210" y="22"/>
                  <a:pt x="207" y="37"/>
                  <a:pt x="204" y="53"/>
                </a:cubicBezTo>
                <a:cubicBezTo>
                  <a:pt x="203" y="57"/>
                  <a:pt x="202" y="61"/>
                  <a:pt x="201" y="66"/>
                </a:cubicBezTo>
                <a:cubicBezTo>
                  <a:pt x="201" y="66"/>
                  <a:pt x="201" y="67"/>
                  <a:pt x="200" y="68"/>
                </a:cubicBezTo>
                <a:cubicBezTo>
                  <a:pt x="180" y="88"/>
                  <a:pt x="159" y="108"/>
                  <a:pt x="139" y="128"/>
                </a:cubicBezTo>
                <a:cubicBezTo>
                  <a:pt x="138" y="130"/>
                  <a:pt x="136" y="131"/>
                  <a:pt x="135" y="133"/>
                </a:cubicBezTo>
                <a:cubicBezTo>
                  <a:pt x="134" y="133"/>
                  <a:pt x="134" y="134"/>
                  <a:pt x="134" y="135"/>
                </a:cubicBezTo>
                <a:cubicBezTo>
                  <a:pt x="134" y="147"/>
                  <a:pt x="134" y="160"/>
                  <a:pt x="134" y="172"/>
                </a:cubicBezTo>
                <a:cubicBezTo>
                  <a:pt x="134" y="173"/>
                  <a:pt x="134" y="174"/>
                  <a:pt x="133" y="175"/>
                </a:cubicBezTo>
                <a:cubicBezTo>
                  <a:pt x="116" y="187"/>
                  <a:pt x="99" y="200"/>
                  <a:pt x="81" y="213"/>
                </a:cubicBezTo>
                <a:cubicBezTo>
                  <a:pt x="81" y="213"/>
                  <a:pt x="81" y="213"/>
                  <a:pt x="81" y="214"/>
                </a:cubicBezTo>
                <a:cubicBezTo>
                  <a:pt x="81" y="213"/>
                  <a:pt x="81" y="213"/>
                  <a:pt x="81" y="213"/>
                </a:cubicBezTo>
                <a:cubicBezTo>
                  <a:pt x="86" y="202"/>
                  <a:pt x="89" y="191"/>
                  <a:pt x="91" y="180"/>
                </a:cubicBezTo>
                <a:cubicBezTo>
                  <a:pt x="93" y="171"/>
                  <a:pt x="93" y="162"/>
                  <a:pt x="91" y="153"/>
                </a:cubicBezTo>
                <a:cubicBezTo>
                  <a:pt x="90" y="151"/>
                  <a:pt x="89" y="148"/>
                  <a:pt x="89" y="145"/>
                </a:cubicBezTo>
                <a:close/>
              </a:path>
            </a:pathLst>
          </a:custGeom>
          <a:solidFill>
            <a:schemeClr val="bg1"/>
          </a:solidFill>
          <a:ln w="1270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spc="600">
              <a:solidFill>
                <a:schemeClr val="lt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grpSp>
        <p:nvGrpSpPr>
          <p:cNvPr id="46" name="Group 13">
            <a:extLst>
              <a:ext uri="{FF2B5EF4-FFF2-40B4-BE49-F238E27FC236}">
                <a16:creationId xmlns:a16="http://schemas.microsoft.com/office/drawing/2014/main" xmlns="" id="{84D185A6-CC3B-4317-BAE7-419BAA456AC0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342710" y="2046378"/>
            <a:ext cx="528866" cy="540000"/>
            <a:chOff x="1151" y="2911"/>
            <a:chExt cx="190" cy="194"/>
          </a:xfrm>
          <a:solidFill>
            <a:schemeClr val="bg1"/>
          </a:solidFill>
        </p:grpSpPr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xmlns="" id="{5095D662-DE06-4601-8224-B72600E911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1" y="2911"/>
              <a:ext cx="89" cy="90"/>
            </a:xfrm>
            <a:custGeom>
              <a:avLst/>
              <a:gdLst>
                <a:gd name="T0" fmla="*/ 37 w 37"/>
                <a:gd name="T1" fmla="*/ 25 h 37"/>
                <a:gd name="T2" fmla="*/ 37 w 37"/>
                <a:gd name="T3" fmla="*/ 32 h 37"/>
                <a:gd name="T4" fmla="*/ 32 w 37"/>
                <a:gd name="T5" fmla="*/ 37 h 37"/>
                <a:gd name="T6" fmla="*/ 19 w 37"/>
                <a:gd name="T7" fmla="*/ 37 h 37"/>
                <a:gd name="T8" fmla="*/ 4 w 37"/>
                <a:gd name="T9" fmla="*/ 29 h 37"/>
                <a:gd name="T10" fmla="*/ 1 w 37"/>
                <a:gd name="T11" fmla="*/ 16 h 37"/>
                <a:gd name="T12" fmla="*/ 10 w 37"/>
                <a:gd name="T13" fmla="*/ 3 h 37"/>
                <a:gd name="T14" fmla="*/ 21 w 37"/>
                <a:gd name="T15" fmla="*/ 1 h 37"/>
                <a:gd name="T16" fmla="*/ 34 w 37"/>
                <a:gd name="T17" fmla="*/ 10 h 37"/>
                <a:gd name="T18" fmla="*/ 37 w 37"/>
                <a:gd name="T19" fmla="*/ 19 h 37"/>
                <a:gd name="T20" fmla="*/ 37 w 37"/>
                <a:gd name="T21" fmla="*/ 25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7">
                  <a:moveTo>
                    <a:pt x="37" y="25"/>
                  </a:moveTo>
                  <a:cubicBezTo>
                    <a:pt x="37" y="27"/>
                    <a:pt x="37" y="30"/>
                    <a:pt x="37" y="32"/>
                  </a:cubicBezTo>
                  <a:cubicBezTo>
                    <a:pt x="37" y="35"/>
                    <a:pt x="35" y="37"/>
                    <a:pt x="32" y="37"/>
                  </a:cubicBezTo>
                  <a:cubicBezTo>
                    <a:pt x="28" y="37"/>
                    <a:pt x="23" y="37"/>
                    <a:pt x="19" y="37"/>
                  </a:cubicBezTo>
                  <a:cubicBezTo>
                    <a:pt x="12" y="37"/>
                    <a:pt x="7" y="34"/>
                    <a:pt x="4" y="29"/>
                  </a:cubicBezTo>
                  <a:cubicBezTo>
                    <a:pt x="1" y="25"/>
                    <a:pt x="0" y="21"/>
                    <a:pt x="1" y="16"/>
                  </a:cubicBezTo>
                  <a:cubicBezTo>
                    <a:pt x="2" y="10"/>
                    <a:pt x="5" y="6"/>
                    <a:pt x="10" y="3"/>
                  </a:cubicBezTo>
                  <a:cubicBezTo>
                    <a:pt x="13" y="1"/>
                    <a:pt x="17" y="0"/>
                    <a:pt x="21" y="1"/>
                  </a:cubicBezTo>
                  <a:cubicBezTo>
                    <a:pt x="27" y="2"/>
                    <a:pt x="31" y="5"/>
                    <a:pt x="34" y="10"/>
                  </a:cubicBezTo>
                  <a:cubicBezTo>
                    <a:pt x="36" y="13"/>
                    <a:pt x="36" y="16"/>
                    <a:pt x="37" y="19"/>
                  </a:cubicBezTo>
                  <a:cubicBezTo>
                    <a:pt x="37" y="21"/>
                    <a:pt x="37" y="23"/>
                    <a:pt x="37" y="25"/>
                  </a:cubicBezTo>
                  <a:close/>
                </a:path>
              </a:pathLst>
            </a:custGeom>
            <a:grpFill/>
            <a:ln w="12700">
              <a:gradFill>
                <a:gsLst>
                  <a:gs pos="77000">
                    <a:srgbClr val="6ED5FF">
                      <a:alpha val="10000"/>
                    </a:srgbClr>
                  </a:gs>
                  <a:gs pos="10000">
                    <a:srgbClr val="6ED5FF"/>
                  </a:gs>
                  <a:gs pos="0">
                    <a:srgbClr val="9BE2FF"/>
                  </a:gs>
                  <a:gs pos="25000">
                    <a:srgbClr val="6ED5FF">
                      <a:alpha val="10000"/>
                    </a:srgbClr>
                  </a:gs>
                  <a:gs pos="88000">
                    <a:srgbClr val="6ED5FF">
                      <a:alpha val="60000"/>
                    </a:srgbClr>
                  </a:gs>
                </a:gsLst>
                <a:lin ang="189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spc="600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xmlns="" id="{9096C30B-A7A9-4BC4-9FF6-EF103D7691CB}"/>
                </a:ext>
              </a:extLst>
            </p:cNvPr>
            <p:cNvSpPr>
              <a:spLocks/>
            </p:cNvSpPr>
            <p:nvPr/>
          </p:nvSpPr>
          <p:spPr bwMode="auto">
            <a:xfrm>
              <a:off x="1151" y="3015"/>
              <a:ext cx="89" cy="87"/>
            </a:xfrm>
            <a:custGeom>
              <a:avLst/>
              <a:gdLst>
                <a:gd name="T0" fmla="*/ 25 w 37"/>
                <a:gd name="T1" fmla="*/ 0 h 36"/>
                <a:gd name="T2" fmla="*/ 32 w 37"/>
                <a:gd name="T3" fmla="*/ 0 h 36"/>
                <a:gd name="T4" fmla="*/ 37 w 37"/>
                <a:gd name="T5" fmla="*/ 4 h 36"/>
                <a:gd name="T6" fmla="*/ 37 w 37"/>
                <a:gd name="T7" fmla="*/ 18 h 36"/>
                <a:gd name="T8" fmla="*/ 29 w 37"/>
                <a:gd name="T9" fmla="*/ 33 h 36"/>
                <a:gd name="T10" fmla="*/ 16 w 37"/>
                <a:gd name="T11" fmla="*/ 36 h 36"/>
                <a:gd name="T12" fmla="*/ 3 w 37"/>
                <a:gd name="T13" fmla="*/ 27 h 36"/>
                <a:gd name="T14" fmla="*/ 1 w 37"/>
                <a:gd name="T15" fmla="*/ 15 h 36"/>
                <a:gd name="T16" fmla="*/ 10 w 37"/>
                <a:gd name="T17" fmla="*/ 2 h 36"/>
                <a:gd name="T18" fmla="*/ 19 w 37"/>
                <a:gd name="T19" fmla="*/ 0 h 36"/>
                <a:gd name="T20" fmla="*/ 25 w 37"/>
                <a:gd name="T21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6">
                  <a:moveTo>
                    <a:pt x="25" y="0"/>
                  </a:moveTo>
                  <a:cubicBezTo>
                    <a:pt x="27" y="0"/>
                    <a:pt x="30" y="0"/>
                    <a:pt x="32" y="0"/>
                  </a:cubicBezTo>
                  <a:cubicBezTo>
                    <a:pt x="35" y="0"/>
                    <a:pt x="37" y="1"/>
                    <a:pt x="37" y="4"/>
                  </a:cubicBezTo>
                  <a:cubicBezTo>
                    <a:pt x="37" y="9"/>
                    <a:pt x="37" y="13"/>
                    <a:pt x="37" y="18"/>
                  </a:cubicBezTo>
                  <a:cubicBezTo>
                    <a:pt x="36" y="24"/>
                    <a:pt x="34" y="29"/>
                    <a:pt x="29" y="33"/>
                  </a:cubicBezTo>
                  <a:cubicBezTo>
                    <a:pt x="25" y="35"/>
                    <a:pt x="20" y="36"/>
                    <a:pt x="16" y="36"/>
                  </a:cubicBezTo>
                  <a:cubicBezTo>
                    <a:pt x="10" y="35"/>
                    <a:pt x="6" y="32"/>
                    <a:pt x="3" y="27"/>
                  </a:cubicBezTo>
                  <a:cubicBezTo>
                    <a:pt x="1" y="23"/>
                    <a:pt x="0" y="19"/>
                    <a:pt x="1" y="15"/>
                  </a:cubicBezTo>
                  <a:cubicBezTo>
                    <a:pt x="2" y="9"/>
                    <a:pt x="5" y="5"/>
                    <a:pt x="10" y="2"/>
                  </a:cubicBezTo>
                  <a:cubicBezTo>
                    <a:pt x="12" y="0"/>
                    <a:pt x="16" y="0"/>
                    <a:pt x="19" y="0"/>
                  </a:cubicBezTo>
                  <a:cubicBezTo>
                    <a:pt x="21" y="0"/>
                    <a:pt x="23" y="0"/>
                    <a:pt x="25" y="0"/>
                  </a:cubicBezTo>
                  <a:close/>
                </a:path>
              </a:pathLst>
            </a:custGeom>
            <a:grpFill/>
            <a:ln w="12700">
              <a:gradFill>
                <a:gsLst>
                  <a:gs pos="77000">
                    <a:srgbClr val="6ED5FF">
                      <a:alpha val="10000"/>
                    </a:srgbClr>
                  </a:gs>
                  <a:gs pos="10000">
                    <a:srgbClr val="6ED5FF"/>
                  </a:gs>
                  <a:gs pos="0">
                    <a:srgbClr val="9BE2FF"/>
                  </a:gs>
                  <a:gs pos="25000">
                    <a:srgbClr val="6ED5FF">
                      <a:alpha val="10000"/>
                    </a:srgbClr>
                  </a:gs>
                  <a:gs pos="88000">
                    <a:srgbClr val="6ED5FF">
                      <a:alpha val="60000"/>
                    </a:srgbClr>
                  </a:gs>
                </a:gsLst>
                <a:lin ang="189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spc="600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xmlns="" id="{69C07584-BBFF-44A3-A930-CE242EB7827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2" y="3015"/>
              <a:ext cx="89" cy="90"/>
            </a:xfrm>
            <a:custGeom>
              <a:avLst/>
              <a:gdLst>
                <a:gd name="T0" fmla="*/ 12 w 37"/>
                <a:gd name="T1" fmla="*/ 0 h 37"/>
                <a:gd name="T2" fmla="*/ 20 w 37"/>
                <a:gd name="T3" fmla="*/ 0 h 37"/>
                <a:gd name="T4" fmla="*/ 31 w 37"/>
                <a:gd name="T5" fmla="*/ 5 h 37"/>
                <a:gd name="T6" fmla="*/ 36 w 37"/>
                <a:gd name="T7" fmla="*/ 20 h 37"/>
                <a:gd name="T8" fmla="*/ 22 w 37"/>
                <a:gd name="T9" fmla="*/ 36 h 37"/>
                <a:gd name="T10" fmla="*/ 1 w 37"/>
                <a:gd name="T11" fmla="*/ 23 h 37"/>
                <a:gd name="T12" fmla="*/ 0 w 37"/>
                <a:gd name="T13" fmla="*/ 18 h 37"/>
                <a:gd name="T14" fmla="*/ 0 w 37"/>
                <a:gd name="T15" fmla="*/ 4 h 37"/>
                <a:gd name="T16" fmla="*/ 5 w 37"/>
                <a:gd name="T17" fmla="*/ 0 h 37"/>
                <a:gd name="T18" fmla="*/ 12 w 37"/>
                <a:gd name="T19" fmla="*/ 0 h 37"/>
                <a:gd name="T20" fmla="*/ 12 w 37"/>
                <a:gd name="T21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7" h="37">
                  <a:moveTo>
                    <a:pt x="12" y="0"/>
                  </a:moveTo>
                  <a:cubicBezTo>
                    <a:pt x="15" y="0"/>
                    <a:pt x="17" y="0"/>
                    <a:pt x="20" y="0"/>
                  </a:cubicBezTo>
                  <a:cubicBezTo>
                    <a:pt x="24" y="0"/>
                    <a:pt x="28" y="2"/>
                    <a:pt x="31" y="5"/>
                  </a:cubicBezTo>
                  <a:cubicBezTo>
                    <a:pt x="35" y="9"/>
                    <a:pt x="37" y="14"/>
                    <a:pt x="36" y="20"/>
                  </a:cubicBezTo>
                  <a:cubicBezTo>
                    <a:pt x="36" y="28"/>
                    <a:pt x="30" y="34"/>
                    <a:pt x="22" y="36"/>
                  </a:cubicBezTo>
                  <a:cubicBezTo>
                    <a:pt x="13" y="37"/>
                    <a:pt x="4" y="32"/>
                    <a:pt x="1" y="23"/>
                  </a:cubicBezTo>
                  <a:cubicBezTo>
                    <a:pt x="1" y="21"/>
                    <a:pt x="0" y="19"/>
                    <a:pt x="0" y="18"/>
                  </a:cubicBezTo>
                  <a:cubicBezTo>
                    <a:pt x="0" y="13"/>
                    <a:pt x="0" y="9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7" y="0"/>
                    <a:pt x="10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lose/>
                </a:path>
              </a:pathLst>
            </a:custGeom>
            <a:grpFill/>
            <a:ln w="12700">
              <a:gradFill>
                <a:gsLst>
                  <a:gs pos="77000">
                    <a:srgbClr val="6ED5FF">
                      <a:alpha val="10000"/>
                    </a:srgbClr>
                  </a:gs>
                  <a:gs pos="10000">
                    <a:srgbClr val="6ED5FF"/>
                  </a:gs>
                  <a:gs pos="0">
                    <a:srgbClr val="9BE2FF"/>
                  </a:gs>
                  <a:gs pos="25000">
                    <a:srgbClr val="6ED5FF">
                      <a:alpha val="10000"/>
                    </a:srgbClr>
                  </a:gs>
                  <a:gs pos="88000">
                    <a:srgbClr val="6ED5FF">
                      <a:alpha val="60000"/>
                    </a:srgbClr>
                  </a:gs>
                </a:gsLst>
                <a:lin ang="189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spc="600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xmlns="" id="{5CED22D6-A220-4190-B19B-EE7F15BBF26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252" y="2911"/>
              <a:ext cx="89" cy="90"/>
            </a:xfrm>
            <a:custGeom>
              <a:avLst/>
              <a:gdLst>
                <a:gd name="T0" fmla="*/ 12 w 37"/>
                <a:gd name="T1" fmla="*/ 37 h 37"/>
                <a:gd name="T2" fmla="*/ 5 w 37"/>
                <a:gd name="T3" fmla="*/ 37 h 37"/>
                <a:gd name="T4" fmla="*/ 0 w 37"/>
                <a:gd name="T5" fmla="*/ 32 h 37"/>
                <a:gd name="T6" fmla="*/ 0 w 37"/>
                <a:gd name="T7" fmla="*/ 19 h 37"/>
                <a:gd name="T8" fmla="*/ 8 w 37"/>
                <a:gd name="T9" fmla="*/ 4 h 37"/>
                <a:gd name="T10" fmla="*/ 21 w 37"/>
                <a:gd name="T11" fmla="*/ 1 h 37"/>
                <a:gd name="T12" fmla="*/ 35 w 37"/>
                <a:gd name="T13" fmla="*/ 12 h 37"/>
                <a:gd name="T14" fmla="*/ 34 w 37"/>
                <a:gd name="T15" fmla="*/ 28 h 37"/>
                <a:gd name="T16" fmla="*/ 22 w 37"/>
                <a:gd name="T17" fmla="*/ 36 h 37"/>
                <a:gd name="T18" fmla="*/ 18 w 37"/>
                <a:gd name="T19" fmla="*/ 37 h 37"/>
                <a:gd name="T20" fmla="*/ 12 w 37"/>
                <a:gd name="T21" fmla="*/ 37 h 37"/>
                <a:gd name="T22" fmla="*/ 7 w 37"/>
                <a:gd name="T23" fmla="*/ 31 h 37"/>
                <a:gd name="T24" fmla="*/ 7 w 37"/>
                <a:gd name="T25" fmla="*/ 31 h 37"/>
                <a:gd name="T26" fmla="*/ 18 w 37"/>
                <a:gd name="T27" fmla="*/ 31 h 37"/>
                <a:gd name="T28" fmla="*/ 30 w 37"/>
                <a:gd name="T29" fmla="*/ 17 h 37"/>
                <a:gd name="T30" fmla="*/ 16 w 37"/>
                <a:gd name="T31" fmla="*/ 7 h 37"/>
                <a:gd name="T32" fmla="*/ 7 w 37"/>
                <a:gd name="T33" fmla="*/ 19 h 37"/>
                <a:gd name="T34" fmla="*/ 7 w 37"/>
                <a:gd name="T35" fmla="*/ 29 h 37"/>
                <a:gd name="T36" fmla="*/ 7 w 37"/>
                <a:gd name="T37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" h="37">
                  <a:moveTo>
                    <a:pt x="12" y="37"/>
                  </a:moveTo>
                  <a:cubicBezTo>
                    <a:pt x="10" y="37"/>
                    <a:pt x="7" y="37"/>
                    <a:pt x="5" y="37"/>
                  </a:cubicBezTo>
                  <a:cubicBezTo>
                    <a:pt x="2" y="37"/>
                    <a:pt x="0" y="35"/>
                    <a:pt x="0" y="32"/>
                  </a:cubicBezTo>
                  <a:cubicBezTo>
                    <a:pt x="0" y="28"/>
                    <a:pt x="0" y="23"/>
                    <a:pt x="0" y="19"/>
                  </a:cubicBezTo>
                  <a:cubicBezTo>
                    <a:pt x="1" y="13"/>
                    <a:pt x="3" y="8"/>
                    <a:pt x="8" y="4"/>
                  </a:cubicBezTo>
                  <a:cubicBezTo>
                    <a:pt x="12" y="1"/>
                    <a:pt x="17" y="0"/>
                    <a:pt x="21" y="1"/>
                  </a:cubicBezTo>
                  <a:cubicBezTo>
                    <a:pt x="28" y="2"/>
                    <a:pt x="32" y="6"/>
                    <a:pt x="35" y="12"/>
                  </a:cubicBezTo>
                  <a:cubicBezTo>
                    <a:pt x="37" y="17"/>
                    <a:pt x="37" y="23"/>
                    <a:pt x="34" y="28"/>
                  </a:cubicBezTo>
                  <a:cubicBezTo>
                    <a:pt x="32" y="32"/>
                    <a:pt x="28" y="35"/>
                    <a:pt x="22" y="36"/>
                  </a:cubicBezTo>
                  <a:cubicBezTo>
                    <a:pt x="21" y="37"/>
                    <a:pt x="20" y="37"/>
                    <a:pt x="18" y="37"/>
                  </a:cubicBezTo>
                  <a:cubicBezTo>
                    <a:pt x="16" y="37"/>
                    <a:pt x="14" y="37"/>
                    <a:pt x="12" y="37"/>
                  </a:cubicBezTo>
                  <a:close/>
                  <a:moveTo>
                    <a:pt x="7" y="31"/>
                  </a:moveTo>
                  <a:cubicBezTo>
                    <a:pt x="7" y="31"/>
                    <a:pt x="7" y="31"/>
                    <a:pt x="7" y="31"/>
                  </a:cubicBezTo>
                  <a:cubicBezTo>
                    <a:pt x="11" y="31"/>
                    <a:pt x="15" y="31"/>
                    <a:pt x="18" y="31"/>
                  </a:cubicBezTo>
                  <a:cubicBezTo>
                    <a:pt x="26" y="30"/>
                    <a:pt x="31" y="24"/>
                    <a:pt x="30" y="17"/>
                  </a:cubicBezTo>
                  <a:cubicBezTo>
                    <a:pt x="29" y="10"/>
                    <a:pt x="23" y="6"/>
                    <a:pt x="16" y="7"/>
                  </a:cubicBezTo>
                  <a:cubicBezTo>
                    <a:pt x="11" y="8"/>
                    <a:pt x="7" y="13"/>
                    <a:pt x="7" y="19"/>
                  </a:cubicBezTo>
                  <a:cubicBezTo>
                    <a:pt x="7" y="22"/>
                    <a:pt x="7" y="26"/>
                    <a:pt x="7" y="29"/>
                  </a:cubicBezTo>
                  <a:cubicBezTo>
                    <a:pt x="7" y="29"/>
                    <a:pt x="7" y="30"/>
                    <a:pt x="7" y="31"/>
                  </a:cubicBezTo>
                  <a:close/>
                </a:path>
              </a:pathLst>
            </a:custGeom>
            <a:grpFill/>
            <a:ln w="12700">
              <a:gradFill>
                <a:gsLst>
                  <a:gs pos="77000">
                    <a:srgbClr val="6ED5FF">
                      <a:alpha val="10000"/>
                    </a:srgbClr>
                  </a:gs>
                  <a:gs pos="10000">
                    <a:srgbClr val="6ED5FF"/>
                  </a:gs>
                  <a:gs pos="0">
                    <a:srgbClr val="9BE2FF"/>
                  </a:gs>
                  <a:gs pos="25000">
                    <a:srgbClr val="6ED5FF">
                      <a:alpha val="10000"/>
                    </a:srgbClr>
                  </a:gs>
                  <a:gs pos="88000">
                    <a:srgbClr val="6ED5FF">
                      <a:alpha val="60000"/>
                    </a:srgbClr>
                  </a:gs>
                </a:gsLst>
                <a:lin ang="189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spc="600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  <p:sp>
        <p:nvSpPr>
          <p:cNvPr id="23" name="TextBox 38">
            <a:extLst>
              <a:ext uri="{FF2B5EF4-FFF2-40B4-BE49-F238E27FC236}">
                <a16:creationId xmlns:a16="http://schemas.microsoft.com/office/drawing/2014/main" xmlns="" id="{65FE6AF3-B83F-4D9B-81BA-46A4B2429431}"/>
              </a:ext>
            </a:extLst>
          </p:cNvPr>
          <p:cNvSpPr txBox="1"/>
          <p:nvPr/>
        </p:nvSpPr>
        <p:spPr>
          <a:xfrm>
            <a:off x="1362041" y="3541577"/>
            <a:ext cx="1238178" cy="334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24" name="TextBox 39">
            <a:extLst>
              <a:ext uri="{FF2B5EF4-FFF2-40B4-BE49-F238E27FC236}">
                <a16:creationId xmlns:a16="http://schemas.microsoft.com/office/drawing/2014/main" xmlns="" id="{960B43EE-D172-4B04-AA19-25A13FF90A60}"/>
              </a:ext>
            </a:extLst>
          </p:cNvPr>
          <p:cNvSpPr txBox="1"/>
          <p:nvPr/>
        </p:nvSpPr>
        <p:spPr>
          <a:xfrm>
            <a:off x="1356165" y="3254394"/>
            <a:ext cx="94256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填 写 标 题</a:t>
            </a:r>
          </a:p>
        </p:txBody>
      </p:sp>
      <p:sp>
        <p:nvSpPr>
          <p:cNvPr id="25" name="TextBox 38">
            <a:extLst>
              <a:ext uri="{FF2B5EF4-FFF2-40B4-BE49-F238E27FC236}">
                <a16:creationId xmlns:a16="http://schemas.microsoft.com/office/drawing/2014/main" xmlns="" id="{130B0681-D35A-452E-9E50-FBDE9B1FAFCA}"/>
              </a:ext>
            </a:extLst>
          </p:cNvPr>
          <p:cNvSpPr txBox="1"/>
          <p:nvPr/>
        </p:nvSpPr>
        <p:spPr>
          <a:xfrm>
            <a:off x="5347436" y="1947556"/>
            <a:ext cx="1238178" cy="334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26" name="TextBox 39">
            <a:extLst>
              <a:ext uri="{FF2B5EF4-FFF2-40B4-BE49-F238E27FC236}">
                <a16:creationId xmlns:a16="http://schemas.microsoft.com/office/drawing/2014/main" xmlns="" id="{17962801-1621-43A9-AAF9-E5FF9F58C699}"/>
              </a:ext>
            </a:extLst>
          </p:cNvPr>
          <p:cNvSpPr txBox="1"/>
          <p:nvPr/>
        </p:nvSpPr>
        <p:spPr>
          <a:xfrm>
            <a:off x="5341560" y="1660373"/>
            <a:ext cx="94256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填 写 标 题</a:t>
            </a:r>
          </a:p>
        </p:txBody>
      </p:sp>
      <p:sp>
        <p:nvSpPr>
          <p:cNvPr id="27" name="TextBox 38">
            <a:extLst>
              <a:ext uri="{FF2B5EF4-FFF2-40B4-BE49-F238E27FC236}">
                <a16:creationId xmlns:a16="http://schemas.microsoft.com/office/drawing/2014/main" xmlns="" id="{08CA6FBA-39A3-43CC-A3E6-AFA7633FFFA3}"/>
              </a:ext>
            </a:extLst>
          </p:cNvPr>
          <p:cNvSpPr txBox="1"/>
          <p:nvPr/>
        </p:nvSpPr>
        <p:spPr>
          <a:xfrm>
            <a:off x="6940016" y="3719127"/>
            <a:ext cx="1238178" cy="334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30" name="TextBox 39">
            <a:extLst>
              <a:ext uri="{FF2B5EF4-FFF2-40B4-BE49-F238E27FC236}">
                <a16:creationId xmlns:a16="http://schemas.microsoft.com/office/drawing/2014/main" xmlns="" id="{C0B03654-E45E-4D67-855B-B8C3F56BFE2A}"/>
              </a:ext>
            </a:extLst>
          </p:cNvPr>
          <p:cNvSpPr txBox="1"/>
          <p:nvPr/>
        </p:nvSpPr>
        <p:spPr>
          <a:xfrm>
            <a:off x="6934140" y="3431944"/>
            <a:ext cx="94256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填 写 标 题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C80E6B8A-3B1C-4357-94FA-D22391E3F42F}"/>
              </a:ext>
            </a:extLst>
          </p:cNvPr>
          <p:cNvSpPr/>
          <p:nvPr/>
        </p:nvSpPr>
        <p:spPr>
          <a:xfrm>
            <a:off x="3411078" y="307540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分布式数据挖掘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8682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00"/>
                            </p:stCondLst>
                            <p:childTnLst>
                              <p:par>
                                <p:cTn id="5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52" dur="60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53" dur="6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60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0" dur="60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1" dur="6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2" dur="60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68" dur="60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69" dur="6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60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4" grpId="0"/>
      <p:bldP spid="39" grpId="0"/>
      <p:bldP spid="51" grpId="0" animBg="1"/>
      <p:bldP spid="53" grpId="0" animBg="1"/>
      <p:bldP spid="54" grpId="0" animBg="1"/>
      <p:bldP spid="55" grpId="0" animBg="1"/>
      <p:bldP spid="44" grpId="0" animBg="1"/>
      <p:bldP spid="45" grpId="0" animBg="1"/>
      <p:bldP spid="23" grpId="0"/>
      <p:bldP spid="24" grpId="0"/>
      <p:bldP spid="25" grpId="0"/>
      <p:bldP spid="26" grpId="0"/>
      <p:bldP spid="27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3D167074-6BED-44E3-A0FC-A5D9DD2E766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-8092"/>
            <a:ext cx="9144000" cy="51435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2427734"/>
            <a:ext cx="9144000" cy="881962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33" name="平行四边形 32"/>
          <p:cNvSpPr/>
          <p:nvPr/>
        </p:nvSpPr>
        <p:spPr>
          <a:xfrm>
            <a:off x="5591347" y="2433165"/>
            <a:ext cx="2280752" cy="1998118"/>
          </a:xfrm>
          <a:prstGeom prst="parallelogram">
            <a:avLst/>
          </a:prstGeom>
          <a:blipFill>
            <a:blip r:embed="rId6"/>
            <a:stretch>
              <a:fillRect r="1"/>
            </a:stretch>
          </a:blipFill>
          <a:ln w="1270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spc="6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4" name="平行四边形 3"/>
          <p:cNvSpPr/>
          <p:nvPr/>
        </p:nvSpPr>
        <p:spPr>
          <a:xfrm>
            <a:off x="1347197" y="1415033"/>
            <a:ext cx="2211984" cy="1894663"/>
          </a:xfrm>
          <a:prstGeom prst="parallelogram">
            <a:avLst/>
          </a:prstGeom>
          <a:blipFill>
            <a:blip r:embed="rId7"/>
            <a:stretch>
              <a:fillRect r="1"/>
            </a:stretch>
          </a:blipFill>
          <a:ln w="1270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spc="6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66" name="TextBox 38">
            <a:extLst>
              <a:ext uri="{FF2B5EF4-FFF2-40B4-BE49-F238E27FC236}">
                <a16:creationId xmlns:a16="http://schemas.microsoft.com/office/drawing/2014/main" xmlns="" id="{68938718-BC11-423D-AE1D-FAC7C2EEFB2D}"/>
              </a:ext>
            </a:extLst>
          </p:cNvPr>
          <p:cNvSpPr txBox="1"/>
          <p:nvPr/>
        </p:nvSpPr>
        <p:spPr>
          <a:xfrm>
            <a:off x="4700551" y="1674883"/>
            <a:ext cx="1651039" cy="337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</a:t>
            </a:r>
            <a:endParaRPr lang="zh-CN" altLang="en-US" sz="600" dirty="0">
              <a:solidFill>
                <a:schemeClr val="bg1"/>
              </a:solidFill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8CC1B932-545D-4647-A358-0BE471045725}"/>
              </a:ext>
            </a:extLst>
          </p:cNvPr>
          <p:cNvGrpSpPr/>
          <p:nvPr/>
        </p:nvGrpSpPr>
        <p:grpSpPr>
          <a:xfrm>
            <a:off x="4300125" y="1258065"/>
            <a:ext cx="1740239" cy="339411"/>
            <a:chOff x="4300125" y="1258065"/>
            <a:chExt cx="1740239" cy="339411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xmlns="" id="{20C6E282-9237-41E5-8F29-37C6714C2D1A}"/>
                </a:ext>
              </a:extLst>
            </p:cNvPr>
            <p:cNvGrpSpPr/>
            <p:nvPr/>
          </p:nvGrpSpPr>
          <p:grpSpPr>
            <a:xfrm>
              <a:off x="4300125" y="1258065"/>
              <a:ext cx="1740239" cy="339411"/>
              <a:chOff x="4300125" y="1258065"/>
              <a:chExt cx="1740239" cy="339411"/>
            </a:xfrm>
          </p:grpSpPr>
          <p:sp>
            <p:nvSpPr>
              <p:cNvPr id="26" name="直角三角形 25"/>
              <p:cNvSpPr/>
              <p:nvPr/>
            </p:nvSpPr>
            <p:spPr>
              <a:xfrm rot="8144620" flipH="1">
                <a:off x="4300125" y="1380566"/>
                <a:ext cx="154042" cy="154042"/>
              </a:xfrm>
              <a:prstGeom prst="rtTriangle">
                <a:avLst/>
              </a:prstGeom>
              <a:solidFill>
                <a:schemeClr val="bg1"/>
              </a:solidFill>
              <a:ln w="12700">
                <a:noFill/>
              </a:ln>
              <a:effectLst>
                <a:outerShdw blurRad="114300" dir="2100000" algn="tl" rotWithShape="0">
                  <a:srgbClr val="6ED5FF">
                    <a:alpha val="7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500" spc="60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endParaRPr>
              </a:p>
            </p:txBody>
          </p:sp>
          <p:sp>
            <p:nvSpPr>
              <p:cNvPr id="63" name="圆角矩形 44">
                <a:extLst>
                  <a:ext uri="{FF2B5EF4-FFF2-40B4-BE49-F238E27FC236}">
                    <a16:creationId xmlns:a16="http://schemas.microsoft.com/office/drawing/2014/main" xmlns="" id="{F4379F47-CAC3-4884-B2F8-7658DF1AE2D0}"/>
                  </a:ext>
                </a:extLst>
              </p:cNvPr>
              <p:cNvSpPr/>
              <p:nvPr/>
            </p:nvSpPr>
            <p:spPr>
              <a:xfrm>
                <a:off x="4684805" y="1258065"/>
                <a:ext cx="1355559" cy="339411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76000">
                    <a:srgbClr val="6ED5FF">
                      <a:alpha val="5000"/>
                    </a:srgbClr>
                  </a:gs>
                  <a:gs pos="0">
                    <a:srgbClr val="6ED5FF">
                      <a:alpha val="30000"/>
                    </a:srgbClr>
                  </a:gs>
                  <a:gs pos="54000">
                    <a:srgbClr val="6ED5FF">
                      <a:alpha val="10000"/>
                    </a:srgbClr>
                  </a:gs>
                  <a:gs pos="90000">
                    <a:srgbClr val="6ED5FF">
                      <a:alpha val="1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12700">
                <a:gradFill flip="none" rotWithShape="1">
                  <a:gsLst>
                    <a:gs pos="65473">
                      <a:srgbClr val="62FFFF"/>
                    </a:gs>
                    <a:gs pos="36000">
                      <a:srgbClr val="62FFFF"/>
                    </a:gs>
                    <a:gs pos="100000">
                      <a:srgbClr val="0D69FF"/>
                    </a:gs>
                    <a:gs pos="0">
                      <a:srgbClr val="0D69FF"/>
                    </a:gs>
                  </a:gsLst>
                  <a:lin ang="8100000" scaled="1"/>
                  <a:tileRect/>
                </a:gradFill>
              </a:ln>
              <a:effectLst>
                <a:outerShdw blurRad="114300" dir="2100000" algn="tl" rotWithShape="0">
                  <a:srgbClr val="6ED5FF">
                    <a:alpha val="7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endParaRPr>
              </a:p>
            </p:txBody>
          </p:sp>
        </p:grpSp>
        <p:sp>
          <p:nvSpPr>
            <p:cNvPr id="69" name="TextBox 39">
              <a:extLst>
                <a:ext uri="{FF2B5EF4-FFF2-40B4-BE49-F238E27FC236}">
                  <a16:creationId xmlns:a16="http://schemas.microsoft.com/office/drawing/2014/main" xmlns="" id="{B26B4BF2-5E88-44EA-BB7E-5EE4C63F670B}"/>
                </a:ext>
              </a:extLst>
            </p:cNvPr>
            <p:cNvSpPr txBox="1"/>
            <p:nvPr/>
          </p:nvSpPr>
          <p:spPr>
            <a:xfrm>
              <a:off x="4833625" y="1307477"/>
              <a:ext cx="942566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zh-CN"/>
              </a:defPPr>
              <a:lvl1pPr>
                <a:defRPr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+mj-lt"/>
                </a:defRPr>
              </a:lvl1pPr>
            </a:lstStyle>
            <a:p>
              <a:r>
                <a:rPr lang="zh-CN" altLang="en-US" sz="1500" kern="2000" dirty="0">
                  <a:solidFill>
                    <a:schemeClr val="bg1"/>
                  </a:solidFill>
                  <a:effectLst>
                    <a:glow rad="88900">
                      <a:srgbClr val="5291C0">
                        <a:alpha val="38000"/>
                      </a:srgb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填 写 标 题</a:t>
              </a:r>
            </a:p>
          </p:txBody>
        </p:sp>
      </p:grpSp>
      <p:sp>
        <p:nvSpPr>
          <p:cNvPr id="70" name="TextBox 38">
            <a:extLst>
              <a:ext uri="{FF2B5EF4-FFF2-40B4-BE49-F238E27FC236}">
                <a16:creationId xmlns:a16="http://schemas.microsoft.com/office/drawing/2014/main" xmlns="" id="{FC9F328D-51FE-4B36-BC6B-A9BFD7DDB8A2}"/>
              </a:ext>
            </a:extLst>
          </p:cNvPr>
          <p:cNvSpPr txBox="1"/>
          <p:nvPr/>
        </p:nvSpPr>
        <p:spPr>
          <a:xfrm>
            <a:off x="3772790" y="4102617"/>
            <a:ext cx="1651039" cy="337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</a:t>
            </a:r>
            <a:endParaRPr lang="zh-CN" altLang="en-US" sz="600" dirty="0">
              <a:solidFill>
                <a:schemeClr val="bg1"/>
              </a:solidFill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9EAFF6C8-66CA-4445-85F7-8A6AA22243BF}"/>
              </a:ext>
            </a:extLst>
          </p:cNvPr>
          <p:cNvGrpSpPr/>
          <p:nvPr/>
        </p:nvGrpSpPr>
        <p:grpSpPr>
          <a:xfrm>
            <a:off x="3719044" y="3653396"/>
            <a:ext cx="1553970" cy="344534"/>
            <a:chOff x="3719044" y="3653396"/>
            <a:chExt cx="1553970" cy="344534"/>
          </a:xfrm>
        </p:grpSpPr>
        <p:sp>
          <p:nvSpPr>
            <p:cNvPr id="29" name="直角三角形 28"/>
            <p:cNvSpPr/>
            <p:nvPr/>
          </p:nvSpPr>
          <p:spPr>
            <a:xfrm rot="13455380">
              <a:off x="5118972" y="3699497"/>
              <a:ext cx="154042" cy="154042"/>
            </a:xfrm>
            <a:prstGeom prst="rtTriangle">
              <a:avLst/>
            </a:prstGeom>
            <a:solidFill>
              <a:schemeClr val="bg1"/>
            </a:solidFill>
            <a:ln w="12700">
              <a:noFill/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spc="6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45" name="圆角矩形 44"/>
            <p:cNvSpPr/>
            <p:nvPr/>
          </p:nvSpPr>
          <p:spPr>
            <a:xfrm>
              <a:off x="3719044" y="3653396"/>
              <a:ext cx="1368034" cy="344534"/>
            </a:xfrm>
            <a:prstGeom prst="roundRect">
              <a:avLst>
                <a:gd name="adj" fmla="val 0"/>
              </a:avLst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 flip="none" rotWithShape="1"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8100000" scaled="1"/>
                <a:tileRect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71" name="TextBox 39">
              <a:extLst>
                <a:ext uri="{FF2B5EF4-FFF2-40B4-BE49-F238E27FC236}">
                  <a16:creationId xmlns:a16="http://schemas.microsoft.com/office/drawing/2014/main" xmlns="" id="{4791C998-E7E8-4583-A90B-4820DD8470CA}"/>
                </a:ext>
              </a:extLst>
            </p:cNvPr>
            <p:cNvSpPr txBox="1"/>
            <p:nvPr/>
          </p:nvSpPr>
          <p:spPr>
            <a:xfrm>
              <a:off x="3905864" y="3735211"/>
              <a:ext cx="942566" cy="230832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>
              <a:defPPr>
                <a:defRPr lang="zh-CN"/>
              </a:defPPr>
              <a:lvl1pPr>
                <a:defRPr>
                  <a:gradFill flip="none" rotWithShape="1">
                    <a:gsLst>
                      <a:gs pos="100000">
                        <a:srgbClr val="D49D57"/>
                      </a:gs>
                      <a:gs pos="30000">
                        <a:srgbClr val="F9EDD8"/>
                      </a:gs>
                      <a:gs pos="0">
                        <a:srgbClr val="F4DEBD"/>
                      </a:gs>
                    </a:gsLst>
                    <a:lin ang="5400000" scaled="1"/>
                    <a:tileRect/>
                  </a:gradFill>
                  <a:latin typeface="+mj-lt"/>
                </a:defRPr>
              </a:lvl1pPr>
            </a:lstStyle>
            <a:p>
              <a:r>
                <a:rPr lang="zh-CN" altLang="en-US" sz="1500" kern="2000" dirty="0">
                  <a:solidFill>
                    <a:schemeClr val="bg1"/>
                  </a:solidFill>
                  <a:effectLst>
                    <a:glow rad="88900">
                      <a:srgbClr val="5291C0">
                        <a:alpha val="38000"/>
                      </a:srgbClr>
                    </a:glo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填 写 标 题</a:t>
              </a:r>
            </a:p>
          </p:txBody>
        </p:sp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62EB8D01-DF0F-40BC-BD71-7D5278854CC7}"/>
              </a:ext>
            </a:extLst>
          </p:cNvPr>
          <p:cNvSpPr/>
          <p:nvPr/>
        </p:nvSpPr>
        <p:spPr>
          <a:xfrm>
            <a:off x="3411078" y="307540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数据泄露安全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3787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fill="hold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8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9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3" grpId="0" animBg="1"/>
      <p:bldP spid="4" grpId="0" animBg="1"/>
      <p:bldP spid="66" grpId="0"/>
      <p:bldP spid="70" grpId="0"/>
      <p:bldP spid="18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>
            <a:extLst>
              <a:ext uri="{FF2B5EF4-FFF2-40B4-BE49-F238E27FC236}">
                <a16:creationId xmlns:a16="http://schemas.microsoft.com/office/drawing/2014/main" xmlns="" id="{AD4DD7F9-DD07-4AA7-94F8-567BAC25AA2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2" name="等腰三角形 41">
            <a:extLst>
              <a:ext uri="{FF2B5EF4-FFF2-40B4-BE49-F238E27FC236}">
                <a16:creationId xmlns:a16="http://schemas.microsoft.com/office/drawing/2014/main" xmlns="" id="{76EAC0B2-CAD1-413A-85F3-B342FAF03350}"/>
              </a:ext>
            </a:extLst>
          </p:cNvPr>
          <p:cNvSpPr/>
          <p:nvPr/>
        </p:nvSpPr>
        <p:spPr>
          <a:xfrm>
            <a:off x="1969217" y="1223451"/>
            <a:ext cx="1434417" cy="1236567"/>
          </a:xfrm>
          <a:prstGeom prst="triangl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45" name="等腰三角形 44">
            <a:extLst>
              <a:ext uri="{FF2B5EF4-FFF2-40B4-BE49-F238E27FC236}">
                <a16:creationId xmlns:a16="http://schemas.microsoft.com/office/drawing/2014/main" xmlns="" id="{CB57FDE0-CC8B-4118-A6F7-2DE37470F7D6}"/>
              </a:ext>
            </a:extLst>
          </p:cNvPr>
          <p:cNvSpPr/>
          <p:nvPr/>
        </p:nvSpPr>
        <p:spPr>
          <a:xfrm>
            <a:off x="1057782" y="2785825"/>
            <a:ext cx="1434417" cy="1236567"/>
          </a:xfrm>
          <a:prstGeom prst="triangl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48" name="等腰三角形 47">
            <a:extLst>
              <a:ext uri="{FF2B5EF4-FFF2-40B4-BE49-F238E27FC236}">
                <a16:creationId xmlns:a16="http://schemas.microsoft.com/office/drawing/2014/main" xmlns="" id="{00BAA071-77C0-4ACE-8614-E3B786E1DE73}"/>
              </a:ext>
            </a:extLst>
          </p:cNvPr>
          <p:cNvSpPr/>
          <p:nvPr/>
        </p:nvSpPr>
        <p:spPr>
          <a:xfrm>
            <a:off x="2904658" y="2807627"/>
            <a:ext cx="1434417" cy="1236567"/>
          </a:xfrm>
          <a:prstGeom prst="triangl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CDE2571B-85E4-4302-8E5A-CD3841D76CB8}"/>
              </a:ext>
            </a:extLst>
          </p:cNvPr>
          <p:cNvGrpSpPr/>
          <p:nvPr/>
        </p:nvGrpSpPr>
        <p:grpSpPr>
          <a:xfrm>
            <a:off x="2244849" y="2723526"/>
            <a:ext cx="886837" cy="721287"/>
            <a:chOff x="5065159" y="976086"/>
            <a:chExt cx="667297" cy="542730"/>
          </a:xfrm>
        </p:grpSpPr>
        <p:sp>
          <p:nvSpPr>
            <p:cNvPr id="54" name="椭圆 53">
              <a:extLst>
                <a:ext uri="{FF2B5EF4-FFF2-40B4-BE49-F238E27FC236}">
                  <a16:creationId xmlns:a16="http://schemas.microsoft.com/office/drawing/2014/main" xmlns="" id="{AD13299D-33FC-4766-82E4-F6606C1C528C}"/>
                </a:ext>
              </a:extLst>
            </p:cNvPr>
            <p:cNvSpPr/>
            <p:nvPr/>
          </p:nvSpPr>
          <p:spPr>
            <a:xfrm rot="857467">
              <a:off x="5116519" y="976086"/>
              <a:ext cx="542730" cy="542730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gradFill>
                <a:gsLst>
                  <a:gs pos="45000">
                    <a:srgbClr val="6ED5FF">
                      <a:alpha val="10000"/>
                    </a:srgbClr>
                  </a:gs>
                  <a:gs pos="10000">
                    <a:srgbClr val="6ED5FF"/>
                  </a:gs>
                  <a:gs pos="0">
                    <a:srgbClr val="9BE2FF"/>
                  </a:gs>
                  <a:gs pos="25000">
                    <a:srgbClr val="6ED5FF">
                      <a:alpha val="10000"/>
                    </a:srgbClr>
                  </a:gs>
                  <a:gs pos="88000">
                    <a:srgbClr val="6ED5FF">
                      <a:alpha val="60000"/>
                    </a:srgbClr>
                  </a:gs>
                </a:gsLst>
                <a:lin ang="189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Ins="180000"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52" name="文本框 84">
              <a:extLst>
                <a:ext uri="{FF2B5EF4-FFF2-40B4-BE49-F238E27FC236}">
                  <a16:creationId xmlns:a16="http://schemas.microsoft.com/office/drawing/2014/main" xmlns="" id="{FE4DAF4B-5D30-41EE-827A-852C6875FB9C}"/>
                </a:ext>
              </a:extLst>
            </p:cNvPr>
            <p:cNvSpPr txBox="1"/>
            <p:nvPr/>
          </p:nvSpPr>
          <p:spPr>
            <a:xfrm>
              <a:off x="5065159" y="1069329"/>
              <a:ext cx="667297" cy="347378"/>
            </a:xfrm>
            <a:prstGeom prst="rect">
              <a:avLst/>
            </a:prstGeom>
            <a:noFill/>
            <a:ln>
              <a:noFill/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80000" rIns="180000" rtlCol="0" anchor="ctr"/>
            <a:lstStyle>
              <a:defPPr>
                <a:defRPr lang="en-US"/>
              </a:defPPr>
              <a:lvl1pPr algn="ctr">
                <a:defRPr>
                  <a:solidFill>
                    <a:schemeClr val="bg1"/>
                  </a:solidFill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领域</a:t>
              </a:r>
            </a:p>
          </p:txBody>
        </p:sp>
      </p:grpSp>
      <p:sp>
        <p:nvSpPr>
          <p:cNvPr id="56" name="Arc 3">
            <a:extLst>
              <a:ext uri="{FF2B5EF4-FFF2-40B4-BE49-F238E27FC236}">
                <a16:creationId xmlns:a16="http://schemas.microsoft.com/office/drawing/2014/main" xmlns="" id="{8FBBC5B1-FAF8-46C0-848D-7FD28F3A9AC7}"/>
              </a:ext>
            </a:extLst>
          </p:cNvPr>
          <p:cNvSpPr/>
          <p:nvPr/>
        </p:nvSpPr>
        <p:spPr>
          <a:xfrm rot="1012582">
            <a:off x="2662287" y="2083881"/>
            <a:ext cx="1329506" cy="1262900"/>
          </a:xfrm>
          <a:prstGeom prst="arc">
            <a:avLst/>
          </a:prstGeom>
          <a:ln>
            <a:solidFill>
              <a:schemeClr val="bg1"/>
            </a:solidFill>
            <a:tailEnd type="stealth"/>
          </a:ln>
          <a:effectLst>
            <a:glow rad="50800">
              <a:srgbClr val="5291C0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873" tIns="60937" rIns="121873" bIns="60937" rtlCol="0" anchor="ctr"/>
          <a:lstStyle>
            <a:defPPr>
              <a:defRPr lang="zh-CN"/>
            </a:defPPr>
            <a:lvl1pPr marL="0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371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742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114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484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6856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227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5599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4973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100">
              <a:solidFill>
                <a:schemeClr val="accent2"/>
              </a:solidFill>
            </a:endParaRPr>
          </a:p>
        </p:txBody>
      </p:sp>
      <p:sp>
        <p:nvSpPr>
          <p:cNvPr id="57" name="Arc 3">
            <a:extLst>
              <a:ext uri="{FF2B5EF4-FFF2-40B4-BE49-F238E27FC236}">
                <a16:creationId xmlns:a16="http://schemas.microsoft.com/office/drawing/2014/main" xmlns="" id="{7CFE9938-6399-47E5-B874-1917FA812D6B}"/>
              </a:ext>
            </a:extLst>
          </p:cNvPr>
          <p:cNvSpPr/>
          <p:nvPr/>
        </p:nvSpPr>
        <p:spPr>
          <a:xfrm rot="8151960">
            <a:off x="2039408" y="3135277"/>
            <a:ext cx="1329506" cy="1262900"/>
          </a:xfrm>
          <a:prstGeom prst="arc">
            <a:avLst/>
          </a:prstGeom>
          <a:ln>
            <a:solidFill>
              <a:schemeClr val="bg1"/>
            </a:solidFill>
            <a:tailEnd type="stealth"/>
          </a:ln>
          <a:effectLst>
            <a:glow rad="50800">
              <a:srgbClr val="5291C0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873" tIns="60937" rIns="121873" bIns="60937" rtlCol="0" anchor="ctr"/>
          <a:lstStyle>
            <a:defPPr>
              <a:defRPr lang="zh-CN"/>
            </a:defPPr>
            <a:lvl1pPr marL="0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371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742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114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484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6856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227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5599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4973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100">
              <a:solidFill>
                <a:schemeClr val="accent2"/>
              </a:solidFill>
            </a:endParaRPr>
          </a:p>
        </p:txBody>
      </p:sp>
      <p:sp>
        <p:nvSpPr>
          <p:cNvPr id="58" name="Arc 3">
            <a:extLst>
              <a:ext uri="{FF2B5EF4-FFF2-40B4-BE49-F238E27FC236}">
                <a16:creationId xmlns:a16="http://schemas.microsoft.com/office/drawing/2014/main" xmlns="" id="{9700053B-9429-4364-9D88-5A9D58A4BBEC}"/>
              </a:ext>
            </a:extLst>
          </p:cNvPr>
          <p:cNvSpPr/>
          <p:nvPr/>
        </p:nvSpPr>
        <p:spPr>
          <a:xfrm rot="15479340">
            <a:off x="1389018" y="2082371"/>
            <a:ext cx="1262900" cy="1329506"/>
          </a:xfrm>
          <a:prstGeom prst="arc">
            <a:avLst/>
          </a:prstGeom>
          <a:ln>
            <a:solidFill>
              <a:schemeClr val="bg1"/>
            </a:solidFill>
            <a:headEnd type="none"/>
            <a:tailEnd type="stealth"/>
          </a:ln>
          <a:effectLst>
            <a:glow rad="50800">
              <a:srgbClr val="5291C0">
                <a:alpha val="28000"/>
              </a:srgb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121873" tIns="60937" rIns="121873" bIns="60937" rtlCol="0" anchor="ctr"/>
          <a:lstStyle>
            <a:defPPr>
              <a:defRPr lang="zh-CN"/>
            </a:defPPr>
            <a:lvl1pPr marL="0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09371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218742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828114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437484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046856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6227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65599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874973" algn="l" defTabSz="1218742" rtl="0" eaLnBrk="1" latinLnBrk="0" hangingPunct="1"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100">
              <a:solidFill>
                <a:schemeClr val="accent2"/>
              </a:solidFill>
            </a:endParaRPr>
          </a:p>
        </p:txBody>
      </p:sp>
      <p:sp>
        <p:nvSpPr>
          <p:cNvPr id="61" name="TextBox 1">
            <a:extLst>
              <a:ext uri="{FF2B5EF4-FFF2-40B4-BE49-F238E27FC236}">
                <a16:creationId xmlns:a16="http://schemas.microsoft.com/office/drawing/2014/main" xmlns="" id="{820F897A-DAEC-465B-8887-68ADCA85B933}"/>
              </a:ext>
            </a:extLst>
          </p:cNvPr>
          <p:cNvSpPr txBox="1"/>
          <p:nvPr/>
        </p:nvSpPr>
        <p:spPr>
          <a:xfrm>
            <a:off x="1442467" y="3456493"/>
            <a:ext cx="8360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传媒体</a:t>
            </a:r>
          </a:p>
        </p:txBody>
      </p:sp>
      <p:sp>
        <p:nvSpPr>
          <p:cNvPr id="64" name="TextBox 33">
            <a:extLst>
              <a:ext uri="{FF2B5EF4-FFF2-40B4-BE49-F238E27FC236}">
                <a16:creationId xmlns:a16="http://schemas.microsoft.com/office/drawing/2014/main" xmlns="" id="{C251FB46-19D6-467F-A1CC-3DB2A42A3898}"/>
              </a:ext>
            </a:extLst>
          </p:cNvPr>
          <p:cNvSpPr txBox="1"/>
          <p:nvPr/>
        </p:nvSpPr>
        <p:spPr>
          <a:xfrm>
            <a:off x="2429043" y="1801926"/>
            <a:ext cx="60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市场推广</a:t>
            </a:r>
          </a:p>
        </p:txBody>
      </p:sp>
      <p:sp>
        <p:nvSpPr>
          <p:cNvPr id="67" name="TextBox 34">
            <a:extLst>
              <a:ext uri="{FF2B5EF4-FFF2-40B4-BE49-F238E27FC236}">
                <a16:creationId xmlns:a16="http://schemas.microsoft.com/office/drawing/2014/main" xmlns="" id="{5FFB7101-2E3D-4FE1-90E2-D8282FEDFB57}"/>
              </a:ext>
            </a:extLst>
          </p:cNvPr>
          <p:cNvSpPr txBox="1"/>
          <p:nvPr/>
        </p:nvSpPr>
        <p:spPr>
          <a:xfrm>
            <a:off x="3335985" y="3309111"/>
            <a:ext cx="6021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电子科技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552DB7C4-F555-4A9D-A5AA-1C7A5B6BDA13}"/>
              </a:ext>
            </a:extLst>
          </p:cNvPr>
          <p:cNvSpPr/>
          <p:nvPr/>
        </p:nvSpPr>
        <p:spPr>
          <a:xfrm>
            <a:off x="3411078" y="307540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大数据应用领域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352F26AF-B899-4382-8EC7-EF2433A42986}"/>
              </a:ext>
            </a:extLst>
          </p:cNvPr>
          <p:cNvGrpSpPr/>
          <p:nvPr/>
        </p:nvGrpSpPr>
        <p:grpSpPr>
          <a:xfrm>
            <a:off x="5213843" y="1512263"/>
            <a:ext cx="669296" cy="545244"/>
            <a:chOff x="5170103" y="1565283"/>
            <a:chExt cx="662862" cy="525093"/>
          </a:xfrm>
        </p:grpSpPr>
        <p:sp>
          <p:nvSpPr>
            <p:cNvPr id="32" name="椭圆 31">
              <a:extLst>
                <a:ext uri="{FF2B5EF4-FFF2-40B4-BE49-F238E27FC236}">
                  <a16:creationId xmlns:a16="http://schemas.microsoft.com/office/drawing/2014/main" xmlns="" id="{4EA39054-6155-4C93-90FE-764ED29AF237}"/>
                </a:ext>
              </a:extLst>
            </p:cNvPr>
            <p:cNvSpPr/>
            <p:nvPr/>
          </p:nvSpPr>
          <p:spPr>
            <a:xfrm>
              <a:off x="5238987" y="1565283"/>
              <a:ext cx="525096" cy="525093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340BF400-3BAA-47ED-AE83-2D67AEB88FAD}"/>
                </a:ext>
              </a:extLst>
            </p:cNvPr>
            <p:cNvSpPr/>
            <p:nvPr/>
          </p:nvSpPr>
          <p:spPr>
            <a:xfrm>
              <a:off x="5170103" y="1648498"/>
              <a:ext cx="662862" cy="360264"/>
            </a:xfrm>
            <a:prstGeom prst="rect">
              <a:avLst/>
            </a:prstGeom>
            <a:noFill/>
            <a:ln w="9525">
              <a:noFill/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医疗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5A211506-581D-4CEE-84DE-B3A779567968}"/>
              </a:ext>
            </a:extLst>
          </p:cNvPr>
          <p:cNvGrpSpPr/>
          <p:nvPr/>
        </p:nvGrpSpPr>
        <p:grpSpPr>
          <a:xfrm>
            <a:off x="5232387" y="2566034"/>
            <a:ext cx="669296" cy="545244"/>
            <a:chOff x="5170104" y="1565283"/>
            <a:chExt cx="662862" cy="525093"/>
          </a:xfrm>
        </p:grpSpPr>
        <p:sp>
          <p:nvSpPr>
            <p:cNvPr id="35" name="椭圆 34">
              <a:extLst>
                <a:ext uri="{FF2B5EF4-FFF2-40B4-BE49-F238E27FC236}">
                  <a16:creationId xmlns:a16="http://schemas.microsoft.com/office/drawing/2014/main" xmlns="" id="{E3E0A61A-739F-423A-9680-B123D6D03D6A}"/>
                </a:ext>
              </a:extLst>
            </p:cNvPr>
            <p:cNvSpPr/>
            <p:nvPr/>
          </p:nvSpPr>
          <p:spPr>
            <a:xfrm>
              <a:off x="5238987" y="1565283"/>
              <a:ext cx="525096" cy="525093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C8F6CFF3-59D5-4934-BA48-21901C51EABD}"/>
                </a:ext>
              </a:extLst>
            </p:cNvPr>
            <p:cNvSpPr/>
            <p:nvPr/>
          </p:nvSpPr>
          <p:spPr>
            <a:xfrm>
              <a:off x="5170104" y="1624299"/>
              <a:ext cx="662862" cy="360264"/>
            </a:xfrm>
            <a:prstGeom prst="rect">
              <a:avLst/>
            </a:prstGeom>
            <a:noFill/>
            <a:ln w="9525">
              <a:noFill/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2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金融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4B2A7154-8C6C-4C58-896F-FB1D412AD359}"/>
              </a:ext>
            </a:extLst>
          </p:cNvPr>
          <p:cNvGrpSpPr/>
          <p:nvPr/>
        </p:nvGrpSpPr>
        <p:grpSpPr>
          <a:xfrm>
            <a:off x="5208816" y="3500392"/>
            <a:ext cx="669296" cy="545244"/>
            <a:chOff x="5170192" y="1565283"/>
            <a:chExt cx="662862" cy="525093"/>
          </a:xfrm>
        </p:grpSpPr>
        <p:sp>
          <p:nvSpPr>
            <p:cNvPr id="38" name="椭圆 37">
              <a:extLst>
                <a:ext uri="{FF2B5EF4-FFF2-40B4-BE49-F238E27FC236}">
                  <a16:creationId xmlns:a16="http://schemas.microsoft.com/office/drawing/2014/main" xmlns="" id="{87A5CAE6-209E-4D7B-948A-DF53F5065D9E}"/>
                </a:ext>
              </a:extLst>
            </p:cNvPr>
            <p:cNvSpPr/>
            <p:nvPr/>
          </p:nvSpPr>
          <p:spPr>
            <a:xfrm>
              <a:off x="5238987" y="1565283"/>
              <a:ext cx="525096" cy="525093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EBFBD905-E68F-4C59-B83C-3A4A4BF078E2}"/>
                </a:ext>
              </a:extLst>
            </p:cNvPr>
            <p:cNvSpPr/>
            <p:nvPr/>
          </p:nvSpPr>
          <p:spPr>
            <a:xfrm>
              <a:off x="5170192" y="1636213"/>
              <a:ext cx="662862" cy="360264"/>
            </a:xfrm>
            <a:prstGeom prst="rect">
              <a:avLst/>
            </a:prstGeom>
            <a:noFill/>
            <a:ln w="9525">
              <a:noFill/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客户</a:t>
              </a:r>
              <a:endParaRPr lang="en-US" altLang="zh-CN" sz="11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endParaRPr>
            </a:p>
            <a:p>
              <a:pPr algn="ctr"/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</a:rPr>
                <a:t>统计</a:t>
              </a:r>
            </a:p>
          </p:txBody>
        </p:sp>
      </p:grpSp>
      <p:sp>
        <p:nvSpPr>
          <p:cNvPr id="41" name="TextBox 38">
            <a:extLst>
              <a:ext uri="{FF2B5EF4-FFF2-40B4-BE49-F238E27FC236}">
                <a16:creationId xmlns:a16="http://schemas.microsoft.com/office/drawing/2014/main" xmlns="" id="{AA81187E-CC9D-40D1-8443-68596891FE1B}"/>
              </a:ext>
            </a:extLst>
          </p:cNvPr>
          <p:cNvSpPr txBox="1"/>
          <p:nvPr/>
        </p:nvSpPr>
        <p:spPr>
          <a:xfrm>
            <a:off x="6238093" y="1799446"/>
            <a:ext cx="1238178" cy="334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43" name="TextBox 39">
            <a:extLst>
              <a:ext uri="{FF2B5EF4-FFF2-40B4-BE49-F238E27FC236}">
                <a16:creationId xmlns:a16="http://schemas.microsoft.com/office/drawing/2014/main" xmlns="" id="{81DC0D05-C07E-405F-9660-95EE6B1105C8}"/>
              </a:ext>
            </a:extLst>
          </p:cNvPr>
          <p:cNvSpPr txBox="1"/>
          <p:nvPr/>
        </p:nvSpPr>
        <p:spPr>
          <a:xfrm>
            <a:off x="6232217" y="1512263"/>
            <a:ext cx="769441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医疗行业</a:t>
            </a:r>
          </a:p>
        </p:txBody>
      </p:sp>
      <p:sp>
        <p:nvSpPr>
          <p:cNvPr id="44" name="TextBox 38">
            <a:extLst>
              <a:ext uri="{FF2B5EF4-FFF2-40B4-BE49-F238E27FC236}">
                <a16:creationId xmlns:a16="http://schemas.microsoft.com/office/drawing/2014/main" xmlns="" id="{C7105CE5-1707-42FB-9CFD-CEDC5C46B00F}"/>
              </a:ext>
            </a:extLst>
          </p:cNvPr>
          <p:cNvSpPr txBox="1"/>
          <p:nvPr/>
        </p:nvSpPr>
        <p:spPr>
          <a:xfrm>
            <a:off x="6238093" y="2950689"/>
            <a:ext cx="1238178" cy="334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46" name="TextBox 39">
            <a:extLst>
              <a:ext uri="{FF2B5EF4-FFF2-40B4-BE49-F238E27FC236}">
                <a16:creationId xmlns:a16="http://schemas.microsoft.com/office/drawing/2014/main" xmlns="" id="{7AAB13C9-8FB1-4583-B59F-663C7A45466A}"/>
              </a:ext>
            </a:extLst>
          </p:cNvPr>
          <p:cNvSpPr txBox="1"/>
          <p:nvPr/>
        </p:nvSpPr>
        <p:spPr>
          <a:xfrm>
            <a:off x="6232217" y="2663506"/>
            <a:ext cx="577081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金融学</a:t>
            </a:r>
          </a:p>
        </p:txBody>
      </p:sp>
      <p:sp>
        <p:nvSpPr>
          <p:cNvPr id="47" name="TextBox 38">
            <a:extLst>
              <a:ext uri="{FF2B5EF4-FFF2-40B4-BE49-F238E27FC236}">
                <a16:creationId xmlns:a16="http://schemas.microsoft.com/office/drawing/2014/main" xmlns="" id="{2CCC14AB-FAFA-4776-A1D7-91448810FDC8}"/>
              </a:ext>
            </a:extLst>
          </p:cNvPr>
          <p:cNvSpPr txBox="1"/>
          <p:nvPr/>
        </p:nvSpPr>
        <p:spPr>
          <a:xfrm>
            <a:off x="6238093" y="3968873"/>
            <a:ext cx="1238178" cy="334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49" name="TextBox 39">
            <a:extLst>
              <a:ext uri="{FF2B5EF4-FFF2-40B4-BE49-F238E27FC236}">
                <a16:creationId xmlns:a16="http://schemas.microsoft.com/office/drawing/2014/main" xmlns="" id="{308E8560-E816-463D-969C-502D6A7BB1AE}"/>
              </a:ext>
            </a:extLst>
          </p:cNvPr>
          <p:cNvSpPr txBox="1"/>
          <p:nvPr/>
        </p:nvSpPr>
        <p:spPr>
          <a:xfrm>
            <a:off x="6232217" y="3681690"/>
            <a:ext cx="769441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资源提取</a:t>
            </a:r>
          </a:p>
        </p:txBody>
      </p:sp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277A3240-0277-4B45-868F-B275E00B1486}"/>
              </a:ext>
            </a:extLst>
          </p:cNvPr>
          <p:cNvGrpSpPr/>
          <p:nvPr/>
        </p:nvGrpSpPr>
        <p:grpSpPr>
          <a:xfrm rot="11309095">
            <a:off x="5207949" y="1451834"/>
            <a:ext cx="670850" cy="695224"/>
            <a:chOff x="1910537" y="2646669"/>
            <a:chExt cx="738327" cy="765152"/>
          </a:xfrm>
        </p:grpSpPr>
        <p:sp>
          <p:nvSpPr>
            <p:cNvPr id="53" name="弧形 52">
              <a:extLst>
                <a:ext uri="{FF2B5EF4-FFF2-40B4-BE49-F238E27FC236}">
                  <a16:creationId xmlns:a16="http://schemas.microsoft.com/office/drawing/2014/main" xmlns="" id="{4682443D-1871-4AA9-B8AF-4CC47FD5FAAF}"/>
                </a:ext>
              </a:extLst>
            </p:cNvPr>
            <p:cNvSpPr/>
            <p:nvPr/>
          </p:nvSpPr>
          <p:spPr>
            <a:xfrm>
              <a:off x="1952572" y="2646669"/>
              <a:ext cx="696292" cy="696292"/>
            </a:xfrm>
            <a:prstGeom prst="arc">
              <a:avLst>
                <a:gd name="adj1" fmla="val 16066760"/>
                <a:gd name="adj2" fmla="val 0"/>
              </a:avLst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55" name="弧形 54">
              <a:extLst>
                <a:ext uri="{FF2B5EF4-FFF2-40B4-BE49-F238E27FC236}">
                  <a16:creationId xmlns:a16="http://schemas.microsoft.com/office/drawing/2014/main" xmlns="" id="{C67FF356-F956-4817-8DD7-B61570A042A1}"/>
                </a:ext>
              </a:extLst>
            </p:cNvPr>
            <p:cNvSpPr/>
            <p:nvPr/>
          </p:nvSpPr>
          <p:spPr>
            <a:xfrm rot="10800000">
              <a:off x="1910537" y="2715529"/>
              <a:ext cx="696292" cy="696292"/>
            </a:xfrm>
            <a:prstGeom prst="arc">
              <a:avLst/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68" name="组合 67">
            <a:extLst>
              <a:ext uri="{FF2B5EF4-FFF2-40B4-BE49-F238E27FC236}">
                <a16:creationId xmlns:a16="http://schemas.microsoft.com/office/drawing/2014/main" xmlns="" id="{8BBBD004-26F3-4998-A5B0-571B80DC7772}"/>
              </a:ext>
            </a:extLst>
          </p:cNvPr>
          <p:cNvGrpSpPr/>
          <p:nvPr/>
        </p:nvGrpSpPr>
        <p:grpSpPr>
          <a:xfrm rot="11055056">
            <a:off x="5240387" y="2510301"/>
            <a:ext cx="659104" cy="683050"/>
            <a:chOff x="1910537" y="2646669"/>
            <a:chExt cx="738327" cy="765152"/>
          </a:xfrm>
        </p:grpSpPr>
        <p:sp>
          <p:nvSpPr>
            <p:cNvPr id="69" name="弧形 68">
              <a:extLst>
                <a:ext uri="{FF2B5EF4-FFF2-40B4-BE49-F238E27FC236}">
                  <a16:creationId xmlns:a16="http://schemas.microsoft.com/office/drawing/2014/main" xmlns="" id="{E3F63F87-71A9-4499-BA25-7E0C9D6A8372}"/>
                </a:ext>
              </a:extLst>
            </p:cNvPr>
            <p:cNvSpPr/>
            <p:nvPr/>
          </p:nvSpPr>
          <p:spPr>
            <a:xfrm>
              <a:off x="1952572" y="2646669"/>
              <a:ext cx="696292" cy="696292"/>
            </a:xfrm>
            <a:prstGeom prst="arc">
              <a:avLst>
                <a:gd name="adj1" fmla="val 16066760"/>
                <a:gd name="adj2" fmla="val 0"/>
              </a:avLst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70" name="弧形 69">
              <a:extLst>
                <a:ext uri="{FF2B5EF4-FFF2-40B4-BE49-F238E27FC236}">
                  <a16:creationId xmlns:a16="http://schemas.microsoft.com/office/drawing/2014/main" xmlns="" id="{C3B606F2-1F08-4BB4-AF8B-0A55ACB46399}"/>
                </a:ext>
              </a:extLst>
            </p:cNvPr>
            <p:cNvSpPr/>
            <p:nvPr/>
          </p:nvSpPr>
          <p:spPr>
            <a:xfrm rot="10800000">
              <a:off x="1910537" y="2715529"/>
              <a:ext cx="696292" cy="696292"/>
            </a:xfrm>
            <a:prstGeom prst="arc">
              <a:avLst/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  <p:grpSp>
        <p:nvGrpSpPr>
          <p:cNvPr id="71" name="组合 70">
            <a:extLst>
              <a:ext uri="{FF2B5EF4-FFF2-40B4-BE49-F238E27FC236}">
                <a16:creationId xmlns:a16="http://schemas.microsoft.com/office/drawing/2014/main" xmlns="" id="{B7FDC0B0-12FF-4C49-9534-21D04D258097}"/>
              </a:ext>
            </a:extLst>
          </p:cNvPr>
          <p:cNvGrpSpPr/>
          <p:nvPr/>
        </p:nvGrpSpPr>
        <p:grpSpPr>
          <a:xfrm rot="10997304">
            <a:off x="5204971" y="3419816"/>
            <a:ext cx="669498" cy="693822"/>
            <a:chOff x="1910537" y="2646669"/>
            <a:chExt cx="738327" cy="765152"/>
          </a:xfrm>
        </p:grpSpPr>
        <p:sp>
          <p:nvSpPr>
            <p:cNvPr id="72" name="弧形 71">
              <a:extLst>
                <a:ext uri="{FF2B5EF4-FFF2-40B4-BE49-F238E27FC236}">
                  <a16:creationId xmlns:a16="http://schemas.microsoft.com/office/drawing/2014/main" xmlns="" id="{90388EB0-F4C3-4FB2-AC44-E74DEAD4780C}"/>
                </a:ext>
              </a:extLst>
            </p:cNvPr>
            <p:cNvSpPr/>
            <p:nvPr/>
          </p:nvSpPr>
          <p:spPr>
            <a:xfrm>
              <a:off x="1952572" y="2646669"/>
              <a:ext cx="696292" cy="696292"/>
            </a:xfrm>
            <a:prstGeom prst="arc">
              <a:avLst>
                <a:gd name="adj1" fmla="val 16066760"/>
                <a:gd name="adj2" fmla="val 0"/>
              </a:avLst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 dirty="0"/>
            </a:p>
          </p:txBody>
        </p:sp>
        <p:sp>
          <p:nvSpPr>
            <p:cNvPr id="73" name="弧形 72">
              <a:extLst>
                <a:ext uri="{FF2B5EF4-FFF2-40B4-BE49-F238E27FC236}">
                  <a16:creationId xmlns:a16="http://schemas.microsoft.com/office/drawing/2014/main" xmlns="" id="{4D9587E6-6471-4BA5-8ADD-465F416C07CB}"/>
                </a:ext>
              </a:extLst>
            </p:cNvPr>
            <p:cNvSpPr/>
            <p:nvPr/>
          </p:nvSpPr>
          <p:spPr>
            <a:xfrm rot="10800000">
              <a:off x="1910537" y="2715529"/>
              <a:ext cx="696292" cy="696292"/>
            </a:xfrm>
            <a:prstGeom prst="arc">
              <a:avLst/>
            </a:prstGeom>
            <a:ln>
              <a:solidFill>
                <a:schemeClr val="bg1"/>
              </a:solidFill>
            </a:ln>
            <a:effectLst>
              <a:glow rad="50800">
                <a:srgbClr val="5291C0">
                  <a:alpha val="28000"/>
                </a:srgbClr>
              </a:glo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373830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00"/>
                            </p:stCondLst>
                            <p:childTnLst>
                              <p:par>
                                <p:cTn id="36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8" dur="200" fill="hold"/>
                                        <p:tgtEl>
                                          <p:spTgt spid="5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00"/>
                            </p:stCondLst>
                            <p:childTnLst>
                              <p:par>
                                <p:cTn id="50" presetID="8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51" dur="3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3" dur="1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300"/>
                            </p:stCondLst>
                            <p:childTnLst>
                              <p:par>
                                <p:cTn id="5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7" dur="200" fill="hold"/>
                                        <p:tgtEl>
                                          <p:spTgt spid="6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300"/>
                            </p:stCondLst>
                            <p:childTnLst>
                              <p:par>
                                <p:cTn id="69" presetID="8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70" dur="3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2" dur="1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900"/>
                            </p:stCondLst>
                            <p:childTnLst>
                              <p:par>
                                <p:cTn id="7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86" dur="200" fill="hold"/>
                                        <p:tgtEl>
                                          <p:spTgt spid="71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900"/>
                            </p:stCondLst>
                            <p:childTnLst>
                              <p:par>
                                <p:cTn id="88" presetID="8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89" dur="3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0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91" dur="1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8000"/>
                            </p:stCondLst>
                            <p:childTnLst>
                              <p:par>
                                <p:cTn id="10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5" dur="6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6" dur="6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6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0" dur="60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1" dur="60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2" dur="60"/>
                                        <p:tgtEl>
                                          <p:spTgt spid="4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15" dur="60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16" dur="60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7" dur="60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5" grpId="0" animBg="1"/>
      <p:bldP spid="48" grpId="0" animBg="1"/>
      <p:bldP spid="56" grpId="0" animBg="1"/>
      <p:bldP spid="57" grpId="0" animBg="1"/>
      <p:bldP spid="58" grpId="0" animBg="1"/>
      <p:bldP spid="30" grpId="0" animBg="1"/>
      <p:bldP spid="41" grpId="0"/>
      <p:bldP spid="43" grpId="0"/>
      <p:bldP spid="44" grpId="0"/>
      <p:bldP spid="46" grpId="0"/>
      <p:bldP spid="47" grpId="0"/>
      <p:bldP spid="4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67B50625-E011-4C54-A1A6-B22E05CB6DF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2504" y="1716592"/>
            <a:ext cx="2054108" cy="1532022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449E3C62-572C-4D5E-B9B4-F74D74ED197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0936" y="3235693"/>
            <a:ext cx="2185292" cy="1405848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xmlns="" id="{8663C8A9-6B97-4E90-AB1A-DBD2E242599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0552" y="1716592"/>
            <a:ext cx="2034092" cy="1517565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</p:pic>
      <p:pic>
        <p:nvPicPr>
          <p:cNvPr id="25" name="图片 24">
            <a:extLst>
              <a:ext uri="{FF2B5EF4-FFF2-40B4-BE49-F238E27FC236}">
                <a16:creationId xmlns:a16="http://schemas.microsoft.com/office/drawing/2014/main" xmlns="" id="{317D1A60-ABF5-40E3-94DA-C325F3D7FB0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7960" y="1190412"/>
            <a:ext cx="2206080" cy="2043745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C19D1B71-16CE-4E21-AC52-E2084A959648}"/>
              </a:ext>
            </a:extLst>
          </p:cNvPr>
          <p:cNvSpPr txBox="1"/>
          <p:nvPr/>
        </p:nvSpPr>
        <p:spPr>
          <a:xfrm>
            <a:off x="1763569" y="3831145"/>
            <a:ext cx="1238178" cy="6937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</a:t>
            </a:r>
            <a:r>
              <a:rPr lang="en-US" altLang="zh-CN" sz="600" dirty="0" err="1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orThe</a:t>
            </a: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 activities of a company with buying</a:t>
            </a:r>
            <a:endParaRPr lang="zh-CN" altLang="en-US" sz="600" dirty="0">
              <a:solidFill>
                <a:srgbClr val="BDD7EE"/>
              </a:solidFill>
            </a:endParaRPr>
          </a:p>
          <a:p>
            <a:pPr algn="l">
              <a:lnSpc>
                <a:spcPts val="1400"/>
              </a:lnSpc>
            </a:pP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7A0BBD06-C040-4B87-A569-CC627F272281}"/>
              </a:ext>
            </a:extLst>
          </p:cNvPr>
          <p:cNvSpPr txBox="1"/>
          <p:nvPr/>
        </p:nvSpPr>
        <p:spPr>
          <a:xfrm>
            <a:off x="1757693" y="3543962"/>
            <a:ext cx="94256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填 写 标 题</a:t>
            </a:r>
          </a:p>
        </p:txBody>
      </p:sp>
      <p:sp>
        <p:nvSpPr>
          <p:cNvPr id="41" name="TextBox 38">
            <a:extLst>
              <a:ext uri="{FF2B5EF4-FFF2-40B4-BE49-F238E27FC236}">
                <a16:creationId xmlns:a16="http://schemas.microsoft.com/office/drawing/2014/main" xmlns="" id="{34DDBD33-6EE8-4A01-8B9A-8C8A8CA83945}"/>
              </a:ext>
            </a:extLst>
          </p:cNvPr>
          <p:cNvSpPr txBox="1"/>
          <p:nvPr/>
        </p:nvSpPr>
        <p:spPr>
          <a:xfrm>
            <a:off x="6148131" y="3831145"/>
            <a:ext cx="1238178" cy="51385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</a:t>
            </a:r>
            <a:r>
              <a:rPr lang="en-US" altLang="zh-CN" sz="600" dirty="0" err="1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orThe</a:t>
            </a: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 activities of a company with buying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42" name="TextBox 39">
            <a:extLst>
              <a:ext uri="{FF2B5EF4-FFF2-40B4-BE49-F238E27FC236}">
                <a16:creationId xmlns:a16="http://schemas.microsoft.com/office/drawing/2014/main" xmlns="" id="{09498C72-198F-4AE6-81AD-137FC5AA0461}"/>
              </a:ext>
            </a:extLst>
          </p:cNvPr>
          <p:cNvSpPr txBox="1"/>
          <p:nvPr/>
        </p:nvSpPr>
        <p:spPr>
          <a:xfrm>
            <a:off x="6142255" y="3543962"/>
            <a:ext cx="94256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填 写 标 题</a:t>
            </a:r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xmlns="" id="{19050AC1-3D7F-40FF-ABAD-AD455F441A19}"/>
              </a:ext>
            </a:extLst>
          </p:cNvPr>
          <p:cNvSpPr/>
          <p:nvPr/>
        </p:nvSpPr>
        <p:spPr>
          <a:xfrm>
            <a:off x="3411078" y="307540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分布式</a:t>
            </a:r>
            <a:r>
              <a: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数据挖掘</a:t>
            </a: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22393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2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9" dur="6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0" dur="6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6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4" dur="6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5" dur="6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6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图表 24">
            <a:extLst>
              <a:ext uri="{FF2B5EF4-FFF2-40B4-BE49-F238E27FC236}">
                <a16:creationId xmlns:a16="http://schemas.microsoft.com/office/drawing/2014/main" xmlns="" id="{CCF9D5EC-271A-4FA4-AF85-7C531FCC52F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32692547"/>
              </p:ext>
            </p:extLst>
          </p:nvPr>
        </p:nvGraphicFramePr>
        <p:xfrm>
          <a:off x="816450" y="1522570"/>
          <a:ext cx="4801832" cy="2828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TextBox 38">
            <a:extLst>
              <a:ext uri="{FF2B5EF4-FFF2-40B4-BE49-F238E27FC236}">
                <a16:creationId xmlns:a16="http://schemas.microsoft.com/office/drawing/2014/main" xmlns="" id="{66211513-8EB5-4A9B-9AB0-3C6D8B2D5322}"/>
              </a:ext>
            </a:extLst>
          </p:cNvPr>
          <p:cNvSpPr txBox="1"/>
          <p:nvPr/>
        </p:nvSpPr>
        <p:spPr>
          <a:xfrm>
            <a:off x="5869946" y="3227833"/>
            <a:ext cx="1981404" cy="397744"/>
          </a:xfrm>
          <a:prstGeom prst="rect">
            <a:avLst/>
          </a:prstGeom>
          <a:noFill/>
        </p:spPr>
        <p:txBody>
          <a:bodyPr wrap="square" lIns="62999" tIns="31499" rIns="62999" bIns="31499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</a:t>
            </a:r>
            <a:endParaRPr lang="en-US" altLang="zh-CN" sz="60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  <p:sp>
        <p:nvSpPr>
          <p:cNvPr id="27" name="TextBox 39">
            <a:extLst>
              <a:ext uri="{FF2B5EF4-FFF2-40B4-BE49-F238E27FC236}">
                <a16:creationId xmlns:a16="http://schemas.microsoft.com/office/drawing/2014/main" xmlns="" id="{57A10264-B608-42AD-8487-0D4E75D14A66}"/>
              </a:ext>
            </a:extLst>
          </p:cNvPr>
          <p:cNvSpPr txBox="1"/>
          <p:nvPr/>
        </p:nvSpPr>
        <p:spPr>
          <a:xfrm>
            <a:off x="5869947" y="2909717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4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填写段落标题</a:t>
            </a:r>
          </a:p>
        </p:txBody>
      </p:sp>
      <p:sp>
        <p:nvSpPr>
          <p:cNvPr id="28" name="TextBox 40">
            <a:extLst>
              <a:ext uri="{FF2B5EF4-FFF2-40B4-BE49-F238E27FC236}">
                <a16:creationId xmlns:a16="http://schemas.microsoft.com/office/drawing/2014/main" xmlns="" id="{FFC5B9BF-64B5-40BC-9411-19B046479B9D}"/>
              </a:ext>
            </a:extLst>
          </p:cNvPr>
          <p:cNvSpPr txBox="1"/>
          <p:nvPr/>
        </p:nvSpPr>
        <p:spPr>
          <a:xfrm>
            <a:off x="5864445" y="3674752"/>
            <a:ext cx="22477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3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sz="28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357,782,473</a:t>
            </a:r>
            <a:endParaRPr lang="zh-CN" altLang="en-US" sz="2800" kern="2000" dirty="0">
              <a:solidFill>
                <a:schemeClr val="bg1"/>
              </a:solidFill>
              <a:effectLst>
                <a:glow rad="88900">
                  <a:srgbClr val="5291C0">
                    <a:alpha val="38000"/>
                  </a:srgbClr>
                </a:glo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9" name="图片 58">
            <a:extLst>
              <a:ext uri="{FF2B5EF4-FFF2-40B4-BE49-F238E27FC236}">
                <a16:creationId xmlns:a16="http://schemas.microsoft.com/office/drawing/2014/main" xmlns="" id="{743C30C7-D219-42E3-81B8-EE173D41808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532" y="720642"/>
            <a:ext cx="3279555" cy="1897672"/>
          </a:xfrm>
          <a:prstGeom prst="rect">
            <a:avLst/>
          </a:prstGeom>
          <a:blipFill>
            <a:blip r:embed="rId6"/>
            <a:stretch>
              <a:fillRect r="1"/>
            </a:stretch>
          </a:blipFill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xmlns="" id="{7FB1A5E6-0B77-4CB7-93E2-39B841CB2C6C}"/>
              </a:ext>
            </a:extLst>
          </p:cNvPr>
          <p:cNvSpPr/>
          <p:nvPr/>
        </p:nvSpPr>
        <p:spPr>
          <a:xfrm>
            <a:off x="1553703" y="507565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数据分析</a:t>
            </a:r>
            <a:endParaRPr lang="en-US" altLang="zh-CN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5867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5" grpId="0">
        <p:bldAsOne/>
      </p:bldGraphic>
      <p:bldP spid="26" grpId="0"/>
      <p:bldP spid="27" grpId="0"/>
      <p:bldP spid="28" grpId="0"/>
      <p:bldP spid="9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图片 33">
            <a:extLst>
              <a:ext uri="{FF2B5EF4-FFF2-40B4-BE49-F238E27FC236}">
                <a16:creationId xmlns:a16="http://schemas.microsoft.com/office/drawing/2014/main" xmlns="" id="{D9537F1D-D500-4D8E-B9B1-9E0DB4BC7C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714E6BFC-4A62-4279-B2BD-7E91CFA17750}"/>
              </a:ext>
            </a:extLst>
          </p:cNvPr>
          <p:cNvSpPr/>
          <p:nvPr/>
        </p:nvSpPr>
        <p:spPr bwMode="auto">
          <a:xfrm>
            <a:off x="1531011" y="2038351"/>
            <a:ext cx="6012598" cy="1854164"/>
          </a:xfrm>
          <a:prstGeom prst="ellipse">
            <a:avLst/>
          </a:prstGeom>
          <a:noFill/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spc="6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xmlns="" id="{69622E15-53C4-463B-B2BC-EC53A152D879}"/>
              </a:ext>
            </a:extLst>
          </p:cNvPr>
          <p:cNvSpPr/>
          <p:nvPr/>
        </p:nvSpPr>
        <p:spPr bwMode="auto">
          <a:xfrm>
            <a:off x="2830859" y="2427557"/>
            <a:ext cx="3404653" cy="1050336"/>
          </a:xfrm>
          <a:custGeom>
            <a:avLst/>
            <a:gdLst>
              <a:gd name="T0" fmla="*/ 541 w 3043"/>
              <a:gd name="T1" fmla="*/ 166 h 935"/>
              <a:gd name="T2" fmla="*/ 2502 w 3043"/>
              <a:gd name="T3" fmla="*/ 166 h 935"/>
              <a:gd name="T4" fmla="*/ 2502 w 3043"/>
              <a:gd name="T5" fmla="*/ 769 h 935"/>
              <a:gd name="T6" fmla="*/ 541 w 3043"/>
              <a:gd name="T7" fmla="*/ 769 h 935"/>
              <a:gd name="T8" fmla="*/ 541 w 3043"/>
              <a:gd name="T9" fmla="*/ 166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43" h="935">
                <a:moveTo>
                  <a:pt x="541" y="166"/>
                </a:moveTo>
                <a:cubicBezTo>
                  <a:pt x="1082" y="0"/>
                  <a:pt x="1960" y="0"/>
                  <a:pt x="2502" y="166"/>
                </a:cubicBezTo>
                <a:cubicBezTo>
                  <a:pt x="3043" y="333"/>
                  <a:pt x="3043" y="603"/>
                  <a:pt x="2502" y="769"/>
                </a:cubicBezTo>
                <a:cubicBezTo>
                  <a:pt x="1960" y="935"/>
                  <a:pt x="1082" y="935"/>
                  <a:pt x="541" y="769"/>
                </a:cubicBezTo>
                <a:cubicBezTo>
                  <a:pt x="0" y="603"/>
                  <a:pt x="0" y="333"/>
                  <a:pt x="541" y="166"/>
                </a:cubicBezTo>
                <a:close/>
              </a:path>
            </a:pathLst>
          </a:custGeom>
          <a:noFill/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spc="6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1" name="Freeform 6">
            <a:extLst>
              <a:ext uri="{FF2B5EF4-FFF2-40B4-BE49-F238E27FC236}">
                <a16:creationId xmlns:a16="http://schemas.microsoft.com/office/drawing/2014/main" xmlns="" id="{77145550-1C82-42B5-93DF-BDBA0FC3BD39}"/>
              </a:ext>
            </a:extLst>
          </p:cNvPr>
          <p:cNvSpPr/>
          <p:nvPr/>
        </p:nvSpPr>
        <p:spPr bwMode="auto">
          <a:xfrm>
            <a:off x="3813851" y="2722112"/>
            <a:ext cx="1410986" cy="435289"/>
          </a:xfrm>
          <a:custGeom>
            <a:avLst/>
            <a:gdLst>
              <a:gd name="T0" fmla="*/ 541 w 3043"/>
              <a:gd name="T1" fmla="*/ 166 h 935"/>
              <a:gd name="T2" fmla="*/ 2502 w 3043"/>
              <a:gd name="T3" fmla="*/ 166 h 935"/>
              <a:gd name="T4" fmla="*/ 2502 w 3043"/>
              <a:gd name="T5" fmla="*/ 769 h 935"/>
              <a:gd name="T6" fmla="*/ 541 w 3043"/>
              <a:gd name="T7" fmla="*/ 769 h 935"/>
              <a:gd name="T8" fmla="*/ 541 w 3043"/>
              <a:gd name="T9" fmla="*/ 166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43" h="935">
                <a:moveTo>
                  <a:pt x="541" y="166"/>
                </a:moveTo>
                <a:cubicBezTo>
                  <a:pt x="1082" y="0"/>
                  <a:pt x="1960" y="0"/>
                  <a:pt x="2502" y="166"/>
                </a:cubicBezTo>
                <a:cubicBezTo>
                  <a:pt x="3043" y="333"/>
                  <a:pt x="3043" y="603"/>
                  <a:pt x="2502" y="769"/>
                </a:cubicBezTo>
                <a:cubicBezTo>
                  <a:pt x="1960" y="935"/>
                  <a:pt x="1082" y="935"/>
                  <a:pt x="541" y="769"/>
                </a:cubicBezTo>
                <a:cubicBezTo>
                  <a:pt x="0" y="603"/>
                  <a:pt x="0" y="333"/>
                  <a:pt x="541" y="166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500" spc="600" dirty="0">
              <a:solidFill>
                <a:schemeClr val="lt1"/>
              </a:solidFill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26" name="Line 11">
            <a:extLst>
              <a:ext uri="{FF2B5EF4-FFF2-40B4-BE49-F238E27FC236}">
                <a16:creationId xmlns:a16="http://schemas.microsoft.com/office/drawing/2014/main" xmlns="" id="{4E23CA9B-4C84-4E73-9B86-F2BA0A7E3A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55458" y="3143804"/>
            <a:ext cx="1010166" cy="311056"/>
          </a:xfrm>
          <a:prstGeom prst="line">
            <a:avLst/>
          </a:prstGeom>
          <a:noFill/>
          <a:ln w="6350" cap="flat">
            <a:gradFill>
              <a:gsLst>
                <a:gs pos="100000">
                  <a:srgbClr val="62FFFF"/>
                </a:gs>
                <a:gs pos="0">
                  <a:srgbClr val="0D69FF"/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44" tIns="34272" rIns="68544" bIns="34272" numCol="1" anchor="t" anchorCtr="0" compatLnSpc="1"/>
          <a:lstStyle/>
          <a:p>
            <a:endParaRPr lang="zh-CN" altLang="en-US" sz="1349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7" name="Line 12">
            <a:extLst>
              <a:ext uri="{FF2B5EF4-FFF2-40B4-BE49-F238E27FC236}">
                <a16:creationId xmlns:a16="http://schemas.microsoft.com/office/drawing/2014/main" xmlns="" id="{7CF6E19A-09E7-4627-8934-7A7A64259AC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146718" y="2478573"/>
            <a:ext cx="973208" cy="300277"/>
          </a:xfrm>
          <a:prstGeom prst="line">
            <a:avLst/>
          </a:prstGeom>
          <a:noFill/>
          <a:ln w="6350" cap="flat">
            <a:gradFill>
              <a:gsLst>
                <a:gs pos="100000">
                  <a:srgbClr val="62FFFF"/>
                </a:gs>
                <a:gs pos="0">
                  <a:srgbClr val="0D69FF"/>
                </a:gs>
              </a:gsLst>
              <a:lin ang="5400000" scaled="1"/>
            </a:gradFill>
            <a:prstDash val="dash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44" tIns="34272" rIns="68544" bIns="34272" numCol="1" anchor="t" anchorCtr="0" compatLnSpc="1"/>
          <a:lstStyle/>
          <a:p>
            <a:endParaRPr lang="zh-CN" altLang="en-US" sz="1349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8" name="Line 13">
            <a:extLst>
              <a:ext uri="{FF2B5EF4-FFF2-40B4-BE49-F238E27FC236}">
                <a16:creationId xmlns:a16="http://schemas.microsoft.com/office/drawing/2014/main" xmlns="" id="{26A2C04E-3FFA-4CE8-B6B2-68D5294D783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165430" y="2375800"/>
            <a:ext cx="800194" cy="415369"/>
          </a:xfrm>
          <a:prstGeom prst="line">
            <a:avLst/>
          </a:prstGeom>
          <a:noFill/>
          <a:ln w="6350" cap="flat">
            <a:gradFill>
              <a:gsLst>
                <a:gs pos="100000">
                  <a:srgbClr val="62FFFF"/>
                </a:gs>
                <a:gs pos="0">
                  <a:srgbClr val="0D69FF"/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44" tIns="34272" rIns="68544" bIns="34272" numCol="1" anchor="t" anchorCtr="0" compatLnSpc="1"/>
          <a:lstStyle/>
          <a:p>
            <a:endParaRPr lang="zh-CN" altLang="en-US" sz="1349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9" name="Line 14">
            <a:extLst>
              <a:ext uri="{FF2B5EF4-FFF2-40B4-BE49-F238E27FC236}">
                <a16:creationId xmlns:a16="http://schemas.microsoft.com/office/drawing/2014/main" xmlns="" id="{64DD16BE-C559-40E9-8DE6-D8E3B7FF5FC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146718" y="3154583"/>
            <a:ext cx="973208" cy="300277"/>
          </a:xfrm>
          <a:prstGeom prst="line">
            <a:avLst/>
          </a:prstGeom>
          <a:noFill/>
          <a:ln w="6350" cap="flat">
            <a:gradFill>
              <a:gsLst>
                <a:gs pos="100000">
                  <a:srgbClr val="62FFFF"/>
                </a:gs>
                <a:gs pos="0">
                  <a:srgbClr val="0D69FF"/>
                </a:gs>
              </a:gsLst>
              <a:lin ang="5400000" scaled="1"/>
            </a:gradFill>
            <a:prstDash val="dash"/>
            <a:miter lim="800000"/>
            <a:headEnd type="stealth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44" tIns="34272" rIns="68544" bIns="34272" numCol="1" anchor="t" anchorCtr="0" compatLnSpc="1"/>
          <a:lstStyle/>
          <a:p>
            <a:endParaRPr lang="zh-CN" altLang="en-US" sz="1349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CAF93F2E-6A4E-4730-B6B5-390BDCB81E4D}"/>
              </a:ext>
            </a:extLst>
          </p:cNvPr>
          <p:cNvGrpSpPr/>
          <p:nvPr/>
        </p:nvGrpSpPr>
        <p:grpSpPr>
          <a:xfrm>
            <a:off x="4491617" y="1257519"/>
            <a:ext cx="1022632" cy="1706889"/>
            <a:chOff x="4583057" y="1299429"/>
            <a:chExt cx="1022632" cy="1706889"/>
          </a:xfrm>
        </p:grpSpPr>
        <p:sp>
          <p:nvSpPr>
            <p:cNvPr id="31" name="Freeform 19">
              <a:extLst>
                <a:ext uri="{FF2B5EF4-FFF2-40B4-BE49-F238E27FC236}">
                  <a16:creationId xmlns:a16="http://schemas.microsoft.com/office/drawing/2014/main" xmlns="" id="{A2699084-3AAB-4040-A4E6-D3BF710E10B8}"/>
                </a:ext>
              </a:extLst>
            </p:cNvPr>
            <p:cNvSpPr/>
            <p:nvPr/>
          </p:nvSpPr>
          <p:spPr bwMode="auto">
            <a:xfrm>
              <a:off x="4619471" y="1299429"/>
              <a:ext cx="986218" cy="678136"/>
            </a:xfrm>
            <a:custGeom>
              <a:avLst/>
              <a:gdLst>
                <a:gd name="T0" fmla="*/ 976 w 976"/>
                <a:gd name="T1" fmla="*/ 0 h 667"/>
                <a:gd name="T2" fmla="*/ 0 w 976"/>
                <a:gd name="T3" fmla="*/ 0 h 667"/>
                <a:gd name="T4" fmla="*/ 0 w 976"/>
                <a:gd name="T5" fmla="*/ 667 h 667"/>
                <a:gd name="T6" fmla="*/ 976 w 976"/>
                <a:gd name="T7" fmla="*/ 667 h 667"/>
                <a:gd name="T8" fmla="*/ 666 w 976"/>
                <a:gd name="T9" fmla="*/ 334 h 667"/>
                <a:gd name="T10" fmla="*/ 976 w 976"/>
                <a:gd name="T11" fmla="*/ 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6" h="667">
                  <a:moveTo>
                    <a:pt x="976" y="0"/>
                  </a:moveTo>
                  <a:lnTo>
                    <a:pt x="0" y="0"/>
                  </a:lnTo>
                  <a:lnTo>
                    <a:pt x="0" y="667"/>
                  </a:lnTo>
                  <a:lnTo>
                    <a:pt x="976" y="667"/>
                  </a:lnTo>
                  <a:lnTo>
                    <a:pt x="666" y="334"/>
                  </a:lnTo>
                  <a:lnTo>
                    <a:pt x="976" y="0"/>
                  </a:ln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77000">
                    <a:srgbClr val="6ED5FF">
                      <a:alpha val="10000"/>
                    </a:srgbClr>
                  </a:gs>
                  <a:gs pos="10000">
                    <a:srgbClr val="6ED5FF"/>
                  </a:gs>
                  <a:gs pos="0">
                    <a:srgbClr val="9BE2FF"/>
                  </a:gs>
                  <a:gs pos="25000">
                    <a:srgbClr val="6ED5FF">
                      <a:alpha val="10000"/>
                    </a:srgbClr>
                  </a:gs>
                  <a:gs pos="88000">
                    <a:srgbClr val="6ED5FF">
                      <a:alpha val="60000"/>
                    </a:srgbClr>
                  </a:gs>
                </a:gsLst>
                <a:lin ang="189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 spc="600" dirty="0">
                <a:solidFill>
                  <a:schemeClr val="lt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32" name="Rectangle 20">
              <a:extLst>
                <a:ext uri="{FF2B5EF4-FFF2-40B4-BE49-F238E27FC236}">
                  <a16:creationId xmlns:a16="http://schemas.microsoft.com/office/drawing/2014/main" xmlns="" id="{898CAE07-2536-4231-8F75-7640833992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83057" y="1313304"/>
              <a:ext cx="54904" cy="1693014"/>
            </a:xfrm>
            <a:prstGeom prst="rect">
              <a:avLst/>
            </a:prstGeom>
            <a:gradFill>
              <a:gsLst>
                <a:gs pos="100000">
                  <a:schemeClr val="bg1">
                    <a:alpha val="36000"/>
                  </a:schemeClr>
                </a:gs>
                <a:gs pos="0">
                  <a:schemeClr val="bg1"/>
                </a:gs>
              </a:gsLst>
              <a:lin ang="5400000" scaled="0"/>
            </a:gradFill>
            <a:ln w="12700" cap="flat">
              <a:noFill/>
              <a:prstDash val="solid"/>
              <a:miter lim="800000"/>
            </a:ln>
            <a:effectLst/>
          </p:spPr>
          <p:txBody>
            <a:bodyPr vert="horz" wrap="square" lIns="68544" tIns="34272" rIns="68544" bIns="34272" numCol="1" anchor="t" anchorCtr="0" compatLnSpc="1"/>
            <a:lstStyle/>
            <a:p>
              <a:endParaRPr lang="zh-CN" altLang="en-US" sz="1349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B281B4A5-2051-445D-A3DB-114FE5F70930}"/>
                </a:ext>
              </a:extLst>
            </p:cNvPr>
            <p:cNvSpPr/>
            <p:nvPr/>
          </p:nvSpPr>
          <p:spPr>
            <a:xfrm>
              <a:off x="4670016" y="1492474"/>
              <a:ext cx="579332" cy="3230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99" b="1" dirty="0">
                  <a:solidFill>
                    <a:schemeClr val="bg2"/>
                  </a:solidFill>
                  <a:latin typeface="+mn-ea"/>
                </a:rPr>
                <a:t>标题</a:t>
              </a: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ACFC6D7D-A80C-4091-88DE-2CEC84DB3F40}"/>
              </a:ext>
            </a:extLst>
          </p:cNvPr>
          <p:cNvGrpSpPr/>
          <p:nvPr/>
        </p:nvGrpSpPr>
        <p:grpSpPr>
          <a:xfrm>
            <a:off x="6387473" y="1512115"/>
            <a:ext cx="462465" cy="763628"/>
            <a:chOff x="8066088" y="2327276"/>
            <a:chExt cx="719137" cy="1187450"/>
          </a:xfrm>
        </p:grpSpPr>
        <p:sp>
          <p:nvSpPr>
            <p:cNvPr id="38" name="Freeform 23">
              <a:extLst>
                <a:ext uri="{FF2B5EF4-FFF2-40B4-BE49-F238E27FC236}">
                  <a16:creationId xmlns:a16="http://schemas.microsoft.com/office/drawing/2014/main" xmlns="" id="{CEB28FC5-8D82-4250-8976-9D21A9A423AD}"/>
                </a:ext>
              </a:extLst>
            </p:cNvPr>
            <p:cNvSpPr/>
            <p:nvPr/>
          </p:nvSpPr>
          <p:spPr bwMode="auto">
            <a:xfrm>
              <a:off x="8066088" y="2327276"/>
              <a:ext cx="719137" cy="1187450"/>
            </a:xfrm>
            <a:custGeom>
              <a:avLst/>
              <a:gdLst>
                <a:gd name="T0" fmla="*/ 420 w 840"/>
                <a:gd name="T1" fmla="*/ 0 h 1380"/>
                <a:gd name="T2" fmla="*/ 840 w 840"/>
                <a:gd name="T3" fmla="*/ 420 h 1380"/>
                <a:gd name="T4" fmla="*/ 717 w 840"/>
                <a:gd name="T5" fmla="*/ 802 h 1380"/>
                <a:gd name="T6" fmla="*/ 420 w 840"/>
                <a:gd name="T7" fmla="*/ 1380 h 1380"/>
                <a:gd name="T8" fmla="*/ 122 w 840"/>
                <a:gd name="T9" fmla="*/ 800 h 1380"/>
                <a:gd name="T10" fmla="*/ 0 w 840"/>
                <a:gd name="T11" fmla="*/ 420 h 1380"/>
                <a:gd name="T12" fmla="*/ 420 w 840"/>
                <a:gd name="T13" fmla="*/ 0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0" h="1380">
                  <a:moveTo>
                    <a:pt x="420" y="0"/>
                  </a:moveTo>
                  <a:cubicBezTo>
                    <a:pt x="652" y="0"/>
                    <a:pt x="840" y="188"/>
                    <a:pt x="840" y="420"/>
                  </a:cubicBezTo>
                  <a:cubicBezTo>
                    <a:pt x="840" y="536"/>
                    <a:pt x="779" y="686"/>
                    <a:pt x="717" y="802"/>
                  </a:cubicBezTo>
                  <a:lnTo>
                    <a:pt x="420" y="1380"/>
                  </a:lnTo>
                  <a:lnTo>
                    <a:pt x="122" y="800"/>
                  </a:lnTo>
                  <a:cubicBezTo>
                    <a:pt x="74" y="708"/>
                    <a:pt x="9" y="531"/>
                    <a:pt x="0" y="420"/>
                  </a:cubicBezTo>
                  <a:cubicBezTo>
                    <a:pt x="0" y="188"/>
                    <a:pt x="188" y="0"/>
                    <a:pt x="420" y="0"/>
                  </a:cubicBez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spc="6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8ACA6EDC-9124-42DF-A649-665C6EFD58AD}"/>
                </a:ext>
              </a:extLst>
            </p:cNvPr>
            <p:cNvSpPr/>
            <p:nvPr/>
          </p:nvSpPr>
          <p:spPr>
            <a:xfrm>
              <a:off x="8253785" y="2422228"/>
              <a:ext cx="531440" cy="645905"/>
            </a:xfrm>
            <a:prstGeom prst="rect">
              <a:avLst/>
            </a:prstGeom>
            <a:noFill/>
            <a:ln w="12700">
              <a:noFill/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pc="60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B</a:t>
              </a:r>
              <a:endParaRPr lang="zh-CN" altLang="en-US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  <p:grpSp>
        <p:nvGrpSpPr>
          <p:cNvPr id="50" name="组合 49">
            <a:extLst>
              <a:ext uri="{FF2B5EF4-FFF2-40B4-BE49-F238E27FC236}">
                <a16:creationId xmlns:a16="http://schemas.microsoft.com/office/drawing/2014/main" xmlns="" id="{15EA80C3-3018-40FA-BA5C-43160AE44F63}"/>
              </a:ext>
            </a:extLst>
          </p:cNvPr>
          <p:cNvGrpSpPr/>
          <p:nvPr/>
        </p:nvGrpSpPr>
        <p:grpSpPr>
          <a:xfrm>
            <a:off x="6405931" y="2854414"/>
            <a:ext cx="462465" cy="763628"/>
            <a:chOff x="8066088" y="2327276"/>
            <a:chExt cx="719137" cy="1187450"/>
          </a:xfrm>
        </p:grpSpPr>
        <p:sp>
          <p:nvSpPr>
            <p:cNvPr id="51" name="Freeform 23">
              <a:extLst>
                <a:ext uri="{FF2B5EF4-FFF2-40B4-BE49-F238E27FC236}">
                  <a16:creationId xmlns:a16="http://schemas.microsoft.com/office/drawing/2014/main" xmlns="" id="{D0F60DC7-C1FB-49E0-922A-DE1338715A32}"/>
                </a:ext>
              </a:extLst>
            </p:cNvPr>
            <p:cNvSpPr/>
            <p:nvPr/>
          </p:nvSpPr>
          <p:spPr bwMode="auto">
            <a:xfrm>
              <a:off x="8066088" y="2327276"/>
              <a:ext cx="719137" cy="1187450"/>
            </a:xfrm>
            <a:custGeom>
              <a:avLst/>
              <a:gdLst>
                <a:gd name="T0" fmla="*/ 420 w 840"/>
                <a:gd name="T1" fmla="*/ 0 h 1380"/>
                <a:gd name="T2" fmla="*/ 840 w 840"/>
                <a:gd name="T3" fmla="*/ 420 h 1380"/>
                <a:gd name="T4" fmla="*/ 717 w 840"/>
                <a:gd name="T5" fmla="*/ 802 h 1380"/>
                <a:gd name="T6" fmla="*/ 420 w 840"/>
                <a:gd name="T7" fmla="*/ 1380 h 1380"/>
                <a:gd name="T8" fmla="*/ 122 w 840"/>
                <a:gd name="T9" fmla="*/ 800 h 1380"/>
                <a:gd name="T10" fmla="*/ 0 w 840"/>
                <a:gd name="T11" fmla="*/ 420 h 1380"/>
                <a:gd name="T12" fmla="*/ 420 w 840"/>
                <a:gd name="T13" fmla="*/ 0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0" h="1380">
                  <a:moveTo>
                    <a:pt x="420" y="0"/>
                  </a:moveTo>
                  <a:cubicBezTo>
                    <a:pt x="652" y="0"/>
                    <a:pt x="840" y="188"/>
                    <a:pt x="840" y="420"/>
                  </a:cubicBezTo>
                  <a:cubicBezTo>
                    <a:pt x="840" y="536"/>
                    <a:pt x="779" y="686"/>
                    <a:pt x="717" y="802"/>
                  </a:cubicBezTo>
                  <a:lnTo>
                    <a:pt x="420" y="1380"/>
                  </a:lnTo>
                  <a:lnTo>
                    <a:pt x="122" y="800"/>
                  </a:lnTo>
                  <a:cubicBezTo>
                    <a:pt x="74" y="708"/>
                    <a:pt x="9" y="531"/>
                    <a:pt x="0" y="420"/>
                  </a:cubicBezTo>
                  <a:cubicBezTo>
                    <a:pt x="0" y="188"/>
                    <a:pt x="188" y="0"/>
                    <a:pt x="420" y="0"/>
                  </a:cubicBez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spc="6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xmlns="" id="{F313BD17-4590-4A4E-AFFC-8F35558F6041}"/>
                </a:ext>
              </a:extLst>
            </p:cNvPr>
            <p:cNvSpPr/>
            <p:nvPr/>
          </p:nvSpPr>
          <p:spPr>
            <a:xfrm>
              <a:off x="8253785" y="2422228"/>
              <a:ext cx="531440" cy="645905"/>
            </a:xfrm>
            <a:prstGeom prst="rect">
              <a:avLst/>
            </a:prstGeom>
            <a:noFill/>
            <a:ln w="12700">
              <a:noFill/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pc="60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D</a:t>
              </a:r>
              <a:endParaRPr lang="zh-CN" altLang="en-US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xmlns="" id="{3CB1D5B2-E404-4C07-99A4-56201DDA8323}"/>
              </a:ext>
            </a:extLst>
          </p:cNvPr>
          <p:cNvGrpSpPr/>
          <p:nvPr/>
        </p:nvGrpSpPr>
        <p:grpSpPr>
          <a:xfrm>
            <a:off x="2181544" y="2854414"/>
            <a:ext cx="462465" cy="763628"/>
            <a:chOff x="8066088" y="2327276"/>
            <a:chExt cx="719137" cy="1187450"/>
          </a:xfrm>
        </p:grpSpPr>
        <p:sp>
          <p:nvSpPr>
            <p:cNvPr id="54" name="Freeform 23">
              <a:extLst>
                <a:ext uri="{FF2B5EF4-FFF2-40B4-BE49-F238E27FC236}">
                  <a16:creationId xmlns:a16="http://schemas.microsoft.com/office/drawing/2014/main" xmlns="" id="{FC7CD72D-C245-49A0-BC5F-EB516D509281}"/>
                </a:ext>
              </a:extLst>
            </p:cNvPr>
            <p:cNvSpPr/>
            <p:nvPr/>
          </p:nvSpPr>
          <p:spPr bwMode="auto">
            <a:xfrm>
              <a:off x="8066088" y="2327276"/>
              <a:ext cx="719137" cy="1187450"/>
            </a:xfrm>
            <a:custGeom>
              <a:avLst/>
              <a:gdLst>
                <a:gd name="T0" fmla="*/ 420 w 840"/>
                <a:gd name="T1" fmla="*/ 0 h 1380"/>
                <a:gd name="T2" fmla="*/ 840 w 840"/>
                <a:gd name="T3" fmla="*/ 420 h 1380"/>
                <a:gd name="T4" fmla="*/ 717 w 840"/>
                <a:gd name="T5" fmla="*/ 802 h 1380"/>
                <a:gd name="T6" fmla="*/ 420 w 840"/>
                <a:gd name="T7" fmla="*/ 1380 h 1380"/>
                <a:gd name="T8" fmla="*/ 122 w 840"/>
                <a:gd name="T9" fmla="*/ 800 h 1380"/>
                <a:gd name="T10" fmla="*/ 0 w 840"/>
                <a:gd name="T11" fmla="*/ 420 h 1380"/>
                <a:gd name="T12" fmla="*/ 420 w 840"/>
                <a:gd name="T13" fmla="*/ 0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0" h="1380">
                  <a:moveTo>
                    <a:pt x="420" y="0"/>
                  </a:moveTo>
                  <a:cubicBezTo>
                    <a:pt x="652" y="0"/>
                    <a:pt x="840" y="188"/>
                    <a:pt x="840" y="420"/>
                  </a:cubicBezTo>
                  <a:cubicBezTo>
                    <a:pt x="840" y="536"/>
                    <a:pt x="779" y="686"/>
                    <a:pt x="717" y="802"/>
                  </a:cubicBezTo>
                  <a:lnTo>
                    <a:pt x="420" y="1380"/>
                  </a:lnTo>
                  <a:lnTo>
                    <a:pt x="122" y="800"/>
                  </a:lnTo>
                  <a:cubicBezTo>
                    <a:pt x="74" y="708"/>
                    <a:pt x="9" y="531"/>
                    <a:pt x="0" y="420"/>
                  </a:cubicBezTo>
                  <a:cubicBezTo>
                    <a:pt x="0" y="188"/>
                    <a:pt x="188" y="0"/>
                    <a:pt x="420" y="0"/>
                  </a:cubicBez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spc="6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xmlns="" id="{AAE2E74B-916F-4769-BC76-819A50CD8015}"/>
                </a:ext>
              </a:extLst>
            </p:cNvPr>
            <p:cNvSpPr/>
            <p:nvPr/>
          </p:nvSpPr>
          <p:spPr>
            <a:xfrm>
              <a:off x="8253785" y="2422228"/>
              <a:ext cx="531440" cy="645905"/>
            </a:xfrm>
            <a:prstGeom prst="rect">
              <a:avLst/>
            </a:prstGeom>
            <a:noFill/>
            <a:ln w="12700">
              <a:noFill/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pc="60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C</a:t>
              </a:r>
              <a:endParaRPr lang="zh-CN" altLang="en-US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  <p:grpSp>
        <p:nvGrpSpPr>
          <p:cNvPr id="56" name="组合 55">
            <a:extLst>
              <a:ext uri="{FF2B5EF4-FFF2-40B4-BE49-F238E27FC236}">
                <a16:creationId xmlns:a16="http://schemas.microsoft.com/office/drawing/2014/main" xmlns="" id="{8570EBEC-8597-498C-B9BD-9CD01A21B5EE}"/>
              </a:ext>
            </a:extLst>
          </p:cNvPr>
          <p:cNvGrpSpPr/>
          <p:nvPr/>
        </p:nvGrpSpPr>
        <p:grpSpPr>
          <a:xfrm>
            <a:off x="2332427" y="1512115"/>
            <a:ext cx="462465" cy="763628"/>
            <a:chOff x="8066088" y="2327276"/>
            <a:chExt cx="719137" cy="1187450"/>
          </a:xfrm>
        </p:grpSpPr>
        <p:sp>
          <p:nvSpPr>
            <p:cNvPr id="57" name="Freeform 23">
              <a:extLst>
                <a:ext uri="{FF2B5EF4-FFF2-40B4-BE49-F238E27FC236}">
                  <a16:creationId xmlns:a16="http://schemas.microsoft.com/office/drawing/2014/main" xmlns="" id="{7C912F72-E72E-4806-BB41-3C91FF023587}"/>
                </a:ext>
              </a:extLst>
            </p:cNvPr>
            <p:cNvSpPr/>
            <p:nvPr/>
          </p:nvSpPr>
          <p:spPr bwMode="auto">
            <a:xfrm>
              <a:off x="8066088" y="2327276"/>
              <a:ext cx="719137" cy="1187450"/>
            </a:xfrm>
            <a:custGeom>
              <a:avLst/>
              <a:gdLst>
                <a:gd name="T0" fmla="*/ 420 w 840"/>
                <a:gd name="T1" fmla="*/ 0 h 1380"/>
                <a:gd name="T2" fmla="*/ 840 w 840"/>
                <a:gd name="T3" fmla="*/ 420 h 1380"/>
                <a:gd name="T4" fmla="*/ 717 w 840"/>
                <a:gd name="T5" fmla="*/ 802 h 1380"/>
                <a:gd name="T6" fmla="*/ 420 w 840"/>
                <a:gd name="T7" fmla="*/ 1380 h 1380"/>
                <a:gd name="T8" fmla="*/ 122 w 840"/>
                <a:gd name="T9" fmla="*/ 800 h 1380"/>
                <a:gd name="T10" fmla="*/ 0 w 840"/>
                <a:gd name="T11" fmla="*/ 420 h 1380"/>
                <a:gd name="T12" fmla="*/ 420 w 840"/>
                <a:gd name="T13" fmla="*/ 0 h 13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40" h="1380">
                  <a:moveTo>
                    <a:pt x="420" y="0"/>
                  </a:moveTo>
                  <a:cubicBezTo>
                    <a:pt x="652" y="0"/>
                    <a:pt x="840" y="188"/>
                    <a:pt x="840" y="420"/>
                  </a:cubicBezTo>
                  <a:cubicBezTo>
                    <a:pt x="840" y="536"/>
                    <a:pt x="779" y="686"/>
                    <a:pt x="717" y="802"/>
                  </a:cubicBezTo>
                  <a:lnTo>
                    <a:pt x="420" y="1380"/>
                  </a:lnTo>
                  <a:lnTo>
                    <a:pt x="122" y="800"/>
                  </a:lnTo>
                  <a:cubicBezTo>
                    <a:pt x="74" y="708"/>
                    <a:pt x="9" y="531"/>
                    <a:pt x="0" y="420"/>
                  </a:cubicBezTo>
                  <a:cubicBezTo>
                    <a:pt x="0" y="188"/>
                    <a:pt x="188" y="0"/>
                    <a:pt x="420" y="0"/>
                  </a:cubicBez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 spc="6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xmlns="" id="{3485E86C-D9EB-4854-AE0E-343DFBDB8836}"/>
                </a:ext>
              </a:extLst>
            </p:cNvPr>
            <p:cNvSpPr/>
            <p:nvPr/>
          </p:nvSpPr>
          <p:spPr>
            <a:xfrm>
              <a:off x="8208250" y="2422228"/>
              <a:ext cx="531440" cy="645905"/>
            </a:xfrm>
            <a:prstGeom prst="rect">
              <a:avLst/>
            </a:prstGeom>
            <a:noFill/>
            <a:ln w="12700">
              <a:noFill/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spc="60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A</a:t>
              </a:r>
              <a:endParaRPr lang="zh-CN" altLang="en-US" sz="2000" spc="6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  <p:sp>
        <p:nvSpPr>
          <p:cNvPr id="59" name="TextBox 38">
            <a:extLst>
              <a:ext uri="{FF2B5EF4-FFF2-40B4-BE49-F238E27FC236}">
                <a16:creationId xmlns:a16="http://schemas.microsoft.com/office/drawing/2014/main" xmlns="" id="{7E521F15-4838-4A9E-82FA-A0CE4220AC29}"/>
              </a:ext>
            </a:extLst>
          </p:cNvPr>
          <p:cNvSpPr txBox="1"/>
          <p:nvPr/>
        </p:nvSpPr>
        <p:spPr>
          <a:xfrm>
            <a:off x="7255023" y="1589508"/>
            <a:ext cx="1651039" cy="337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60" name="TextBox 39">
            <a:extLst>
              <a:ext uri="{FF2B5EF4-FFF2-40B4-BE49-F238E27FC236}">
                <a16:creationId xmlns:a16="http://schemas.microsoft.com/office/drawing/2014/main" xmlns="" id="{B993EBDC-3374-4E35-8054-1AC0D12B4728}"/>
              </a:ext>
            </a:extLst>
          </p:cNvPr>
          <p:cNvSpPr txBox="1"/>
          <p:nvPr/>
        </p:nvSpPr>
        <p:spPr>
          <a:xfrm>
            <a:off x="7255023" y="1271393"/>
            <a:ext cx="94256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填 写 标 题</a:t>
            </a:r>
          </a:p>
        </p:txBody>
      </p:sp>
      <p:sp>
        <p:nvSpPr>
          <p:cNvPr id="61" name="TextBox 38">
            <a:extLst>
              <a:ext uri="{FF2B5EF4-FFF2-40B4-BE49-F238E27FC236}">
                <a16:creationId xmlns:a16="http://schemas.microsoft.com/office/drawing/2014/main" xmlns="" id="{D9EE49F1-AE57-4BD0-B0CA-28614ADF7BFD}"/>
              </a:ext>
            </a:extLst>
          </p:cNvPr>
          <p:cNvSpPr txBox="1"/>
          <p:nvPr/>
        </p:nvSpPr>
        <p:spPr>
          <a:xfrm>
            <a:off x="7255023" y="3892515"/>
            <a:ext cx="1651039" cy="337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62" name="TextBox 39">
            <a:extLst>
              <a:ext uri="{FF2B5EF4-FFF2-40B4-BE49-F238E27FC236}">
                <a16:creationId xmlns:a16="http://schemas.microsoft.com/office/drawing/2014/main" xmlns="" id="{71781B83-23CA-4C46-BACB-481B5E81EF44}"/>
              </a:ext>
            </a:extLst>
          </p:cNvPr>
          <p:cNvSpPr txBox="1"/>
          <p:nvPr/>
        </p:nvSpPr>
        <p:spPr>
          <a:xfrm>
            <a:off x="7255023" y="3574400"/>
            <a:ext cx="94256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填 写 标 题</a:t>
            </a:r>
          </a:p>
        </p:txBody>
      </p:sp>
      <p:sp>
        <p:nvSpPr>
          <p:cNvPr id="63" name="TextBox 38">
            <a:extLst>
              <a:ext uri="{FF2B5EF4-FFF2-40B4-BE49-F238E27FC236}">
                <a16:creationId xmlns:a16="http://schemas.microsoft.com/office/drawing/2014/main" xmlns="" id="{3DA2B98B-3067-4D34-9EE0-FD1172ED3980}"/>
              </a:ext>
            </a:extLst>
          </p:cNvPr>
          <p:cNvSpPr txBox="1"/>
          <p:nvPr/>
        </p:nvSpPr>
        <p:spPr>
          <a:xfrm>
            <a:off x="409495" y="3942319"/>
            <a:ext cx="1651039" cy="337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r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64" name="TextBox 39">
            <a:extLst>
              <a:ext uri="{FF2B5EF4-FFF2-40B4-BE49-F238E27FC236}">
                <a16:creationId xmlns:a16="http://schemas.microsoft.com/office/drawing/2014/main" xmlns="" id="{9B80016C-08F5-4E44-8282-75A652161BA9}"/>
              </a:ext>
            </a:extLst>
          </p:cNvPr>
          <p:cNvSpPr txBox="1"/>
          <p:nvPr/>
        </p:nvSpPr>
        <p:spPr>
          <a:xfrm>
            <a:off x="1117968" y="3618042"/>
            <a:ext cx="94256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填 写 标 题</a:t>
            </a:r>
          </a:p>
        </p:txBody>
      </p:sp>
      <p:sp>
        <p:nvSpPr>
          <p:cNvPr id="65" name="TextBox 38">
            <a:extLst>
              <a:ext uri="{FF2B5EF4-FFF2-40B4-BE49-F238E27FC236}">
                <a16:creationId xmlns:a16="http://schemas.microsoft.com/office/drawing/2014/main" xmlns="" id="{85C0D1F3-3A3D-438C-9714-1000D92E7355}"/>
              </a:ext>
            </a:extLst>
          </p:cNvPr>
          <p:cNvSpPr txBox="1"/>
          <p:nvPr/>
        </p:nvSpPr>
        <p:spPr>
          <a:xfrm>
            <a:off x="487363" y="1474092"/>
            <a:ext cx="1651039" cy="3377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r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66" name="TextBox 39">
            <a:extLst>
              <a:ext uri="{FF2B5EF4-FFF2-40B4-BE49-F238E27FC236}">
                <a16:creationId xmlns:a16="http://schemas.microsoft.com/office/drawing/2014/main" xmlns="" id="{CA2B599F-3E79-4ABF-B63C-CF3B7BE9ADDA}"/>
              </a:ext>
            </a:extLst>
          </p:cNvPr>
          <p:cNvSpPr txBox="1"/>
          <p:nvPr/>
        </p:nvSpPr>
        <p:spPr>
          <a:xfrm>
            <a:off x="1117968" y="1155977"/>
            <a:ext cx="942566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填 写 标 题</a:t>
            </a:r>
          </a:p>
        </p:txBody>
      </p:sp>
    </p:spTree>
    <p:extLst>
      <p:ext uri="{BB962C8B-B14F-4D97-AF65-F5344CB8AC3E}">
        <p14:creationId xmlns:p14="http://schemas.microsoft.com/office/powerpoint/2010/main" val="408883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00"/>
                            </p:stCondLst>
                            <p:childTnLst>
                              <p:par>
                                <p:cTn id="22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1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3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1" grpId="0" animBg="1"/>
      <p:bldP spid="26" grpId="0" animBg="1"/>
      <p:bldP spid="27" grpId="0" animBg="1"/>
      <p:bldP spid="28" grpId="0" animBg="1"/>
      <p:bldP spid="29" grpId="0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6A10810E-5A0B-411E-A817-5254D05D7E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38B88C4F-D92C-485A-936B-587F0A0C2ED1}"/>
              </a:ext>
            </a:extLst>
          </p:cNvPr>
          <p:cNvSpPr txBox="1"/>
          <p:nvPr/>
        </p:nvSpPr>
        <p:spPr>
          <a:xfrm>
            <a:off x="3685112" y="3019820"/>
            <a:ext cx="2439447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77000">
                      <a:schemeClr val="accent5">
                        <a:lumMod val="20000"/>
                        <a:lumOff val="80000"/>
                        <a:alpha val="48000"/>
                      </a:schemeClr>
                    </a:gs>
                    <a:gs pos="52000">
                      <a:srgbClr val="E8EEF8"/>
                    </a:gs>
                    <a:gs pos="0">
                      <a:schemeClr val="bg1"/>
                    </a:gs>
                    <a:gs pos="100000">
                      <a:schemeClr val="accent5">
                        <a:lumMod val="40000"/>
                        <a:lumOff val="60000"/>
                        <a:alpha val="15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254000" algn="tl" rotWithShape="0">
                    <a:srgbClr val="296BEF">
                      <a:alpha val="56000"/>
                    </a:srgbClr>
                  </a:outerShdw>
                </a:effectLst>
              </a:defRPr>
            </a:lvl1pPr>
          </a:lstStyle>
          <a:p>
            <a:r>
              <a:rPr lang="zh-CN" altLang="en-US" sz="3200" b="0" dirty="0">
                <a:gradFill flip="none" rotWithShape="1">
                  <a:gsLst>
                    <a:gs pos="40000">
                      <a:srgbClr val="E8EEF8"/>
                    </a:gs>
                    <a:gs pos="0">
                      <a:schemeClr val="bg1"/>
                    </a:gs>
                    <a:gs pos="98230">
                      <a:srgbClr val="F4F7FC"/>
                    </a:gs>
                    <a:gs pos="59000">
                      <a:srgbClr val="646397"/>
                    </a:gs>
                  </a:gsLst>
                  <a:lin ang="5400000" scaled="0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大数据领域</a:t>
            </a: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xmlns="" id="{367997A6-2B63-40D3-85B7-63A8402FAC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8272" y="3781425"/>
            <a:ext cx="7367455" cy="1362075"/>
          </a:xfrm>
          <a:prstGeom prst="rect">
            <a:avLst/>
          </a:prstGeom>
          <a:effectLst>
            <a:glow rad="88900">
              <a:schemeClr val="accent1">
                <a:satMod val="175000"/>
                <a:alpha val="26000"/>
              </a:schemeClr>
            </a:glow>
            <a:softEdge rad="0"/>
          </a:effectLst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2855A781-9B1F-48BB-BFB7-0C34D592AC60}"/>
              </a:ext>
            </a:extLst>
          </p:cNvPr>
          <p:cNvCxnSpPr>
            <a:cxnSpLocks/>
          </p:cNvCxnSpPr>
          <p:nvPr/>
        </p:nvCxnSpPr>
        <p:spPr>
          <a:xfrm>
            <a:off x="3424114" y="2871663"/>
            <a:ext cx="2870006" cy="0"/>
          </a:xfrm>
          <a:prstGeom prst="line">
            <a:avLst/>
          </a:prstGeom>
          <a:noFill/>
          <a:ln w="12700" cap="flat">
            <a:gradFill>
              <a:gsLst>
                <a:gs pos="0">
                  <a:srgbClr val="9974B4">
                    <a:alpha val="30000"/>
                  </a:srgbClr>
                </a:gs>
                <a:gs pos="36000">
                  <a:srgbClr val="9974B4"/>
                </a:gs>
                <a:gs pos="61000">
                  <a:schemeClr val="accent5">
                    <a:lumMod val="60000"/>
                    <a:lumOff val="40000"/>
                  </a:schemeClr>
                </a:gs>
                <a:gs pos="100000">
                  <a:srgbClr val="9974B4">
                    <a:alpha val="30000"/>
                  </a:srgbClr>
                </a:gs>
              </a:gsLst>
              <a:lin ang="0" scaled="0"/>
            </a:gradFill>
            <a:prstDash val="solid"/>
            <a:miter lim="800000"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56823B16-CA1A-40CF-B36A-08AAC603987A}"/>
              </a:ext>
            </a:extLst>
          </p:cNvPr>
          <p:cNvCxnSpPr>
            <a:cxnSpLocks/>
          </p:cNvCxnSpPr>
          <p:nvPr/>
        </p:nvCxnSpPr>
        <p:spPr>
          <a:xfrm>
            <a:off x="3424114" y="3633268"/>
            <a:ext cx="2961446" cy="0"/>
          </a:xfrm>
          <a:prstGeom prst="line">
            <a:avLst/>
          </a:prstGeom>
          <a:noFill/>
          <a:ln w="12700" cap="flat">
            <a:gradFill>
              <a:gsLst>
                <a:gs pos="0">
                  <a:srgbClr val="9974B4">
                    <a:alpha val="30000"/>
                  </a:srgbClr>
                </a:gs>
                <a:gs pos="36000">
                  <a:srgbClr val="9974B4"/>
                </a:gs>
                <a:gs pos="61000">
                  <a:schemeClr val="accent5">
                    <a:lumMod val="60000"/>
                    <a:lumOff val="40000"/>
                  </a:schemeClr>
                </a:gs>
                <a:gs pos="100000">
                  <a:srgbClr val="9974B4">
                    <a:alpha val="30000"/>
                  </a:srgbClr>
                </a:gs>
              </a:gsLst>
              <a:lin ang="0" scaled="0"/>
            </a:gradFill>
            <a:prstDash val="solid"/>
            <a:miter lim="800000"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pic>
        <p:nvPicPr>
          <p:cNvPr id="8" name="3">
            <a:extLst>
              <a:ext uri="{FF2B5EF4-FFF2-40B4-BE49-F238E27FC236}">
                <a16:creationId xmlns:a16="http://schemas.microsoft.com/office/drawing/2014/main" xmlns="" id="{E672A122-9020-4C31-84CA-09A3BA38A2F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192" y="486764"/>
            <a:ext cx="1367289" cy="2259924"/>
          </a:xfrm>
          <a:prstGeom prst="rect">
            <a:avLst/>
          </a:prstGeom>
          <a:effectLst>
            <a:outerShdw blurRad="419100" sx="102000" sy="102000" algn="ctr" rotWithShape="0">
              <a:schemeClr val="accent1">
                <a:lumMod val="20000"/>
                <a:lumOff val="80000"/>
                <a:alpha val="40000"/>
              </a:scheme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4EB168BE-5A09-4627-8B5C-06A9948355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075" y="3909588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77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10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1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8220EA46-37E2-4DCE-B23F-9CEA2E67FD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635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</p:pic>
      <p:sp>
        <p:nvSpPr>
          <p:cNvPr id="10" name="矩形 9"/>
          <p:cNvSpPr/>
          <p:nvPr/>
        </p:nvSpPr>
        <p:spPr>
          <a:xfrm>
            <a:off x="812269" y="1868268"/>
            <a:ext cx="1261884" cy="273216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移动零售</a:t>
            </a:r>
            <a:endParaRPr lang="en-US" altLang="zh-CN" sz="12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847484" y="1852530"/>
            <a:ext cx="1261884" cy="273216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客户端</a:t>
            </a:r>
            <a:endParaRPr lang="en-US" altLang="zh-CN" sz="120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899143" y="1843081"/>
            <a:ext cx="1261883" cy="273216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数据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57" name="任意多边形 31">
            <a:extLst>
              <a:ext uri="{FF2B5EF4-FFF2-40B4-BE49-F238E27FC236}">
                <a16:creationId xmlns:a16="http://schemas.microsoft.com/office/drawing/2014/main" xmlns="" id="{D6909F8D-3E24-497E-8D24-ADF350B16B1E}"/>
              </a:ext>
            </a:extLst>
          </p:cNvPr>
          <p:cNvSpPr/>
          <p:nvPr/>
        </p:nvSpPr>
        <p:spPr>
          <a:xfrm>
            <a:off x="2797738" y="478987"/>
            <a:ext cx="1381126" cy="739814"/>
          </a:xfrm>
          <a:custGeom>
            <a:avLst/>
            <a:gdLst>
              <a:gd name="connsiteX0" fmla="*/ 2073896 w 4510946"/>
              <a:gd name="connsiteY0" fmla="*/ 34 h 2416333"/>
              <a:gd name="connsiteX1" fmla="*/ 3053115 w 4510946"/>
              <a:gd name="connsiteY1" fmla="*/ 668953 h 2416333"/>
              <a:gd name="connsiteX2" fmla="*/ 3952689 w 4510946"/>
              <a:gd name="connsiteY2" fmla="*/ 617083 h 2416333"/>
              <a:gd name="connsiteX3" fmla="*/ 4328051 w 4510946"/>
              <a:gd name="connsiteY3" fmla="*/ 2062967 h 2416333"/>
              <a:gd name="connsiteX4" fmla="*/ 3629101 w 4510946"/>
              <a:gd name="connsiteY4" fmla="*/ 2416333 h 2416333"/>
              <a:gd name="connsiteX5" fmla="*/ 697397 w 4510946"/>
              <a:gd name="connsiteY5" fmla="*/ 2416333 h 2416333"/>
              <a:gd name="connsiteX6" fmla="*/ 56693 w 4510946"/>
              <a:gd name="connsiteY6" fmla="*/ 1443765 h 2416333"/>
              <a:gd name="connsiteX7" fmla="*/ 752407 w 4510946"/>
              <a:gd name="connsiteY7" fmla="*/ 1015836 h 2416333"/>
              <a:gd name="connsiteX8" fmla="*/ 1137476 w 4510946"/>
              <a:gd name="connsiteY8" fmla="*/ 762968 h 2416333"/>
              <a:gd name="connsiteX9" fmla="*/ 1878492 w 4510946"/>
              <a:gd name="connsiteY9" fmla="*/ 20574 h 2416333"/>
              <a:gd name="connsiteX10" fmla="*/ 2073896 w 4510946"/>
              <a:gd name="connsiteY10" fmla="*/ 34 h 2416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510946" h="2416333">
                <a:moveTo>
                  <a:pt x="2073896" y="34"/>
                </a:moveTo>
                <a:cubicBezTo>
                  <a:pt x="2513028" y="-3689"/>
                  <a:pt x="2835099" y="291678"/>
                  <a:pt x="3053115" y="668953"/>
                </a:cubicBezTo>
                <a:cubicBezTo>
                  <a:pt x="3053115" y="668953"/>
                  <a:pt x="3496430" y="399876"/>
                  <a:pt x="3952689" y="617083"/>
                </a:cubicBezTo>
                <a:cubicBezTo>
                  <a:pt x="4506024" y="873192"/>
                  <a:pt x="4680761" y="1576683"/>
                  <a:pt x="4328051" y="2062967"/>
                </a:cubicBezTo>
                <a:cubicBezTo>
                  <a:pt x="4185672" y="2257480"/>
                  <a:pt x="3985048" y="2413091"/>
                  <a:pt x="3629101" y="2416333"/>
                </a:cubicBezTo>
                <a:cubicBezTo>
                  <a:pt x="697397" y="2416333"/>
                  <a:pt x="697397" y="2416333"/>
                  <a:pt x="697397" y="2416333"/>
                </a:cubicBezTo>
                <a:cubicBezTo>
                  <a:pt x="189364" y="2416333"/>
                  <a:pt x="-137459" y="1923566"/>
                  <a:pt x="56693" y="1443765"/>
                </a:cubicBezTo>
                <a:cubicBezTo>
                  <a:pt x="189364" y="1129302"/>
                  <a:pt x="522660" y="986659"/>
                  <a:pt x="752407" y="1015836"/>
                </a:cubicBezTo>
                <a:cubicBezTo>
                  <a:pt x="752407" y="1015836"/>
                  <a:pt x="855955" y="863467"/>
                  <a:pt x="1137476" y="762968"/>
                </a:cubicBezTo>
                <a:cubicBezTo>
                  <a:pt x="1195722" y="383666"/>
                  <a:pt x="1512838" y="91896"/>
                  <a:pt x="1878492" y="20574"/>
                </a:cubicBezTo>
                <a:cubicBezTo>
                  <a:pt x="1946041" y="7202"/>
                  <a:pt x="2011163" y="566"/>
                  <a:pt x="2073896" y="34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905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  <a:p>
            <a:pPr algn="ctr"/>
            <a:r>
              <a:rPr lang="zh-CN" altLang="en-US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产品技术</a:t>
            </a:r>
            <a:endParaRPr lang="en-US" altLang="zh-CN" sz="14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cxnSp>
        <p:nvCxnSpPr>
          <p:cNvPr id="64" name="直接连接符 63">
            <a:extLst>
              <a:ext uri="{FF2B5EF4-FFF2-40B4-BE49-F238E27FC236}">
                <a16:creationId xmlns:a16="http://schemas.microsoft.com/office/drawing/2014/main" xmlns="" id="{C4F67C06-080C-49A9-89F8-813214E282E6}"/>
              </a:ext>
            </a:extLst>
          </p:cNvPr>
          <p:cNvCxnSpPr>
            <a:cxnSpLocks/>
          </p:cNvCxnSpPr>
          <p:nvPr/>
        </p:nvCxnSpPr>
        <p:spPr>
          <a:xfrm>
            <a:off x="2779138" y="3465195"/>
            <a:ext cx="2903952" cy="0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635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4A33D9AF-DD9C-459B-8556-01BF49697D07}"/>
              </a:ext>
            </a:extLst>
          </p:cNvPr>
          <p:cNvCxnSpPr>
            <a:cxnSpLocks/>
          </p:cNvCxnSpPr>
          <p:nvPr/>
        </p:nvCxnSpPr>
        <p:spPr>
          <a:xfrm>
            <a:off x="3488301" y="3010897"/>
            <a:ext cx="9279" cy="454298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635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86" name="直接连接符 85">
            <a:extLst>
              <a:ext uri="{FF2B5EF4-FFF2-40B4-BE49-F238E27FC236}">
                <a16:creationId xmlns:a16="http://schemas.microsoft.com/office/drawing/2014/main" xmlns="" id="{10F2FAFA-5CCC-403E-88CF-898FBFED46F5}"/>
              </a:ext>
            </a:extLst>
          </p:cNvPr>
          <p:cNvCxnSpPr>
            <a:cxnSpLocks/>
          </p:cNvCxnSpPr>
          <p:nvPr/>
        </p:nvCxnSpPr>
        <p:spPr>
          <a:xfrm>
            <a:off x="3505200" y="1223481"/>
            <a:ext cx="0" cy="624369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635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8C4B9770-9BD7-4916-8782-D66927128E76}"/>
              </a:ext>
            </a:extLst>
          </p:cNvPr>
          <p:cNvSpPr/>
          <p:nvPr/>
        </p:nvSpPr>
        <p:spPr>
          <a:xfrm>
            <a:off x="6954821" y="1843081"/>
            <a:ext cx="1261883" cy="273216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数据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5BDCE2BC-DFA8-4A38-BB8A-79A8655133A2}"/>
              </a:ext>
            </a:extLst>
          </p:cNvPr>
          <p:cNvGrpSpPr/>
          <p:nvPr/>
        </p:nvGrpSpPr>
        <p:grpSpPr>
          <a:xfrm>
            <a:off x="2074153" y="1979689"/>
            <a:ext cx="4876648" cy="9450"/>
            <a:chOff x="2074153" y="1979689"/>
            <a:chExt cx="4876648" cy="9450"/>
          </a:xfrm>
        </p:grpSpPr>
        <p:cxnSp>
          <p:nvCxnSpPr>
            <p:cNvPr id="65" name="直接连接符 64">
              <a:extLst>
                <a:ext uri="{FF2B5EF4-FFF2-40B4-BE49-F238E27FC236}">
                  <a16:creationId xmlns:a16="http://schemas.microsoft.com/office/drawing/2014/main" xmlns="" id="{C2BD411E-5613-4B8A-94DA-CC2EA341C3BA}"/>
                </a:ext>
              </a:extLst>
            </p:cNvPr>
            <p:cNvCxnSpPr>
              <a:cxnSpLocks/>
              <a:endCxn id="14" idx="1"/>
            </p:cNvCxnSpPr>
            <p:nvPr/>
          </p:nvCxnSpPr>
          <p:spPr>
            <a:xfrm flipV="1">
              <a:off x="4109368" y="1979689"/>
              <a:ext cx="789775" cy="9450"/>
            </a:xfrm>
            <a:prstGeom prst="lin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1" name="直接连接符 80">
              <a:extLst>
                <a:ext uri="{FF2B5EF4-FFF2-40B4-BE49-F238E27FC236}">
                  <a16:creationId xmlns:a16="http://schemas.microsoft.com/office/drawing/2014/main" xmlns="" id="{901B57AB-0A38-4B46-AC18-4CF98A32B5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074153" y="1979689"/>
              <a:ext cx="789775" cy="9450"/>
            </a:xfrm>
            <a:prstGeom prst="lin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E6789657-4AA9-4BAC-B15D-1F163A20D7F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161026" y="1979689"/>
              <a:ext cx="789775" cy="9450"/>
            </a:xfrm>
            <a:prstGeom prst="lin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55D5C4EA-9C7A-4E9F-8984-A8CA1E232E40}"/>
              </a:ext>
            </a:extLst>
          </p:cNvPr>
          <p:cNvGrpSpPr/>
          <p:nvPr/>
        </p:nvGrpSpPr>
        <p:grpSpPr>
          <a:xfrm>
            <a:off x="888698" y="2474907"/>
            <a:ext cx="7214040" cy="535990"/>
            <a:chOff x="888698" y="2474907"/>
            <a:chExt cx="7214040" cy="535990"/>
          </a:xfrm>
        </p:grpSpPr>
        <p:sp>
          <p:nvSpPr>
            <p:cNvPr id="58" name="任意多边形 31">
              <a:extLst>
                <a:ext uri="{FF2B5EF4-FFF2-40B4-BE49-F238E27FC236}">
                  <a16:creationId xmlns:a16="http://schemas.microsoft.com/office/drawing/2014/main" xmlns="" id="{39AF0088-9E87-4123-B944-3CDB7C4299E8}"/>
                </a:ext>
              </a:extLst>
            </p:cNvPr>
            <p:cNvSpPr/>
            <p:nvPr/>
          </p:nvSpPr>
          <p:spPr>
            <a:xfrm>
              <a:off x="888698" y="2474907"/>
              <a:ext cx="1000616" cy="535990"/>
            </a:xfrm>
            <a:custGeom>
              <a:avLst/>
              <a:gdLst>
                <a:gd name="connsiteX0" fmla="*/ 2073896 w 4510946"/>
                <a:gd name="connsiteY0" fmla="*/ 34 h 2416333"/>
                <a:gd name="connsiteX1" fmla="*/ 3053115 w 4510946"/>
                <a:gd name="connsiteY1" fmla="*/ 668953 h 2416333"/>
                <a:gd name="connsiteX2" fmla="*/ 3952689 w 4510946"/>
                <a:gd name="connsiteY2" fmla="*/ 617083 h 2416333"/>
                <a:gd name="connsiteX3" fmla="*/ 4328051 w 4510946"/>
                <a:gd name="connsiteY3" fmla="*/ 2062967 h 2416333"/>
                <a:gd name="connsiteX4" fmla="*/ 3629101 w 4510946"/>
                <a:gd name="connsiteY4" fmla="*/ 2416333 h 2416333"/>
                <a:gd name="connsiteX5" fmla="*/ 697397 w 4510946"/>
                <a:gd name="connsiteY5" fmla="*/ 2416333 h 2416333"/>
                <a:gd name="connsiteX6" fmla="*/ 56693 w 4510946"/>
                <a:gd name="connsiteY6" fmla="*/ 1443765 h 2416333"/>
                <a:gd name="connsiteX7" fmla="*/ 752407 w 4510946"/>
                <a:gd name="connsiteY7" fmla="*/ 1015836 h 2416333"/>
                <a:gd name="connsiteX8" fmla="*/ 1137476 w 4510946"/>
                <a:gd name="connsiteY8" fmla="*/ 762968 h 2416333"/>
                <a:gd name="connsiteX9" fmla="*/ 1878492 w 4510946"/>
                <a:gd name="connsiteY9" fmla="*/ 20574 h 2416333"/>
                <a:gd name="connsiteX10" fmla="*/ 2073896 w 4510946"/>
                <a:gd name="connsiteY10" fmla="*/ 34 h 241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10946" h="2416333">
                  <a:moveTo>
                    <a:pt x="2073896" y="34"/>
                  </a:moveTo>
                  <a:cubicBezTo>
                    <a:pt x="2513028" y="-3689"/>
                    <a:pt x="2835099" y="291678"/>
                    <a:pt x="3053115" y="668953"/>
                  </a:cubicBezTo>
                  <a:cubicBezTo>
                    <a:pt x="3053115" y="668953"/>
                    <a:pt x="3496430" y="399876"/>
                    <a:pt x="3952689" y="617083"/>
                  </a:cubicBezTo>
                  <a:cubicBezTo>
                    <a:pt x="4506024" y="873192"/>
                    <a:pt x="4680761" y="1576683"/>
                    <a:pt x="4328051" y="2062967"/>
                  </a:cubicBezTo>
                  <a:cubicBezTo>
                    <a:pt x="4185672" y="2257480"/>
                    <a:pt x="3985048" y="2413091"/>
                    <a:pt x="3629101" y="2416333"/>
                  </a:cubicBezTo>
                  <a:cubicBezTo>
                    <a:pt x="697397" y="2416333"/>
                    <a:pt x="697397" y="2416333"/>
                    <a:pt x="697397" y="2416333"/>
                  </a:cubicBezTo>
                  <a:cubicBezTo>
                    <a:pt x="189364" y="2416333"/>
                    <a:pt x="-137459" y="1923566"/>
                    <a:pt x="56693" y="1443765"/>
                  </a:cubicBezTo>
                  <a:cubicBezTo>
                    <a:pt x="189364" y="1129302"/>
                    <a:pt x="522660" y="986659"/>
                    <a:pt x="752407" y="1015836"/>
                  </a:cubicBezTo>
                  <a:cubicBezTo>
                    <a:pt x="752407" y="1015836"/>
                    <a:pt x="855955" y="863467"/>
                    <a:pt x="1137476" y="762968"/>
                  </a:cubicBezTo>
                  <a:cubicBezTo>
                    <a:pt x="1195722" y="383666"/>
                    <a:pt x="1512838" y="91896"/>
                    <a:pt x="1878492" y="20574"/>
                  </a:cubicBezTo>
                  <a:cubicBezTo>
                    <a:pt x="1946041" y="7202"/>
                    <a:pt x="2011163" y="566"/>
                    <a:pt x="2073896" y="34"/>
                  </a:cubicBez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  <a:p>
              <a:pPr algn="ctr"/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产品</a:t>
              </a:r>
              <a:endPara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59" name="任意多边形 31">
              <a:extLst>
                <a:ext uri="{FF2B5EF4-FFF2-40B4-BE49-F238E27FC236}">
                  <a16:creationId xmlns:a16="http://schemas.microsoft.com/office/drawing/2014/main" xmlns="" id="{73526710-908A-4A8F-ABD6-A563751F9AE3}"/>
                </a:ext>
              </a:extLst>
            </p:cNvPr>
            <p:cNvSpPr/>
            <p:nvPr/>
          </p:nvSpPr>
          <p:spPr>
            <a:xfrm>
              <a:off x="3015362" y="2474907"/>
              <a:ext cx="1000616" cy="535990"/>
            </a:xfrm>
            <a:custGeom>
              <a:avLst/>
              <a:gdLst>
                <a:gd name="connsiteX0" fmla="*/ 2073896 w 4510946"/>
                <a:gd name="connsiteY0" fmla="*/ 34 h 2416333"/>
                <a:gd name="connsiteX1" fmla="*/ 3053115 w 4510946"/>
                <a:gd name="connsiteY1" fmla="*/ 668953 h 2416333"/>
                <a:gd name="connsiteX2" fmla="*/ 3952689 w 4510946"/>
                <a:gd name="connsiteY2" fmla="*/ 617083 h 2416333"/>
                <a:gd name="connsiteX3" fmla="*/ 4328051 w 4510946"/>
                <a:gd name="connsiteY3" fmla="*/ 2062967 h 2416333"/>
                <a:gd name="connsiteX4" fmla="*/ 3629101 w 4510946"/>
                <a:gd name="connsiteY4" fmla="*/ 2416333 h 2416333"/>
                <a:gd name="connsiteX5" fmla="*/ 697397 w 4510946"/>
                <a:gd name="connsiteY5" fmla="*/ 2416333 h 2416333"/>
                <a:gd name="connsiteX6" fmla="*/ 56693 w 4510946"/>
                <a:gd name="connsiteY6" fmla="*/ 1443765 h 2416333"/>
                <a:gd name="connsiteX7" fmla="*/ 752407 w 4510946"/>
                <a:gd name="connsiteY7" fmla="*/ 1015836 h 2416333"/>
                <a:gd name="connsiteX8" fmla="*/ 1137476 w 4510946"/>
                <a:gd name="connsiteY8" fmla="*/ 762968 h 2416333"/>
                <a:gd name="connsiteX9" fmla="*/ 1878492 w 4510946"/>
                <a:gd name="connsiteY9" fmla="*/ 20574 h 2416333"/>
                <a:gd name="connsiteX10" fmla="*/ 2073896 w 4510946"/>
                <a:gd name="connsiteY10" fmla="*/ 34 h 241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10946" h="2416333">
                  <a:moveTo>
                    <a:pt x="2073896" y="34"/>
                  </a:moveTo>
                  <a:cubicBezTo>
                    <a:pt x="2513028" y="-3689"/>
                    <a:pt x="2835099" y="291678"/>
                    <a:pt x="3053115" y="668953"/>
                  </a:cubicBezTo>
                  <a:cubicBezTo>
                    <a:pt x="3053115" y="668953"/>
                    <a:pt x="3496430" y="399876"/>
                    <a:pt x="3952689" y="617083"/>
                  </a:cubicBezTo>
                  <a:cubicBezTo>
                    <a:pt x="4506024" y="873192"/>
                    <a:pt x="4680761" y="1576683"/>
                    <a:pt x="4328051" y="2062967"/>
                  </a:cubicBezTo>
                  <a:cubicBezTo>
                    <a:pt x="4185672" y="2257480"/>
                    <a:pt x="3985048" y="2413091"/>
                    <a:pt x="3629101" y="2416333"/>
                  </a:cubicBezTo>
                  <a:cubicBezTo>
                    <a:pt x="697397" y="2416333"/>
                    <a:pt x="697397" y="2416333"/>
                    <a:pt x="697397" y="2416333"/>
                  </a:cubicBezTo>
                  <a:cubicBezTo>
                    <a:pt x="189364" y="2416333"/>
                    <a:pt x="-137459" y="1923566"/>
                    <a:pt x="56693" y="1443765"/>
                  </a:cubicBezTo>
                  <a:cubicBezTo>
                    <a:pt x="189364" y="1129302"/>
                    <a:pt x="522660" y="986659"/>
                    <a:pt x="752407" y="1015836"/>
                  </a:cubicBezTo>
                  <a:cubicBezTo>
                    <a:pt x="752407" y="1015836"/>
                    <a:pt x="855955" y="863467"/>
                    <a:pt x="1137476" y="762968"/>
                  </a:cubicBezTo>
                  <a:cubicBezTo>
                    <a:pt x="1195722" y="383666"/>
                    <a:pt x="1512838" y="91896"/>
                    <a:pt x="1878492" y="20574"/>
                  </a:cubicBezTo>
                  <a:cubicBezTo>
                    <a:pt x="1946041" y="7202"/>
                    <a:pt x="2011163" y="566"/>
                    <a:pt x="2073896" y="34"/>
                  </a:cubicBez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  <a:p>
              <a:pPr algn="ctr"/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产品</a:t>
              </a:r>
              <a:endPara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60" name="任意多边形 31">
              <a:extLst>
                <a:ext uri="{FF2B5EF4-FFF2-40B4-BE49-F238E27FC236}">
                  <a16:creationId xmlns:a16="http://schemas.microsoft.com/office/drawing/2014/main" xmlns="" id="{8FCC0ABE-E799-4722-BB02-14F2255EA745}"/>
                </a:ext>
              </a:extLst>
            </p:cNvPr>
            <p:cNvSpPr/>
            <p:nvPr/>
          </p:nvSpPr>
          <p:spPr>
            <a:xfrm>
              <a:off x="5087272" y="2474907"/>
              <a:ext cx="1000616" cy="535990"/>
            </a:xfrm>
            <a:custGeom>
              <a:avLst/>
              <a:gdLst>
                <a:gd name="connsiteX0" fmla="*/ 2073896 w 4510946"/>
                <a:gd name="connsiteY0" fmla="*/ 34 h 2416333"/>
                <a:gd name="connsiteX1" fmla="*/ 3053115 w 4510946"/>
                <a:gd name="connsiteY1" fmla="*/ 668953 h 2416333"/>
                <a:gd name="connsiteX2" fmla="*/ 3952689 w 4510946"/>
                <a:gd name="connsiteY2" fmla="*/ 617083 h 2416333"/>
                <a:gd name="connsiteX3" fmla="*/ 4328051 w 4510946"/>
                <a:gd name="connsiteY3" fmla="*/ 2062967 h 2416333"/>
                <a:gd name="connsiteX4" fmla="*/ 3629101 w 4510946"/>
                <a:gd name="connsiteY4" fmla="*/ 2416333 h 2416333"/>
                <a:gd name="connsiteX5" fmla="*/ 697397 w 4510946"/>
                <a:gd name="connsiteY5" fmla="*/ 2416333 h 2416333"/>
                <a:gd name="connsiteX6" fmla="*/ 56693 w 4510946"/>
                <a:gd name="connsiteY6" fmla="*/ 1443765 h 2416333"/>
                <a:gd name="connsiteX7" fmla="*/ 752407 w 4510946"/>
                <a:gd name="connsiteY7" fmla="*/ 1015836 h 2416333"/>
                <a:gd name="connsiteX8" fmla="*/ 1137476 w 4510946"/>
                <a:gd name="connsiteY8" fmla="*/ 762968 h 2416333"/>
                <a:gd name="connsiteX9" fmla="*/ 1878492 w 4510946"/>
                <a:gd name="connsiteY9" fmla="*/ 20574 h 2416333"/>
                <a:gd name="connsiteX10" fmla="*/ 2073896 w 4510946"/>
                <a:gd name="connsiteY10" fmla="*/ 34 h 241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10946" h="2416333">
                  <a:moveTo>
                    <a:pt x="2073896" y="34"/>
                  </a:moveTo>
                  <a:cubicBezTo>
                    <a:pt x="2513028" y="-3689"/>
                    <a:pt x="2835099" y="291678"/>
                    <a:pt x="3053115" y="668953"/>
                  </a:cubicBezTo>
                  <a:cubicBezTo>
                    <a:pt x="3053115" y="668953"/>
                    <a:pt x="3496430" y="399876"/>
                    <a:pt x="3952689" y="617083"/>
                  </a:cubicBezTo>
                  <a:cubicBezTo>
                    <a:pt x="4506024" y="873192"/>
                    <a:pt x="4680761" y="1576683"/>
                    <a:pt x="4328051" y="2062967"/>
                  </a:cubicBezTo>
                  <a:cubicBezTo>
                    <a:pt x="4185672" y="2257480"/>
                    <a:pt x="3985048" y="2413091"/>
                    <a:pt x="3629101" y="2416333"/>
                  </a:cubicBezTo>
                  <a:cubicBezTo>
                    <a:pt x="697397" y="2416333"/>
                    <a:pt x="697397" y="2416333"/>
                    <a:pt x="697397" y="2416333"/>
                  </a:cubicBezTo>
                  <a:cubicBezTo>
                    <a:pt x="189364" y="2416333"/>
                    <a:pt x="-137459" y="1923566"/>
                    <a:pt x="56693" y="1443765"/>
                  </a:cubicBezTo>
                  <a:cubicBezTo>
                    <a:pt x="189364" y="1129302"/>
                    <a:pt x="522660" y="986659"/>
                    <a:pt x="752407" y="1015836"/>
                  </a:cubicBezTo>
                  <a:cubicBezTo>
                    <a:pt x="752407" y="1015836"/>
                    <a:pt x="855955" y="863467"/>
                    <a:pt x="1137476" y="762968"/>
                  </a:cubicBezTo>
                  <a:cubicBezTo>
                    <a:pt x="1195722" y="383666"/>
                    <a:pt x="1512838" y="91896"/>
                    <a:pt x="1878492" y="20574"/>
                  </a:cubicBezTo>
                  <a:cubicBezTo>
                    <a:pt x="1946041" y="7202"/>
                    <a:pt x="2011163" y="566"/>
                    <a:pt x="2073896" y="34"/>
                  </a:cubicBez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  <a:p>
              <a:pPr algn="ctr"/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产品</a:t>
              </a:r>
              <a:endPara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25" name="任意多边形 31">
              <a:extLst>
                <a:ext uri="{FF2B5EF4-FFF2-40B4-BE49-F238E27FC236}">
                  <a16:creationId xmlns:a16="http://schemas.microsoft.com/office/drawing/2014/main" xmlns="" id="{3D6E182A-8700-49E5-932D-31DC624FBD00}"/>
                </a:ext>
              </a:extLst>
            </p:cNvPr>
            <p:cNvSpPr/>
            <p:nvPr/>
          </p:nvSpPr>
          <p:spPr>
            <a:xfrm>
              <a:off x="7102122" y="2474907"/>
              <a:ext cx="1000616" cy="535990"/>
            </a:xfrm>
            <a:custGeom>
              <a:avLst/>
              <a:gdLst>
                <a:gd name="connsiteX0" fmla="*/ 2073896 w 4510946"/>
                <a:gd name="connsiteY0" fmla="*/ 34 h 2416333"/>
                <a:gd name="connsiteX1" fmla="*/ 3053115 w 4510946"/>
                <a:gd name="connsiteY1" fmla="*/ 668953 h 2416333"/>
                <a:gd name="connsiteX2" fmla="*/ 3952689 w 4510946"/>
                <a:gd name="connsiteY2" fmla="*/ 617083 h 2416333"/>
                <a:gd name="connsiteX3" fmla="*/ 4328051 w 4510946"/>
                <a:gd name="connsiteY3" fmla="*/ 2062967 h 2416333"/>
                <a:gd name="connsiteX4" fmla="*/ 3629101 w 4510946"/>
                <a:gd name="connsiteY4" fmla="*/ 2416333 h 2416333"/>
                <a:gd name="connsiteX5" fmla="*/ 697397 w 4510946"/>
                <a:gd name="connsiteY5" fmla="*/ 2416333 h 2416333"/>
                <a:gd name="connsiteX6" fmla="*/ 56693 w 4510946"/>
                <a:gd name="connsiteY6" fmla="*/ 1443765 h 2416333"/>
                <a:gd name="connsiteX7" fmla="*/ 752407 w 4510946"/>
                <a:gd name="connsiteY7" fmla="*/ 1015836 h 2416333"/>
                <a:gd name="connsiteX8" fmla="*/ 1137476 w 4510946"/>
                <a:gd name="connsiteY8" fmla="*/ 762968 h 2416333"/>
                <a:gd name="connsiteX9" fmla="*/ 1878492 w 4510946"/>
                <a:gd name="connsiteY9" fmla="*/ 20574 h 2416333"/>
                <a:gd name="connsiteX10" fmla="*/ 2073896 w 4510946"/>
                <a:gd name="connsiteY10" fmla="*/ 34 h 241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10946" h="2416333">
                  <a:moveTo>
                    <a:pt x="2073896" y="34"/>
                  </a:moveTo>
                  <a:cubicBezTo>
                    <a:pt x="2513028" y="-3689"/>
                    <a:pt x="2835099" y="291678"/>
                    <a:pt x="3053115" y="668953"/>
                  </a:cubicBezTo>
                  <a:cubicBezTo>
                    <a:pt x="3053115" y="668953"/>
                    <a:pt x="3496430" y="399876"/>
                    <a:pt x="3952689" y="617083"/>
                  </a:cubicBezTo>
                  <a:cubicBezTo>
                    <a:pt x="4506024" y="873192"/>
                    <a:pt x="4680761" y="1576683"/>
                    <a:pt x="4328051" y="2062967"/>
                  </a:cubicBezTo>
                  <a:cubicBezTo>
                    <a:pt x="4185672" y="2257480"/>
                    <a:pt x="3985048" y="2413091"/>
                    <a:pt x="3629101" y="2416333"/>
                  </a:cubicBezTo>
                  <a:cubicBezTo>
                    <a:pt x="697397" y="2416333"/>
                    <a:pt x="697397" y="2416333"/>
                    <a:pt x="697397" y="2416333"/>
                  </a:cubicBezTo>
                  <a:cubicBezTo>
                    <a:pt x="189364" y="2416333"/>
                    <a:pt x="-137459" y="1923566"/>
                    <a:pt x="56693" y="1443765"/>
                  </a:cubicBezTo>
                  <a:cubicBezTo>
                    <a:pt x="189364" y="1129302"/>
                    <a:pt x="522660" y="986659"/>
                    <a:pt x="752407" y="1015836"/>
                  </a:cubicBezTo>
                  <a:cubicBezTo>
                    <a:pt x="752407" y="1015836"/>
                    <a:pt x="855955" y="863467"/>
                    <a:pt x="1137476" y="762968"/>
                  </a:cubicBezTo>
                  <a:cubicBezTo>
                    <a:pt x="1195722" y="383666"/>
                    <a:pt x="1512838" y="91896"/>
                    <a:pt x="1878492" y="20574"/>
                  </a:cubicBezTo>
                  <a:cubicBezTo>
                    <a:pt x="1946041" y="7202"/>
                    <a:pt x="2011163" y="566"/>
                    <a:pt x="2073896" y="34"/>
                  </a:cubicBez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  <a:p>
              <a:pPr algn="ctr"/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产品</a:t>
              </a:r>
              <a:endPara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AA9866BA-AF80-47F2-9365-4237930C091C}"/>
              </a:ext>
            </a:extLst>
          </p:cNvPr>
          <p:cNvGrpSpPr/>
          <p:nvPr/>
        </p:nvGrpSpPr>
        <p:grpSpPr>
          <a:xfrm>
            <a:off x="1293496" y="2190711"/>
            <a:ext cx="6404444" cy="204787"/>
            <a:chOff x="1293496" y="2190711"/>
            <a:chExt cx="6404444" cy="204787"/>
          </a:xfrm>
        </p:grpSpPr>
        <p:sp>
          <p:nvSpPr>
            <p:cNvPr id="74" name="箭头: 下 73">
              <a:extLst>
                <a:ext uri="{FF2B5EF4-FFF2-40B4-BE49-F238E27FC236}">
                  <a16:creationId xmlns:a16="http://schemas.microsoft.com/office/drawing/2014/main" xmlns="" id="{A4F16ED0-7F6B-411D-A38C-237C3CA0817E}"/>
                </a:ext>
              </a:extLst>
            </p:cNvPr>
            <p:cNvSpPr/>
            <p:nvPr/>
          </p:nvSpPr>
          <p:spPr>
            <a:xfrm>
              <a:off x="5492070" y="2190711"/>
              <a:ext cx="191020" cy="204787"/>
            </a:xfrm>
            <a:prstGeom prst="downArrow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75" name="箭头: 下 74">
              <a:extLst>
                <a:ext uri="{FF2B5EF4-FFF2-40B4-BE49-F238E27FC236}">
                  <a16:creationId xmlns:a16="http://schemas.microsoft.com/office/drawing/2014/main" xmlns="" id="{3ABC56F7-DE93-40E6-88FD-724DD4354F5D}"/>
                </a:ext>
              </a:extLst>
            </p:cNvPr>
            <p:cNvSpPr/>
            <p:nvPr/>
          </p:nvSpPr>
          <p:spPr>
            <a:xfrm>
              <a:off x="3381710" y="2190711"/>
              <a:ext cx="191020" cy="204787"/>
            </a:xfrm>
            <a:prstGeom prst="downArrow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76" name="箭头: 下 75">
              <a:extLst>
                <a:ext uri="{FF2B5EF4-FFF2-40B4-BE49-F238E27FC236}">
                  <a16:creationId xmlns:a16="http://schemas.microsoft.com/office/drawing/2014/main" xmlns="" id="{A4CF8B01-9813-4A75-9682-18EA2EAB33DB}"/>
                </a:ext>
              </a:extLst>
            </p:cNvPr>
            <p:cNvSpPr/>
            <p:nvPr/>
          </p:nvSpPr>
          <p:spPr>
            <a:xfrm>
              <a:off x="1293496" y="2190711"/>
              <a:ext cx="191020" cy="204787"/>
            </a:xfrm>
            <a:prstGeom prst="downArrow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26" name="箭头: 下 25">
              <a:extLst>
                <a:ext uri="{FF2B5EF4-FFF2-40B4-BE49-F238E27FC236}">
                  <a16:creationId xmlns:a16="http://schemas.microsoft.com/office/drawing/2014/main" xmlns="" id="{C790D59E-F67B-4879-ADC9-5A044C1579B2}"/>
                </a:ext>
              </a:extLst>
            </p:cNvPr>
            <p:cNvSpPr/>
            <p:nvPr/>
          </p:nvSpPr>
          <p:spPr>
            <a:xfrm>
              <a:off x="7506920" y="2190711"/>
              <a:ext cx="191020" cy="204787"/>
            </a:xfrm>
            <a:prstGeom prst="downArrow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46DF384D-795B-4F2C-8ABD-ADE32C7A19C4}"/>
              </a:ext>
            </a:extLst>
          </p:cNvPr>
          <p:cNvGrpSpPr/>
          <p:nvPr/>
        </p:nvGrpSpPr>
        <p:grpSpPr>
          <a:xfrm>
            <a:off x="2278830" y="3852745"/>
            <a:ext cx="3904568" cy="535990"/>
            <a:chOff x="2278830" y="3852745"/>
            <a:chExt cx="3904568" cy="535990"/>
          </a:xfrm>
        </p:grpSpPr>
        <p:sp>
          <p:nvSpPr>
            <p:cNvPr id="61" name="任意多边形 31">
              <a:extLst>
                <a:ext uri="{FF2B5EF4-FFF2-40B4-BE49-F238E27FC236}">
                  <a16:creationId xmlns:a16="http://schemas.microsoft.com/office/drawing/2014/main" xmlns="" id="{72D4F096-1157-4E53-A425-6007485BCC80}"/>
                </a:ext>
              </a:extLst>
            </p:cNvPr>
            <p:cNvSpPr/>
            <p:nvPr/>
          </p:nvSpPr>
          <p:spPr>
            <a:xfrm>
              <a:off x="2278830" y="3852745"/>
              <a:ext cx="1000616" cy="535990"/>
            </a:xfrm>
            <a:custGeom>
              <a:avLst/>
              <a:gdLst>
                <a:gd name="connsiteX0" fmla="*/ 2073896 w 4510946"/>
                <a:gd name="connsiteY0" fmla="*/ 34 h 2416333"/>
                <a:gd name="connsiteX1" fmla="*/ 3053115 w 4510946"/>
                <a:gd name="connsiteY1" fmla="*/ 668953 h 2416333"/>
                <a:gd name="connsiteX2" fmla="*/ 3952689 w 4510946"/>
                <a:gd name="connsiteY2" fmla="*/ 617083 h 2416333"/>
                <a:gd name="connsiteX3" fmla="*/ 4328051 w 4510946"/>
                <a:gd name="connsiteY3" fmla="*/ 2062967 h 2416333"/>
                <a:gd name="connsiteX4" fmla="*/ 3629101 w 4510946"/>
                <a:gd name="connsiteY4" fmla="*/ 2416333 h 2416333"/>
                <a:gd name="connsiteX5" fmla="*/ 697397 w 4510946"/>
                <a:gd name="connsiteY5" fmla="*/ 2416333 h 2416333"/>
                <a:gd name="connsiteX6" fmla="*/ 56693 w 4510946"/>
                <a:gd name="connsiteY6" fmla="*/ 1443765 h 2416333"/>
                <a:gd name="connsiteX7" fmla="*/ 752407 w 4510946"/>
                <a:gd name="connsiteY7" fmla="*/ 1015836 h 2416333"/>
                <a:gd name="connsiteX8" fmla="*/ 1137476 w 4510946"/>
                <a:gd name="connsiteY8" fmla="*/ 762968 h 2416333"/>
                <a:gd name="connsiteX9" fmla="*/ 1878492 w 4510946"/>
                <a:gd name="connsiteY9" fmla="*/ 20574 h 2416333"/>
                <a:gd name="connsiteX10" fmla="*/ 2073896 w 4510946"/>
                <a:gd name="connsiteY10" fmla="*/ 34 h 241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10946" h="2416333">
                  <a:moveTo>
                    <a:pt x="2073896" y="34"/>
                  </a:moveTo>
                  <a:cubicBezTo>
                    <a:pt x="2513028" y="-3689"/>
                    <a:pt x="2835099" y="291678"/>
                    <a:pt x="3053115" y="668953"/>
                  </a:cubicBezTo>
                  <a:cubicBezTo>
                    <a:pt x="3053115" y="668953"/>
                    <a:pt x="3496430" y="399876"/>
                    <a:pt x="3952689" y="617083"/>
                  </a:cubicBezTo>
                  <a:cubicBezTo>
                    <a:pt x="4506024" y="873192"/>
                    <a:pt x="4680761" y="1576683"/>
                    <a:pt x="4328051" y="2062967"/>
                  </a:cubicBezTo>
                  <a:cubicBezTo>
                    <a:pt x="4185672" y="2257480"/>
                    <a:pt x="3985048" y="2413091"/>
                    <a:pt x="3629101" y="2416333"/>
                  </a:cubicBezTo>
                  <a:cubicBezTo>
                    <a:pt x="697397" y="2416333"/>
                    <a:pt x="697397" y="2416333"/>
                    <a:pt x="697397" y="2416333"/>
                  </a:cubicBezTo>
                  <a:cubicBezTo>
                    <a:pt x="189364" y="2416333"/>
                    <a:pt x="-137459" y="1923566"/>
                    <a:pt x="56693" y="1443765"/>
                  </a:cubicBezTo>
                  <a:cubicBezTo>
                    <a:pt x="189364" y="1129302"/>
                    <a:pt x="522660" y="986659"/>
                    <a:pt x="752407" y="1015836"/>
                  </a:cubicBezTo>
                  <a:cubicBezTo>
                    <a:pt x="752407" y="1015836"/>
                    <a:pt x="855955" y="863467"/>
                    <a:pt x="1137476" y="762968"/>
                  </a:cubicBezTo>
                  <a:cubicBezTo>
                    <a:pt x="1195722" y="383666"/>
                    <a:pt x="1512838" y="91896"/>
                    <a:pt x="1878492" y="20574"/>
                  </a:cubicBezTo>
                  <a:cubicBezTo>
                    <a:pt x="1946041" y="7202"/>
                    <a:pt x="2011163" y="566"/>
                    <a:pt x="2073896" y="34"/>
                  </a:cubicBez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  <a:p>
              <a:pPr algn="ctr"/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产品</a:t>
              </a:r>
              <a:endPara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63" name="任意多边形 31">
              <a:extLst>
                <a:ext uri="{FF2B5EF4-FFF2-40B4-BE49-F238E27FC236}">
                  <a16:creationId xmlns:a16="http://schemas.microsoft.com/office/drawing/2014/main" xmlns="" id="{111AC249-5973-4E6D-93FF-9A7A928E412C}"/>
                </a:ext>
              </a:extLst>
            </p:cNvPr>
            <p:cNvSpPr/>
            <p:nvPr/>
          </p:nvSpPr>
          <p:spPr>
            <a:xfrm>
              <a:off x="3715695" y="3852745"/>
              <a:ext cx="1000616" cy="535990"/>
            </a:xfrm>
            <a:custGeom>
              <a:avLst/>
              <a:gdLst>
                <a:gd name="connsiteX0" fmla="*/ 2073896 w 4510946"/>
                <a:gd name="connsiteY0" fmla="*/ 34 h 2416333"/>
                <a:gd name="connsiteX1" fmla="*/ 3053115 w 4510946"/>
                <a:gd name="connsiteY1" fmla="*/ 668953 h 2416333"/>
                <a:gd name="connsiteX2" fmla="*/ 3952689 w 4510946"/>
                <a:gd name="connsiteY2" fmla="*/ 617083 h 2416333"/>
                <a:gd name="connsiteX3" fmla="*/ 4328051 w 4510946"/>
                <a:gd name="connsiteY3" fmla="*/ 2062967 h 2416333"/>
                <a:gd name="connsiteX4" fmla="*/ 3629101 w 4510946"/>
                <a:gd name="connsiteY4" fmla="*/ 2416333 h 2416333"/>
                <a:gd name="connsiteX5" fmla="*/ 697397 w 4510946"/>
                <a:gd name="connsiteY5" fmla="*/ 2416333 h 2416333"/>
                <a:gd name="connsiteX6" fmla="*/ 56693 w 4510946"/>
                <a:gd name="connsiteY6" fmla="*/ 1443765 h 2416333"/>
                <a:gd name="connsiteX7" fmla="*/ 752407 w 4510946"/>
                <a:gd name="connsiteY7" fmla="*/ 1015836 h 2416333"/>
                <a:gd name="connsiteX8" fmla="*/ 1137476 w 4510946"/>
                <a:gd name="connsiteY8" fmla="*/ 762968 h 2416333"/>
                <a:gd name="connsiteX9" fmla="*/ 1878492 w 4510946"/>
                <a:gd name="connsiteY9" fmla="*/ 20574 h 2416333"/>
                <a:gd name="connsiteX10" fmla="*/ 2073896 w 4510946"/>
                <a:gd name="connsiteY10" fmla="*/ 34 h 241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10946" h="2416333">
                  <a:moveTo>
                    <a:pt x="2073896" y="34"/>
                  </a:moveTo>
                  <a:cubicBezTo>
                    <a:pt x="2513028" y="-3689"/>
                    <a:pt x="2835099" y="291678"/>
                    <a:pt x="3053115" y="668953"/>
                  </a:cubicBezTo>
                  <a:cubicBezTo>
                    <a:pt x="3053115" y="668953"/>
                    <a:pt x="3496430" y="399876"/>
                    <a:pt x="3952689" y="617083"/>
                  </a:cubicBezTo>
                  <a:cubicBezTo>
                    <a:pt x="4506024" y="873192"/>
                    <a:pt x="4680761" y="1576683"/>
                    <a:pt x="4328051" y="2062967"/>
                  </a:cubicBezTo>
                  <a:cubicBezTo>
                    <a:pt x="4185672" y="2257480"/>
                    <a:pt x="3985048" y="2413091"/>
                    <a:pt x="3629101" y="2416333"/>
                  </a:cubicBezTo>
                  <a:cubicBezTo>
                    <a:pt x="697397" y="2416333"/>
                    <a:pt x="697397" y="2416333"/>
                    <a:pt x="697397" y="2416333"/>
                  </a:cubicBezTo>
                  <a:cubicBezTo>
                    <a:pt x="189364" y="2416333"/>
                    <a:pt x="-137459" y="1923566"/>
                    <a:pt x="56693" y="1443765"/>
                  </a:cubicBezTo>
                  <a:cubicBezTo>
                    <a:pt x="189364" y="1129302"/>
                    <a:pt x="522660" y="986659"/>
                    <a:pt x="752407" y="1015836"/>
                  </a:cubicBezTo>
                  <a:cubicBezTo>
                    <a:pt x="752407" y="1015836"/>
                    <a:pt x="855955" y="863467"/>
                    <a:pt x="1137476" y="762968"/>
                  </a:cubicBezTo>
                  <a:cubicBezTo>
                    <a:pt x="1195722" y="383666"/>
                    <a:pt x="1512838" y="91896"/>
                    <a:pt x="1878492" y="20574"/>
                  </a:cubicBezTo>
                  <a:cubicBezTo>
                    <a:pt x="1946041" y="7202"/>
                    <a:pt x="2011163" y="566"/>
                    <a:pt x="2073896" y="34"/>
                  </a:cubicBez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  <a:p>
              <a:pPr algn="ctr"/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产品</a:t>
              </a:r>
              <a:endPara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  <p:sp>
          <p:nvSpPr>
            <p:cNvPr id="27" name="任意多边形 31">
              <a:extLst>
                <a:ext uri="{FF2B5EF4-FFF2-40B4-BE49-F238E27FC236}">
                  <a16:creationId xmlns:a16="http://schemas.microsoft.com/office/drawing/2014/main" xmlns="" id="{6756DC75-D753-46CF-882B-7DB2F51F89EB}"/>
                </a:ext>
              </a:extLst>
            </p:cNvPr>
            <p:cNvSpPr/>
            <p:nvPr/>
          </p:nvSpPr>
          <p:spPr>
            <a:xfrm>
              <a:off x="5182782" y="3852745"/>
              <a:ext cx="1000616" cy="535990"/>
            </a:xfrm>
            <a:custGeom>
              <a:avLst/>
              <a:gdLst>
                <a:gd name="connsiteX0" fmla="*/ 2073896 w 4510946"/>
                <a:gd name="connsiteY0" fmla="*/ 34 h 2416333"/>
                <a:gd name="connsiteX1" fmla="*/ 3053115 w 4510946"/>
                <a:gd name="connsiteY1" fmla="*/ 668953 h 2416333"/>
                <a:gd name="connsiteX2" fmla="*/ 3952689 w 4510946"/>
                <a:gd name="connsiteY2" fmla="*/ 617083 h 2416333"/>
                <a:gd name="connsiteX3" fmla="*/ 4328051 w 4510946"/>
                <a:gd name="connsiteY3" fmla="*/ 2062967 h 2416333"/>
                <a:gd name="connsiteX4" fmla="*/ 3629101 w 4510946"/>
                <a:gd name="connsiteY4" fmla="*/ 2416333 h 2416333"/>
                <a:gd name="connsiteX5" fmla="*/ 697397 w 4510946"/>
                <a:gd name="connsiteY5" fmla="*/ 2416333 h 2416333"/>
                <a:gd name="connsiteX6" fmla="*/ 56693 w 4510946"/>
                <a:gd name="connsiteY6" fmla="*/ 1443765 h 2416333"/>
                <a:gd name="connsiteX7" fmla="*/ 752407 w 4510946"/>
                <a:gd name="connsiteY7" fmla="*/ 1015836 h 2416333"/>
                <a:gd name="connsiteX8" fmla="*/ 1137476 w 4510946"/>
                <a:gd name="connsiteY8" fmla="*/ 762968 h 2416333"/>
                <a:gd name="connsiteX9" fmla="*/ 1878492 w 4510946"/>
                <a:gd name="connsiteY9" fmla="*/ 20574 h 2416333"/>
                <a:gd name="connsiteX10" fmla="*/ 2073896 w 4510946"/>
                <a:gd name="connsiteY10" fmla="*/ 34 h 24163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4510946" h="2416333">
                  <a:moveTo>
                    <a:pt x="2073896" y="34"/>
                  </a:moveTo>
                  <a:cubicBezTo>
                    <a:pt x="2513028" y="-3689"/>
                    <a:pt x="2835099" y="291678"/>
                    <a:pt x="3053115" y="668953"/>
                  </a:cubicBezTo>
                  <a:cubicBezTo>
                    <a:pt x="3053115" y="668953"/>
                    <a:pt x="3496430" y="399876"/>
                    <a:pt x="3952689" y="617083"/>
                  </a:cubicBezTo>
                  <a:cubicBezTo>
                    <a:pt x="4506024" y="873192"/>
                    <a:pt x="4680761" y="1576683"/>
                    <a:pt x="4328051" y="2062967"/>
                  </a:cubicBezTo>
                  <a:cubicBezTo>
                    <a:pt x="4185672" y="2257480"/>
                    <a:pt x="3985048" y="2413091"/>
                    <a:pt x="3629101" y="2416333"/>
                  </a:cubicBezTo>
                  <a:cubicBezTo>
                    <a:pt x="697397" y="2416333"/>
                    <a:pt x="697397" y="2416333"/>
                    <a:pt x="697397" y="2416333"/>
                  </a:cubicBezTo>
                  <a:cubicBezTo>
                    <a:pt x="189364" y="2416333"/>
                    <a:pt x="-137459" y="1923566"/>
                    <a:pt x="56693" y="1443765"/>
                  </a:cubicBezTo>
                  <a:cubicBezTo>
                    <a:pt x="189364" y="1129302"/>
                    <a:pt x="522660" y="986659"/>
                    <a:pt x="752407" y="1015836"/>
                  </a:cubicBezTo>
                  <a:cubicBezTo>
                    <a:pt x="752407" y="1015836"/>
                    <a:pt x="855955" y="863467"/>
                    <a:pt x="1137476" y="762968"/>
                  </a:cubicBezTo>
                  <a:cubicBezTo>
                    <a:pt x="1195722" y="383666"/>
                    <a:pt x="1512838" y="91896"/>
                    <a:pt x="1878492" y="20574"/>
                  </a:cubicBezTo>
                  <a:cubicBezTo>
                    <a:pt x="1946041" y="7202"/>
                    <a:pt x="2011163" y="566"/>
                    <a:pt x="2073896" y="34"/>
                  </a:cubicBezTo>
                  <a:close/>
                </a:path>
              </a:pathLst>
            </a:cu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1270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  <a:p>
              <a:pPr algn="ctr"/>
              <a:r>
                <a:rPr lang="zh-CN" altLang="en-US" sz="140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rPr>
                <a:t>产品</a:t>
              </a:r>
              <a:endParaRPr lang="en-US" altLang="zh-CN" sz="1400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A84000A1-6926-43EA-8FBE-9EDCF166BBE2}"/>
              </a:ext>
            </a:extLst>
          </p:cNvPr>
          <p:cNvGrpSpPr/>
          <p:nvPr/>
        </p:nvGrpSpPr>
        <p:grpSpPr>
          <a:xfrm>
            <a:off x="2779138" y="3465195"/>
            <a:ext cx="2903952" cy="349567"/>
            <a:chOff x="2779138" y="3465195"/>
            <a:chExt cx="2903952" cy="349567"/>
          </a:xfrm>
        </p:grpSpPr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xmlns="" id="{E11F5768-179A-4A1A-B841-2591477FE5A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79138" y="3465195"/>
              <a:ext cx="0" cy="349567"/>
            </a:xfrm>
            <a:prstGeom prst="lin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85" name="直接连接符 84">
              <a:extLst>
                <a:ext uri="{FF2B5EF4-FFF2-40B4-BE49-F238E27FC236}">
                  <a16:creationId xmlns:a16="http://schemas.microsoft.com/office/drawing/2014/main" xmlns="" id="{3771DAEB-CC45-4F44-A52E-D9946BDD406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16003" y="3465195"/>
              <a:ext cx="0" cy="349567"/>
            </a:xfrm>
            <a:prstGeom prst="lin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3C5A8B20-CC90-40D4-B1C6-82AC3B7170F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83090" y="3465195"/>
              <a:ext cx="0" cy="349567"/>
            </a:xfrm>
            <a:prstGeom prst="lin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</p:spTree>
    <p:extLst>
      <p:ext uri="{BB962C8B-B14F-4D97-AF65-F5344CB8AC3E}">
        <p14:creationId xmlns:p14="http://schemas.microsoft.com/office/powerpoint/2010/main" val="1174952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400"/>
                            </p:stCondLst>
                            <p:childTnLst>
                              <p:par>
                                <p:cTn id="17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00"/>
                            </p:stCondLst>
                            <p:childTnLst>
                              <p:par>
                                <p:cTn id="21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00"/>
                            </p:stCondLst>
                            <p:childTnLst>
                              <p:par>
                                <p:cTn id="25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9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400"/>
                            </p:stCondLst>
                            <p:childTnLst>
                              <p:par>
                                <p:cTn id="45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9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400"/>
                            </p:stCondLst>
                            <p:childTnLst>
                              <p:par>
                                <p:cTn id="53" presetID="10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4" grpId="0" animBg="1"/>
      <p:bldP spid="57" grpId="0" animBg="1"/>
      <p:bldP spid="22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D4EB6557-E9A3-4FF9-B76C-A51117B998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58" y="0"/>
            <a:ext cx="9165458" cy="5143500"/>
          </a:xfrm>
          <a:prstGeom prst="rect">
            <a:avLst/>
          </a:prstGeom>
        </p:spPr>
      </p:pic>
      <p:sp>
        <p:nvSpPr>
          <p:cNvPr id="44" name="TextBox 53">
            <a:extLst>
              <a:ext uri="{FF2B5EF4-FFF2-40B4-BE49-F238E27FC236}">
                <a16:creationId xmlns:a16="http://schemas.microsoft.com/office/drawing/2014/main" xmlns="" id="{B75B0A08-80DE-42DD-BCB8-BDD3CB9642BD}"/>
              </a:ext>
            </a:extLst>
          </p:cNvPr>
          <p:cNvSpPr txBox="1"/>
          <p:nvPr/>
        </p:nvSpPr>
        <p:spPr>
          <a:xfrm>
            <a:off x="1336547" y="3613990"/>
            <a:ext cx="1173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kern="2000" spc="2000">
                <a:latin typeface="Reckoner" pitchFamily="2" charset="0"/>
                <a:ea typeface="雅坊美工12" pitchFamily="49" charset="-120"/>
              </a:defRPr>
            </a:lvl1pPr>
          </a:lstStyle>
          <a:p>
            <a:pPr algn="ctr"/>
            <a:r>
              <a:rPr lang="zh-CN" altLang="en-US" sz="1200" spc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 文 标 题</a:t>
            </a:r>
          </a:p>
        </p:txBody>
      </p:sp>
      <p:sp>
        <p:nvSpPr>
          <p:cNvPr id="45" name="TextBox 53">
            <a:extLst>
              <a:ext uri="{FF2B5EF4-FFF2-40B4-BE49-F238E27FC236}">
                <a16:creationId xmlns:a16="http://schemas.microsoft.com/office/drawing/2014/main" xmlns="" id="{AD3ADC84-0672-4F4E-B41B-698EE04E596E}"/>
              </a:ext>
            </a:extLst>
          </p:cNvPr>
          <p:cNvSpPr txBox="1"/>
          <p:nvPr/>
        </p:nvSpPr>
        <p:spPr>
          <a:xfrm>
            <a:off x="4086595" y="3598567"/>
            <a:ext cx="1173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kern="2000" spc="2000">
                <a:latin typeface="Reckoner" pitchFamily="2" charset="0"/>
                <a:ea typeface="雅坊美工12" pitchFamily="49" charset="-120"/>
              </a:defRPr>
            </a:lvl1pPr>
          </a:lstStyle>
          <a:p>
            <a:pPr algn="ctr"/>
            <a:r>
              <a:rPr lang="zh-CN" altLang="en-US" sz="1200" spc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 文 标 题</a:t>
            </a:r>
          </a:p>
        </p:txBody>
      </p:sp>
      <p:sp>
        <p:nvSpPr>
          <p:cNvPr id="46" name="TextBox 53">
            <a:extLst>
              <a:ext uri="{FF2B5EF4-FFF2-40B4-BE49-F238E27FC236}">
                <a16:creationId xmlns:a16="http://schemas.microsoft.com/office/drawing/2014/main" xmlns="" id="{46F48595-E048-49D9-83A2-3F97220D1E86}"/>
              </a:ext>
            </a:extLst>
          </p:cNvPr>
          <p:cNvSpPr txBox="1"/>
          <p:nvPr/>
        </p:nvSpPr>
        <p:spPr>
          <a:xfrm>
            <a:off x="6836644" y="3596050"/>
            <a:ext cx="117317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kern="2000" spc="2000">
                <a:latin typeface="Reckoner" pitchFamily="2" charset="0"/>
                <a:ea typeface="雅坊美工12" pitchFamily="49" charset="-120"/>
              </a:defRPr>
            </a:lvl1pPr>
          </a:lstStyle>
          <a:p>
            <a:pPr algn="ctr"/>
            <a:r>
              <a:rPr lang="zh-CN" altLang="en-US" sz="1200" spc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 文 标 题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xmlns="" id="{4D3D6DF6-2071-4E83-AAFA-374E7741059E}"/>
              </a:ext>
            </a:extLst>
          </p:cNvPr>
          <p:cNvSpPr/>
          <p:nvPr/>
        </p:nvSpPr>
        <p:spPr>
          <a:xfrm>
            <a:off x="3696868" y="1606221"/>
            <a:ext cx="1988598" cy="1823746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spc="6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xmlns="" id="{D7A09614-FF34-459E-BACB-5A38FCE3DFAB}"/>
              </a:ext>
            </a:extLst>
          </p:cNvPr>
          <p:cNvSpPr/>
          <p:nvPr/>
        </p:nvSpPr>
        <p:spPr>
          <a:xfrm>
            <a:off x="6478168" y="1606221"/>
            <a:ext cx="1988598" cy="1823746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spc="6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xmlns="" id="{CA644B97-F219-43E3-A038-A611EA02CE68}"/>
              </a:ext>
            </a:extLst>
          </p:cNvPr>
          <p:cNvSpPr/>
          <p:nvPr/>
        </p:nvSpPr>
        <p:spPr>
          <a:xfrm>
            <a:off x="900328" y="1606221"/>
            <a:ext cx="1988598" cy="1823746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spc="6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50" name="TextBox 38">
            <a:extLst>
              <a:ext uri="{FF2B5EF4-FFF2-40B4-BE49-F238E27FC236}">
                <a16:creationId xmlns:a16="http://schemas.microsoft.com/office/drawing/2014/main" xmlns="" id="{D47E0BA0-F2EF-4A11-A680-19015098668C}"/>
              </a:ext>
            </a:extLst>
          </p:cNvPr>
          <p:cNvSpPr txBox="1"/>
          <p:nvPr/>
        </p:nvSpPr>
        <p:spPr>
          <a:xfrm>
            <a:off x="1141086" y="3929526"/>
            <a:ext cx="1747840" cy="397744"/>
          </a:xfrm>
          <a:prstGeom prst="rect">
            <a:avLst/>
          </a:prstGeom>
          <a:noFill/>
        </p:spPr>
        <p:txBody>
          <a:bodyPr wrap="square" lIns="62999" tIns="31499" rIns="62999" bIns="31499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</a:t>
            </a:r>
            <a:endParaRPr lang="en-US" altLang="zh-CN" sz="60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  <p:sp>
        <p:nvSpPr>
          <p:cNvPr id="51" name="TextBox 38">
            <a:extLst>
              <a:ext uri="{FF2B5EF4-FFF2-40B4-BE49-F238E27FC236}">
                <a16:creationId xmlns:a16="http://schemas.microsoft.com/office/drawing/2014/main" xmlns="" id="{04073A31-0C25-4DB9-B122-EE2AB7B98FF8}"/>
              </a:ext>
            </a:extLst>
          </p:cNvPr>
          <p:cNvSpPr txBox="1"/>
          <p:nvPr/>
        </p:nvSpPr>
        <p:spPr>
          <a:xfrm>
            <a:off x="3893880" y="3929526"/>
            <a:ext cx="1747840" cy="397744"/>
          </a:xfrm>
          <a:prstGeom prst="rect">
            <a:avLst/>
          </a:prstGeom>
          <a:noFill/>
        </p:spPr>
        <p:txBody>
          <a:bodyPr wrap="square" lIns="62999" tIns="31499" rIns="62999" bIns="31499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</a:t>
            </a:r>
            <a:endParaRPr lang="en-US" altLang="zh-CN" sz="60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  <p:sp>
        <p:nvSpPr>
          <p:cNvPr id="52" name="TextBox 38">
            <a:extLst>
              <a:ext uri="{FF2B5EF4-FFF2-40B4-BE49-F238E27FC236}">
                <a16:creationId xmlns:a16="http://schemas.microsoft.com/office/drawing/2014/main" xmlns="" id="{76FAFD07-F66E-4EB1-9186-0E19A219190A}"/>
              </a:ext>
            </a:extLst>
          </p:cNvPr>
          <p:cNvSpPr txBox="1"/>
          <p:nvPr/>
        </p:nvSpPr>
        <p:spPr>
          <a:xfrm>
            <a:off x="6633458" y="3897397"/>
            <a:ext cx="1747840" cy="397744"/>
          </a:xfrm>
          <a:prstGeom prst="rect">
            <a:avLst/>
          </a:prstGeom>
          <a:noFill/>
        </p:spPr>
        <p:txBody>
          <a:bodyPr wrap="square" lIns="62999" tIns="31499" rIns="62999" bIns="31499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6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</a:t>
            </a:r>
            <a:endParaRPr lang="en-US" altLang="zh-CN" sz="600" dirty="0">
              <a:solidFill>
                <a:schemeClr val="bg1"/>
              </a:solidFill>
              <a:ea typeface="Roboto" panose="02000000000000000000" pitchFamily="2" charset="0"/>
            </a:endParaRP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xmlns="" id="{1EBEBD83-BAFF-43CE-8ED2-4374B3C845C0}"/>
              </a:ext>
            </a:extLst>
          </p:cNvPr>
          <p:cNvSpPr/>
          <p:nvPr/>
        </p:nvSpPr>
        <p:spPr>
          <a:xfrm>
            <a:off x="3551579" y="575188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分布式数据挖掘</a:t>
            </a:r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59652FA1-6DE2-4C7D-B610-7FF253CFBC29}"/>
              </a:ext>
            </a:extLst>
          </p:cNvPr>
          <p:cNvSpPr/>
          <p:nvPr/>
        </p:nvSpPr>
        <p:spPr>
          <a:xfrm>
            <a:off x="995250" y="1705096"/>
            <a:ext cx="1801024" cy="1651724"/>
          </a:xfrm>
          <a:prstGeom prst="rect">
            <a:avLst/>
          </a:prstGeom>
          <a:blipFill>
            <a:blip r:embed="rId6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xmlns="" id="{BEBFA2E4-7D03-4711-8EB2-5AF439FE1268}"/>
              </a:ext>
            </a:extLst>
          </p:cNvPr>
          <p:cNvSpPr/>
          <p:nvPr/>
        </p:nvSpPr>
        <p:spPr>
          <a:xfrm>
            <a:off x="3788113" y="1705096"/>
            <a:ext cx="1801024" cy="1651724"/>
          </a:xfrm>
          <a:prstGeom prst="rect">
            <a:avLst/>
          </a:prstGeom>
          <a:blipFill>
            <a:blip r:embed="rId7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xmlns="" id="{467F2BC2-CE82-4D7C-84E6-0E6D95F5893F}"/>
              </a:ext>
            </a:extLst>
          </p:cNvPr>
          <p:cNvSpPr/>
          <p:nvPr/>
        </p:nvSpPr>
        <p:spPr>
          <a:xfrm>
            <a:off x="6580976" y="1705096"/>
            <a:ext cx="1801024" cy="1651724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29288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100"/>
                            </p:stCondLst>
                            <p:childTnLst>
                              <p:par>
                                <p:cTn id="21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600"/>
                            </p:stCondLst>
                            <p:childTnLst>
                              <p:par>
                                <p:cTn id="25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00"/>
                            </p:stCondLst>
                            <p:childTnLst>
                              <p:par>
                                <p:cTn id="2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3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 animBg="1"/>
      <p:bldP spid="48" grpId="0" animBg="1"/>
      <p:bldP spid="49" grpId="0" animBg="1"/>
      <p:bldP spid="50" grpId="0"/>
      <p:bldP spid="51" grpId="0"/>
      <p:bldP spid="52" grpId="0"/>
      <p:bldP spid="53" grpId="0" animBg="1"/>
      <p:bldP spid="41" grpId="0" animBg="1"/>
      <p:bldP spid="42" grpId="0" animBg="1"/>
      <p:bldP spid="4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B5274E32-93BF-4DE4-804B-7B1A5FA19D64}"/>
              </a:ext>
            </a:extLst>
          </p:cNvPr>
          <p:cNvGrpSpPr/>
          <p:nvPr/>
        </p:nvGrpSpPr>
        <p:grpSpPr>
          <a:xfrm>
            <a:off x="6621499" y="2168820"/>
            <a:ext cx="728441" cy="885321"/>
            <a:chOff x="6621499" y="2168820"/>
            <a:chExt cx="728441" cy="885321"/>
          </a:xfrm>
        </p:grpSpPr>
        <p:sp>
          <p:nvSpPr>
            <p:cNvPr id="31" name="TextBox 49">
              <a:extLst>
                <a:ext uri="{FF2B5EF4-FFF2-40B4-BE49-F238E27FC236}">
                  <a16:creationId xmlns:a16="http://schemas.microsoft.com/office/drawing/2014/main" xmlns="" id="{E0201D27-D7A1-4BFD-944F-987C6C740A59}"/>
                </a:ext>
              </a:extLst>
            </p:cNvPr>
            <p:cNvSpPr txBox="1"/>
            <p:nvPr/>
          </p:nvSpPr>
          <p:spPr>
            <a:xfrm>
              <a:off x="6621856" y="2800225"/>
              <a:ext cx="728084" cy="253916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  <a:latin typeface="Montserrat" charset="0"/>
                  <a:ea typeface="Montserrat" charset="0"/>
                  <a:cs typeface="Montserrat" charset="0"/>
                </a:rPr>
                <a:t>JAYSHOW</a:t>
              </a:r>
            </a:p>
          </p:txBody>
        </p:sp>
        <p:grpSp>
          <p:nvGrpSpPr>
            <p:cNvPr id="42" name="组合 41">
              <a:extLst>
                <a:ext uri="{FF2B5EF4-FFF2-40B4-BE49-F238E27FC236}">
                  <a16:creationId xmlns:a16="http://schemas.microsoft.com/office/drawing/2014/main" xmlns="" id="{66F4299D-95F3-44A7-8B95-DF9BABB0136F}"/>
                </a:ext>
              </a:extLst>
            </p:cNvPr>
            <p:cNvGrpSpPr/>
            <p:nvPr/>
          </p:nvGrpSpPr>
          <p:grpSpPr>
            <a:xfrm>
              <a:off x="6621499" y="2168820"/>
              <a:ext cx="728441" cy="593428"/>
              <a:chOff x="5170103" y="1565283"/>
              <a:chExt cx="662862" cy="525093"/>
            </a:xfrm>
          </p:grpSpPr>
          <p:sp>
            <p:nvSpPr>
              <p:cNvPr id="43" name="椭圆 42">
                <a:extLst>
                  <a:ext uri="{FF2B5EF4-FFF2-40B4-BE49-F238E27FC236}">
                    <a16:creationId xmlns:a16="http://schemas.microsoft.com/office/drawing/2014/main" xmlns="" id="{18EB29B7-4BC1-4B7D-B01D-17B806465CAE}"/>
                  </a:ext>
                </a:extLst>
              </p:cNvPr>
              <p:cNvSpPr/>
              <p:nvPr/>
            </p:nvSpPr>
            <p:spPr>
              <a:xfrm>
                <a:off x="5238987" y="1565283"/>
                <a:ext cx="525096" cy="525093"/>
              </a:xfrm>
              <a:prstGeom prst="ellipse">
                <a:avLst/>
              </a:prstGeom>
              <a:gradFill flip="none" rotWithShape="1">
                <a:gsLst>
                  <a:gs pos="76000">
                    <a:srgbClr val="6ED5FF">
                      <a:alpha val="5000"/>
                    </a:srgbClr>
                  </a:gs>
                  <a:gs pos="0">
                    <a:srgbClr val="6ED5FF">
                      <a:alpha val="30000"/>
                    </a:srgbClr>
                  </a:gs>
                  <a:gs pos="54000">
                    <a:srgbClr val="6ED5FF">
                      <a:alpha val="10000"/>
                    </a:srgbClr>
                  </a:gs>
                  <a:gs pos="90000">
                    <a:srgbClr val="6ED5FF">
                      <a:alpha val="1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9525">
                <a:gradFill>
                  <a:gsLst>
                    <a:gs pos="65473">
                      <a:srgbClr val="62FFFF"/>
                    </a:gs>
                    <a:gs pos="36000">
                      <a:srgbClr val="62FFFF"/>
                    </a:gs>
                    <a:gs pos="100000">
                      <a:srgbClr val="0D69FF"/>
                    </a:gs>
                    <a:gs pos="0">
                      <a:srgbClr val="0D69FF"/>
                    </a:gs>
                  </a:gsLst>
                  <a:lin ang="5400000" scaled="0"/>
                </a:gradFill>
              </a:ln>
              <a:effectLst>
                <a:outerShdw blurRad="114300" dir="2100000" algn="tl" rotWithShape="0">
                  <a:srgbClr val="6ED5FF">
                    <a:alpha val="7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endParaRPr>
              </a:p>
            </p:txBody>
          </p:sp>
          <p:sp>
            <p:nvSpPr>
              <p:cNvPr id="44" name="矩形 43">
                <a:extLst>
                  <a:ext uri="{FF2B5EF4-FFF2-40B4-BE49-F238E27FC236}">
                    <a16:creationId xmlns:a16="http://schemas.microsoft.com/office/drawing/2014/main" xmlns="" id="{1D55DCF4-84AC-4DDD-A388-C3FEA01E8521}"/>
                  </a:ext>
                </a:extLst>
              </p:cNvPr>
              <p:cNvSpPr/>
              <p:nvPr/>
            </p:nvSpPr>
            <p:spPr>
              <a:xfrm>
                <a:off x="5170103" y="1609636"/>
                <a:ext cx="662862" cy="360264"/>
              </a:xfrm>
              <a:prstGeom prst="rect">
                <a:avLst/>
              </a:prstGeom>
              <a:noFill/>
              <a:ln w="9525">
                <a:noFill/>
              </a:ln>
              <a:effectLst>
                <a:outerShdw blurRad="114300" dir="2100000" algn="tl" rotWithShape="0">
                  <a:srgbClr val="6ED5FF">
                    <a:alpha val="7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dirty="0">
                    <a:latin typeface="黑体" panose="02010609060101010101" pitchFamily="49" charset="-122"/>
                    <a:ea typeface="黑体" panose="02010609060101010101" pitchFamily="49" charset="-122"/>
                    <a:cs typeface="+mn-ea"/>
                  </a:rPr>
                  <a:t>A</a:t>
                </a:r>
                <a:endParaRPr lang="zh-CN" altLang="en-US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endParaRPr>
              </a:p>
            </p:txBody>
          </p:sp>
        </p:grp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9DB3790C-69AB-43BB-9BB9-6E3E1B091C4D}"/>
              </a:ext>
            </a:extLst>
          </p:cNvPr>
          <p:cNvGrpSpPr/>
          <p:nvPr/>
        </p:nvGrpSpPr>
        <p:grpSpPr>
          <a:xfrm>
            <a:off x="6621499" y="3367672"/>
            <a:ext cx="735293" cy="897469"/>
            <a:chOff x="6621499" y="3367672"/>
            <a:chExt cx="735293" cy="897469"/>
          </a:xfrm>
        </p:grpSpPr>
        <p:sp>
          <p:nvSpPr>
            <p:cNvPr id="37" name="TextBox 39">
              <a:extLst>
                <a:ext uri="{FF2B5EF4-FFF2-40B4-BE49-F238E27FC236}">
                  <a16:creationId xmlns:a16="http://schemas.microsoft.com/office/drawing/2014/main" xmlns="" id="{6854BE9D-FFB9-4FB6-A3D9-ACC848E679D2}"/>
                </a:ext>
              </a:extLst>
            </p:cNvPr>
            <p:cNvSpPr txBox="1"/>
            <p:nvPr/>
          </p:nvSpPr>
          <p:spPr>
            <a:xfrm>
              <a:off x="6683210" y="4011225"/>
              <a:ext cx="673582" cy="253916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  <a:latin typeface="Montserrat" charset="0"/>
                  <a:ea typeface="Montserrat" charset="0"/>
                  <a:cs typeface="Montserrat" charset="0"/>
                </a:rPr>
                <a:t>BATTERY</a:t>
              </a:r>
            </a:p>
          </p:txBody>
        </p:sp>
        <p:grpSp>
          <p:nvGrpSpPr>
            <p:cNvPr id="45" name="组合 44">
              <a:extLst>
                <a:ext uri="{FF2B5EF4-FFF2-40B4-BE49-F238E27FC236}">
                  <a16:creationId xmlns:a16="http://schemas.microsoft.com/office/drawing/2014/main" xmlns="" id="{9304E96F-FC35-415F-BB4B-DC7A68580D26}"/>
                </a:ext>
              </a:extLst>
            </p:cNvPr>
            <p:cNvGrpSpPr/>
            <p:nvPr/>
          </p:nvGrpSpPr>
          <p:grpSpPr>
            <a:xfrm>
              <a:off x="6621499" y="3367672"/>
              <a:ext cx="728441" cy="593428"/>
              <a:chOff x="5170103" y="1565283"/>
              <a:chExt cx="662862" cy="525093"/>
            </a:xfrm>
          </p:grpSpPr>
          <p:sp>
            <p:nvSpPr>
              <p:cNvPr id="46" name="椭圆 45">
                <a:extLst>
                  <a:ext uri="{FF2B5EF4-FFF2-40B4-BE49-F238E27FC236}">
                    <a16:creationId xmlns:a16="http://schemas.microsoft.com/office/drawing/2014/main" xmlns="" id="{97A8E401-B037-49C1-B6D9-51E69CA9F3E7}"/>
                  </a:ext>
                </a:extLst>
              </p:cNvPr>
              <p:cNvSpPr/>
              <p:nvPr/>
            </p:nvSpPr>
            <p:spPr>
              <a:xfrm>
                <a:off x="5238987" y="1565283"/>
                <a:ext cx="525096" cy="525093"/>
              </a:xfrm>
              <a:prstGeom prst="ellipse">
                <a:avLst/>
              </a:prstGeom>
              <a:gradFill flip="none" rotWithShape="1">
                <a:gsLst>
                  <a:gs pos="76000">
                    <a:srgbClr val="6ED5FF">
                      <a:alpha val="5000"/>
                    </a:srgbClr>
                  </a:gs>
                  <a:gs pos="0">
                    <a:srgbClr val="6ED5FF">
                      <a:alpha val="30000"/>
                    </a:srgbClr>
                  </a:gs>
                  <a:gs pos="54000">
                    <a:srgbClr val="6ED5FF">
                      <a:alpha val="10000"/>
                    </a:srgbClr>
                  </a:gs>
                  <a:gs pos="90000">
                    <a:srgbClr val="6ED5FF">
                      <a:alpha val="10000"/>
                    </a:srgbClr>
                  </a:gs>
                </a:gsLst>
                <a:path path="circle">
                  <a:fillToRect r="100000" b="100000"/>
                </a:path>
                <a:tileRect l="-100000" t="-100000"/>
              </a:gradFill>
              <a:ln w="9525">
                <a:gradFill>
                  <a:gsLst>
                    <a:gs pos="65473">
                      <a:srgbClr val="62FFFF"/>
                    </a:gs>
                    <a:gs pos="36000">
                      <a:srgbClr val="62FFFF"/>
                    </a:gs>
                    <a:gs pos="100000">
                      <a:srgbClr val="0D69FF"/>
                    </a:gs>
                    <a:gs pos="0">
                      <a:srgbClr val="0D69FF"/>
                    </a:gs>
                  </a:gsLst>
                  <a:lin ang="5400000" scaled="0"/>
                </a:gradFill>
              </a:ln>
              <a:effectLst>
                <a:outerShdw blurRad="114300" dir="2100000" algn="tl" rotWithShape="0">
                  <a:srgbClr val="6ED5FF">
                    <a:alpha val="7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endParaRPr>
              </a:p>
            </p:txBody>
          </p:sp>
          <p:sp>
            <p:nvSpPr>
              <p:cNvPr id="47" name="矩形 46">
                <a:extLst>
                  <a:ext uri="{FF2B5EF4-FFF2-40B4-BE49-F238E27FC236}">
                    <a16:creationId xmlns:a16="http://schemas.microsoft.com/office/drawing/2014/main" xmlns="" id="{1D2E5E27-6B05-4E46-B551-55AF3555D67D}"/>
                  </a:ext>
                </a:extLst>
              </p:cNvPr>
              <p:cNvSpPr/>
              <p:nvPr/>
            </p:nvSpPr>
            <p:spPr>
              <a:xfrm>
                <a:off x="5170103" y="1609636"/>
                <a:ext cx="662862" cy="360264"/>
              </a:xfrm>
              <a:prstGeom prst="rect">
                <a:avLst/>
              </a:prstGeom>
              <a:noFill/>
              <a:ln w="9525">
                <a:noFill/>
              </a:ln>
              <a:effectLst>
                <a:outerShdw blurRad="114300" dir="2100000" algn="tl" rotWithShape="0">
                  <a:srgbClr val="6ED5FF">
                    <a:alpha val="70000"/>
                  </a:srgb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2000" dirty="0">
                    <a:latin typeface="黑体" panose="02010609060101010101" pitchFamily="49" charset="-122"/>
                    <a:ea typeface="黑体" panose="02010609060101010101" pitchFamily="49" charset="-122"/>
                    <a:cs typeface="+mn-ea"/>
                  </a:rPr>
                  <a:t>B</a:t>
                </a:r>
                <a:endParaRPr lang="zh-CN" altLang="en-US" sz="2000" dirty="0">
                  <a:latin typeface="黑体" panose="02010609060101010101" pitchFamily="49" charset="-122"/>
                  <a:ea typeface="黑体" panose="02010609060101010101" pitchFamily="49" charset="-122"/>
                  <a:cs typeface="+mn-ea"/>
                </a:endParaRPr>
              </a:p>
            </p:txBody>
          </p:sp>
        </p:grp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F4D5F20-19C3-473B-83C0-342BD3CCADFA}"/>
              </a:ext>
            </a:extLst>
          </p:cNvPr>
          <p:cNvGrpSpPr/>
          <p:nvPr/>
        </p:nvGrpSpPr>
        <p:grpSpPr>
          <a:xfrm>
            <a:off x="1528881" y="2263630"/>
            <a:ext cx="982962" cy="895762"/>
            <a:chOff x="1528881" y="2263630"/>
            <a:chExt cx="982962" cy="895762"/>
          </a:xfrm>
        </p:grpSpPr>
        <p:sp>
          <p:nvSpPr>
            <p:cNvPr id="14" name="TextBox 49">
              <a:extLst>
                <a:ext uri="{FF2B5EF4-FFF2-40B4-BE49-F238E27FC236}">
                  <a16:creationId xmlns:a16="http://schemas.microsoft.com/office/drawing/2014/main" xmlns="" id="{58513A1A-1B31-4281-9FFA-1AFC118E3BA2}"/>
                </a:ext>
              </a:extLst>
            </p:cNvPr>
            <p:cNvSpPr txBox="1"/>
            <p:nvPr/>
          </p:nvSpPr>
          <p:spPr>
            <a:xfrm>
              <a:off x="1528881" y="2905476"/>
              <a:ext cx="982962" cy="253916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  <a:latin typeface="Montserrat" charset="0"/>
                  <a:ea typeface="Montserrat" charset="0"/>
                  <a:cs typeface="Montserrat" charset="0"/>
                </a:rPr>
                <a:t>NOTIFICATION</a:t>
              </a:r>
            </a:p>
          </p:txBody>
        </p:sp>
        <p:sp>
          <p:nvSpPr>
            <p:cNvPr id="21" name="Shape 2632">
              <a:extLst>
                <a:ext uri="{FF2B5EF4-FFF2-40B4-BE49-F238E27FC236}">
                  <a16:creationId xmlns:a16="http://schemas.microsoft.com/office/drawing/2014/main" xmlns="" id="{EF7353B6-227A-4E1C-B4FF-C95C3E52AC28}"/>
                </a:ext>
              </a:extLst>
            </p:cNvPr>
            <p:cNvSpPr/>
            <p:nvPr/>
          </p:nvSpPr>
          <p:spPr>
            <a:xfrm>
              <a:off x="1878578" y="2385061"/>
              <a:ext cx="295798" cy="34815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17673"/>
                  </a:moveTo>
                  <a:cubicBezTo>
                    <a:pt x="4588" y="17673"/>
                    <a:pt x="1200" y="16051"/>
                    <a:pt x="1200" y="15218"/>
                  </a:cubicBezTo>
                  <a:cubicBezTo>
                    <a:pt x="1200" y="14690"/>
                    <a:pt x="1355" y="14275"/>
                    <a:pt x="1611" y="13896"/>
                  </a:cubicBezTo>
                  <a:cubicBezTo>
                    <a:pt x="3255" y="14967"/>
                    <a:pt x="6746" y="15709"/>
                    <a:pt x="10800" y="15709"/>
                  </a:cubicBezTo>
                  <a:cubicBezTo>
                    <a:pt x="14856" y="15709"/>
                    <a:pt x="18345" y="14966"/>
                    <a:pt x="19987" y="13894"/>
                  </a:cubicBezTo>
                  <a:cubicBezTo>
                    <a:pt x="20244" y="14273"/>
                    <a:pt x="20400" y="14689"/>
                    <a:pt x="20400" y="15218"/>
                  </a:cubicBezTo>
                  <a:cubicBezTo>
                    <a:pt x="20400" y="16051"/>
                    <a:pt x="17011" y="17673"/>
                    <a:pt x="10800" y="17673"/>
                  </a:cubicBezTo>
                  <a:moveTo>
                    <a:pt x="10800" y="20618"/>
                  </a:moveTo>
                  <a:cubicBezTo>
                    <a:pt x="9475" y="20618"/>
                    <a:pt x="8400" y="19739"/>
                    <a:pt x="8400" y="18655"/>
                  </a:cubicBezTo>
                  <a:cubicBezTo>
                    <a:pt x="8400" y="18625"/>
                    <a:pt x="8408" y="18597"/>
                    <a:pt x="8409" y="18567"/>
                  </a:cubicBezTo>
                  <a:cubicBezTo>
                    <a:pt x="9179" y="18623"/>
                    <a:pt x="9977" y="18655"/>
                    <a:pt x="10800" y="18655"/>
                  </a:cubicBezTo>
                  <a:cubicBezTo>
                    <a:pt x="11623" y="18655"/>
                    <a:pt x="12421" y="18623"/>
                    <a:pt x="13191" y="18567"/>
                  </a:cubicBezTo>
                  <a:cubicBezTo>
                    <a:pt x="13192" y="18597"/>
                    <a:pt x="13200" y="18625"/>
                    <a:pt x="13200" y="18655"/>
                  </a:cubicBezTo>
                  <a:cubicBezTo>
                    <a:pt x="13200" y="19739"/>
                    <a:pt x="12125" y="20618"/>
                    <a:pt x="10800" y="20618"/>
                  </a:cubicBezTo>
                  <a:moveTo>
                    <a:pt x="2948" y="12551"/>
                  </a:moveTo>
                  <a:cubicBezTo>
                    <a:pt x="4308" y="11388"/>
                    <a:pt x="6000" y="9939"/>
                    <a:pt x="6000" y="6873"/>
                  </a:cubicBezTo>
                  <a:cubicBezTo>
                    <a:pt x="6000" y="5232"/>
                    <a:pt x="7238" y="3825"/>
                    <a:pt x="8988" y="3239"/>
                  </a:cubicBezTo>
                  <a:cubicBezTo>
                    <a:pt x="9428" y="3657"/>
                    <a:pt x="10072" y="3927"/>
                    <a:pt x="10800" y="3927"/>
                  </a:cubicBezTo>
                  <a:cubicBezTo>
                    <a:pt x="11528" y="3927"/>
                    <a:pt x="12172" y="3657"/>
                    <a:pt x="12611" y="3239"/>
                  </a:cubicBezTo>
                  <a:cubicBezTo>
                    <a:pt x="14362" y="3825"/>
                    <a:pt x="15600" y="5232"/>
                    <a:pt x="15600" y="6873"/>
                  </a:cubicBezTo>
                  <a:cubicBezTo>
                    <a:pt x="15600" y="9939"/>
                    <a:pt x="17292" y="11388"/>
                    <a:pt x="18652" y="12551"/>
                  </a:cubicBezTo>
                  <a:cubicBezTo>
                    <a:pt x="18911" y="12773"/>
                    <a:pt x="19152" y="12979"/>
                    <a:pt x="19366" y="13183"/>
                  </a:cubicBezTo>
                  <a:cubicBezTo>
                    <a:pt x="18217" y="14077"/>
                    <a:pt x="14825" y="14727"/>
                    <a:pt x="10800" y="14727"/>
                  </a:cubicBezTo>
                  <a:cubicBezTo>
                    <a:pt x="6779" y="14727"/>
                    <a:pt x="3383" y="14079"/>
                    <a:pt x="2230" y="13186"/>
                  </a:cubicBezTo>
                  <a:cubicBezTo>
                    <a:pt x="2446" y="12981"/>
                    <a:pt x="2687" y="12774"/>
                    <a:pt x="2948" y="12551"/>
                  </a:cubicBezTo>
                  <a:moveTo>
                    <a:pt x="10800" y="982"/>
                  </a:moveTo>
                  <a:cubicBezTo>
                    <a:pt x="11462" y="982"/>
                    <a:pt x="12000" y="1422"/>
                    <a:pt x="12000" y="1964"/>
                  </a:cubicBezTo>
                  <a:cubicBezTo>
                    <a:pt x="12000" y="2506"/>
                    <a:pt x="11462" y="2945"/>
                    <a:pt x="10800" y="2945"/>
                  </a:cubicBezTo>
                  <a:cubicBezTo>
                    <a:pt x="10138" y="2945"/>
                    <a:pt x="9600" y="2506"/>
                    <a:pt x="9600" y="1964"/>
                  </a:cubicBezTo>
                  <a:cubicBezTo>
                    <a:pt x="9600" y="1422"/>
                    <a:pt x="10138" y="982"/>
                    <a:pt x="10800" y="982"/>
                  </a:cubicBezTo>
                  <a:moveTo>
                    <a:pt x="21600" y="15218"/>
                  </a:moveTo>
                  <a:cubicBezTo>
                    <a:pt x="21600" y="11782"/>
                    <a:pt x="16800" y="11782"/>
                    <a:pt x="16800" y="6873"/>
                  </a:cubicBezTo>
                  <a:cubicBezTo>
                    <a:pt x="16800" y="4845"/>
                    <a:pt x="15296" y="3105"/>
                    <a:pt x="13152" y="2356"/>
                  </a:cubicBezTo>
                  <a:cubicBezTo>
                    <a:pt x="13183" y="2229"/>
                    <a:pt x="13200" y="2098"/>
                    <a:pt x="13200" y="1964"/>
                  </a:cubicBezTo>
                  <a:cubicBezTo>
                    <a:pt x="13200" y="879"/>
                    <a:pt x="12125" y="0"/>
                    <a:pt x="10800" y="0"/>
                  </a:cubicBezTo>
                  <a:cubicBezTo>
                    <a:pt x="9475" y="0"/>
                    <a:pt x="8400" y="879"/>
                    <a:pt x="8400" y="1964"/>
                  </a:cubicBezTo>
                  <a:cubicBezTo>
                    <a:pt x="8400" y="2098"/>
                    <a:pt x="8417" y="2229"/>
                    <a:pt x="8448" y="2356"/>
                  </a:cubicBezTo>
                  <a:cubicBezTo>
                    <a:pt x="6304" y="3105"/>
                    <a:pt x="4800" y="4845"/>
                    <a:pt x="4800" y="6873"/>
                  </a:cubicBezTo>
                  <a:cubicBezTo>
                    <a:pt x="4800" y="11782"/>
                    <a:pt x="0" y="11782"/>
                    <a:pt x="0" y="15218"/>
                  </a:cubicBezTo>
                  <a:cubicBezTo>
                    <a:pt x="0" y="16716"/>
                    <a:pt x="3016" y="17986"/>
                    <a:pt x="7217" y="18457"/>
                  </a:cubicBezTo>
                  <a:cubicBezTo>
                    <a:pt x="7211" y="18523"/>
                    <a:pt x="7200" y="18587"/>
                    <a:pt x="7200" y="18655"/>
                  </a:cubicBezTo>
                  <a:cubicBezTo>
                    <a:pt x="7200" y="20282"/>
                    <a:pt x="8812" y="21600"/>
                    <a:pt x="10800" y="21600"/>
                  </a:cubicBezTo>
                  <a:cubicBezTo>
                    <a:pt x="12788" y="21600"/>
                    <a:pt x="14400" y="20282"/>
                    <a:pt x="14400" y="18655"/>
                  </a:cubicBezTo>
                  <a:cubicBezTo>
                    <a:pt x="14400" y="18587"/>
                    <a:pt x="14389" y="18523"/>
                    <a:pt x="14383" y="18457"/>
                  </a:cubicBezTo>
                  <a:cubicBezTo>
                    <a:pt x="18584" y="17986"/>
                    <a:pt x="21600" y="16716"/>
                    <a:pt x="21600" y="15218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algn="ctr" defTabSz="17139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 dirty="0"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  <p:sp>
          <p:nvSpPr>
            <p:cNvPr id="52" name="椭圆 51">
              <a:extLst>
                <a:ext uri="{FF2B5EF4-FFF2-40B4-BE49-F238E27FC236}">
                  <a16:creationId xmlns:a16="http://schemas.microsoft.com/office/drawing/2014/main" xmlns="" id="{B07258CC-3972-48A9-B8E2-0AC4C55EE39E}"/>
                </a:ext>
              </a:extLst>
            </p:cNvPr>
            <p:cNvSpPr/>
            <p:nvPr/>
          </p:nvSpPr>
          <p:spPr>
            <a:xfrm>
              <a:off x="1715536" y="2263630"/>
              <a:ext cx="577045" cy="593428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B0E0A453-444E-435F-8EEC-4EC09F553808}"/>
              </a:ext>
            </a:extLst>
          </p:cNvPr>
          <p:cNvGrpSpPr/>
          <p:nvPr/>
        </p:nvGrpSpPr>
        <p:grpSpPr>
          <a:xfrm>
            <a:off x="1561439" y="3419322"/>
            <a:ext cx="859531" cy="887215"/>
            <a:chOff x="1561439" y="3419322"/>
            <a:chExt cx="859531" cy="887215"/>
          </a:xfrm>
        </p:grpSpPr>
        <p:sp>
          <p:nvSpPr>
            <p:cNvPr id="25" name="TextBox 44">
              <a:extLst>
                <a:ext uri="{FF2B5EF4-FFF2-40B4-BE49-F238E27FC236}">
                  <a16:creationId xmlns:a16="http://schemas.microsoft.com/office/drawing/2014/main" xmlns="" id="{C0D4B066-B454-4DB5-AF74-8D765AE9124C}"/>
                </a:ext>
              </a:extLst>
            </p:cNvPr>
            <p:cNvSpPr txBox="1"/>
            <p:nvPr/>
          </p:nvSpPr>
          <p:spPr>
            <a:xfrm>
              <a:off x="1561439" y="4052621"/>
              <a:ext cx="859531" cy="253916"/>
            </a:xfrm>
            <a:prstGeom prst="rect">
              <a:avLst/>
            </a:prstGeom>
            <a:noFill/>
          </p:spPr>
          <p:txBody>
            <a:bodyPr wrap="none" rtlCol="0" anchor="ctr" anchorCtr="0">
              <a:spAutoFit/>
            </a:bodyPr>
            <a:lstStyle/>
            <a:p>
              <a:pPr algn="ctr"/>
              <a:r>
                <a:rPr lang="en-US" sz="1050" dirty="0">
                  <a:solidFill>
                    <a:schemeClr val="bg1"/>
                  </a:solidFill>
                  <a:latin typeface="Montserrat" charset="0"/>
                  <a:ea typeface="Montserrat" charset="0"/>
                  <a:cs typeface="Montserrat" charset="0"/>
                </a:rPr>
                <a:t>MARKETING</a:t>
              </a:r>
            </a:p>
          </p:txBody>
        </p:sp>
        <p:sp>
          <p:nvSpPr>
            <p:cNvPr id="27" name="Shape 2588">
              <a:extLst>
                <a:ext uri="{FF2B5EF4-FFF2-40B4-BE49-F238E27FC236}">
                  <a16:creationId xmlns:a16="http://schemas.microsoft.com/office/drawing/2014/main" xmlns="" id="{A4597960-2775-4E22-8FF5-5459425EE196}"/>
                </a:ext>
              </a:extLst>
            </p:cNvPr>
            <p:cNvSpPr/>
            <p:nvPr/>
          </p:nvSpPr>
          <p:spPr>
            <a:xfrm>
              <a:off x="1888033" y="3584339"/>
              <a:ext cx="264658" cy="2406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82" y="12420"/>
                  </a:moveTo>
                  <a:cubicBezTo>
                    <a:pt x="16368" y="12420"/>
                    <a:pt x="15709" y="11694"/>
                    <a:pt x="15709" y="10800"/>
                  </a:cubicBezTo>
                  <a:cubicBezTo>
                    <a:pt x="15709" y="9906"/>
                    <a:pt x="16368" y="9180"/>
                    <a:pt x="17182" y="9180"/>
                  </a:cubicBezTo>
                  <a:cubicBezTo>
                    <a:pt x="17995" y="9180"/>
                    <a:pt x="18655" y="9906"/>
                    <a:pt x="18655" y="10800"/>
                  </a:cubicBezTo>
                  <a:cubicBezTo>
                    <a:pt x="18655" y="11694"/>
                    <a:pt x="17995" y="12420"/>
                    <a:pt x="17182" y="12420"/>
                  </a:cubicBezTo>
                  <a:moveTo>
                    <a:pt x="21109" y="10260"/>
                  </a:moveTo>
                  <a:lnTo>
                    <a:pt x="19587" y="10260"/>
                  </a:lnTo>
                  <a:cubicBezTo>
                    <a:pt x="19360" y="9028"/>
                    <a:pt x="18369" y="8100"/>
                    <a:pt x="17182" y="8100"/>
                  </a:cubicBezTo>
                  <a:cubicBezTo>
                    <a:pt x="15994" y="8100"/>
                    <a:pt x="15004" y="9028"/>
                    <a:pt x="14777" y="10260"/>
                  </a:cubicBezTo>
                  <a:lnTo>
                    <a:pt x="491" y="10260"/>
                  </a:lnTo>
                  <a:cubicBezTo>
                    <a:pt x="220" y="10260"/>
                    <a:pt x="0" y="10502"/>
                    <a:pt x="0" y="10800"/>
                  </a:cubicBezTo>
                  <a:cubicBezTo>
                    <a:pt x="0" y="11098"/>
                    <a:pt x="220" y="11340"/>
                    <a:pt x="491" y="11340"/>
                  </a:cubicBezTo>
                  <a:lnTo>
                    <a:pt x="14777" y="11340"/>
                  </a:lnTo>
                  <a:cubicBezTo>
                    <a:pt x="15004" y="12572"/>
                    <a:pt x="15994" y="13500"/>
                    <a:pt x="17182" y="13500"/>
                  </a:cubicBezTo>
                  <a:cubicBezTo>
                    <a:pt x="18369" y="13500"/>
                    <a:pt x="19360" y="12572"/>
                    <a:pt x="19587" y="11340"/>
                  </a:cubicBezTo>
                  <a:lnTo>
                    <a:pt x="21109" y="11340"/>
                  </a:lnTo>
                  <a:cubicBezTo>
                    <a:pt x="21380" y="11340"/>
                    <a:pt x="21600" y="11098"/>
                    <a:pt x="21600" y="10800"/>
                  </a:cubicBezTo>
                  <a:cubicBezTo>
                    <a:pt x="21600" y="10502"/>
                    <a:pt x="21380" y="10260"/>
                    <a:pt x="21109" y="10260"/>
                  </a:cubicBezTo>
                  <a:moveTo>
                    <a:pt x="5400" y="1080"/>
                  </a:moveTo>
                  <a:cubicBezTo>
                    <a:pt x="6214" y="1080"/>
                    <a:pt x="6873" y="1806"/>
                    <a:pt x="6873" y="2700"/>
                  </a:cubicBezTo>
                  <a:cubicBezTo>
                    <a:pt x="6873" y="3595"/>
                    <a:pt x="6214" y="4320"/>
                    <a:pt x="5400" y="4320"/>
                  </a:cubicBezTo>
                  <a:cubicBezTo>
                    <a:pt x="4586" y="4320"/>
                    <a:pt x="3927" y="3595"/>
                    <a:pt x="3927" y="2700"/>
                  </a:cubicBezTo>
                  <a:cubicBezTo>
                    <a:pt x="3927" y="1806"/>
                    <a:pt x="4586" y="1080"/>
                    <a:pt x="5400" y="1080"/>
                  </a:cubicBezTo>
                  <a:moveTo>
                    <a:pt x="491" y="3240"/>
                  </a:moveTo>
                  <a:lnTo>
                    <a:pt x="2995" y="3240"/>
                  </a:lnTo>
                  <a:cubicBezTo>
                    <a:pt x="3222" y="4472"/>
                    <a:pt x="4213" y="5400"/>
                    <a:pt x="5400" y="5400"/>
                  </a:cubicBezTo>
                  <a:cubicBezTo>
                    <a:pt x="6587" y="5400"/>
                    <a:pt x="7578" y="4472"/>
                    <a:pt x="7805" y="3240"/>
                  </a:cubicBezTo>
                  <a:lnTo>
                    <a:pt x="21109" y="3240"/>
                  </a:lnTo>
                  <a:cubicBezTo>
                    <a:pt x="21380" y="3240"/>
                    <a:pt x="21600" y="2999"/>
                    <a:pt x="21600" y="2700"/>
                  </a:cubicBezTo>
                  <a:cubicBezTo>
                    <a:pt x="21600" y="2402"/>
                    <a:pt x="21380" y="2160"/>
                    <a:pt x="21109" y="2160"/>
                  </a:cubicBezTo>
                  <a:lnTo>
                    <a:pt x="7805" y="2160"/>
                  </a:lnTo>
                  <a:cubicBezTo>
                    <a:pt x="7578" y="928"/>
                    <a:pt x="6587" y="0"/>
                    <a:pt x="5400" y="0"/>
                  </a:cubicBezTo>
                  <a:cubicBezTo>
                    <a:pt x="4213" y="0"/>
                    <a:pt x="3222" y="928"/>
                    <a:pt x="2995" y="2160"/>
                  </a:cubicBezTo>
                  <a:lnTo>
                    <a:pt x="491" y="2160"/>
                  </a:lnTo>
                  <a:cubicBezTo>
                    <a:pt x="220" y="2160"/>
                    <a:pt x="0" y="2402"/>
                    <a:pt x="0" y="2700"/>
                  </a:cubicBezTo>
                  <a:cubicBezTo>
                    <a:pt x="0" y="2999"/>
                    <a:pt x="220" y="3240"/>
                    <a:pt x="491" y="3240"/>
                  </a:cubicBezTo>
                  <a:moveTo>
                    <a:pt x="9327" y="20519"/>
                  </a:moveTo>
                  <a:cubicBezTo>
                    <a:pt x="8514" y="20519"/>
                    <a:pt x="7855" y="19794"/>
                    <a:pt x="7855" y="18899"/>
                  </a:cubicBezTo>
                  <a:cubicBezTo>
                    <a:pt x="7855" y="18005"/>
                    <a:pt x="8514" y="17279"/>
                    <a:pt x="9327" y="17279"/>
                  </a:cubicBezTo>
                  <a:cubicBezTo>
                    <a:pt x="10141" y="17279"/>
                    <a:pt x="10800" y="18005"/>
                    <a:pt x="10800" y="18899"/>
                  </a:cubicBezTo>
                  <a:cubicBezTo>
                    <a:pt x="10800" y="19794"/>
                    <a:pt x="10141" y="20519"/>
                    <a:pt x="9327" y="20519"/>
                  </a:cubicBezTo>
                  <a:moveTo>
                    <a:pt x="21109" y="18359"/>
                  </a:moveTo>
                  <a:lnTo>
                    <a:pt x="11732" y="18359"/>
                  </a:lnTo>
                  <a:cubicBezTo>
                    <a:pt x="11505" y="17127"/>
                    <a:pt x="10515" y="16199"/>
                    <a:pt x="9327" y="16199"/>
                  </a:cubicBezTo>
                  <a:cubicBezTo>
                    <a:pt x="8140" y="16199"/>
                    <a:pt x="7150" y="17127"/>
                    <a:pt x="6922" y="18359"/>
                  </a:cubicBezTo>
                  <a:lnTo>
                    <a:pt x="491" y="18359"/>
                  </a:lnTo>
                  <a:cubicBezTo>
                    <a:pt x="220" y="18359"/>
                    <a:pt x="0" y="18601"/>
                    <a:pt x="0" y="18899"/>
                  </a:cubicBezTo>
                  <a:cubicBezTo>
                    <a:pt x="0" y="19198"/>
                    <a:pt x="220" y="19439"/>
                    <a:pt x="491" y="19439"/>
                  </a:cubicBezTo>
                  <a:lnTo>
                    <a:pt x="6922" y="19439"/>
                  </a:lnTo>
                  <a:cubicBezTo>
                    <a:pt x="7150" y="20672"/>
                    <a:pt x="8140" y="21600"/>
                    <a:pt x="9327" y="21600"/>
                  </a:cubicBezTo>
                  <a:cubicBezTo>
                    <a:pt x="10515" y="21600"/>
                    <a:pt x="11505" y="20672"/>
                    <a:pt x="11732" y="19439"/>
                  </a:cubicBezTo>
                  <a:lnTo>
                    <a:pt x="21109" y="19439"/>
                  </a:lnTo>
                  <a:cubicBezTo>
                    <a:pt x="21380" y="19439"/>
                    <a:pt x="21600" y="19198"/>
                    <a:pt x="21600" y="18899"/>
                  </a:cubicBezTo>
                  <a:cubicBezTo>
                    <a:pt x="21600" y="18601"/>
                    <a:pt x="21380" y="18359"/>
                    <a:pt x="21109" y="18359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14284" tIns="14284" rIns="14284" bIns="14284" anchor="ctr"/>
            <a:lstStyle/>
            <a:p>
              <a:pPr algn="ctr" defTabSz="171399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125" dirty="0">
                <a:latin typeface="Source Sans Pro Light" charset="0"/>
                <a:ea typeface="Source Sans Pro Light" charset="0"/>
                <a:cs typeface="Source Sans Pro Light" charset="0"/>
              </a:endParaRPr>
            </a:p>
          </p:txBody>
        </p:sp>
        <p:sp>
          <p:nvSpPr>
            <p:cNvPr id="55" name="椭圆 54">
              <a:extLst>
                <a:ext uri="{FF2B5EF4-FFF2-40B4-BE49-F238E27FC236}">
                  <a16:creationId xmlns:a16="http://schemas.microsoft.com/office/drawing/2014/main" xmlns="" id="{06E4A994-58E2-424F-9816-EF82A058C78D}"/>
                </a:ext>
              </a:extLst>
            </p:cNvPr>
            <p:cNvSpPr/>
            <p:nvPr/>
          </p:nvSpPr>
          <p:spPr>
            <a:xfrm>
              <a:off x="1746227" y="3419322"/>
              <a:ext cx="577045" cy="593428"/>
            </a:xfrm>
            <a:prstGeom prst="ellipse">
              <a:avLst/>
            </a:prstGeom>
            <a:gradFill flip="none" rotWithShape="1">
              <a:gsLst>
                <a:gs pos="76000">
                  <a:srgbClr val="6ED5FF">
                    <a:alpha val="5000"/>
                  </a:srgbClr>
                </a:gs>
                <a:gs pos="0">
                  <a:srgbClr val="6ED5FF">
                    <a:alpha val="30000"/>
                  </a:srgbClr>
                </a:gs>
                <a:gs pos="54000">
                  <a:srgbClr val="6ED5FF">
                    <a:alpha val="10000"/>
                  </a:srgbClr>
                </a:gs>
                <a:gs pos="90000">
                  <a:srgbClr val="6ED5FF">
                    <a:alpha val="1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 w="9525">
              <a:gradFill>
                <a:gsLst>
                  <a:gs pos="65473">
                    <a:srgbClr val="62FFFF"/>
                  </a:gs>
                  <a:gs pos="36000">
                    <a:srgbClr val="62FFFF"/>
                  </a:gs>
                  <a:gs pos="100000">
                    <a:srgbClr val="0D69FF"/>
                  </a:gs>
                  <a:gs pos="0">
                    <a:srgbClr val="0D69FF"/>
                  </a:gs>
                </a:gsLst>
                <a:lin ang="5400000" scaled="0"/>
              </a:gradFill>
            </a:ln>
            <a:effectLst>
              <a:outerShdw blurRad="114300" dir="2100000" algn="tl" rotWithShape="0">
                <a:srgbClr val="6ED5FF">
                  <a:alpha val="7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400">
                <a:latin typeface="黑体" panose="02010609060101010101" pitchFamily="49" charset="-122"/>
                <a:ea typeface="黑体" panose="02010609060101010101" pitchFamily="49" charset="-122"/>
                <a:cs typeface="+mn-ea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422FAA1C-AA24-4FBF-8C2D-2A5643008E90}"/>
              </a:ext>
            </a:extLst>
          </p:cNvPr>
          <p:cNvGrpSpPr/>
          <p:nvPr/>
        </p:nvGrpSpPr>
        <p:grpSpPr>
          <a:xfrm>
            <a:off x="2185440" y="1795249"/>
            <a:ext cx="4830998" cy="3348251"/>
            <a:chOff x="2220955" y="1795249"/>
            <a:chExt cx="4830998" cy="3348251"/>
          </a:xfrm>
        </p:grpSpPr>
        <p:pic>
          <p:nvPicPr>
            <p:cNvPr id="11" name="Picture 50" descr="iPhone6_mockup_front_white.png">
              <a:extLst>
                <a:ext uri="{FF2B5EF4-FFF2-40B4-BE49-F238E27FC236}">
                  <a16:creationId xmlns:a16="http://schemas.microsoft.com/office/drawing/2014/main" xmlns="" id="{2CFE66E9-6644-48FE-8EDD-A0760ADF03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5691"/>
            <a:stretch/>
          </p:blipFill>
          <p:spPr>
            <a:xfrm>
              <a:off x="2220955" y="1795249"/>
              <a:ext cx="4830998" cy="3348251"/>
            </a:xfrm>
            <a:prstGeom prst="rect">
              <a:avLst/>
            </a:prstGeom>
          </p:spPr>
        </p:pic>
        <p:sp>
          <p:nvSpPr>
            <p:cNvPr id="2" name="矩形 1">
              <a:extLst>
                <a:ext uri="{FF2B5EF4-FFF2-40B4-BE49-F238E27FC236}">
                  <a16:creationId xmlns:a16="http://schemas.microsoft.com/office/drawing/2014/main" xmlns="" id="{325DD9EB-44D3-4358-8937-B89C72E7B5BF}"/>
                </a:ext>
              </a:extLst>
            </p:cNvPr>
            <p:cNvSpPr/>
            <p:nvPr/>
          </p:nvSpPr>
          <p:spPr>
            <a:xfrm>
              <a:off x="3048000" y="2762248"/>
              <a:ext cx="3131820" cy="2381252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70EFC4A0-CCDD-4A82-9BA0-910196768B55}"/>
              </a:ext>
            </a:extLst>
          </p:cNvPr>
          <p:cNvSpPr/>
          <p:nvPr/>
        </p:nvSpPr>
        <p:spPr>
          <a:xfrm>
            <a:off x="3309388" y="519578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互联网数据时代</a:t>
            </a:r>
          </a:p>
        </p:txBody>
      </p:sp>
      <p:sp>
        <p:nvSpPr>
          <p:cNvPr id="20" name="TextBox 9">
            <a:extLst>
              <a:ext uri="{FF2B5EF4-FFF2-40B4-BE49-F238E27FC236}">
                <a16:creationId xmlns:a16="http://schemas.microsoft.com/office/drawing/2014/main" xmlns="" id="{6DFF76A2-D985-4252-ACFA-D9317364ED63}"/>
              </a:ext>
            </a:extLst>
          </p:cNvPr>
          <p:cNvSpPr txBox="1"/>
          <p:nvPr/>
        </p:nvSpPr>
        <p:spPr>
          <a:xfrm>
            <a:off x="1878578" y="1211882"/>
            <a:ext cx="5878873" cy="674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800"/>
              </a:lnSpc>
              <a:spcBef>
                <a:spcPts val="1200"/>
              </a:spcBef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ctr">
              <a:lnSpc>
                <a:spcPts val="1400"/>
              </a:lnSpc>
            </a:pPr>
            <a:r>
              <a:rPr lang="en-US" altLang="zh-CN" sz="8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associated with buying and selling a product or service. The activities of a company associated with buying and selling a product or service. t activities of a company associated with buying and selling a product or service. It</a:t>
            </a:r>
            <a:endParaRPr lang="zh-CN" altLang="en-US" sz="800" dirty="0">
              <a:solidFill>
                <a:schemeClr val="bg1"/>
              </a:solidFill>
            </a:endParaRPr>
          </a:p>
          <a:p>
            <a:pPr algn="ctr">
              <a:lnSpc>
                <a:spcPts val="1400"/>
              </a:lnSpc>
            </a:pPr>
            <a:endParaRPr lang="zh-CN" alt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0524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400"/>
                            </p:stCondLst>
                            <p:childTnLst>
                              <p:par>
                                <p:cTn id="1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4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2CA0C4AA-8A10-42E5-B31E-FF47C8FD37A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pic>
        <p:nvPicPr>
          <p:cNvPr id="20" name="Picture 16">
            <a:extLst>
              <a:ext uri="{FF2B5EF4-FFF2-40B4-BE49-F238E27FC236}">
                <a16:creationId xmlns:a16="http://schemas.microsoft.com/office/drawing/2014/main" xmlns="" id="{FDCAA2E8-5976-4D05-A7D3-67A6D58054D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9375" y="342900"/>
            <a:ext cx="4637362" cy="6323676"/>
          </a:xfrm>
          <a:prstGeom prst="rect">
            <a:avLst/>
          </a:prstGeom>
        </p:spPr>
      </p:pic>
      <p:pic>
        <p:nvPicPr>
          <p:cNvPr id="22" name="图片占位符 2">
            <a:extLst>
              <a:ext uri="{FF2B5EF4-FFF2-40B4-BE49-F238E27FC236}">
                <a16:creationId xmlns:a16="http://schemas.microsoft.com/office/drawing/2014/main" xmlns="" id="{57D0BFC1-8DD5-4563-8AA0-3544F7212FF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35" r="22035"/>
          <a:stretch>
            <a:fillRect/>
          </a:stretch>
        </p:blipFill>
        <p:spPr>
          <a:xfrm>
            <a:off x="5841960" y="1090506"/>
            <a:ext cx="1560593" cy="2789209"/>
          </a:xfrm>
          <a:prstGeom prst="rect">
            <a:avLst/>
          </a:prstGeom>
        </p:spPr>
      </p:pic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98D72AE4-4E12-4A2E-97F5-CB6202D54941}"/>
              </a:ext>
            </a:extLst>
          </p:cNvPr>
          <p:cNvSpPr txBox="1"/>
          <p:nvPr/>
        </p:nvSpPr>
        <p:spPr>
          <a:xfrm>
            <a:off x="1478559" y="942565"/>
            <a:ext cx="1641476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62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产品定义</a:t>
            </a:r>
          </a:p>
        </p:txBody>
      </p:sp>
      <p:sp>
        <p:nvSpPr>
          <p:cNvPr id="26" name="TextBox 21">
            <a:extLst>
              <a:ext uri="{FF2B5EF4-FFF2-40B4-BE49-F238E27FC236}">
                <a16:creationId xmlns:a16="http://schemas.microsoft.com/office/drawing/2014/main" xmlns="" id="{7CE7D5C6-E88C-4425-8FC9-6116D60CCAB7}"/>
              </a:ext>
            </a:extLst>
          </p:cNvPr>
          <p:cNvSpPr txBox="1"/>
          <p:nvPr/>
        </p:nvSpPr>
        <p:spPr>
          <a:xfrm>
            <a:off x="1478559" y="2784606"/>
            <a:ext cx="3236389" cy="8028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  <a:spcBef>
                <a:spcPts val="1200"/>
              </a:spcBef>
            </a:pPr>
            <a:r>
              <a:rPr lang="zh-CN" altLang="en-US" sz="1200" dirty="0">
                <a:solidFill>
                  <a:schemeClr val="accent5">
                    <a:lumMod val="40000"/>
                    <a:lumOff val="6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产品给客户及其商业模式创造同等价值的产品用户提供“大便捷”方便使用，提现产品的优略型商业价值客户端</a:t>
            </a:r>
            <a:endParaRPr lang="en-US" altLang="zh-CN" sz="1200" dirty="0">
              <a:solidFill>
                <a:schemeClr val="accent5">
                  <a:lumMod val="40000"/>
                  <a:lumOff val="6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AD6BA90C-32E9-45D0-906A-5667189D7FF1}"/>
              </a:ext>
            </a:extLst>
          </p:cNvPr>
          <p:cNvSpPr/>
          <p:nvPr/>
        </p:nvSpPr>
        <p:spPr>
          <a:xfrm>
            <a:off x="1409682" y="1906562"/>
            <a:ext cx="923330" cy="55399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</a:rPr>
              <a:t>Gartner</a:t>
            </a:r>
          </a:p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标题内容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5E98D33A-D94C-40DA-B038-D08209306062}"/>
              </a:ext>
            </a:extLst>
          </p:cNvPr>
          <p:cNvGrpSpPr/>
          <p:nvPr/>
        </p:nvGrpSpPr>
        <p:grpSpPr>
          <a:xfrm>
            <a:off x="1409682" y="1795079"/>
            <a:ext cx="3305266" cy="324046"/>
            <a:chOff x="-2706688" y="3143250"/>
            <a:chExt cx="5829300" cy="571500"/>
          </a:xfrm>
        </p:grpSpPr>
        <p:sp>
          <p:nvSpPr>
            <p:cNvPr id="30" name="Line 5">
              <a:extLst>
                <a:ext uri="{FF2B5EF4-FFF2-40B4-BE49-F238E27FC236}">
                  <a16:creationId xmlns:a16="http://schemas.microsoft.com/office/drawing/2014/main" xmlns="" id="{A2B7F032-B77F-4C52-A679-736BF8ADA0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-2706688" y="3143250"/>
              <a:ext cx="2298700" cy="0"/>
            </a:xfrm>
            <a:prstGeom prst="line">
              <a:avLst/>
            </a:prstGeom>
            <a:noFill/>
            <a:ln w="127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Line 6">
              <a:extLst>
                <a:ext uri="{FF2B5EF4-FFF2-40B4-BE49-F238E27FC236}">
                  <a16:creationId xmlns:a16="http://schemas.microsoft.com/office/drawing/2014/main" xmlns="" id="{280A48EA-CD79-4BDF-95D8-46D97143D8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8112" y="3714750"/>
              <a:ext cx="2984500" cy="0"/>
            </a:xfrm>
            <a:prstGeom prst="line">
              <a:avLst/>
            </a:prstGeom>
            <a:noFill/>
            <a:ln w="127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9">
              <a:extLst>
                <a:ext uri="{FF2B5EF4-FFF2-40B4-BE49-F238E27FC236}">
                  <a16:creationId xmlns:a16="http://schemas.microsoft.com/office/drawing/2014/main" xmlns="" id="{02512ECE-76F4-42B3-A215-D7E886C6ADD4}"/>
                </a:ext>
              </a:extLst>
            </p:cNvPr>
            <p:cNvSpPr>
              <a:spLocks/>
            </p:cNvSpPr>
            <p:nvPr/>
          </p:nvSpPr>
          <p:spPr bwMode="auto">
            <a:xfrm>
              <a:off x="-407988" y="3143250"/>
              <a:ext cx="546100" cy="571500"/>
            </a:xfrm>
            <a:custGeom>
              <a:avLst/>
              <a:gdLst>
                <a:gd name="T0" fmla="*/ 0 w 43"/>
                <a:gd name="T1" fmla="*/ 0 h 44"/>
                <a:gd name="T2" fmla="*/ 22 w 43"/>
                <a:gd name="T3" fmla="*/ 22 h 44"/>
                <a:gd name="T4" fmla="*/ 43 w 43"/>
                <a:gd name="T5" fmla="*/ 44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" h="44">
                  <a:moveTo>
                    <a:pt x="0" y="0"/>
                  </a:moveTo>
                  <a:cubicBezTo>
                    <a:pt x="12" y="0"/>
                    <a:pt x="22" y="10"/>
                    <a:pt x="22" y="22"/>
                  </a:cubicBezTo>
                  <a:cubicBezTo>
                    <a:pt x="22" y="34"/>
                    <a:pt x="31" y="44"/>
                    <a:pt x="43" y="44"/>
                  </a:cubicBezTo>
                </a:path>
              </a:pathLst>
            </a:custGeom>
            <a:noFill/>
            <a:ln w="12700" cap="flat">
              <a:solidFill>
                <a:schemeClr val="accent5">
                  <a:lumMod val="60000"/>
                  <a:lumOff val="4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7B0D3CE6-CCE5-47A3-ABDC-0EEAC9FF04AD}"/>
              </a:ext>
            </a:extLst>
          </p:cNvPr>
          <p:cNvCxnSpPr/>
          <p:nvPr/>
        </p:nvCxnSpPr>
        <p:spPr>
          <a:xfrm>
            <a:off x="1478559" y="4017279"/>
            <a:ext cx="3305266" cy="0"/>
          </a:xfrm>
          <a:prstGeom prst="line">
            <a:avLst/>
          </a:prstGeom>
          <a:noFill/>
          <a:ln w="12700" cap="flat">
            <a:solidFill>
              <a:schemeClr val="accent5">
                <a:lumMod val="60000"/>
                <a:lumOff val="4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5" name="圆角矩形 34">
            <a:extLst>
              <a:ext uri="{FF2B5EF4-FFF2-40B4-BE49-F238E27FC236}">
                <a16:creationId xmlns:a16="http://schemas.microsoft.com/office/drawing/2014/main" xmlns="" id="{499AC03F-7AE1-4CB0-8C0D-FC83F92CE39E}"/>
              </a:ext>
            </a:extLst>
          </p:cNvPr>
          <p:cNvSpPr/>
          <p:nvPr/>
        </p:nvSpPr>
        <p:spPr>
          <a:xfrm>
            <a:off x="3062315" y="1845338"/>
            <a:ext cx="1652633" cy="12128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>
            <a:outerShdw blurRad="203200" sx="102000" sy="102000" algn="ctr" rotWithShape="0">
              <a:schemeClr val="accent5">
                <a:lumMod val="20000"/>
                <a:lumOff val="80000"/>
                <a:alpha val="7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1FD33C8B-7DC4-4E0C-B918-FE8BD4A2ADCC}"/>
              </a:ext>
            </a:extLst>
          </p:cNvPr>
          <p:cNvSpPr/>
          <p:nvPr/>
        </p:nvSpPr>
        <p:spPr>
          <a:xfrm>
            <a:off x="5841960" y="1056592"/>
            <a:ext cx="1594913" cy="2807936"/>
          </a:xfrm>
          <a:prstGeom prst="rect">
            <a:avLst/>
          </a:prstGeom>
          <a:blipFill>
            <a:blip r:embed="rId8"/>
            <a:stretch>
              <a:fillRect l="-557" t="359" r="-2070" b="308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Picture 17">
            <a:extLst>
              <a:ext uri="{FF2B5EF4-FFF2-40B4-BE49-F238E27FC236}">
                <a16:creationId xmlns:a16="http://schemas.microsoft.com/office/drawing/2014/main" xmlns="" id="{94643BCB-5699-480F-A884-659F5ADD01D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222" y="2434397"/>
            <a:ext cx="1447050" cy="1764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21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00"/>
                            </p:stCondLst>
                            <p:childTnLst>
                              <p:par>
                                <p:cTn id="20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2" dur="60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3" dur="6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60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8" grpId="0"/>
      <p:bldP spid="3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平行四边形 1">
            <a:extLst>
              <a:ext uri="{FF2B5EF4-FFF2-40B4-BE49-F238E27FC236}">
                <a16:creationId xmlns:a16="http://schemas.microsoft.com/office/drawing/2014/main" xmlns="" id="{025F3EEB-BA9B-4495-A27F-C22F4AF6B491}"/>
              </a:ext>
            </a:extLst>
          </p:cNvPr>
          <p:cNvSpPr/>
          <p:nvPr/>
        </p:nvSpPr>
        <p:spPr>
          <a:xfrm>
            <a:off x="6774577" y="1904379"/>
            <a:ext cx="1038002" cy="280034"/>
          </a:xfrm>
          <a:prstGeom prst="parallelogram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A#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F871A846-E73D-4DE8-A546-36911216BBC4}"/>
              </a:ext>
            </a:extLst>
          </p:cNvPr>
          <p:cNvGrpSpPr/>
          <p:nvPr/>
        </p:nvGrpSpPr>
        <p:grpSpPr>
          <a:xfrm>
            <a:off x="2995412" y="1461594"/>
            <a:ext cx="4272938" cy="2644887"/>
            <a:chOff x="3704253" y="2725285"/>
            <a:chExt cx="4783494" cy="2960914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xmlns="" id="{92947373-26BD-4E7F-9160-71F4F69F42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4253" y="2725285"/>
              <a:ext cx="4783494" cy="2960914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BF700670-8AB6-4009-B6F1-A4766416BCF0}"/>
                </a:ext>
              </a:extLst>
            </p:cNvPr>
            <p:cNvSpPr/>
            <p:nvPr/>
          </p:nvSpPr>
          <p:spPr>
            <a:xfrm>
              <a:off x="4298966" y="2920625"/>
              <a:ext cx="3583403" cy="2324946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6" name="平行四边形 5">
            <a:extLst>
              <a:ext uri="{FF2B5EF4-FFF2-40B4-BE49-F238E27FC236}">
                <a16:creationId xmlns:a16="http://schemas.microsoft.com/office/drawing/2014/main" xmlns="" id="{F2081E63-C1EF-44FD-B7B9-DF387E181F09}"/>
              </a:ext>
            </a:extLst>
          </p:cNvPr>
          <p:cNvSpPr/>
          <p:nvPr/>
        </p:nvSpPr>
        <p:spPr>
          <a:xfrm>
            <a:off x="1413181" y="2504003"/>
            <a:ext cx="1038002" cy="280034"/>
          </a:xfrm>
          <a:prstGeom prst="parallelogram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B#</a:t>
            </a:r>
            <a:endParaRPr lang="zh-CN" altLang="en-US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AA972421-5DBF-4196-AA2E-9D67EBC84A0C}"/>
              </a:ext>
            </a:extLst>
          </p:cNvPr>
          <p:cNvGrpSpPr/>
          <p:nvPr/>
        </p:nvGrpSpPr>
        <p:grpSpPr>
          <a:xfrm>
            <a:off x="2239753" y="2088886"/>
            <a:ext cx="1757293" cy="2291014"/>
            <a:chOff x="2895181" y="3383642"/>
            <a:chExt cx="1967263" cy="2564757"/>
          </a:xfrm>
        </p:grpSpPr>
        <p:pic>
          <p:nvPicPr>
            <p:cNvPr id="8" name="图片 7">
              <a:extLst>
                <a:ext uri="{FF2B5EF4-FFF2-40B4-BE49-F238E27FC236}">
                  <a16:creationId xmlns:a16="http://schemas.microsoft.com/office/drawing/2014/main" xmlns="" id="{2E50A0D0-DA4D-40A7-B1E8-7973C0BE8A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13" b="7029"/>
            <a:stretch/>
          </p:blipFill>
          <p:spPr>
            <a:xfrm>
              <a:off x="2895181" y="3383642"/>
              <a:ext cx="1967263" cy="2564757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734B2BF4-87E3-4B23-9118-0CE9E77C66DD}"/>
                </a:ext>
              </a:extLst>
            </p:cNvPr>
            <p:cNvSpPr/>
            <p:nvPr/>
          </p:nvSpPr>
          <p:spPr>
            <a:xfrm>
              <a:off x="3109914" y="3610793"/>
              <a:ext cx="1588577" cy="2113870"/>
            </a:xfrm>
            <a:prstGeom prst="rect">
              <a:avLst/>
            </a:prstGeom>
            <a:blipFill>
              <a:blip r:embed="rId6"/>
              <a:stretch>
                <a:fillRect/>
              </a:stretch>
            </a:blip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0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14" name="TextBox 11">
            <a:extLst>
              <a:ext uri="{FF2B5EF4-FFF2-40B4-BE49-F238E27FC236}">
                <a16:creationId xmlns:a16="http://schemas.microsoft.com/office/drawing/2014/main" xmlns="" id="{8D8D5BBC-8EB7-4D87-8708-F3A60416C377}"/>
              </a:ext>
            </a:extLst>
          </p:cNvPr>
          <p:cNvSpPr txBox="1"/>
          <p:nvPr/>
        </p:nvSpPr>
        <p:spPr>
          <a:xfrm>
            <a:off x="665748" y="3315102"/>
            <a:ext cx="1506978" cy="60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</a:t>
            </a:r>
            <a:endParaRPr lang="en-US" altLang="zh-CN" sz="600" dirty="0">
              <a:solidFill>
                <a:srgbClr val="BDD7EE"/>
              </a:solidFill>
              <a:ea typeface="Roboto" panose="02000000000000000000" pitchFamily="2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11060ED1-7164-42FD-8BC6-4E00E0E9FBC2}"/>
              </a:ext>
            </a:extLst>
          </p:cNvPr>
          <p:cNvSpPr txBox="1"/>
          <p:nvPr/>
        </p:nvSpPr>
        <p:spPr>
          <a:xfrm>
            <a:off x="1287044" y="3000770"/>
            <a:ext cx="90281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spc="0" dirty="0">
                <a:solidFill>
                  <a:srgbClr val="BDD7EE"/>
                </a:solidFill>
                <a:cs typeface="华文黑体" pitchFamily="2" charset="-122"/>
              </a:rPr>
              <a:t>产品名称</a:t>
            </a: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xmlns="" id="{CC22998C-66F5-4775-B884-9DED6BA0FF8E}"/>
              </a:ext>
            </a:extLst>
          </p:cNvPr>
          <p:cNvSpPr txBox="1"/>
          <p:nvPr/>
        </p:nvSpPr>
        <p:spPr>
          <a:xfrm>
            <a:off x="6971274" y="2734873"/>
            <a:ext cx="1506978" cy="60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</a:t>
            </a:r>
            <a:endParaRPr lang="en-US" altLang="zh-CN" sz="600" dirty="0">
              <a:solidFill>
                <a:srgbClr val="BDD7EE"/>
              </a:solidFill>
              <a:ea typeface="Roboto" panose="02000000000000000000" pitchFamily="2" charset="0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7C611410-D077-4B5C-BC18-966D20B42B1E}"/>
              </a:ext>
            </a:extLst>
          </p:cNvPr>
          <p:cNvSpPr txBox="1"/>
          <p:nvPr/>
        </p:nvSpPr>
        <p:spPr>
          <a:xfrm>
            <a:off x="7013766" y="2435652"/>
            <a:ext cx="902811" cy="377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>
              <a:lnSpc>
                <a:spcPct val="150000"/>
              </a:lnSpc>
            </a:pPr>
            <a:r>
              <a:rPr lang="zh-CN" altLang="en-US" sz="1400" spc="0" dirty="0">
                <a:solidFill>
                  <a:srgbClr val="BDD7EE"/>
                </a:solidFill>
                <a:cs typeface="华文黑体" pitchFamily="2" charset="-122"/>
              </a:rPr>
              <a:t>产品名称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F326EC93-7C74-4E58-AAD1-9AFAF34F9146}"/>
              </a:ext>
            </a:extLst>
          </p:cNvPr>
          <p:cNvSpPr/>
          <p:nvPr/>
        </p:nvSpPr>
        <p:spPr>
          <a:xfrm>
            <a:off x="3441064" y="425568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数据完善产品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07403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 p14:presetBounceEnd="624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400">
                                          <p:cBhvr additive="base">
                                            <p:cTn id="2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400">
                                          <p:cBhvr additive="base">
                                            <p:cTn id="29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 p14:presetBounceEnd="624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400">
                                          <p:cBhvr additive="base">
                                            <p:cTn id="35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400">
                                          <p:cBhvr additive="base">
                                            <p:cTn id="36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6" grpId="0" animBg="1"/>
          <p:bldP spid="14" grpId="0"/>
          <p:bldP spid="15" grpId="0"/>
          <p:bldP spid="16" grpId="0"/>
          <p:bldP spid="1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" presetID="47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47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42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26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2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2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6" grpId="0" animBg="1"/>
          <p:bldP spid="14" grpId="0"/>
          <p:bldP spid="15" grpId="0"/>
          <p:bldP spid="16" grpId="0"/>
          <p:bldP spid="17" grpId="0"/>
        </p:bldLst>
      </p:timing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6A10810E-5A0B-411E-A817-5254D05D7E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38B88C4F-D92C-485A-936B-587F0A0C2ED1}"/>
              </a:ext>
            </a:extLst>
          </p:cNvPr>
          <p:cNvSpPr txBox="1"/>
          <p:nvPr/>
        </p:nvSpPr>
        <p:spPr>
          <a:xfrm>
            <a:off x="3824749" y="2921677"/>
            <a:ext cx="2051844" cy="492443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zh-CN"/>
            </a:defPPr>
            <a:lvl1pPr algn="ctr">
              <a:defRPr sz="4800" b="1">
                <a:gradFill flip="none" rotWithShape="1">
                  <a:gsLst>
                    <a:gs pos="77000">
                      <a:schemeClr val="accent5">
                        <a:lumMod val="20000"/>
                        <a:lumOff val="80000"/>
                        <a:alpha val="48000"/>
                      </a:schemeClr>
                    </a:gs>
                    <a:gs pos="52000">
                      <a:srgbClr val="E8EEF8"/>
                    </a:gs>
                    <a:gs pos="0">
                      <a:schemeClr val="bg1"/>
                    </a:gs>
                    <a:gs pos="100000">
                      <a:schemeClr val="accent5">
                        <a:lumMod val="40000"/>
                        <a:lumOff val="60000"/>
                        <a:alpha val="15000"/>
                      </a:schemeClr>
                    </a:gs>
                  </a:gsLst>
                  <a:lin ang="5400000" scaled="1"/>
                  <a:tileRect/>
                </a:gradFill>
                <a:effectLst>
                  <a:outerShdw blurRad="254000" algn="tl" rotWithShape="0">
                    <a:srgbClr val="296BEF">
                      <a:alpha val="56000"/>
                    </a:srgbClr>
                  </a:outerShdw>
                </a:effectLst>
              </a:defRPr>
            </a:lvl1pPr>
          </a:lstStyle>
          <a:p>
            <a:r>
              <a:rPr lang="zh-CN" altLang="en-US" sz="3200" b="0" dirty="0">
                <a:gradFill flip="none" rotWithShape="1">
                  <a:gsLst>
                    <a:gs pos="40000">
                      <a:srgbClr val="E8EEF8"/>
                    </a:gs>
                    <a:gs pos="0">
                      <a:schemeClr val="bg1"/>
                    </a:gs>
                    <a:gs pos="98230">
                      <a:srgbClr val="F4F7FC"/>
                    </a:gs>
                    <a:gs pos="59000">
                      <a:srgbClr val="646397"/>
                    </a:gs>
                  </a:gsLst>
                  <a:lin ang="5400000" scaled="0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互联网计算</a:t>
            </a:r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xmlns="" id="{367997A6-2B63-40D3-85B7-63A8402FAC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45025" y="3781425"/>
            <a:ext cx="7367455" cy="1362075"/>
          </a:xfrm>
          <a:prstGeom prst="rect">
            <a:avLst/>
          </a:prstGeom>
          <a:effectLst>
            <a:glow rad="88900">
              <a:schemeClr val="accent1">
                <a:satMod val="175000"/>
                <a:alpha val="26000"/>
              </a:schemeClr>
            </a:glow>
            <a:softEdge rad="0"/>
          </a:effectLst>
        </p:spPr>
      </p:pic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2855A781-9B1F-48BB-BFB7-0C34D592AC60}"/>
              </a:ext>
            </a:extLst>
          </p:cNvPr>
          <p:cNvCxnSpPr/>
          <p:nvPr/>
        </p:nvCxnSpPr>
        <p:spPr>
          <a:xfrm>
            <a:off x="2959294" y="2785110"/>
            <a:ext cx="3886200" cy="0"/>
          </a:xfrm>
          <a:prstGeom prst="line">
            <a:avLst/>
          </a:prstGeom>
          <a:noFill/>
          <a:ln w="12700" cap="flat">
            <a:gradFill>
              <a:gsLst>
                <a:gs pos="0">
                  <a:srgbClr val="9974B4">
                    <a:alpha val="30000"/>
                  </a:srgbClr>
                </a:gs>
                <a:gs pos="36000">
                  <a:srgbClr val="9974B4"/>
                </a:gs>
                <a:gs pos="61000">
                  <a:schemeClr val="accent5">
                    <a:lumMod val="60000"/>
                    <a:lumOff val="40000"/>
                  </a:schemeClr>
                </a:gs>
                <a:gs pos="100000">
                  <a:srgbClr val="9974B4">
                    <a:alpha val="30000"/>
                  </a:srgbClr>
                </a:gs>
              </a:gsLst>
              <a:lin ang="0" scaled="0"/>
            </a:gradFill>
            <a:prstDash val="solid"/>
            <a:miter lim="800000"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xmlns="" id="{56823B16-CA1A-40CF-B36A-08AAC603987A}"/>
              </a:ext>
            </a:extLst>
          </p:cNvPr>
          <p:cNvCxnSpPr/>
          <p:nvPr/>
        </p:nvCxnSpPr>
        <p:spPr>
          <a:xfrm>
            <a:off x="2959294" y="3546715"/>
            <a:ext cx="3886200" cy="0"/>
          </a:xfrm>
          <a:prstGeom prst="line">
            <a:avLst/>
          </a:prstGeom>
          <a:noFill/>
          <a:ln w="12700" cap="flat">
            <a:gradFill>
              <a:gsLst>
                <a:gs pos="0">
                  <a:srgbClr val="9974B4">
                    <a:alpha val="30000"/>
                  </a:srgbClr>
                </a:gs>
                <a:gs pos="36000">
                  <a:srgbClr val="9974B4"/>
                </a:gs>
                <a:gs pos="61000">
                  <a:schemeClr val="accent5">
                    <a:lumMod val="60000"/>
                    <a:lumOff val="40000"/>
                  </a:schemeClr>
                </a:gs>
                <a:gs pos="100000">
                  <a:srgbClr val="9974B4">
                    <a:alpha val="30000"/>
                  </a:srgbClr>
                </a:gs>
              </a:gsLst>
              <a:lin ang="0" scaled="0"/>
            </a:gradFill>
            <a:prstDash val="solid"/>
            <a:miter lim="800000"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pic>
        <p:nvPicPr>
          <p:cNvPr id="8" name="4">
            <a:extLst>
              <a:ext uri="{FF2B5EF4-FFF2-40B4-BE49-F238E27FC236}">
                <a16:creationId xmlns:a16="http://schemas.microsoft.com/office/drawing/2014/main" xmlns="" id="{C8497CDA-6A8E-4D6D-863D-CFEC51DA017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5400" y="579126"/>
            <a:ext cx="1595937" cy="2069419"/>
          </a:xfrm>
          <a:prstGeom prst="rect">
            <a:avLst/>
          </a:prstGeom>
          <a:effectLst>
            <a:outerShdw blurRad="419100" sx="102000" sy="102000" algn="ctr" rotWithShape="0">
              <a:schemeClr val="accent1">
                <a:lumMod val="20000"/>
                <a:lumOff val="80000"/>
                <a:alpha val="40000"/>
              </a:schemeClr>
            </a:outerShdw>
          </a:effectLst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0FDDBDA4-5984-4535-808E-90FB7BF33F8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075" y="3909588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883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4" dur="100" fill="hold"/>
                                        <p:tgtEl>
                                          <p:spTgt spid="9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9" grpId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>
            <a:extLst>
              <a:ext uri="{FF2B5EF4-FFF2-40B4-BE49-F238E27FC236}">
                <a16:creationId xmlns:a16="http://schemas.microsoft.com/office/drawing/2014/main" xmlns="" id="{6D17C5E7-1C70-49C8-8BAC-E262D903B1BE}"/>
              </a:ext>
            </a:extLst>
          </p:cNvPr>
          <p:cNvSpPr>
            <a:spLocks/>
          </p:cNvSpPr>
          <p:nvPr/>
        </p:nvSpPr>
        <p:spPr bwMode="auto">
          <a:xfrm flipV="1">
            <a:off x="3550148" y="1577659"/>
            <a:ext cx="2469652" cy="2464432"/>
          </a:xfrm>
          <a:custGeom>
            <a:avLst/>
            <a:gdLst>
              <a:gd name="T0" fmla="*/ 945 w 16233"/>
              <a:gd name="T1" fmla="*/ 6397 h 16233"/>
              <a:gd name="T2" fmla="*/ 6397 w 16233"/>
              <a:gd name="T3" fmla="*/ 945 h 16233"/>
              <a:gd name="T4" fmla="*/ 9836 w 16233"/>
              <a:gd name="T5" fmla="*/ 945 h 16233"/>
              <a:gd name="T6" fmla="*/ 15288 w 16233"/>
              <a:gd name="T7" fmla="*/ 6397 h 16233"/>
              <a:gd name="T8" fmla="*/ 15288 w 16233"/>
              <a:gd name="T9" fmla="*/ 9836 h 16233"/>
              <a:gd name="T10" fmla="*/ 9836 w 16233"/>
              <a:gd name="T11" fmla="*/ 15288 h 16233"/>
              <a:gd name="T12" fmla="*/ 6397 w 16233"/>
              <a:gd name="T13" fmla="*/ 15288 h 16233"/>
              <a:gd name="T14" fmla="*/ 945 w 16233"/>
              <a:gd name="T15" fmla="*/ 9836 h 16233"/>
              <a:gd name="T16" fmla="*/ 945 w 16233"/>
              <a:gd name="T17" fmla="*/ 6397 h 162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6233" h="16233">
                <a:moveTo>
                  <a:pt x="945" y="6397"/>
                </a:moveTo>
                <a:lnTo>
                  <a:pt x="6397" y="945"/>
                </a:lnTo>
                <a:cubicBezTo>
                  <a:pt x="7343" y="0"/>
                  <a:pt x="8890" y="0"/>
                  <a:pt x="9836" y="945"/>
                </a:cubicBezTo>
                <a:lnTo>
                  <a:pt x="15288" y="6397"/>
                </a:lnTo>
                <a:cubicBezTo>
                  <a:pt x="16233" y="7343"/>
                  <a:pt x="16233" y="8890"/>
                  <a:pt x="15288" y="9836"/>
                </a:cubicBezTo>
                <a:lnTo>
                  <a:pt x="9836" y="15288"/>
                </a:lnTo>
                <a:cubicBezTo>
                  <a:pt x="8890" y="16233"/>
                  <a:pt x="7343" y="16233"/>
                  <a:pt x="6397" y="15288"/>
                </a:cubicBezTo>
                <a:lnTo>
                  <a:pt x="945" y="9836"/>
                </a:lnTo>
                <a:cubicBezTo>
                  <a:pt x="0" y="8890"/>
                  <a:pt x="0" y="7343"/>
                  <a:pt x="945" y="6397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5875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60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52B19E8D-2460-4F92-8D77-5C85CF733E9B}"/>
              </a:ext>
            </a:extLst>
          </p:cNvPr>
          <p:cNvGrpSpPr/>
          <p:nvPr/>
        </p:nvGrpSpPr>
        <p:grpSpPr>
          <a:xfrm>
            <a:off x="4025475" y="2510999"/>
            <a:ext cx="1532949" cy="677109"/>
            <a:chOff x="4025475" y="2510999"/>
            <a:chExt cx="1532949" cy="677109"/>
          </a:xfrm>
        </p:grpSpPr>
        <p:sp>
          <p:nvSpPr>
            <p:cNvPr id="6" name="TextBox 61">
              <a:extLst>
                <a:ext uri="{FF2B5EF4-FFF2-40B4-BE49-F238E27FC236}">
                  <a16:creationId xmlns:a16="http://schemas.microsoft.com/office/drawing/2014/main" xmlns="" id="{71DFF6C1-3C52-4A64-BCE3-F0424806EC6C}"/>
                </a:ext>
              </a:extLst>
            </p:cNvPr>
            <p:cNvSpPr txBox="1"/>
            <p:nvPr/>
          </p:nvSpPr>
          <p:spPr>
            <a:xfrm>
              <a:off x="4025475" y="2510999"/>
              <a:ext cx="153294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大数据优点</a:t>
              </a:r>
            </a:p>
          </p:txBody>
        </p:sp>
        <p:sp>
          <p:nvSpPr>
            <p:cNvPr id="7" name="TextBox 62">
              <a:extLst>
                <a:ext uri="{FF2B5EF4-FFF2-40B4-BE49-F238E27FC236}">
                  <a16:creationId xmlns:a16="http://schemas.microsoft.com/office/drawing/2014/main" xmlns="" id="{812C3B5A-D41C-4C2A-8CDF-10F3A6FC322C}"/>
                </a:ext>
              </a:extLst>
            </p:cNvPr>
            <p:cNvSpPr txBox="1"/>
            <p:nvPr/>
          </p:nvSpPr>
          <p:spPr>
            <a:xfrm>
              <a:off x="4265804" y="2911109"/>
              <a:ext cx="7283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DIN Mittelschrift Std" pitchFamily="50" charset="0"/>
                  <a:cs typeface="Raavi" pitchFamily="34" charset="0"/>
                </a:rPr>
                <a:t>PROJECT</a:t>
              </a:r>
            </a:p>
          </p:txBody>
        </p:sp>
      </p:grp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DF4B9F1C-33C3-415C-8A1A-99BC0E59BA28}"/>
              </a:ext>
            </a:extLst>
          </p:cNvPr>
          <p:cNvCxnSpPr>
            <a:cxnSpLocks/>
          </p:cNvCxnSpPr>
          <p:nvPr/>
        </p:nvCxnSpPr>
        <p:spPr>
          <a:xfrm flipH="1">
            <a:off x="1568442" y="1974172"/>
            <a:ext cx="2727910" cy="0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635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  <a:tailEnd type="oval"/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9" name="TextBox 11">
            <a:extLst>
              <a:ext uri="{FF2B5EF4-FFF2-40B4-BE49-F238E27FC236}">
                <a16:creationId xmlns:a16="http://schemas.microsoft.com/office/drawing/2014/main" xmlns="" id="{D1EB4515-D6BF-4F52-BF54-3D20996C2F12}"/>
              </a:ext>
            </a:extLst>
          </p:cNvPr>
          <p:cNvSpPr txBox="1"/>
          <p:nvPr/>
        </p:nvSpPr>
        <p:spPr>
          <a:xfrm>
            <a:off x="1710289" y="2007274"/>
            <a:ext cx="187528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7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</a:t>
            </a:r>
            <a:endParaRPr lang="en-US" altLang="zh-CN" sz="700" dirty="0">
              <a:solidFill>
                <a:srgbClr val="BDD7EE"/>
              </a:solidFill>
              <a:ea typeface="Roboto" panose="02000000000000000000" pitchFamily="2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D1A6935-28EB-4BD7-A972-60309F28E6B3}"/>
              </a:ext>
            </a:extLst>
          </p:cNvPr>
          <p:cNvSpPr txBox="1"/>
          <p:nvPr/>
        </p:nvSpPr>
        <p:spPr>
          <a:xfrm>
            <a:off x="1725687" y="1638337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bg1"/>
                </a:solidFill>
              </a:rPr>
              <a:t>满足客户需求</a:t>
            </a:r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xmlns="" id="{0FE65668-920C-4A06-BD05-3CF43EEE715D}"/>
              </a:ext>
            </a:extLst>
          </p:cNvPr>
          <p:cNvCxnSpPr>
            <a:cxnSpLocks/>
          </p:cNvCxnSpPr>
          <p:nvPr/>
        </p:nvCxnSpPr>
        <p:spPr>
          <a:xfrm flipH="1">
            <a:off x="1658301" y="3670104"/>
            <a:ext cx="2638050" cy="0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635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  <a:tailEnd type="oval"/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4C537856-48F5-43B8-9D10-78DD1C8D9A09}"/>
              </a:ext>
            </a:extLst>
          </p:cNvPr>
          <p:cNvSpPr txBox="1"/>
          <p:nvPr/>
        </p:nvSpPr>
        <p:spPr>
          <a:xfrm>
            <a:off x="1716436" y="3760324"/>
            <a:ext cx="187528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7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</a:t>
            </a:r>
            <a:endParaRPr lang="en-US" altLang="zh-CN" sz="700" dirty="0">
              <a:solidFill>
                <a:srgbClr val="BDD7EE"/>
              </a:solidFill>
              <a:ea typeface="Roboto" panose="02000000000000000000" pitchFamily="2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B845A2D1-FE64-4AB5-B171-6551589D1C84}"/>
              </a:ext>
            </a:extLst>
          </p:cNvPr>
          <p:cNvSpPr txBox="1"/>
          <p:nvPr/>
        </p:nvSpPr>
        <p:spPr>
          <a:xfrm>
            <a:off x="1801353" y="3308133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1400" spc="0" dirty="0">
                <a:solidFill>
                  <a:schemeClr val="bg1"/>
                </a:solidFill>
              </a:rPr>
              <a:t>改变人类生活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BAD8A469-BDB5-4655-A951-13E20DE184E1}"/>
              </a:ext>
            </a:extLst>
          </p:cNvPr>
          <p:cNvCxnSpPr>
            <a:cxnSpLocks/>
          </p:cNvCxnSpPr>
          <p:nvPr/>
        </p:nvCxnSpPr>
        <p:spPr>
          <a:xfrm flipH="1">
            <a:off x="5298807" y="1974172"/>
            <a:ext cx="2727910" cy="0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635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  <a:headEnd type="oval"/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5" name="TextBox 11">
            <a:extLst>
              <a:ext uri="{FF2B5EF4-FFF2-40B4-BE49-F238E27FC236}">
                <a16:creationId xmlns:a16="http://schemas.microsoft.com/office/drawing/2014/main" xmlns="" id="{D803BF14-F018-4EB5-B432-61E6DF7C85B1}"/>
              </a:ext>
            </a:extLst>
          </p:cNvPr>
          <p:cNvSpPr txBox="1"/>
          <p:nvPr/>
        </p:nvSpPr>
        <p:spPr>
          <a:xfrm>
            <a:off x="6157750" y="2007274"/>
            <a:ext cx="187528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7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</a:t>
            </a:r>
            <a:endParaRPr lang="en-US" altLang="zh-CN" sz="700" dirty="0">
              <a:solidFill>
                <a:srgbClr val="BDD7EE"/>
              </a:solidFill>
              <a:ea typeface="Roboto" panose="02000000000000000000" pitchFamily="2" charset="0"/>
            </a:endParaRP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CAB88A9C-A831-497B-BEAA-6850E9695679}"/>
              </a:ext>
            </a:extLst>
          </p:cNvPr>
          <p:cNvSpPr txBox="1"/>
          <p:nvPr/>
        </p:nvSpPr>
        <p:spPr>
          <a:xfrm>
            <a:off x="6740937" y="1638337"/>
            <a:ext cx="1261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400" spc="0" dirty="0">
                <a:solidFill>
                  <a:schemeClr val="bg1"/>
                </a:solidFill>
              </a:rPr>
              <a:t>提供医疗研发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07FCE2A7-BD7C-49B4-B6CF-4E10B6DE464D}"/>
              </a:ext>
            </a:extLst>
          </p:cNvPr>
          <p:cNvCxnSpPr>
            <a:cxnSpLocks/>
          </p:cNvCxnSpPr>
          <p:nvPr/>
        </p:nvCxnSpPr>
        <p:spPr>
          <a:xfrm flipH="1">
            <a:off x="5248702" y="3670104"/>
            <a:ext cx="2778014" cy="0"/>
          </a:xfrm>
          <a:prstGeom prst="line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635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  <a:headEnd type="oval"/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8" name="TextBox 11">
            <a:extLst>
              <a:ext uri="{FF2B5EF4-FFF2-40B4-BE49-F238E27FC236}">
                <a16:creationId xmlns:a16="http://schemas.microsoft.com/office/drawing/2014/main" xmlns="" id="{6AB9514F-2CF1-47E8-B2ED-3683C989D49D}"/>
              </a:ext>
            </a:extLst>
          </p:cNvPr>
          <p:cNvSpPr txBox="1"/>
          <p:nvPr/>
        </p:nvSpPr>
        <p:spPr>
          <a:xfrm>
            <a:off x="6163897" y="3760324"/>
            <a:ext cx="1875289" cy="6093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ts val="1400"/>
              </a:lnSpc>
            </a:pPr>
            <a:r>
              <a:rPr lang="en-US" altLang="zh-CN" sz="7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 service. The activities </a:t>
            </a:r>
            <a:endParaRPr lang="en-US" altLang="zh-CN" sz="700" dirty="0">
              <a:solidFill>
                <a:srgbClr val="BDD7EE"/>
              </a:solidFill>
              <a:ea typeface="Roboto" panose="02000000000000000000" pitchFamily="2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46C2AD11-E9A3-412B-92C5-41BF653C528F}"/>
              </a:ext>
            </a:extLst>
          </p:cNvPr>
          <p:cNvSpPr txBox="1"/>
          <p:nvPr/>
        </p:nvSpPr>
        <p:spPr>
          <a:xfrm>
            <a:off x="6740936" y="3308133"/>
            <a:ext cx="126188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800" spc="20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sz="1400" spc="0" dirty="0">
                <a:solidFill>
                  <a:schemeClr val="bg1"/>
                </a:solidFill>
              </a:rPr>
              <a:t>优化机器性能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4D8249E8-A957-4BEE-AEE3-4E5E29441449}"/>
              </a:ext>
            </a:extLst>
          </p:cNvPr>
          <p:cNvSpPr/>
          <p:nvPr/>
        </p:nvSpPr>
        <p:spPr>
          <a:xfrm>
            <a:off x="3425312" y="557678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 flip="none" rotWithShape="1"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8100000" scaled="1"/>
              <a:tileRect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大数据领域</a:t>
            </a:r>
          </a:p>
        </p:txBody>
      </p:sp>
    </p:spTree>
    <p:extLst>
      <p:ext uri="{BB962C8B-B14F-4D97-AF65-F5344CB8AC3E}">
        <p14:creationId xmlns:p14="http://schemas.microsoft.com/office/powerpoint/2010/main" val="202314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repeatCount="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tton2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9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2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4" name="Transmiss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grpId="0" nodeType="withEffect" p14:presetBounceEnd="624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400">
                                          <p:cBhvr additive="base">
                                            <p:cTn id="24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400">
                                          <p:cBhvr additive="base">
                                            <p:cTn id="25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grpId="0" nodeType="withEffect" p14:presetBounceEnd="624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400">
                                          <p:cBhvr additive="base">
                                            <p:cTn id="38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400">
                                          <p:cBhvr additive="base">
                                            <p:cTn id="39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624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400">
                                          <p:cBhvr additive="base">
                                            <p:cTn id="5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400">
                                          <p:cBhvr additive="base">
                                            <p:cTn id="53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8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 p14:presetBounceEnd="624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400">
                                          <p:cBhvr additive="base">
                                            <p:cTn id="66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400">
                                          <p:cBhvr additive="base">
                                            <p:cTn id="67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9" grpId="0"/>
          <p:bldP spid="10" grpId="0"/>
          <p:bldP spid="12" grpId="0"/>
          <p:bldP spid="13" grpId="0"/>
          <p:bldP spid="15" grpId="0"/>
          <p:bldP spid="16" grpId="0"/>
          <p:bldP spid="18" grpId="0"/>
          <p:bldP spid="19" grpId="0"/>
          <p:bldP spid="2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repeatCount="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5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5" name="button2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9" presetID="10" presetClass="entr" presetSubtype="0" repeatCount="3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2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6" name="Transmission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  <p:par>
                                    <p:cTn id="1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30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44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8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3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7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0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9" grpId="0"/>
          <p:bldP spid="10" grpId="0"/>
          <p:bldP spid="12" grpId="0"/>
          <p:bldP spid="13" grpId="0"/>
          <p:bldP spid="15" grpId="0"/>
          <p:bldP spid="16" grpId="0"/>
          <p:bldP spid="18" grpId="0"/>
          <p:bldP spid="19" grpId="0"/>
          <p:bldP spid="27" grpId="0" animBg="1"/>
        </p:bldLst>
      </p:timing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图片 32">
            <a:extLst>
              <a:ext uri="{FF2B5EF4-FFF2-40B4-BE49-F238E27FC236}">
                <a16:creationId xmlns:a16="http://schemas.microsoft.com/office/drawing/2014/main" xmlns="" id="{C8F2C9EF-DF11-4927-BEFD-C231B08A123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5" name="椭圆 84">
            <a:extLst>
              <a:ext uri="{FF2B5EF4-FFF2-40B4-BE49-F238E27FC236}">
                <a16:creationId xmlns:a16="http://schemas.microsoft.com/office/drawing/2014/main" xmlns="" id="{DE87B7D9-6144-46B8-8CBD-3FE949C6BA20}"/>
              </a:ext>
            </a:extLst>
          </p:cNvPr>
          <p:cNvSpPr/>
          <p:nvPr/>
        </p:nvSpPr>
        <p:spPr>
          <a:xfrm>
            <a:off x="3193931" y="1437029"/>
            <a:ext cx="2756140" cy="2756140"/>
          </a:xfrm>
          <a:prstGeom prst="ellipse">
            <a:avLst/>
          </a:prstGeom>
          <a:noFill/>
          <a:ln w="19050">
            <a:gradFill>
              <a:gsLst>
                <a:gs pos="0">
                  <a:srgbClr val="62FFFF">
                    <a:alpha val="70000"/>
                  </a:srgbClr>
                </a:gs>
                <a:gs pos="68000">
                  <a:srgbClr val="0D69FF">
                    <a:alpha val="30000"/>
                  </a:srgbClr>
                </a:gs>
                <a:gs pos="43000">
                  <a:srgbClr val="0D69FF">
                    <a:alpha val="50000"/>
                  </a:srgbClr>
                </a:gs>
                <a:gs pos="100000">
                  <a:srgbClr val="62FFFF">
                    <a:alpha val="1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6" name="椭圆 85">
            <a:extLst>
              <a:ext uri="{FF2B5EF4-FFF2-40B4-BE49-F238E27FC236}">
                <a16:creationId xmlns:a16="http://schemas.microsoft.com/office/drawing/2014/main" xmlns="" id="{D376C596-D199-43CA-BF48-713F61C7D300}"/>
              </a:ext>
            </a:extLst>
          </p:cNvPr>
          <p:cNvSpPr/>
          <p:nvPr/>
        </p:nvSpPr>
        <p:spPr>
          <a:xfrm rot="4500000">
            <a:off x="3486150" y="1729248"/>
            <a:ext cx="2171700" cy="2171700"/>
          </a:xfrm>
          <a:prstGeom prst="ellipse">
            <a:avLst/>
          </a:prstGeom>
          <a:noFill/>
          <a:ln w="19050">
            <a:gradFill>
              <a:gsLst>
                <a:gs pos="0">
                  <a:srgbClr val="62FFFF">
                    <a:alpha val="70000"/>
                  </a:srgbClr>
                </a:gs>
                <a:gs pos="68000">
                  <a:srgbClr val="0D69FF">
                    <a:alpha val="30000"/>
                  </a:srgbClr>
                </a:gs>
                <a:gs pos="43000">
                  <a:srgbClr val="0D69FF">
                    <a:alpha val="50000"/>
                  </a:srgbClr>
                </a:gs>
                <a:gs pos="100000">
                  <a:srgbClr val="62FFFF">
                    <a:alpha val="1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7" name="椭圆 86">
            <a:extLst>
              <a:ext uri="{FF2B5EF4-FFF2-40B4-BE49-F238E27FC236}">
                <a16:creationId xmlns:a16="http://schemas.microsoft.com/office/drawing/2014/main" xmlns="" id="{2C3AE598-B7AA-4FF2-8A5A-5E974815E218}"/>
              </a:ext>
            </a:extLst>
          </p:cNvPr>
          <p:cNvSpPr/>
          <p:nvPr/>
        </p:nvSpPr>
        <p:spPr>
          <a:xfrm rot="7619212">
            <a:off x="3693803" y="1936901"/>
            <a:ext cx="1756396" cy="1756396"/>
          </a:xfrm>
          <a:prstGeom prst="ellipse">
            <a:avLst/>
          </a:prstGeom>
          <a:noFill/>
          <a:ln w="19050">
            <a:gradFill>
              <a:gsLst>
                <a:gs pos="0">
                  <a:srgbClr val="62FFFF">
                    <a:alpha val="70000"/>
                  </a:srgbClr>
                </a:gs>
                <a:gs pos="68000">
                  <a:srgbClr val="0D69FF">
                    <a:alpha val="30000"/>
                  </a:srgbClr>
                </a:gs>
                <a:gs pos="43000">
                  <a:srgbClr val="0D69FF">
                    <a:alpha val="50000"/>
                  </a:srgbClr>
                </a:gs>
                <a:gs pos="100000">
                  <a:srgbClr val="62FFFF">
                    <a:alpha val="1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8" name="椭圆 87">
            <a:extLst>
              <a:ext uri="{FF2B5EF4-FFF2-40B4-BE49-F238E27FC236}">
                <a16:creationId xmlns:a16="http://schemas.microsoft.com/office/drawing/2014/main" xmlns="" id="{EBFB5608-B840-4CDC-8F98-1B2C88B445D7}"/>
              </a:ext>
            </a:extLst>
          </p:cNvPr>
          <p:cNvSpPr/>
          <p:nvPr/>
        </p:nvSpPr>
        <p:spPr>
          <a:xfrm rot="11105025">
            <a:off x="3975993" y="2219091"/>
            <a:ext cx="1192014" cy="1192014"/>
          </a:xfrm>
          <a:prstGeom prst="ellipse">
            <a:avLst/>
          </a:prstGeom>
          <a:noFill/>
          <a:ln w="19050">
            <a:gradFill>
              <a:gsLst>
                <a:gs pos="0">
                  <a:srgbClr val="62FFFF">
                    <a:alpha val="70000"/>
                  </a:srgbClr>
                </a:gs>
                <a:gs pos="68000">
                  <a:srgbClr val="0D69FF">
                    <a:alpha val="30000"/>
                  </a:srgbClr>
                </a:gs>
                <a:gs pos="43000">
                  <a:srgbClr val="0D69FF">
                    <a:alpha val="50000"/>
                  </a:srgbClr>
                </a:gs>
                <a:gs pos="100000">
                  <a:srgbClr val="62FFFF">
                    <a:alpha val="1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89" name="椭圆 88">
            <a:extLst>
              <a:ext uri="{FF2B5EF4-FFF2-40B4-BE49-F238E27FC236}">
                <a16:creationId xmlns:a16="http://schemas.microsoft.com/office/drawing/2014/main" xmlns="" id="{8211D745-94E9-4AA4-88F3-676A03F056DA}"/>
              </a:ext>
            </a:extLst>
          </p:cNvPr>
          <p:cNvSpPr/>
          <p:nvPr/>
        </p:nvSpPr>
        <p:spPr>
          <a:xfrm rot="11105025">
            <a:off x="4209617" y="2452714"/>
            <a:ext cx="724767" cy="724769"/>
          </a:xfrm>
          <a:prstGeom prst="ellipse">
            <a:avLst/>
          </a:prstGeom>
          <a:noFill/>
          <a:ln w="19050">
            <a:gradFill>
              <a:gsLst>
                <a:gs pos="0">
                  <a:srgbClr val="62FFFF">
                    <a:alpha val="70000"/>
                  </a:srgbClr>
                </a:gs>
                <a:gs pos="68000">
                  <a:srgbClr val="0D69FF">
                    <a:alpha val="30000"/>
                  </a:srgbClr>
                </a:gs>
                <a:gs pos="43000">
                  <a:srgbClr val="0D69FF">
                    <a:alpha val="50000"/>
                  </a:srgbClr>
                </a:gs>
                <a:gs pos="100000">
                  <a:srgbClr val="62FFFF">
                    <a:alpha val="10000"/>
                  </a:srgbClr>
                </a:gs>
              </a:gsLst>
              <a:lin ang="5400000" scaled="1"/>
            </a:gra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grpSp>
        <p:nvGrpSpPr>
          <p:cNvPr id="91" name="组合 90">
            <a:extLst>
              <a:ext uri="{FF2B5EF4-FFF2-40B4-BE49-F238E27FC236}">
                <a16:creationId xmlns:a16="http://schemas.microsoft.com/office/drawing/2014/main" xmlns="" id="{EE1ECADA-30C9-41FE-B455-533D933824CE}"/>
              </a:ext>
            </a:extLst>
          </p:cNvPr>
          <p:cNvGrpSpPr/>
          <p:nvPr/>
        </p:nvGrpSpPr>
        <p:grpSpPr>
          <a:xfrm>
            <a:off x="5546443" y="1307186"/>
            <a:ext cx="600227" cy="531685"/>
            <a:chOff x="7395257" y="1742914"/>
            <a:chExt cx="800302" cy="708913"/>
          </a:xfrm>
        </p:grpSpPr>
        <p:cxnSp>
          <p:nvCxnSpPr>
            <p:cNvPr id="92" name="直接连接符 91">
              <a:extLst>
                <a:ext uri="{FF2B5EF4-FFF2-40B4-BE49-F238E27FC236}">
                  <a16:creationId xmlns:a16="http://schemas.microsoft.com/office/drawing/2014/main" xmlns="" id="{30047D62-CBAE-4467-94CB-1AA8A2E73136}"/>
                </a:ext>
              </a:extLst>
            </p:cNvPr>
            <p:cNvCxnSpPr/>
            <p:nvPr/>
          </p:nvCxnSpPr>
          <p:spPr>
            <a:xfrm flipV="1">
              <a:off x="7395257" y="1836040"/>
              <a:ext cx="699294" cy="615787"/>
            </a:xfrm>
            <a:prstGeom prst="line">
              <a:avLst/>
            </a:prstGeom>
            <a:noFill/>
            <a:ln>
              <a:gradFill>
                <a:gsLst>
                  <a:gs pos="9000">
                    <a:schemeClr val="bg1">
                      <a:lumMod val="95000"/>
                      <a:alpha val="10000"/>
                    </a:schemeClr>
                  </a:gs>
                  <a:gs pos="68000">
                    <a:srgbClr val="62FFFF">
                      <a:alpha val="50000"/>
                    </a:srgbClr>
                  </a:gs>
                  <a:gs pos="43000">
                    <a:srgbClr val="62FFFF">
                      <a:alpha val="40000"/>
                    </a:srgb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93" name="组合 92">
              <a:extLst>
                <a:ext uri="{FF2B5EF4-FFF2-40B4-BE49-F238E27FC236}">
                  <a16:creationId xmlns:a16="http://schemas.microsoft.com/office/drawing/2014/main" xmlns="" id="{8B99B444-96F3-4F0D-A137-C1EAA5484644}"/>
                </a:ext>
              </a:extLst>
            </p:cNvPr>
            <p:cNvGrpSpPr/>
            <p:nvPr/>
          </p:nvGrpSpPr>
          <p:grpSpPr>
            <a:xfrm>
              <a:off x="8060899" y="1742914"/>
              <a:ext cx="134660" cy="134660"/>
              <a:chOff x="8049259" y="1478840"/>
              <a:chExt cx="134660" cy="134660"/>
            </a:xfrm>
          </p:grpSpPr>
          <p:sp>
            <p:nvSpPr>
              <p:cNvPr id="94" name="椭圆 93">
                <a:extLst>
                  <a:ext uri="{FF2B5EF4-FFF2-40B4-BE49-F238E27FC236}">
                    <a16:creationId xmlns:a16="http://schemas.microsoft.com/office/drawing/2014/main" xmlns="" id="{BAC165A4-80DD-4DBD-83BA-8CC31E1881A3}"/>
                  </a:ext>
                </a:extLst>
              </p:cNvPr>
              <p:cNvSpPr/>
              <p:nvPr/>
            </p:nvSpPr>
            <p:spPr>
              <a:xfrm rot="11105025">
                <a:off x="8049259" y="1478840"/>
                <a:ext cx="134660" cy="134660"/>
              </a:xfrm>
              <a:prstGeom prst="ellipse">
                <a:avLst/>
              </a:prstGeom>
              <a:gradFill flip="none" rotWithShape="1">
                <a:gsLst>
                  <a:gs pos="0">
                    <a:srgbClr val="62FFFF"/>
                  </a:gs>
                  <a:gs pos="67000">
                    <a:srgbClr val="0D69FF"/>
                  </a:gs>
                  <a:gs pos="43000">
                    <a:srgbClr val="0D69FF"/>
                  </a:gs>
                  <a:gs pos="100000">
                    <a:srgbClr val="62FFFF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95" name="椭圆 94">
                <a:extLst>
                  <a:ext uri="{FF2B5EF4-FFF2-40B4-BE49-F238E27FC236}">
                    <a16:creationId xmlns:a16="http://schemas.microsoft.com/office/drawing/2014/main" xmlns="" id="{29EC9923-5121-485E-AD17-4AC0AFF2A987}"/>
                  </a:ext>
                </a:extLst>
              </p:cNvPr>
              <p:cNvSpPr/>
              <p:nvPr/>
            </p:nvSpPr>
            <p:spPr>
              <a:xfrm rot="11105025">
                <a:off x="8072679" y="1502260"/>
                <a:ext cx="87821" cy="87821"/>
              </a:xfrm>
              <a:prstGeom prst="ellipse">
                <a:avLst/>
              </a:prstGeom>
              <a:solidFill>
                <a:srgbClr val="62FFFF"/>
              </a:soli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</p:grpSp>
      <p:sp>
        <p:nvSpPr>
          <p:cNvPr id="97" name="KSO_Shape">
            <a:extLst>
              <a:ext uri="{FF2B5EF4-FFF2-40B4-BE49-F238E27FC236}">
                <a16:creationId xmlns:a16="http://schemas.microsoft.com/office/drawing/2014/main" xmlns="" id="{3E3A0B72-7557-4FF1-A92A-73B0EE234B2A}"/>
              </a:ext>
            </a:extLst>
          </p:cNvPr>
          <p:cNvSpPr/>
          <p:nvPr/>
        </p:nvSpPr>
        <p:spPr>
          <a:xfrm>
            <a:off x="4424731" y="2667829"/>
            <a:ext cx="294539" cy="294539"/>
          </a:xfrm>
          <a:prstGeom prst="star5">
            <a:avLst>
              <a:gd name="adj" fmla="val 26557"/>
              <a:gd name="hf" fmla="val 105146"/>
              <a:gd name="vf" fmla="val 11055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grpSp>
        <p:nvGrpSpPr>
          <p:cNvPr id="98" name="组合 97">
            <a:extLst>
              <a:ext uri="{FF2B5EF4-FFF2-40B4-BE49-F238E27FC236}">
                <a16:creationId xmlns:a16="http://schemas.microsoft.com/office/drawing/2014/main" xmlns="" id="{EA1A497E-D091-4AFD-A0ED-6F0BCAD1A227}"/>
              </a:ext>
            </a:extLst>
          </p:cNvPr>
          <p:cNvGrpSpPr/>
          <p:nvPr/>
        </p:nvGrpSpPr>
        <p:grpSpPr>
          <a:xfrm flipH="1">
            <a:off x="3073087" y="1636938"/>
            <a:ext cx="600227" cy="531685"/>
            <a:chOff x="7395257" y="1742914"/>
            <a:chExt cx="800302" cy="708913"/>
          </a:xfrm>
        </p:grpSpPr>
        <p:cxnSp>
          <p:nvCxnSpPr>
            <p:cNvPr id="99" name="直接连接符 98">
              <a:extLst>
                <a:ext uri="{FF2B5EF4-FFF2-40B4-BE49-F238E27FC236}">
                  <a16:creationId xmlns:a16="http://schemas.microsoft.com/office/drawing/2014/main" xmlns="" id="{A29F7674-C0C4-4E4F-9728-756EF5050093}"/>
                </a:ext>
              </a:extLst>
            </p:cNvPr>
            <p:cNvCxnSpPr/>
            <p:nvPr/>
          </p:nvCxnSpPr>
          <p:spPr>
            <a:xfrm flipV="1">
              <a:off x="7395257" y="1836040"/>
              <a:ext cx="699294" cy="615787"/>
            </a:xfrm>
            <a:prstGeom prst="line">
              <a:avLst/>
            </a:prstGeom>
            <a:noFill/>
            <a:ln>
              <a:gradFill>
                <a:gsLst>
                  <a:gs pos="9000">
                    <a:schemeClr val="bg1">
                      <a:lumMod val="95000"/>
                      <a:alpha val="10000"/>
                    </a:schemeClr>
                  </a:gs>
                  <a:gs pos="68000">
                    <a:srgbClr val="62FFFF">
                      <a:alpha val="50000"/>
                    </a:srgbClr>
                  </a:gs>
                  <a:gs pos="43000">
                    <a:srgbClr val="62FFFF">
                      <a:alpha val="40000"/>
                    </a:srgbClr>
                  </a:gs>
                  <a:gs pos="100000">
                    <a:schemeClr val="bg1">
                      <a:lumMod val="95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grpSp>
          <p:nvGrpSpPr>
            <p:cNvPr id="100" name="组合 99">
              <a:extLst>
                <a:ext uri="{FF2B5EF4-FFF2-40B4-BE49-F238E27FC236}">
                  <a16:creationId xmlns:a16="http://schemas.microsoft.com/office/drawing/2014/main" xmlns="" id="{B1382841-AEF5-4B37-B523-EDC51D058478}"/>
                </a:ext>
              </a:extLst>
            </p:cNvPr>
            <p:cNvGrpSpPr/>
            <p:nvPr/>
          </p:nvGrpSpPr>
          <p:grpSpPr>
            <a:xfrm>
              <a:off x="8060899" y="1742914"/>
              <a:ext cx="134660" cy="134660"/>
              <a:chOff x="8049259" y="1478840"/>
              <a:chExt cx="134660" cy="134660"/>
            </a:xfrm>
          </p:grpSpPr>
          <p:sp>
            <p:nvSpPr>
              <p:cNvPr id="101" name="椭圆 100">
                <a:extLst>
                  <a:ext uri="{FF2B5EF4-FFF2-40B4-BE49-F238E27FC236}">
                    <a16:creationId xmlns:a16="http://schemas.microsoft.com/office/drawing/2014/main" xmlns="" id="{5B509816-9083-4414-A8B6-EDCD8E197555}"/>
                  </a:ext>
                </a:extLst>
              </p:cNvPr>
              <p:cNvSpPr/>
              <p:nvPr/>
            </p:nvSpPr>
            <p:spPr>
              <a:xfrm rot="11105025">
                <a:off x="8049259" y="1478840"/>
                <a:ext cx="134660" cy="134660"/>
              </a:xfrm>
              <a:prstGeom prst="ellipse">
                <a:avLst/>
              </a:prstGeom>
              <a:gradFill flip="none" rotWithShape="1">
                <a:gsLst>
                  <a:gs pos="0">
                    <a:srgbClr val="62FFFF"/>
                  </a:gs>
                  <a:gs pos="67000">
                    <a:srgbClr val="0D69FF"/>
                  </a:gs>
                  <a:gs pos="43000">
                    <a:srgbClr val="0D69FF"/>
                  </a:gs>
                  <a:gs pos="100000">
                    <a:srgbClr val="62FFFF"/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  <p:sp>
            <p:nvSpPr>
              <p:cNvPr id="102" name="椭圆 101">
                <a:extLst>
                  <a:ext uri="{FF2B5EF4-FFF2-40B4-BE49-F238E27FC236}">
                    <a16:creationId xmlns:a16="http://schemas.microsoft.com/office/drawing/2014/main" xmlns="" id="{2CAED81C-9CC9-443A-AAE3-2797CF345DD8}"/>
                  </a:ext>
                </a:extLst>
              </p:cNvPr>
              <p:cNvSpPr/>
              <p:nvPr/>
            </p:nvSpPr>
            <p:spPr>
              <a:xfrm rot="11105025">
                <a:off x="8072679" y="1502260"/>
                <a:ext cx="87821" cy="87821"/>
              </a:xfrm>
              <a:prstGeom prst="ellipse">
                <a:avLst/>
              </a:prstGeom>
              <a:solidFill>
                <a:srgbClr val="62FFFF"/>
              </a:solidFill>
              <a:ln>
                <a:noFill/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350"/>
              </a:p>
            </p:txBody>
          </p:sp>
        </p:grpSp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45F26848-DD48-4105-AAED-2B5A104A7A72}"/>
              </a:ext>
            </a:extLst>
          </p:cNvPr>
          <p:cNvGrpSpPr/>
          <p:nvPr/>
        </p:nvGrpSpPr>
        <p:grpSpPr>
          <a:xfrm>
            <a:off x="2427966" y="1370858"/>
            <a:ext cx="475317" cy="475317"/>
            <a:chOff x="2179613" y="2803951"/>
            <a:chExt cx="475317" cy="475317"/>
          </a:xfrm>
        </p:grpSpPr>
        <p:sp>
          <p:nvSpPr>
            <p:cNvPr id="90" name="椭圆 89">
              <a:extLst>
                <a:ext uri="{FF2B5EF4-FFF2-40B4-BE49-F238E27FC236}">
                  <a16:creationId xmlns:a16="http://schemas.microsoft.com/office/drawing/2014/main" xmlns="" id="{824D8B43-5061-4C99-9784-ECA58598EF01}"/>
                </a:ext>
              </a:extLst>
            </p:cNvPr>
            <p:cNvSpPr/>
            <p:nvPr/>
          </p:nvSpPr>
          <p:spPr>
            <a:xfrm>
              <a:off x="2179613" y="2803951"/>
              <a:ext cx="475317" cy="475317"/>
            </a:xfrm>
            <a:prstGeom prst="ellipse">
              <a:avLst/>
            </a:prstGeom>
            <a:noFill/>
            <a:ln w="1905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15" name="椭圆 45">
              <a:extLst>
                <a:ext uri="{FF2B5EF4-FFF2-40B4-BE49-F238E27FC236}">
                  <a16:creationId xmlns:a16="http://schemas.microsoft.com/office/drawing/2014/main" xmlns="" id="{DE4966A2-D46A-4286-A639-B5D55F1F055D}"/>
                </a:ext>
              </a:extLst>
            </p:cNvPr>
            <p:cNvSpPr/>
            <p:nvPr/>
          </p:nvSpPr>
          <p:spPr>
            <a:xfrm>
              <a:off x="2314813" y="2913572"/>
              <a:ext cx="216312" cy="258276"/>
            </a:xfrm>
            <a:custGeom>
              <a:avLst/>
              <a:gdLst>
                <a:gd name="connsiteX0" fmla="*/ 206816 w 281869"/>
                <a:gd name="connsiteY0" fmla="*/ 79120 h 336550"/>
                <a:gd name="connsiteX1" fmla="*/ 201524 w 281869"/>
                <a:gd name="connsiteY1" fmla="*/ 85782 h 336550"/>
                <a:gd name="connsiteX2" fmla="*/ 201524 w 281869"/>
                <a:gd name="connsiteY2" fmla="*/ 92444 h 336550"/>
                <a:gd name="connsiteX3" fmla="*/ 205493 w 281869"/>
                <a:gd name="connsiteY3" fmla="*/ 96441 h 336550"/>
                <a:gd name="connsiteX4" fmla="*/ 198878 w 281869"/>
                <a:gd name="connsiteY4" fmla="*/ 133748 h 336550"/>
                <a:gd name="connsiteX5" fmla="*/ 198878 w 281869"/>
                <a:gd name="connsiteY5" fmla="*/ 137745 h 336550"/>
                <a:gd name="connsiteX6" fmla="*/ 206816 w 281869"/>
                <a:gd name="connsiteY6" fmla="*/ 149736 h 336550"/>
                <a:gd name="connsiteX7" fmla="*/ 213430 w 281869"/>
                <a:gd name="connsiteY7" fmla="*/ 149736 h 336550"/>
                <a:gd name="connsiteX8" fmla="*/ 221368 w 281869"/>
                <a:gd name="connsiteY8" fmla="*/ 137745 h 336550"/>
                <a:gd name="connsiteX9" fmla="*/ 221368 w 281869"/>
                <a:gd name="connsiteY9" fmla="*/ 133748 h 336550"/>
                <a:gd name="connsiteX10" fmla="*/ 214753 w 281869"/>
                <a:gd name="connsiteY10" fmla="*/ 96441 h 336550"/>
                <a:gd name="connsiteX11" fmla="*/ 220045 w 281869"/>
                <a:gd name="connsiteY11" fmla="*/ 92444 h 336550"/>
                <a:gd name="connsiteX12" fmla="*/ 220045 w 281869"/>
                <a:gd name="connsiteY12" fmla="*/ 85782 h 336550"/>
                <a:gd name="connsiteX13" fmla="*/ 213430 w 281869"/>
                <a:gd name="connsiteY13" fmla="*/ 79120 h 336550"/>
                <a:gd name="connsiteX14" fmla="*/ 206816 w 281869"/>
                <a:gd name="connsiteY14" fmla="*/ 79120 h 336550"/>
                <a:gd name="connsiteX15" fmla="*/ 68439 w 281869"/>
                <a:gd name="connsiteY15" fmla="*/ 79120 h 336550"/>
                <a:gd name="connsiteX16" fmla="*/ 61824 w 281869"/>
                <a:gd name="connsiteY16" fmla="*/ 85782 h 336550"/>
                <a:gd name="connsiteX17" fmla="*/ 61824 w 281869"/>
                <a:gd name="connsiteY17" fmla="*/ 92444 h 336550"/>
                <a:gd name="connsiteX18" fmla="*/ 67116 w 281869"/>
                <a:gd name="connsiteY18" fmla="*/ 96441 h 336550"/>
                <a:gd name="connsiteX19" fmla="*/ 60501 w 281869"/>
                <a:gd name="connsiteY19" fmla="*/ 133748 h 336550"/>
                <a:gd name="connsiteX20" fmla="*/ 60501 w 281869"/>
                <a:gd name="connsiteY20" fmla="*/ 137745 h 336550"/>
                <a:gd name="connsiteX21" fmla="*/ 68439 w 281869"/>
                <a:gd name="connsiteY21" fmla="*/ 149736 h 336550"/>
                <a:gd name="connsiteX22" fmla="*/ 75053 w 281869"/>
                <a:gd name="connsiteY22" fmla="*/ 149736 h 336550"/>
                <a:gd name="connsiteX23" fmla="*/ 82991 w 281869"/>
                <a:gd name="connsiteY23" fmla="*/ 137745 h 336550"/>
                <a:gd name="connsiteX24" fmla="*/ 82991 w 281869"/>
                <a:gd name="connsiteY24" fmla="*/ 133748 h 336550"/>
                <a:gd name="connsiteX25" fmla="*/ 76376 w 281869"/>
                <a:gd name="connsiteY25" fmla="*/ 96441 h 336550"/>
                <a:gd name="connsiteX26" fmla="*/ 80345 w 281869"/>
                <a:gd name="connsiteY26" fmla="*/ 92444 h 336550"/>
                <a:gd name="connsiteX27" fmla="*/ 80345 w 281869"/>
                <a:gd name="connsiteY27" fmla="*/ 85782 h 336550"/>
                <a:gd name="connsiteX28" fmla="*/ 75053 w 281869"/>
                <a:gd name="connsiteY28" fmla="*/ 79120 h 336550"/>
                <a:gd name="connsiteX29" fmla="*/ 68439 w 281869"/>
                <a:gd name="connsiteY29" fmla="*/ 79120 h 336550"/>
                <a:gd name="connsiteX30" fmla="*/ 21218 w 281869"/>
                <a:gd name="connsiteY30" fmla="*/ 69850 h 336550"/>
                <a:gd name="connsiteX31" fmla="*/ 121201 w 281869"/>
                <a:gd name="connsiteY31" fmla="*/ 69850 h 336550"/>
                <a:gd name="connsiteX32" fmla="*/ 135672 w 281869"/>
                <a:gd name="connsiteY32" fmla="*/ 83053 h 336550"/>
                <a:gd name="connsiteX33" fmla="*/ 140934 w 281869"/>
                <a:gd name="connsiteY33" fmla="*/ 113420 h 336550"/>
                <a:gd name="connsiteX34" fmla="*/ 146197 w 281869"/>
                <a:gd name="connsiteY34" fmla="*/ 83053 h 336550"/>
                <a:gd name="connsiteX35" fmla="*/ 160668 w 281869"/>
                <a:gd name="connsiteY35" fmla="*/ 69850 h 336550"/>
                <a:gd name="connsiteX36" fmla="*/ 260651 w 281869"/>
                <a:gd name="connsiteY36" fmla="*/ 69850 h 336550"/>
                <a:gd name="connsiteX37" fmla="*/ 275123 w 281869"/>
                <a:gd name="connsiteY37" fmla="*/ 83053 h 336550"/>
                <a:gd name="connsiteX38" fmla="*/ 281700 w 281869"/>
                <a:gd name="connsiteY38" fmla="*/ 196599 h 336550"/>
                <a:gd name="connsiteX39" fmla="*/ 269860 w 281869"/>
                <a:gd name="connsiteY39" fmla="*/ 211122 h 336550"/>
                <a:gd name="connsiteX40" fmla="*/ 254073 w 281869"/>
                <a:gd name="connsiteY40" fmla="*/ 199239 h 336550"/>
                <a:gd name="connsiteX41" fmla="*/ 250127 w 281869"/>
                <a:gd name="connsiteY41" fmla="*/ 125303 h 336550"/>
                <a:gd name="connsiteX42" fmla="*/ 248811 w 281869"/>
                <a:gd name="connsiteY42" fmla="*/ 319386 h 336550"/>
                <a:gd name="connsiteX43" fmla="*/ 231709 w 281869"/>
                <a:gd name="connsiteY43" fmla="*/ 336550 h 336550"/>
                <a:gd name="connsiteX44" fmla="*/ 215922 w 281869"/>
                <a:gd name="connsiteY44" fmla="*/ 319386 h 336550"/>
                <a:gd name="connsiteX45" fmla="*/ 215922 w 281869"/>
                <a:gd name="connsiteY45" fmla="*/ 213762 h 336550"/>
                <a:gd name="connsiteX46" fmla="*/ 210660 w 281869"/>
                <a:gd name="connsiteY46" fmla="*/ 208481 h 336550"/>
                <a:gd name="connsiteX47" fmla="*/ 204082 w 281869"/>
                <a:gd name="connsiteY47" fmla="*/ 213762 h 336550"/>
                <a:gd name="connsiteX48" fmla="*/ 204082 w 281869"/>
                <a:gd name="connsiteY48" fmla="*/ 319386 h 336550"/>
                <a:gd name="connsiteX49" fmla="*/ 186979 w 281869"/>
                <a:gd name="connsiteY49" fmla="*/ 336550 h 336550"/>
                <a:gd name="connsiteX50" fmla="*/ 171193 w 281869"/>
                <a:gd name="connsiteY50" fmla="*/ 319386 h 336550"/>
                <a:gd name="connsiteX51" fmla="*/ 171193 w 281869"/>
                <a:gd name="connsiteY51" fmla="*/ 121342 h 336550"/>
                <a:gd name="connsiteX52" fmla="*/ 155406 w 281869"/>
                <a:gd name="connsiteY52" fmla="*/ 199239 h 336550"/>
                <a:gd name="connsiteX53" fmla="*/ 140934 w 281869"/>
                <a:gd name="connsiteY53" fmla="*/ 211122 h 336550"/>
                <a:gd name="connsiteX54" fmla="*/ 126463 w 281869"/>
                <a:gd name="connsiteY54" fmla="*/ 199239 h 336550"/>
                <a:gd name="connsiteX55" fmla="*/ 110676 w 281869"/>
                <a:gd name="connsiteY55" fmla="*/ 125303 h 336550"/>
                <a:gd name="connsiteX56" fmla="*/ 110676 w 281869"/>
                <a:gd name="connsiteY56" fmla="*/ 319386 h 336550"/>
                <a:gd name="connsiteX57" fmla="*/ 93574 w 281869"/>
                <a:gd name="connsiteY57" fmla="*/ 336550 h 336550"/>
                <a:gd name="connsiteX58" fmla="*/ 77787 w 281869"/>
                <a:gd name="connsiteY58" fmla="*/ 319386 h 336550"/>
                <a:gd name="connsiteX59" fmla="*/ 77787 w 281869"/>
                <a:gd name="connsiteY59" fmla="*/ 213762 h 336550"/>
                <a:gd name="connsiteX60" fmla="*/ 71209 w 281869"/>
                <a:gd name="connsiteY60" fmla="*/ 208481 h 336550"/>
                <a:gd name="connsiteX61" fmla="*/ 65947 w 281869"/>
                <a:gd name="connsiteY61" fmla="*/ 213762 h 336550"/>
                <a:gd name="connsiteX62" fmla="*/ 65947 w 281869"/>
                <a:gd name="connsiteY62" fmla="*/ 319386 h 336550"/>
                <a:gd name="connsiteX63" fmla="*/ 48845 w 281869"/>
                <a:gd name="connsiteY63" fmla="*/ 336550 h 336550"/>
                <a:gd name="connsiteX64" fmla="*/ 33058 w 281869"/>
                <a:gd name="connsiteY64" fmla="*/ 319386 h 336550"/>
                <a:gd name="connsiteX65" fmla="*/ 33058 w 281869"/>
                <a:gd name="connsiteY65" fmla="*/ 121342 h 336550"/>
                <a:gd name="connsiteX66" fmla="*/ 27796 w 281869"/>
                <a:gd name="connsiteY66" fmla="*/ 199239 h 336550"/>
                <a:gd name="connsiteX67" fmla="*/ 12009 w 281869"/>
                <a:gd name="connsiteY67" fmla="*/ 211122 h 336550"/>
                <a:gd name="connsiteX68" fmla="*/ 169 w 281869"/>
                <a:gd name="connsiteY68" fmla="*/ 196599 h 336550"/>
                <a:gd name="connsiteX69" fmla="*/ 6746 w 281869"/>
                <a:gd name="connsiteY69" fmla="*/ 83053 h 336550"/>
                <a:gd name="connsiteX70" fmla="*/ 21218 w 281869"/>
                <a:gd name="connsiteY70" fmla="*/ 69850 h 336550"/>
                <a:gd name="connsiteX71" fmla="*/ 210785 w 281869"/>
                <a:gd name="connsiteY71" fmla="*/ 0 h 336550"/>
                <a:gd name="connsiteX72" fmla="*/ 241742 w 281869"/>
                <a:gd name="connsiteY72" fmla="*/ 30163 h 336550"/>
                <a:gd name="connsiteX73" fmla="*/ 210785 w 281869"/>
                <a:gd name="connsiteY73" fmla="*/ 60326 h 336550"/>
                <a:gd name="connsiteX74" fmla="*/ 179828 w 281869"/>
                <a:gd name="connsiteY74" fmla="*/ 30163 h 336550"/>
                <a:gd name="connsiteX75" fmla="*/ 210785 w 281869"/>
                <a:gd name="connsiteY75" fmla="*/ 0 h 336550"/>
                <a:gd name="connsiteX76" fmla="*/ 71085 w 281869"/>
                <a:gd name="connsiteY76" fmla="*/ 0 h 336550"/>
                <a:gd name="connsiteX77" fmla="*/ 102042 w 281869"/>
                <a:gd name="connsiteY77" fmla="*/ 30163 h 336550"/>
                <a:gd name="connsiteX78" fmla="*/ 71085 w 281869"/>
                <a:gd name="connsiteY78" fmla="*/ 60326 h 336550"/>
                <a:gd name="connsiteX79" fmla="*/ 40128 w 281869"/>
                <a:gd name="connsiteY79" fmla="*/ 30163 h 336550"/>
                <a:gd name="connsiteX80" fmla="*/ 71085 w 281869"/>
                <a:gd name="connsiteY80" fmla="*/ 0 h 336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</a:cxnLst>
              <a:rect l="l" t="t" r="r" b="b"/>
              <a:pathLst>
                <a:path w="281869" h="336550">
                  <a:moveTo>
                    <a:pt x="206816" y="79120"/>
                  </a:moveTo>
                  <a:cubicBezTo>
                    <a:pt x="206816" y="79120"/>
                    <a:pt x="206816" y="79120"/>
                    <a:pt x="201524" y="85782"/>
                  </a:cubicBezTo>
                  <a:cubicBezTo>
                    <a:pt x="198878" y="88447"/>
                    <a:pt x="198878" y="89779"/>
                    <a:pt x="201524" y="92444"/>
                  </a:cubicBezTo>
                  <a:cubicBezTo>
                    <a:pt x="201524" y="92444"/>
                    <a:pt x="201524" y="92444"/>
                    <a:pt x="205493" y="96441"/>
                  </a:cubicBezTo>
                  <a:cubicBezTo>
                    <a:pt x="205493" y="96441"/>
                    <a:pt x="205493" y="96441"/>
                    <a:pt x="198878" y="133748"/>
                  </a:cubicBezTo>
                  <a:cubicBezTo>
                    <a:pt x="198878" y="135080"/>
                    <a:pt x="198878" y="136413"/>
                    <a:pt x="198878" y="137745"/>
                  </a:cubicBezTo>
                  <a:cubicBezTo>
                    <a:pt x="198878" y="137745"/>
                    <a:pt x="198878" y="137745"/>
                    <a:pt x="206816" y="149736"/>
                  </a:cubicBezTo>
                  <a:cubicBezTo>
                    <a:pt x="208139" y="152401"/>
                    <a:pt x="212107" y="152401"/>
                    <a:pt x="213430" y="149736"/>
                  </a:cubicBezTo>
                  <a:cubicBezTo>
                    <a:pt x="213430" y="149736"/>
                    <a:pt x="213430" y="149736"/>
                    <a:pt x="221368" y="137745"/>
                  </a:cubicBezTo>
                  <a:cubicBezTo>
                    <a:pt x="222691" y="136413"/>
                    <a:pt x="222691" y="135080"/>
                    <a:pt x="221368" y="133748"/>
                  </a:cubicBezTo>
                  <a:cubicBezTo>
                    <a:pt x="221368" y="133748"/>
                    <a:pt x="221368" y="133748"/>
                    <a:pt x="214753" y="96441"/>
                  </a:cubicBezTo>
                  <a:cubicBezTo>
                    <a:pt x="214753" y="96441"/>
                    <a:pt x="214753" y="96441"/>
                    <a:pt x="220045" y="92444"/>
                  </a:cubicBezTo>
                  <a:cubicBezTo>
                    <a:pt x="221368" y="89779"/>
                    <a:pt x="221368" y="88447"/>
                    <a:pt x="220045" y="85782"/>
                  </a:cubicBezTo>
                  <a:cubicBezTo>
                    <a:pt x="220045" y="85782"/>
                    <a:pt x="220045" y="85782"/>
                    <a:pt x="213430" y="79120"/>
                  </a:cubicBezTo>
                  <a:cubicBezTo>
                    <a:pt x="212107" y="77788"/>
                    <a:pt x="209462" y="77788"/>
                    <a:pt x="206816" y="79120"/>
                  </a:cubicBezTo>
                  <a:close/>
                  <a:moveTo>
                    <a:pt x="68439" y="79120"/>
                  </a:moveTo>
                  <a:cubicBezTo>
                    <a:pt x="68439" y="79120"/>
                    <a:pt x="68439" y="79120"/>
                    <a:pt x="61824" y="85782"/>
                  </a:cubicBezTo>
                  <a:cubicBezTo>
                    <a:pt x="60501" y="88447"/>
                    <a:pt x="60501" y="89779"/>
                    <a:pt x="61824" y="92444"/>
                  </a:cubicBezTo>
                  <a:cubicBezTo>
                    <a:pt x="61824" y="92444"/>
                    <a:pt x="61824" y="92444"/>
                    <a:pt x="67116" y="96441"/>
                  </a:cubicBezTo>
                  <a:cubicBezTo>
                    <a:pt x="67116" y="96441"/>
                    <a:pt x="67116" y="96441"/>
                    <a:pt x="60501" y="133748"/>
                  </a:cubicBezTo>
                  <a:cubicBezTo>
                    <a:pt x="59178" y="135080"/>
                    <a:pt x="59178" y="136413"/>
                    <a:pt x="60501" y="137745"/>
                  </a:cubicBezTo>
                  <a:cubicBezTo>
                    <a:pt x="60501" y="137745"/>
                    <a:pt x="60501" y="137745"/>
                    <a:pt x="68439" y="149736"/>
                  </a:cubicBezTo>
                  <a:cubicBezTo>
                    <a:pt x="69762" y="152401"/>
                    <a:pt x="73730" y="152401"/>
                    <a:pt x="75053" y="149736"/>
                  </a:cubicBezTo>
                  <a:cubicBezTo>
                    <a:pt x="75053" y="149736"/>
                    <a:pt x="75053" y="149736"/>
                    <a:pt x="82991" y="137745"/>
                  </a:cubicBezTo>
                  <a:cubicBezTo>
                    <a:pt x="82991" y="136413"/>
                    <a:pt x="82991" y="135080"/>
                    <a:pt x="82991" y="133748"/>
                  </a:cubicBezTo>
                  <a:cubicBezTo>
                    <a:pt x="82991" y="133748"/>
                    <a:pt x="82991" y="133748"/>
                    <a:pt x="76376" y="96441"/>
                  </a:cubicBezTo>
                  <a:cubicBezTo>
                    <a:pt x="76376" y="96441"/>
                    <a:pt x="76376" y="96441"/>
                    <a:pt x="80345" y="92444"/>
                  </a:cubicBezTo>
                  <a:cubicBezTo>
                    <a:pt x="82991" y="89779"/>
                    <a:pt x="82991" y="88447"/>
                    <a:pt x="80345" y="85782"/>
                  </a:cubicBezTo>
                  <a:cubicBezTo>
                    <a:pt x="80345" y="85782"/>
                    <a:pt x="80345" y="85782"/>
                    <a:pt x="75053" y="79120"/>
                  </a:cubicBezTo>
                  <a:cubicBezTo>
                    <a:pt x="72407" y="77788"/>
                    <a:pt x="69762" y="77788"/>
                    <a:pt x="68439" y="79120"/>
                  </a:cubicBezTo>
                  <a:close/>
                  <a:moveTo>
                    <a:pt x="21218" y="69850"/>
                  </a:moveTo>
                  <a:cubicBezTo>
                    <a:pt x="21218" y="69850"/>
                    <a:pt x="21218" y="69850"/>
                    <a:pt x="121201" y="69850"/>
                  </a:cubicBezTo>
                  <a:cubicBezTo>
                    <a:pt x="129094" y="69850"/>
                    <a:pt x="135672" y="76451"/>
                    <a:pt x="135672" y="83053"/>
                  </a:cubicBezTo>
                  <a:cubicBezTo>
                    <a:pt x="135672" y="83053"/>
                    <a:pt x="135672" y="83053"/>
                    <a:pt x="140934" y="113420"/>
                  </a:cubicBezTo>
                  <a:cubicBezTo>
                    <a:pt x="140934" y="113420"/>
                    <a:pt x="140934" y="113420"/>
                    <a:pt x="146197" y="83053"/>
                  </a:cubicBezTo>
                  <a:cubicBezTo>
                    <a:pt x="146197" y="76451"/>
                    <a:pt x="152775" y="69850"/>
                    <a:pt x="160668" y="69850"/>
                  </a:cubicBezTo>
                  <a:cubicBezTo>
                    <a:pt x="160668" y="69850"/>
                    <a:pt x="160668" y="69850"/>
                    <a:pt x="260651" y="69850"/>
                  </a:cubicBezTo>
                  <a:cubicBezTo>
                    <a:pt x="267229" y="69850"/>
                    <a:pt x="273807" y="76451"/>
                    <a:pt x="275123" y="83053"/>
                  </a:cubicBezTo>
                  <a:cubicBezTo>
                    <a:pt x="275123" y="83053"/>
                    <a:pt x="275123" y="83053"/>
                    <a:pt x="281700" y="196599"/>
                  </a:cubicBezTo>
                  <a:cubicBezTo>
                    <a:pt x="283016" y="204520"/>
                    <a:pt x="276438" y="211122"/>
                    <a:pt x="269860" y="211122"/>
                  </a:cubicBezTo>
                  <a:cubicBezTo>
                    <a:pt x="261967" y="212442"/>
                    <a:pt x="255389" y="205841"/>
                    <a:pt x="254073" y="199239"/>
                  </a:cubicBezTo>
                  <a:cubicBezTo>
                    <a:pt x="254073" y="199239"/>
                    <a:pt x="254073" y="199239"/>
                    <a:pt x="250127" y="125303"/>
                  </a:cubicBezTo>
                  <a:cubicBezTo>
                    <a:pt x="250127" y="125303"/>
                    <a:pt x="250127" y="125303"/>
                    <a:pt x="248811" y="319386"/>
                  </a:cubicBezTo>
                  <a:cubicBezTo>
                    <a:pt x="248811" y="329949"/>
                    <a:pt x="240918" y="336550"/>
                    <a:pt x="231709" y="336550"/>
                  </a:cubicBezTo>
                  <a:cubicBezTo>
                    <a:pt x="222500" y="336550"/>
                    <a:pt x="215922" y="328628"/>
                    <a:pt x="215922" y="319386"/>
                  </a:cubicBezTo>
                  <a:cubicBezTo>
                    <a:pt x="215922" y="319386"/>
                    <a:pt x="215922" y="319386"/>
                    <a:pt x="215922" y="213762"/>
                  </a:cubicBezTo>
                  <a:cubicBezTo>
                    <a:pt x="215922" y="211122"/>
                    <a:pt x="213291" y="208481"/>
                    <a:pt x="210660" y="208481"/>
                  </a:cubicBezTo>
                  <a:cubicBezTo>
                    <a:pt x="206713" y="208481"/>
                    <a:pt x="204082" y="211122"/>
                    <a:pt x="204082" y="213762"/>
                  </a:cubicBezTo>
                  <a:cubicBezTo>
                    <a:pt x="204082" y="213762"/>
                    <a:pt x="204082" y="213762"/>
                    <a:pt x="204082" y="319386"/>
                  </a:cubicBezTo>
                  <a:cubicBezTo>
                    <a:pt x="204082" y="329949"/>
                    <a:pt x="196188" y="336550"/>
                    <a:pt x="186979" y="336550"/>
                  </a:cubicBezTo>
                  <a:cubicBezTo>
                    <a:pt x="177770" y="336550"/>
                    <a:pt x="171193" y="328628"/>
                    <a:pt x="171193" y="319386"/>
                  </a:cubicBezTo>
                  <a:cubicBezTo>
                    <a:pt x="171193" y="319386"/>
                    <a:pt x="171193" y="319386"/>
                    <a:pt x="171193" y="121342"/>
                  </a:cubicBezTo>
                  <a:cubicBezTo>
                    <a:pt x="171193" y="121342"/>
                    <a:pt x="171193" y="121342"/>
                    <a:pt x="155406" y="199239"/>
                  </a:cubicBezTo>
                  <a:cubicBezTo>
                    <a:pt x="154090" y="205841"/>
                    <a:pt x="148828" y="212442"/>
                    <a:pt x="140934" y="211122"/>
                  </a:cubicBezTo>
                  <a:cubicBezTo>
                    <a:pt x="133041" y="212442"/>
                    <a:pt x="127779" y="205841"/>
                    <a:pt x="126463" y="199239"/>
                  </a:cubicBezTo>
                  <a:cubicBezTo>
                    <a:pt x="126463" y="199239"/>
                    <a:pt x="126463" y="199239"/>
                    <a:pt x="110676" y="125303"/>
                  </a:cubicBezTo>
                  <a:cubicBezTo>
                    <a:pt x="110676" y="125303"/>
                    <a:pt x="110676" y="125303"/>
                    <a:pt x="110676" y="319386"/>
                  </a:cubicBezTo>
                  <a:cubicBezTo>
                    <a:pt x="110676" y="329949"/>
                    <a:pt x="102783" y="336550"/>
                    <a:pt x="93574" y="336550"/>
                  </a:cubicBezTo>
                  <a:cubicBezTo>
                    <a:pt x="84365" y="336550"/>
                    <a:pt x="77787" y="328628"/>
                    <a:pt x="77787" y="319386"/>
                  </a:cubicBezTo>
                  <a:cubicBezTo>
                    <a:pt x="77787" y="319386"/>
                    <a:pt x="77787" y="319386"/>
                    <a:pt x="77787" y="213762"/>
                  </a:cubicBezTo>
                  <a:cubicBezTo>
                    <a:pt x="77787" y="211122"/>
                    <a:pt x="75156" y="208481"/>
                    <a:pt x="71209" y="208481"/>
                  </a:cubicBezTo>
                  <a:cubicBezTo>
                    <a:pt x="68578" y="208481"/>
                    <a:pt x="65947" y="211122"/>
                    <a:pt x="65947" y="213762"/>
                  </a:cubicBezTo>
                  <a:cubicBezTo>
                    <a:pt x="65947" y="213762"/>
                    <a:pt x="65947" y="213762"/>
                    <a:pt x="65947" y="319386"/>
                  </a:cubicBezTo>
                  <a:cubicBezTo>
                    <a:pt x="65947" y="329949"/>
                    <a:pt x="58054" y="336550"/>
                    <a:pt x="48845" y="336550"/>
                  </a:cubicBezTo>
                  <a:cubicBezTo>
                    <a:pt x="39636" y="336550"/>
                    <a:pt x="33058" y="328628"/>
                    <a:pt x="33058" y="319386"/>
                  </a:cubicBezTo>
                  <a:cubicBezTo>
                    <a:pt x="33058" y="319386"/>
                    <a:pt x="33058" y="319386"/>
                    <a:pt x="33058" y="121342"/>
                  </a:cubicBezTo>
                  <a:cubicBezTo>
                    <a:pt x="33058" y="121342"/>
                    <a:pt x="33058" y="121342"/>
                    <a:pt x="27796" y="199239"/>
                  </a:cubicBezTo>
                  <a:cubicBezTo>
                    <a:pt x="26480" y="205841"/>
                    <a:pt x="19902" y="212442"/>
                    <a:pt x="12009" y="211122"/>
                  </a:cubicBezTo>
                  <a:cubicBezTo>
                    <a:pt x="5431" y="211122"/>
                    <a:pt x="-1147" y="204520"/>
                    <a:pt x="169" y="196599"/>
                  </a:cubicBezTo>
                  <a:cubicBezTo>
                    <a:pt x="169" y="196599"/>
                    <a:pt x="169" y="196599"/>
                    <a:pt x="6746" y="83053"/>
                  </a:cubicBezTo>
                  <a:cubicBezTo>
                    <a:pt x="8062" y="76451"/>
                    <a:pt x="14640" y="69850"/>
                    <a:pt x="21218" y="69850"/>
                  </a:cubicBezTo>
                  <a:close/>
                  <a:moveTo>
                    <a:pt x="210785" y="0"/>
                  </a:moveTo>
                  <a:cubicBezTo>
                    <a:pt x="227882" y="0"/>
                    <a:pt x="241742" y="13504"/>
                    <a:pt x="241742" y="30163"/>
                  </a:cubicBezTo>
                  <a:cubicBezTo>
                    <a:pt x="241742" y="46822"/>
                    <a:pt x="227882" y="60326"/>
                    <a:pt x="210785" y="60326"/>
                  </a:cubicBezTo>
                  <a:cubicBezTo>
                    <a:pt x="193688" y="60326"/>
                    <a:pt x="179828" y="46822"/>
                    <a:pt x="179828" y="30163"/>
                  </a:cubicBezTo>
                  <a:cubicBezTo>
                    <a:pt x="179828" y="13504"/>
                    <a:pt x="193688" y="0"/>
                    <a:pt x="210785" y="0"/>
                  </a:cubicBezTo>
                  <a:close/>
                  <a:moveTo>
                    <a:pt x="71085" y="0"/>
                  </a:moveTo>
                  <a:cubicBezTo>
                    <a:pt x="88182" y="0"/>
                    <a:pt x="102042" y="13504"/>
                    <a:pt x="102042" y="30163"/>
                  </a:cubicBezTo>
                  <a:cubicBezTo>
                    <a:pt x="102042" y="46822"/>
                    <a:pt x="88182" y="60326"/>
                    <a:pt x="71085" y="60326"/>
                  </a:cubicBezTo>
                  <a:cubicBezTo>
                    <a:pt x="53988" y="60326"/>
                    <a:pt x="40128" y="46822"/>
                    <a:pt x="40128" y="30163"/>
                  </a:cubicBezTo>
                  <a:cubicBezTo>
                    <a:pt x="40128" y="13504"/>
                    <a:pt x="53988" y="0"/>
                    <a:pt x="71085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8F09E61E-540F-4F09-86D6-1BF87C19862B}"/>
              </a:ext>
            </a:extLst>
          </p:cNvPr>
          <p:cNvGrpSpPr/>
          <p:nvPr/>
        </p:nvGrpSpPr>
        <p:grpSpPr>
          <a:xfrm>
            <a:off x="6369832" y="1159098"/>
            <a:ext cx="475317" cy="475317"/>
            <a:chOff x="6450637" y="2777964"/>
            <a:chExt cx="475317" cy="475317"/>
          </a:xfrm>
        </p:grpSpPr>
        <p:sp>
          <p:nvSpPr>
            <p:cNvPr id="96" name="椭圆 95">
              <a:extLst>
                <a:ext uri="{FF2B5EF4-FFF2-40B4-BE49-F238E27FC236}">
                  <a16:creationId xmlns:a16="http://schemas.microsoft.com/office/drawing/2014/main" xmlns="" id="{2C47ED08-55C6-448A-B1BC-F5B2DE1EE76B}"/>
                </a:ext>
              </a:extLst>
            </p:cNvPr>
            <p:cNvSpPr/>
            <p:nvPr/>
          </p:nvSpPr>
          <p:spPr>
            <a:xfrm>
              <a:off x="6450637" y="2777964"/>
              <a:ext cx="475317" cy="475317"/>
            </a:xfrm>
            <a:prstGeom prst="ellipse">
              <a:avLst/>
            </a:prstGeom>
            <a:noFill/>
            <a:ln w="19050">
              <a:gradFill>
                <a:gsLst>
                  <a:gs pos="0">
                    <a:srgbClr val="62FFFF"/>
                  </a:gs>
                  <a:gs pos="100000">
                    <a:srgbClr val="0D69FF"/>
                  </a:gs>
                </a:gsLst>
                <a:lin ang="5400000" scaled="1"/>
              </a:gra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50"/>
            </a:p>
          </p:txBody>
        </p:sp>
        <p:sp>
          <p:nvSpPr>
            <p:cNvPr id="116" name="椭圆 46">
              <a:extLst>
                <a:ext uri="{FF2B5EF4-FFF2-40B4-BE49-F238E27FC236}">
                  <a16:creationId xmlns:a16="http://schemas.microsoft.com/office/drawing/2014/main" xmlns="" id="{F5B3F3C6-5D60-4CCF-A96F-3EDFA76B8747}"/>
                </a:ext>
              </a:extLst>
            </p:cNvPr>
            <p:cNvSpPr/>
            <p:nvPr/>
          </p:nvSpPr>
          <p:spPr>
            <a:xfrm>
              <a:off x="6564855" y="2887585"/>
              <a:ext cx="258276" cy="258276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 w="1905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sz="1350"/>
            </a:p>
          </p:txBody>
        </p:sp>
      </p:grpSp>
      <p:sp>
        <p:nvSpPr>
          <p:cNvPr id="35" name="TextBox 38">
            <a:extLst>
              <a:ext uri="{FF2B5EF4-FFF2-40B4-BE49-F238E27FC236}">
                <a16:creationId xmlns:a16="http://schemas.microsoft.com/office/drawing/2014/main" xmlns="" id="{11A12FF7-23AD-4A61-B629-2937C3DC0830}"/>
              </a:ext>
            </a:extLst>
          </p:cNvPr>
          <p:cNvSpPr txBox="1"/>
          <p:nvPr/>
        </p:nvSpPr>
        <p:spPr>
          <a:xfrm>
            <a:off x="1830633" y="2344129"/>
            <a:ext cx="1238178" cy="334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36" name="TextBox 39">
            <a:extLst>
              <a:ext uri="{FF2B5EF4-FFF2-40B4-BE49-F238E27FC236}">
                <a16:creationId xmlns:a16="http://schemas.microsoft.com/office/drawing/2014/main" xmlns="" id="{2E20C154-5681-4E1E-8B3B-922626749FE4}"/>
              </a:ext>
            </a:extLst>
          </p:cNvPr>
          <p:cNvSpPr txBox="1"/>
          <p:nvPr/>
        </p:nvSpPr>
        <p:spPr>
          <a:xfrm>
            <a:off x="1809291" y="1965724"/>
            <a:ext cx="769441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金融交易</a:t>
            </a:r>
          </a:p>
        </p:txBody>
      </p:sp>
      <p:sp>
        <p:nvSpPr>
          <p:cNvPr id="37" name="TextBox 38">
            <a:extLst>
              <a:ext uri="{FF2B5EF4-FFF2-40B4-BE49-F238E27FC236}">
                <a16:creationId xmlns:a16="http://schemas.microsoft.com/office/drawing/2014/main" xmlns="" id="{02F3A397-1C65-44CB-AB2A-38A5F573C205}"/>
              </a:ext>
            </a:extLst>
          </p:cNvPr>
          <p:cNvSpPr txBox="1"/>
          <p:nvPr/>
        </p:nvSpPr>
        <p:spPr>
          <a:xfrm>
            <a:off x="6372291" y="2150229"/>
            <a:ext cx="1301128" cy="334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38" name="TextBox 39">
            <a:extLst>
              <a:ext uri="{FF2B5EF4-FFF2-40B4-BE49-F238E27FC236}">
                <a16:creationId xmlns:a16="http://schemas.microsoft.com/office/drawing/2014/main" xmlns="" id="{7A2BAF33-99A2-4667-8ECB-83665227FD8F}"/>
              </a:ext>
            </a:extLst>
          </p:cNvPr>
          <p:cNvSpPr txBox="1"/>
          <p:nvPr/>
        </p:nvSpPr>
        <p:spPr>
          <a:xfrm>
            <a:off x="6392143" y="1850308"/>
            <a:ext cx="769441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数据精确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B57E6E6A-3E9F-4C56-AC9C-54B4885B2A09}"/>
              </a:ext>
            </a:extLst>
          </p:cNvPr>
          <p:cNvSpPr txBox="1"/>
          <p:nvPr/>
        </p:nvSpPr>
        <p:spPr>
          <a:xfrm>
            <a:off x="6425553" y="3761495"/>
            <a:ext cx="1301128" cy="334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6CB28B4F-161F-47D1-B1A4-289A60064618}"/>
              </a:ext>
            </a:extLst>
          </p:cNvPr>
          <p:cNvSpPr txBox="1"/>
          <p:nvPr/>
        </p:nvSpPr>
        <p:spPr>
          <a:xfrm>
            <a:off x="6445405" y="3461574"/>
            <a:ext cx="769441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创新科技</a:t>
            </a:r>
          </a:p>
        </p:txBody>
      </p:sp>
      <p:sp>
        <p:nvSpPr>
          <p:cNvPr id="41" name="TextBox 38">
            <a:extLst>
              <a:ext uri="{FF2B5EF4-FFF2-40B4-BE49-F238E27FC236}">
                <a16:creationId xmlns:a16="http://schemas.microsoft.com/office/drawing/2014/main" xmlns="" id="{5DA8167A-BA81-41D8-957B-2882E67CA06E}"/>
              </a:ext>
            </a:extLst>
          </p:cNvPr>
          <p:cNvSpPr txBox="1"/>
          <p:nvPr/>
        </p:nvSpPr>
        <p:spPr>
          <a:xfrm>
            <a:off x="1719356" y="3770537"/>
            <a:ext cx="1238178" cy="33432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10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</a:defRPr>
            </a:lvl1pPr>
          </a:lstStyle>
          <a:p>
            <a:pPr algn="l">
              <a:lnSpc>
                <a:spcPts val="1400"/>
              </a:lnSpc>
            </a:pPr>
            <a:r>
              <a:rPr lang="en-US" altLang="zh-CN" sz="600" dirty="0">
                <a:solidFill>
                  <a:srgbClr val="BDD7EE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with buying and selling a product or</a:t>
            </a:r>
            <a:endParaRPr lang="zh-CN" altLang="en-US" sz="600" dirty="0">
              <a:solidFill>
                <a:srgbClr val="BDD7EE"/>
              </a:solidFill>
            </a:endParaRPr>
          </a:p>
        </p:txBody>
      </p:sp>
      <p:sp>
        <p:nvSpPr>
          <p:cNvPr id="42" name="TextBox 39">
            <a:extLst>
              <a:ext uri="{FF2B5EF4-FFF2-40B4-BE49-F238E27FC236}">
                <a16:creationId xmlns:a16="http://schemas.microsoft.com/office/drawing/2014/main" xmlns="" id="{A2EFA8C5-CCD6-490C-8CC7-EEA1836385C5}"/>
              </a:ext>
            </a:extLst>
          </p:cNvPr>
          <p:cNvSpPr txBox="1"/>
          <p:nvPr/>
        </p:nvSpPr>
        <p:spPr>
          <a:xfrm>
            <a:off x="1698014" y="3392132"/>
            <a:ext cx="769441" cy="2308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zh-CN"/>
            </a:defPPr>
            <a:lvl1pPr>
              <a:defRPr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sz="15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安全性能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A860481A-2BC9-4C83-85B8-A5EC9AD47FD8}"/>
              </a:ext>
            </a:extLst>
          </p:cNvPr>
          <p:cNvSpPr/>
          <p:nvPr/>
        </p:nvSpPr>
        <p:spPr>
          <a:xfrm>
            <a:off x="3411078" y="307540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大数据领域</a:t>
            </a:r>
            <a:endParaRPr lang="en-US" altLang="zh-CN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47635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9" presetClass="entr" presetSubtype="0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9" presetClass="entr" presetSubtype="0" decel="10000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9" presetClass="entr" presetSubtype="0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9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400"/>
                            </p:stCondLst>
                            <p:childTnLst>
                              <p:par>
                                <p:cTn id="4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4" dur="2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300"/>
                            </p:stCondLst>
                            <p:childTnLst>
                              <p:par>
                                <p:cTn id="56" presetID="8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57" dur="3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59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9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6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7" dur="200" fill="hold"/>
                                        <p:tgtEl>
                                          <p:spTgt spid="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800"/>
                            </p:stCondLst>
                            <p:childTnLst>
                              <p:par>
                                <p:cTn id="69" presetID="8" presetClass="emph" presetSubtype="0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700000">
                                      <p:cBhvr>
                                        <p:cTn id="70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5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72" dur="1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4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900"/>
                            </p:stCondLst>
                            <p:childTnLst>
                              <p:par>
                                <p:cTn id="8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89" dur="60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0" dur="6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60"/>
                                        <p:tgtEl>
                                          <p:spTgt spid="3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4" dur="60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95" dur="60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60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99" dur="60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0" dur="6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60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60000"/>
                                  </p:iterate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04" dur="60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tx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05" dur="6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60"/>
                                        <p:tgtEl>
                                          <p:spTgt spid="3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 animBg="1"/>
      <p:bldP spid="86" grpId="0" animBg="1"/>
      <p:bldP spid="87" grpId="0" animBg="1"/>
      <p:bldP spid="88" grpId="0" animBg="1"/>
      <p:bldP spid="89" grpId="0" animBg="1"/>
      <p:bldP spid="97" grpId="0" animBg="1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34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C3B2E298-099D-4C4E-BF17-2D65CE9EBE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74098717-EFD2-4517-ACBE-B2188CA96EBC}"/>
              </a:ext>
            </a:extLst>
          </p:cNvPr>
          <p:cNvSpPr/>
          <p:nvPr/>
        </p:nvSpPr>
        <p:spPr>
          <a:xfrm>
            <a:off x="4772671" y="1137792"/>
            <a:ext cx="1900378" cy="2527416"/>
          </a:xfrm>
          <a:prstGeom prst="rect">
            <a:avLst/>
          </a:prstGeom>
          <a:blipFill>
            <a:blip r:embed="rId5"/>
            <a:stretch>
              <a:fillRect l="1485"/>
            </a:stretch>
          </a:blipFill>
          <a:ln>
            <a:noFill/>
          </a:ln>
          <a:effectLst>
            <a:reflection blurRad="6350" stA="34000" endPos="1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D6227885-DCE5-4BEC-978E-8CCB7DD874A2}"/>
              </a:ext>
            </a:extLst>
          </p:cNvPr>
          <p:cNvSpPr/>
          <p:nvPr/>
        </p:nvSpPr>
        <p:spPr>
          <a:xfrm>
            <a:off x="6896234" y="1461642"/>
            <a:ext cx="1767706" cy="2527416"/>
          </a:xfrm>
          <a:prstGeom prst="rect">
            <a:avLst/>
          </a:prstGeom>
          <a:blipFill>
            <a:blip r:embed="rId6"/>
            <a:stretch>
              <a:fillRect l="1484"/>
            </a:stretch>
          </a:blipFill>
          <a:ln>
            <a:noFill/>
          </a:ln>
          <a:effectLst>
            <a:reflection blurRad="6350" stA="34000" endPos="1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FE66EF29-BC23-4524-BDD1-F540AA722492}"/>
              </a:ext>
            </a:extLst>
          </p:cNvPr>
          <p:cNvSpPr/>
          <p:nvPr/>
        </p:nvSpPr>
        <p:spPr>
          <a:xfrm>
            <a:off x="631116" y="2725350"/>
            <a:ext cx="1762432" cy="398827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en-US" altLang="zh-CN" sz="700" dirty="0">
                <a:solidFill>
                  <a:schemeClr val="bg1"/>
                </a:solidFill>
                <a:ea typeface="Roboto" panose="02000000000000000000" pitchFamily="2" charset="0"/>
              </a:rPr>
              <a:t>The generated is therefore always free from repetition, </a:t>
            </a:r>
          </a:p>
        </p:txBody>
      </p:sp>
      <p:sp>
        <p:nvSpPr>
          <p:cNvPr id="24" name="TextBox 53">
            <a:extLst>
              <a:ext uri="{FF2B5EF4-FFF2-40B4-BE49-F238E27FC236}">
                <a16:creationId xmlns:a16="http://schemas.microsoft.com/office/drawing/2014/main" xmlns="" id="{A6994523-BF4E-4AB9-B402-FD4B593D2C5A}"/>
              </a:ext>
            </a:extLst>
          </p:cNvPr>
          <p:cNvSpPr txBox="1"/>
          <p:nvPr/>
        </p:nvSpPr>
        <p:spPr>
          <a:xfrm>
            <a:off x="610877" y="2258490"/>
            <a:ext cx="1208672" cy="584775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600" kern="2000" spc="2000">
                <a:latin typeface="Reckoner" pitchFamily="2" charset="0"/>
                <a:ea typeface="雅坊美工12" pitchFamily="49" charset="-120"/>
              </a:defRPr>
            </a:lvl1pPr>
          </a:lstStyle>
          <a:p>
            <a:r>
              <a:rPr lang="en-US" altLang="zh-CN" sz="3200" spc="0" dirty="0">
                <a:solidFill>
                  <a:schemeClr val="bg1"/>
                </a:solidFill>
                <a:effectLst>
                  <a:glow rad="63500">
                    <a:srgbClr val="79D9FF">
                      <a:alpha val="28000"/>
                    </a:srgbClr>
                  </a:glow>
                </a:effectLst>
                <a:latin typeface="Adobe Gothic Std B" panose="020B0800000000000000" pitchFamily="34" charset="-128"/>
                <a:ea typeface="Adobe Gothic Std B" panose="020B0800000000000000" pitchFamily="34" charset="-128"/>
              </a:rPr>
              <a:t>ME  </a:t>
            </a:r>
            <a:endParaRPr lang="zh-CN" altLang="en-US" sz="3200" spc="0" dirty="0">
              <a:solidFill>
                <a:schemeClr val="bg1"/>
              </a:solidFill>
              <a:effectLst>
                <a:glow rad="63500">
                  <a:srgbClr val="79D9FF">
                    <a:alpha val="28000"/>
                  </a:srgbClr>
                </a:glow>
              </a:effectLst>
              <a:latin typeface="Adobe Gothic Std B" panose="020B0800000000000000" pitchFamily="34" charset="-128"/>
              <a:ea typeface="微软雅黑" panose="020B0503020204020204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46B0E31E-BBF0-4719-9A28-83EA78209EFB}"/>
              </a:ext>
            </a:extLst>
          </p:cNvPr>
          <p:cNvSpPr txBox="1"/>
          <p:nvPr/>
        </p:nvSpPr>
        <p:spPr>
          <a:xfrm>
            <a:off x="585781" y="1822132"/>
            <a:ext cx="1660130" cy="461665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effectLst>
                  <a:glow rad="63500">
                    <a:srgbClr val="79D9FF">
                      <a:alpha val="28000"/>
                    </a:srgbClr>
                  </a:glow>
                </a:effectLst>
                <a:latin typeface="方正尚酷简体" panose="03000509000000000000" pitchFamily="65" charset="-122"/>
                <a:ea typeface="方正尚酷简体" panose="03000509000000000000" pitchFamily="65" charset="-122"/>
              </a:rPr>
              <a:t>产品展示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E810353D-EFD9-46EF-829E-01A86050B504}"/>
              </a:ext>
            </a:extLst>
          </p:cNvPr>
          <p:cNvSpPr/>
          <p:nvPr/>
        </p:nvSpPr>
        <p:spPr>
          <a:xfrm>
            <a:off x="2777339" y="1461642"/>
            <a:ext cx="1674275" cy="2366340"/>
          </a:xfrm>
          <a:prstGeom prst="rect">
            <a:avLst/>
          </a:prstGeom>
          <a:blipFill>
            <a:blip r:embed="rId7"/>
            <a:stretch>
              <a:fillRect l="1485"/>
            </a:stretch>
          </a:blipFill>
          <a:ln>
            <a:noFill/>
          </a:ln>
          <a:effectLst>
            <a:reflection blurRad="6350" stA="34000" endPos="150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DD5C9705-901F-40F7-A862-F302E09E1359}"/>
              </a:ext>
            </a:extLst>
          </p:cNvPr>
          <p:cNvSpPr/>
          <p:nvPr/>
        </p:nvSpPr>
        <p:spPr>
          <a:xfrm>
            <a:off x="2444621" y="1792285"/>
            <a:ext cx="1553906" cy="2196216"/>
          </a:xfrm>
          <a:prstGeom prst="rect">
            <a:avLst/>
          </a:prstGeom>
          <a:noFill/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B789F382-C4D6-4C25-94C5-966EEC8DB2B3}"/>
              </a:ext>
            </a:extLst>
          </p:cNvPr>
          <p:cNvSpPr/>
          <p:nvPr/>
        </p:nvSpPr>
        <p:spPr>
          <a:xfrm>
            <a:off x="5230736" y="887658"/>
            <a:ext cx="1553906" cy="2196216"/>
          </a:xfrm>
          <a:prstGeom prst="rect">
            <a:avLst/>
          </a:prstGeom>
          <a:noFill/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102BFFFD-88FA-411A-8EA7-1559CA02D38E}"/>
              </a:ext>
            </a:extLst>
          </p:cNvPr>
          <p:cNvSpPr/>
          <p:nvPr/>
        </p:nvSpPr>
        <p:spPr>
          <a:xfrm>
            <a:off x="7349321" y="1745157"/>
            <a:ext cx="1553906" cy="2196216"/>
          </a:xfrm>
          <a:prstGeom prst="rect">
            <a:avLst/>
          </a:prstGeom>
          <a:noFill/>
          <a:ln w="19050"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/>
            <a:endParaRPr lang="zh-CN" altLang="en-US" sz="1350">
              <a:solidFill>
                <a:prstClr val="white"/>
              </a:solidFill>
              <a:latin typeface="Mobitale Versalete"/>
              <a:ea typeface="微软雅黑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169625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7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8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1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2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5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16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19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20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23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24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 p14:presetBounceEnd="2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8000">
                                          <p:cBhvr additive="base">
                                            <p:cTn id="27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8000">
                                          <p:cBhvr additive="base">
                                            <p:cTn id="28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10" presetClass="entr" presetSubtype="0" repeatCount="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tton2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4" presetID="10" presetClass="entr" presetSubtype="0" repeatCount="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tton2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8" presetID="10" presetClass="entr" presetSubtype="0" repeatCount="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3" name="button2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2" grpId="0" animBg="1"/>
          <p:bldP spid="23" grpId="0"/>
          <p:bldP spid="24" grpId="0"/>
          <p:bldP spid="25" grpId="0"/>
          <p:bldP spid="19" grpId="0" animBg="1"/>
          <p:bldP spid="26" grpId="0" animBg="1"/>
          <p:bldP spid="28" grpId="0" animBg="1"/>
          <p:bldP spid="29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2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2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2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2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2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2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10" presetClass="entr" presetSubtype="0" repeatCount="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0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button2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4" presetID="10" presetClass="entr" presetSubtype="0" repeatCount="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2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4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button2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800"/>
                                </p:stCondLst>
                                <p:childTnLst>
                                  <p:par>
                                    <p:cTn id="38" presetID="10" presetClass="entr" presetSubtype="0" repeatCount="2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38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8" name="button24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0" grpId="0" animBg="1"/>
          <p:bldP spid="22" grpId="0" animBg="1"/>
          <p:bldP spid="23" grpId="0"/>
          <p:bldP spid="24" grpId="0"/>
          <p:bldP spid="25" grpId="0"/>
          <p:bldP spid="19" grpId="0" animBg="1"/>
          <p:bldP spid="26" grpId="0" animBg="1"/>
          <p:bldP spid="28" grpId="0" animBg="1"/>
          <p:bldP spid="29" grpId="0" animBg="1"/>
        </p:bldLst>
      </p:timing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2" name="组合 71">
            <a:extLst>
              <a:ext uri="{FF2B5EF4-FFF2-40B4-BE49-F238E27FC236}">
                <a16:creationId xmlns:a16="http://schemas.microsoft.com/office/drawing/2014/main" xmlns="" id="{2910DEE8-C256-46DF-B27D-ED53C0D6201E}"/>
              </a:ext>
            </a:extLst>
          </p:cNvPr>
          <p:cNvGrpSpPr/>
          <p:nvPr/>
        </p:nvGrpSpPr>
        <p:grpSpPr>
          <a:xfrm>
            <a:off x="1343043" y="1243456"/>
            <a:ext cx="7035424" cy="2656587"/>
            <a:chOff x="744786" y="2497347"/>
            <a:chExt cx="6415139" cy="3483344"/>
          </a:xfrm>
        </p:grpSpPr>
        <p:graphicFrame>
          <p:nvGraphicFramePr>
            <p:cNvPr id="73" name="图表 72">
              <a:extLst>
                <a:ext uri="{FF2B5EF4-FFF2-40B4-BE49-F238E27FC236}">
                  <a16:creationId xmlns:a16="http://schemas.microsoft.com/office/drawing/2014/main" xmlns="" id="{77353138-1A5E-4370-BF7E-C32193DF51FB}"/>
                </a:ext>
              </a:extLst>
            </p:cNvPr>
            <p:cNvGraphicFramePr/>
            <p:nvPr>
              <p:extLst/>
            </p:nvPr>
          </p:nvGraphicFramePr>
          <p:xfrm>
            <a:off x="744786" y="2497347"/>
            <a:ext cx="6415139" cy="323613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74" name="矩形 73">
              <a:extLst>
                <a:ext uri="{FF2B5EF4-FFF2-40B4-BE49-F238E27FC236}">
                  <a16:creationId xmlns:a16="http://schemas.microsoft.com/office/drawing/2014/main" xmlns="" id="{49FD2F7D-D980-434D-8222-C479164A3D55}"/>
                </a:ext>
              </a:extLst>
            </p:cNvPr>
            <p:cNvSpPr/>
            <p:nvPr/>
          </p:nvSpPr>
          <p:spPr>
            <a:xfrm>
              <a:off x="1131386" y="5647754"/>
              <a:ext cx="714088" cy="332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2011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5" name="矩形 74">
              <a:extLst>
                <a:ext uri="{FF2B5EF4-FFF2-40B4-BE49-F238E27FC236}">
                  <a16:creationId xmlns:a16="http://schemas.microsoft.com/office/drawing/2014/main" xmlns="" id="{CA175176-5EC0-4048-98C2-4BBE5968A433}"/>
                </a:ext>
              </a:extLst>
            </p:cNvPr>
            <p:cNvSpPr/>
            <p:nvPr/>
          </p:nvSpPr>
          <p:spPr>
            <a:xfrm>
              <a:off x="2136010" y="5647754"/>
              <a:ext cx="714088" cy="332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2012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6" name="矩形 75">
              <a:extLst>
                <a:ext uri="{FF2B5EF4-FFF2-40B4-BE49-F238E27FC236}">
                  <a16:creationId xmlns:a16="http://schemas.microsoft.com/office/drawing/2014/main" xmlns="" id="{CB9E16A8-F194-4934-962D-BDA437F94EF1}"/>
                </a:ext>
              </a:extLst>
            </p:cNvPr>
            <p:cNvSpPr/>
            <p:nvPr/>
          </p:nvSpPr>
          <p:spPr>
            <a:xfrm>
              <a:off x="3131201" y="5647754"/>
              <a:ext cx="714088" cy="332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2013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7" name="矩形 76">
              <a:extLst>
                <a:ext uri="{FF2B5EF4-FFF2-40B4-BE49-F238E27FC236}">
                  <a16:creationId xmlns:a16="http://schemas.microsoft.com/office/drawing/2014/main" xmlns="" id="{03C9EDEE-81CE-4E8A-B386-FCC84EF13975}"/>
                </a:ext>
              </a:extLst>
            </p:cNvPr>
            <p:cNvSpPr/>
            <p:nvPr/>
          </p:nvSpPr>
          <p:spPr>
            <a:xfrm>
              <a:off x="4163337" y="5647754"/>
              <a:ext cx="714088" cy="332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2014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8" name="矩形 77">
              <a:extLst>
                <a:ext uri="{FF2B5EF4-FFF2-40B4-BE49-F238E27FC236}">
                  <a16:creationId xmlns:a16="http://schemas.microsoft.com/office/drawing/2014/main" xmlns="" id="{BD1CFE07-34A3-4210-B9D6-4F4FAFA9DD83}"/>
                </a:ext>
              </a:extLst>
            </p:cNvPr>
            <p:cNvSpPr/>
            <p:nvPr/>
          </p:nvSpPr>
          <p:spPr>
            <a:xfrm>
              <a:off x="5195472" y="5647754"/>
              <a:ext cx="714088" cy="332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2015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79" name="矩形 78">
              <a:extLst>
                <a:ext uri="{FF2B5EF4-FFF2-40B4-BE49-F238E27FC236}">
                  <a16:creationId xmlns:a16="http://schemas.microsoft.com/office/drawing/2014/main" xmlns="" id="{4BEA517A-F7FD-493A-AF1A-92AF6E5285EA}"/>
                </a:ext>
              </a:extLst>
            </p:cNvPr>
            <p:cNvSpPr/>
            <p:nvPr/>
          </p:nvSpPr>
          <p:spPr>
            <a:xfrm>
              <a:off x="6190664" y="5647754"/>
              <a:ext cx="714088" cy="33293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050" dirty="0">
                  <a:solidFill>
                    <a:schemeClr val="bg1"/>
                  </a:solidFill>
                  <a:latin typeface="Agency FB" panose="020B0503020202020204" pitchFamily="34" charset="0"/>
                </a:rPr>
                <a:t>2016</a:t>
              </a:r>
              <a:endParaRPr lang="zh-CN" altLang="en-US" sz="12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363DE296-849B-4890-81C4-4B440CAA975D}"/>
              </a:ext>
            </a:extLst>
          </p:cNvPr>
          <p:cNvSpPr/>
          <p:nvPr/>
        </p:nvSpPr>
        <p:spPr>
          <a:xfrm>
            <a:off x="3411078" y="307540"/>
            <a:ext cx="2594488" cy="432199"/>
          </a:xfrm>
          <a:prstGeom prst="rect">
            <a:avLst/>
          </a:pr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gradFill>
              <a:gsLst>
                <a:gs pos="77000">
                  <a:srgbClr val="6ED5FF">
                    <a:alpha val="10000"/>
                  </a:srgbClr>
                </a:gs>
                <a:gs pos="10000">
                  <a:srgbClr val="6ED5FF"/>
                </a:gs>
                <a:gs pos="0">
                  <a:srgbClr val="9BE2FF"/>
                </a:gs>
                <a:gs pos="25000">
                  <a:srgbClr val="6ED5FF">
                    <a:alpha val="10000"/>
                  </a:srgbClr>
                </a:gs>
                <a:gs pos="88000">
                  <a:srgbClr val="6ED5FF">
                    <a:alpha val="60000"/>
                  </a:srgbClr>
                </a:gs>
              </a:gsLst>
              <a:lin ang="189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rIns="180000" rtlCol="0" anchor="ctr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分布式数据挖掘</a:t>
            </a:r>
            <a:endParaRPr lang="en-US" altLang="zh-CN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9810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ransmiss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>
            <a:extLst>
              <a:ext uri="{FF2B5EF4-FFF2-40B4-BE49-F238E27FC236}">
                <a16:creationId xmlns:a16="http://schemas.microsoft.com/office/drawing/2014/main" xmlns="" id="{C3B2E298-099D-4C4E-BF17-2D65CE9EBE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Freeform 30">
            <a:extLst>
              <a:ext uri="{FF2B5EF4-FFF2-40B4-BE49-F238E27FC236}">
                <a16:creationId xmlns:a16="http://schemas.microsoft.com/office/drawing/2014/main" xmlns="" id="{C6FBFA78-9B40-4E33-8C56-B9000E2E5B91}"/>
              </a:ext>
            </a:extLst>
          </p:cNvPr>
          <p:cNvSpPr>
            <a:spLocks noEditPoints="1"/>
          </p:cNvSpPr>
          <p:nvPr/>
        </p:nvSpPr>
        <p:spPr bwMode="auto">
          <a:xfrm>
            <a:off x="5928028" y="1698471"/>
            <a:ext cx="1743365" cy="1746557"/>
          </a:xfrm>
          <a:custGeom>
            <a:avLst/>
            <a:gdLst>
              <a:gd name="T0" fmla="*/ 0 w 2309"/>
              <a:gd name="T1" fmla="*/ 1061 h 2314"/>
              <a:gd name="T2" fmla="*/ 1153 w 2309"/>
              <a:gd name="T3" fmla="*/ 0 h 2314"/>
              <a:gd name="T4" fmla="*/ 2309 w 2309"/>
              <a:gd name="T5" fmla="*/ 1157 h 2314"/>
              <a:gd name="T6" fmla="*/ 1896 w 2309"/>
              <a:gd name="T7" fmla="*/ 1157 h 2314"/>
              <a:gd name="T8" fmla="*/ 1153 w 2309"/>
              <a:gd name="T9" fmla="*/ 414 h 2314"/>
              <a:gd name="T10" fmla="*/ 414 w 2309"/>
              <a:gd name="T11" fmla="*/ 1072 h 2314"/>
              <a:gd name="T12" fmla="*/ 202 w 2309"/>
              <a:gd name="T13" fmla="*/ 859 h 2314"/>
              <a:gd name="T14" fmla="*/ 0 w 2309"/>
              <a:gd name="T15" fmla="*/ 1061 h 2314"/>
              <a:gd name="T16" fmla="*/ 1153 w 2309"/>
              <a:gd name="T17" fmla="*/ 1900 h 2314"/>
              <a:gd name="T18" fmla="*/ 409 w 2309"/>
              <a:gd name="T19" fmla="*/ 1157 h 2314"/>
              <a:gd name="T20" fmla="*/ 409 w 2309"/>
              <a:gd name="T21" fmla="*/ 1157 h 2314"/>
              <a:gd name="T22" fmla="*/ 203 w 2309"/>
              <a:gd name="T23" fmla="*/ 1817 h 2314"/>
              <a:gd name="T24" fmla="*/ 1153 w 2309"/>
              <a:gd name="T25" fmla="*/ 2314 h 2314"/>
              <a:gd name="T26" fmla="*/ 2309 w 2309"/>
              <a:gd name="T27" fmla="*/ 1157 h 2314"/>
              <a:gd name="T28" fmla="*/ 1896 w 2309"/>
              <a:gd name="T29" fmla="*/ 1157 h 2314"/>
              <a:gd name="T30" fmla="*/ 1153 w 2309"/>
              <a:gd name="T31" fmla="*/ 1900 h 2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2309" h="2314">
                <a:moveTo>
                  <a:pt x="0" y="1061"/>
                </a:moveTo>
                <a:cubicBezTo>
                  <a:pt x="48" y="467"/>
                  <a:pt x="546" y="0"/>
                  <a:pt x="1153" y="0"/>
                </a:cubicBezTo>
                <a:cubicBezTo>
                  <a:pt x="1791" y="0"/>
                  <a:pt x="2309" y="518"/>
                  <a:pt x="2309" y="1157"/>
                </a:cubicBezTo>
                <a:cubicBezTo>
                  <a:pt x="1896" y="1157"/>
                  <a:pt x="1896" y="1157"/>
                  <a:pt x="1896" y="1157"/>
                </a:cubicBezTo>
                <a:cubicBezTo>
                  <a:pt x="1896" y="746"/>
                  <a:pt x="1563" y="414"/>
                  <a:pt x="1153" y="414"/>
                </a:cubicBezTo>
                <a:cubicBezTo>
                  <a:pt x="771" y="414"/>
                  <a:pt x="457" y="701"/>
                  <a:pt x="414" y="1072"/>
                </a:cubicBezTo>
                <a:cubicBezTo>
                  <a:pt x="202" y="859"/>
                  <a:pt x="202" y="859"/>
                  <a:pt x="202" y="859"/>
                </a:cubicBezTo>
                <a:lnTo>
                  <a:pt x="0" y="1061"/>
                </a:lnTo>
                <a:close/>
                <a:moveTo>
                  <a:pt x="1153" y="1900"/>
                </a:moveTo>
                <a:cubicBezTo>
                  <a:pt x="742" y="1900"/>
                  <a:pt x="409" y="1567"/>
                  <a:pt x="409" y="1157"/>
                </a:cubicBezTo>
                <a:cubicBezTo>
                  <a:pt x="409" y="1157"/>
                  <a:pt x="409" y="1157"/>
                  <a:pt x="409" y="1157"/>
                </a:cubicBezTo>
                <a:cubicBezTo>
                  <a:pt x="409" y="1402"/>
                  <a:pt x="333" y="1630"/>
                  <a:pt x="203" y="1817"/>
                </a:cubicBezTo>
                <a:cubicBezTo>
                  <a:pt x="412" y="2117"/>
                  <a:pt x="759" y="2314"/>
                  <a:pt x="1153" y="2314"/>
                </a:cubicBezTo>
                <a:cubicBezTo>
                  <a:pt x="1791" y="2314"/>
                  <a:pt x="2309" y="1796"/>
                  <a:pt x="2309" y="1157"/>
                </a:cubicBezTo>
                <a:cubicBezTo>
                  <a:pt x="1896" y="1157"/>
                  <a:pt x="1896" y="1157"/>
                  <a:pt x="1896" y="1157"/>
                </a:cubicBezTo>
                <a:cubicBezTo>
                  <a:pt x="1896" y="1567"/>
                  <a:pt x="1563" y="1900"/>
                  <a:pt x="1153" y="1900"/>
                </a:cubicBez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xmlns="" id="{B59B8DD7-BB72-4F67-809A-2E6031044ACF}"/>
              </a:ext>
            </a:extLst>
          </p:cNvPr>
          <p:cNvSpPr>
            <a:spLocks/>
          </p:cNvSpPr>
          <p:nvPr/>
        </p:nvSpPr>
        <p:spPr bwMode="auto">
          <a:xfrm>
            <a:off x="1628820" y="1698471"/>
            <a:ext cx="1814222" cy="1746557"/>
          </a:xfrm>
          <a:custGeom>
            <a:avLst/>
            <a:gdLst>
              <a:gd name="T0" fmla="*/ 2403 w 2403"/>
              <a:gd name="T1" fmla="*/ 1157 h 2314"/>
              <a:gd name="T2" fmla="*/ 2313 w 2403"/>
              <a:gd name="T3" fmla="*/ 1157 h 2314"/>
              <a:gd name="T4" fmla="*/ 1156 w 2403"/>
              <a:gd name="T5" fmla="*/ 2314 h 2314"/>
              <a:gd name="T6" fmla="*/ 0 w 2403"/>
              <a:gd name="T7" fmla="*/ 1157 h 2314"/>
              <a:gd name="T8" fmla="*/ 413 w 2403"/>
              <a:gd name="T9" fmla="*/ 1157 h 2314"/>
              <a:gd name="T10" fmla="*/ 1156 w 2403"/>
              <a:gd name="T11" fmla="*/ 1900 h 2314"/>
              <a:gd name="T12" fmla="*/ 1899 w 2403"/>
              <a:gd name="T13" fmla="*/ 1157 h 2314"/>
              <a:gd name="T14" fmla="*/ 1808 w 2403"/>
              <a:gd name="T15" fmla="*/ 1157 h 2314"/>
              <a:gd name="T16" fmla="*/ 1894 w 2403"/>
              <a:gd name="T17" fmla="*/ 1070 h 2314"/>
              <a:gd name="T18" fmla="*/ 1156 w 2403"/>
              <a:gd name="T19" fmla="*/ 414 h 2314"/>
              <a:gd name="T20" fmla="*/ 413 w 2403"/>
              <a:gd name="T21" fmla="*/ 1157 h 2314"/>
              <a:gd name="T22" fmla="*/ 0 w 2403"/>
              <a:gd name="T23" fmla="*/ 1157 h 2314"/>
              <a:gd name="T24" fmla="*/ 1156 w 2403"/>
              <a:gd name="T25" fmla="*/ 0 h 2314"/>
              <a:gd name="T26" fmla="*/ 2106 w 2403"/>
              <a:gd name="T27" fmla="*/ 497 h 2314"/>
              <a:gd name="T28" fmla="*/ 1903 w 2403"/>
              <a:gd name="T29" fmla="*/ 1061 h 2314"/>
              <a:gd name="T30" fmla="*/ 2106 w 2403"/>
              <a:gd name="T31" fmla="*/ 859 h 2314"/>
              <a:gd name="T32" fmla="*/ 2403 w 2403"/>
              <a:gd name="T33" fmla="*/ 1157 h 2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03" h="2314">
                <a:moveTo>
                  <a:pt x="2403" y="1157"/>
                </a:moveTo>
                <a:cubicBezTo>
                  <a:pt x="2313" y="1157"/>
                  <a:pt x="2313" y="1157"/>
                  <a:pt x="2313" y="1157"/>
                </a:cubicBezTo>
                <a:cubicBezTo>
                  <a:pt x="2313" y="1796"/>
                  <a:pt x="1795" y="2314"/>
                  <a:pt x="1156" y="2314"/>
                </a:cubicBezTo>
                <a:cubicBezTo>
                  <a:pt x="518" y="2314"/>
                  <a:pt x="0" y="1796"/>
                  <a:pt x="0" y="1157"/>
                </a:cubicBezTo>
                <a:cubicBezTo>
                  <a:pt x="413" y="1157"/>
                  <a:pt x="413" y="1157"/>
                  <a:pt x="413" y="1157"/>
                </a:cubicBezTo>
                <a:cubicBezTo>
                  <a:pt x="413" y="1567"/>
                  <a:pt x="746" y="1900"/>
                  <a:pt x="1156" y="1900"/>
                </a:cubicBezTo>
                <a:cubicBezTo>
                  <a:pt x="1567" y="1900"/>
                  <a:pt x="1899" y="1567"/>
                  <a:pt x="1899" y="1157"/>
                </a:cubicBezTo>
                <a:cubicBezTo>
                  <a:pt x="1808" y="1157"/>
                  <a:pt x="1808" y="1157"/>
                  <a:pt x="1808" y="1157"/>
                </a:cubicBezTo>
                <a:cubicBezTo>
                  <a:pt x="1894" y="1070"/>
                  <a:pt x="1894" y="1070"/>
                  <a:pt x="1894" y="1070"/>
                </a:cubicBezTo>
                <a:cubicBezTo>
                  <a:pt x="1852" y="701"/>
                  <a:pt x="1538" y="414"/>
                  <a:pt x="1156" y="414"/>
                </a:cubicBezTo>
                <a:cubicBezTo>
                  <a:pt x="746" y="414"/>
                  <a:pt x="413" y="746"/>
                  <a:pt x="413" y="1157"/>
                </a:cubicBezTo>
                <a:cubicBezTo>
                  <a:pt x="0" y="1157"/>
                  <a:pt x="0" y="1157"/>
                  <a:pt x="0" y="1157"/>
                </a:cubicBezTo>
                <a:cubicBezTo>
                  <a:pt x="0" y="518"/>
                  <a:pt x="518" y="0"/>
                  <a:pt x="1156" y="0"/>
                </a:cubicBezTo>
                <a:cubicBezTo>
                  <a:pt x="1550" y="0"/>
                  <a:pt x="1897" y="197"/>
                  <a:pt x="2106" y="497"/>
                </a:cubicBezTo>
                <a:cubicBezTo>
                  <a:pt x="1993" y="659"/>
                  <a:pt x="1920" y="853"/>
                  <a:pt x="1903" y="1061"/>
                </a:cubicBezTo>
                <a:cubicBezTo>
                  <a:pt x="2106" y="859"/>
                  <a:pt x="2106" y="859"/>
                  <a:pt x="2106" y="859"/>
                </a:cubicBezTo>
                <a:lnTo>
                  <a:pt x="2403" y="1157"/>
                </a:ln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8B22A62D-E972-4ECC-8CD9-67C204EF1EF3}"/>
              </a:ext>
            </a:extLst>
          </p:cNvPr>
          <p:cNvSpPr txBox="1"/>
          <p:nvPr/>
        </p:nvSpPr>
        <p:spPr>
          <a:xfrm>
            <a:off x="2291831" y="2467875"/>
            <a:ext cx="411972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400" kern="200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标 题</a:t>
            </a:r>
          </a:p>
        </p:txBody>
      </p:sp>
      <p:sp>
        <p:nvSpPr>
          <p:cNvPr id="12" name="TextBox 21">
            <a:extLst>
              <a:ext uri="{FF2B5EF4-FFF2-40B4-BE49-F238E27FC236}">
                <a16:creationId xmlns:a16="http://schemas.microsoft.com/office/drawing/2014/main" xmlns="" id="{B04A6EEF-9F2F-4CB5-A65A-9A04D69ADFF9}"/>
              </a:ext>
            </a:extLst>
          </p:cNvPr>
          <p:cNvSpPr txBox="1"/>
          <p:nvPr/>
        </p:nvSpPr>
        <p:spPr>
          <a:xfrm>
            <a:off x="1628820" y="1035748"/>
            <a:ext cx="1821159" cy="5170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7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associated with buying and selling a product or service. It includes advertising, The activities</a:t>
            </a:r>
            <a:endParaRPr lang="zh-CN" altLang="en-US" sz="700" dirty="0">
              <a:solidFill>
                <a:schemeClr val="bg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3F08AAA6-77C5-4516-996B-9538BF2C5BA6}"/>
              </a:ext>
            </a:extLst>
          </p:cNvPr>
          <p:cNvSpPr txBox="1"/>
          <p:nvPr/>
        </p:nvSpPr>
        <p:spPr>
          <a:xfrm>
            <a:off x="3722233" y="2467875"/>
            <a:ext cx="411972" cy="215444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>
              <a:defRPr sz="1400" kern="200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标 题</a:t>
            </a:r>
          </a:p>
        </p:txBody>
      </p:sp>
      <p:sp>
        <p:nvSpPr>
          <p:cNvPr id="14" name="TextBox 21">
            <a:extLst>
              <a:ext uri="{FF2B5EF4-FFF2-40B4-BE49-F238E27FC236}">
                <a16:creationId xmlns:a16="http://schemas.microsoft.com/office/drawing/2014/main" xmlns="" id="{8D04D04F-7D91-4769-B284-1016F63BBEDF}"/>
              </a:ext>
            </a:extLst>
          </p:cNvPr>
          <p:cNvSpPr txBox="1"/>
          <p:nvPr/>
        </p:nvSpPr>
        <p:spPr>
          <a:xfrm>
            <a:off x="3060114" y="3801739"/>
            <a:ext cx="1931635" cy="5170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7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associated with buying and selling a product or service. It includes advertising, The activities</a:t>
            </a:r>
            <a:endParaRPr lang="zh-CN" altLang="en-US" sz="700" dirty="0">
              <a:solidFill>
                <a:schemeClr val="bg1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5424E49B-85F1-47C8-BFD3-C383C25C946A}"/>
              </a:ext>
            </a:extLst>
          </p:cNvPr>
          <p:cNvSpPr txBox="1"/>
          <p:nvPr/>
        </p:nvSpPr>
        <p:spPr>
          <a:xfrm>
            <a:off x="5173896" y="2467875"/>
            <a:ext cx="4119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 题</a:t>
            </a:r>
          </a:p>
        </p:txBody>
      </p:sp>
      <p:sp>
        <p:nvSpPr>
          <p:cNvPr id="16" name="TextBox 21">
            <a:extLst>
              <a:ext uri="{FF2B5EF4-FFF2-40B4-BE49-F238E27FC236}">
                <a16:creationId xmlns:a16="http://schemas.microsoft.com/office/drawing/2014/main" xmlns="" id="{FE5C263E-2A0A-4688-936A-E42F57D85CBA}"/>
              </a:ext>
            </a:extLst>
          </p:cNvPr>
          <p:cNvSpPr txBox="1"/>
          <p:nvPr/>
        </p:nvSpPr>
        <p:spPr>
          <a:xfrm>
            <a:off x="4490517" y="1035748"/>
            <a:ext cx="1981405" cy="5170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7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associated with buying and selling a product or service. It includes advertising, The activities</a:t>
            </a:r>
            <a:endParaRPr lang="zh-CN" altLang="en-US" sz="700" dirty="0">
              <a:solidFill>
                <a:schemeClr val="bg1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962D684C-0701-49D2-98D6-38BBF127E12C}"/>
              </a:ext>
            </a:extLst>
          </p:cNvPr>
          <p:cNvSpPr txBox="1"/>
          <p:nvPr/>
        </p:nvSpPr>
        <p:spPr>
          <a:xfrm>
            <a:off x="6596931" y="2467875"/>
            <a:ext cx="411972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kern="2000" dirty="0">
                <a:solidFill>
                  <a:schemeClr val="bg1"/>
                </a:solidFill>
                <a:effectLst>
                  <a:glow rad="88900">
                    <a:srgbClr val="5291C0">
                      <a:alpha val="38000"/>
                    </a:srgbClr>
                  </a:glo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 题</a:t>
            </a:r>
          </a:p>
        </p:txBody>
      </p:sp>
      <p:sp>
        <p:nvSpPr>
          <p:cNvPr id="18" name="TextBox 21">
            <a:extLst>
              <a:ext uri="{FF2B5EF4-FFF2-40B4-BE49-F238E27FC236}">
                <a16:creationId xmlns:a16="http://schemas.microsoft.com/office/drawing/2014/main" xmlns="" id="{FB17D5FF-5602-4C6A-AB19-E4E28BBFE525}"/>
              </a:ext>
            </a:extLst>
          </p:cNvPr>
          <p:cNvSpPr txBox="1"/>
          <p:nvPr/>
        </p:nvSpPr>
        <p:spPr>
          <a:xfrm>
            <a:off x="5928028" y="3801739"/>
            <a:ext cx="2011134" cy="5170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700" dirty="0">
                <a:solidFill>
                  <a:schemeClr val="bg1"/>
                </a:solidFill>
                <a:latin typeface="Arial Unicode MS" panose="020B0604020202020204" pitchFamily="34" charset="-122"/>
                <a:ea typeface="Arial Unicode MS" panose="020B0604020202020204" pitchFamily="34" charset="-122"/>
                <a:cs typeface="Arial Unicode MS" panose="020B0604020202020204" pitchFamily="34" charset="-122"/>
                <a:sym typeface="Lato"/>
              </a:rPr>
              <a:t>The activities of a company associated with buying and selling a product or service. It includes advertising, The activities</a:t>
            </a:r>
            <a:endParaRPr lang="zh-CN" altLang="en-US" sz="700" dirty="0">
              <a:solidFill>
                <a:schemeClr val="bg1"/>
              </a:solidFill>
            </a:endParaRPr>
          </a:p>
        </p:txBody>
      </p:sp>
      <p:sp>
        <p:nvSpPr>
          <p:cNvPr id="7" name="Freeform 15">
            <a:extLst>
              <a:ext uri="{FF2B5EF4-FFF2-40B4-BE49-F238E27FC236}">
                <a16:creationId xmlns:a16="http://schemas.microsoft.com/office/drawing/2014/main" xmlns="" id="{BD3DBFA4-E795-4DAE-A2BE-1FF6659B0CB7}"/>
              </a:ext>
            </a:extLst>
          </p:cNvPr>
          <p:cNvSpPr>
            <a:spLocks/>
          </p:cNvSpPr>
          <p:nvPr/>
        </p:nvSpPr>
        <p:spPr bwMode="auto">
          <a:xfrm>
            <a:off x="4492691" y="1698471"/>
            <a:ext cx="1814861" cy="1746557"/>
          </a:xfrm>
          <a:custGeom>
            <a:avLst/>
            <a:gdLst>
              <a:gd name="T0" fmla="*/ 2404 w 2404"/>
              <a:gd name="T1" fmla="*/ 1157 h 2314"/>
              <a:gd name="T2" fmla="*/ 2313 w 2404"/>
              <a:gd name="T3" fmla="*/ 1157 h 2314"/>
              <a:gd name="T4" fmla="*/ 1157 w 2404"/>
              <a:gd name="T5" fmla="*/ 2314 h 2314"/>
              <a:gd name="T6" fmla="*/ 0 w 2404"/>
              <a:gd name="T7" fmla="*/ 1157 h 2314"/>
              <a:gd name="T8" fmla="*/ 414 w 2404"/>
              <a:gd name="T9" fmla="*/ 1157 h 2314"/>
              <a:gd name="T10" fmla="*/ 1157 w 2404"/>
              <a:gd name="T11" fmla="*/ 1900 h 2314"/>
              <a:gd name="T12" fmla="*/ 1900 w 2404"/>
              <a:gd name="T13" fmla="*/ 1157 h 2314"/>
              <a:gd name="T14" fmla="*/ 1808 w 2404"/>
              <a:gd name="T15" fmla="*/ 1157 h 2314"/>
              <a:gd name="T16" fmla="*/ 1895 w 2404"/>
              <a:gd name="T17" fmla="*/ 1070 h 2314"/>
              <a:gd name="T18" fmla="*/ 1157 w 2404"/>
              <a:gd name="T19" fmla="*/ 414 h 2314"/>
              <a:gd name="T20" fmla="*/ 414 w 2404"/>
              <a:gd name="T21" fmla="*/ 1157 h 2314"/>
              <a:gd name="T22" fmla="*/ 207 w 2404"/>
              <a:gd name="T23" fmla="*/ 497 h 2314"/>
              <a:gd name="T24" fmla="*/ 1157 w 2404"/>
              <a:gd name="T25" fmla="*/ 0 h 2314"/>
              <a:gd name="T26" fmla="*/ 2107 w 2404"/>
              <a:gd name="T27" fmla="*/ 497 h 2314"/>
              <a:gd name="T28" fmla="*/ 1904 w 2404"/>
              <a:gd name="T29" fmla="*/ 1061 h 2314"/>
              <a:gd name="T30" fmla="*/ 2106 w 2404"/>
              <a:gd name="T31" fmla="*/ 859 h 2314"/>
              <a:gd name="T32" fmla="*/ 2404 w 2404"/>
              <a:gd name="T33" fmla="*/ 1157 h 2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04" h="2314">
                <a:moveTo>
                  <a:pt x="2404" y="1157"/>
                </a:moveTo>
                <a:cubicBezTo>
                  <a:pt x="2313" y="1157"/>
                  <a:pt x="2313" y="1157"/>
                  <a:pt x="2313" y="1157"/>
                </a:cubicBezTo>
                <a:cubicBezTo>
                  <a:pt x="2313" y="1796"/>
                  <a:pt x="1796" y="2314"/>
                  <a:pt x="1157" y="2314"/>
                </a:cubicBezTo>
                <a:cubicBezTo>
                  <a:pt x="518" y="2314"/>
                  <a:pt x="0" y="1796"/>
                  <a:pt x="0" y="1157"/>
                </a:cubicBezTo>
                <a:cubicBezTo>
                  <a:pt x="414" y="1157"/>
                  <a:pt x="414" y="1157"/>
                  <a:pt x="414" y="1157"/>
                </a:cubicBezTo>
                <a:cubicBezTo>
                  <a:pt x="414" y="1567"/>
                  <a:pt x="746" y="1900"/>
                  <a:pt x="1157" y="1900"/>
                </a:cubicBezTo>
                <a:cubicBezTo>
                  <a:pt x="1567" y="1900"/>
                  <a:pt x="1900" y="1567"/>
                  <a:pt x="1900" y="1157"/>
                </a:cubicBezTo>
                <a:cubicBezTo>
                  <a:pt x="1808" y="1157"/>
                  <a:pt x="1808" y="1157"/>
                  <a:pt x="1808" y="1157"/>
                </a:cubicBezTo>
                <a:cubicBezTo>
                  <a:pt x="1895" y="1070"/>
                  <a:pt x="1895" y="1070"/>
                  <a:pt x="1895" y="1070"/>
                </a:cubicBezTo>
                <a:cubicBezTo>
                  <a:pt x="1852" y="701"/>
                  <a:pt x="1538" y="414"/>
                  <a:pt x="1157" y="414"/>
                </a:cubicBezTo>
                <a:cubicBezTo>
                  <a:pt x="746" y="414"/>
                  <a:pt x="414" y="746"/>
                  <a:pt x="414" y="1157"/>
                </a:cubicBezTo>
                <a:cubicBezTo>
                  <a:pt x="414" y="911"/>
                  <a:pt x="337" y="684"/>
                  <a:pt x="207" y="497"/>
                </a:cubicBezTo>
                <a:cubicBezTo>
                  <a:pt x="416" y="197"/>
                  <a:pt x="763" y="0"/>
                  <a:pt x="1157" y="0"/>
                </a:cubicBezTo>
                <a:cubicBezTo>
                  <a:pt x="1550" y="0"/>
                  <a:pt x="1898" y="197"/>
                  <a:pt x="2107" y="497"/>
                </a:cubicBezTo>
                <a:cubicBezTo>
                  <a:pt x="1993" y="659"/>
                  <a:pt x="1921" y="853"/>
                  <a:pt x="1904" y="1061"/>
                </a:cubicBezTo>
                <a:cubicBezTo>
                  <a:pt x="2106" y="859"/>
                  <a:pt x="2106" y="859"/>
                  <a:pt x="2106" y="859"/>
                </a:cubicBezTo>
                <a:lnTo>
                  <a:pt x="2404" y="1157"/>
                </a:ln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  <p:sp>
        <p:nvSpPr>
          <p:cNvPr id="9" name="Freeform 10">
            <a:extLst>
              <a:ext uri="{FF2B5EF4-FFF2-40B4-BE49-F238E27FC236}">
                <a16:creationId xmlns:a16="http://schemas.microsoft.com/office/drawing/2014/main" xmlns="" id="{08B975CF-4716-4AE1-ACE8-8DDE252187E8}"/>
              </a:ext>
            </a:extLst>
          </p:cNvPr>
          <p:cNvSpPr>
            <a:spLocks/>
          </p:cNvSpPr>
          <p:nvPr/>
        </p:nvSpPr>
        <p:spPr bwMode="auto">
          <a:xfrm>
            <a:off x="3060113" y="1698471"/>
            <a:ext cx="1814861" cy="1746557"/>
          </a:xfrm>
          <a:custGeom>
            <a:avLst/>
            <a:gdLst>
              <a:gd name="T0" fmla="*/ 1904 w 2404"/>
              <a:gd name="T1" fmla="*/ 1252 h 2314"/>
              <a:gd name="T2" fmla="*/ 2107 w 2404"/>
              <a:gd name="T3" fmla="*/ 1817 h 2314"/>
              <a:gd name="T4" fmla="*/ 1157 w 2404"/>
              <a:gd name="T5" fmla="*/ 2314 h 2314"/>
              <a:gd name="T6" fmla="*/ 207 w 2404"/>
              <a:gd name="T7" fmla="*/ 1817 h 2314"/>
              <a:gd name="T8" fmla="*/ 414 w 2404"/>
              <a:gd name="T9" fmla="*/ 1157 h 2314"/>
              <a:gd name="T10" fmla="*/ 1157 w 2404"/>
              <a:gd name="T11" fmla="*/ 1900 h 2314"/>
              <a:gd name="T12" fmla="*/ 1895 w 2404"/>
              <a:gd name="T13" fmla="*/ 1243 h 2314"/>
              <a:gd name="T14" fmla="*/ 1809 w 2404"/>
              <a:gd name="T15" fmla="*/ 1157 h 2314"/>
              <a:gd name="T16" fmla="*/ 1900 w 2404"/>
              <a:gd name="T17" fmla="*/ 1157 h 2314"/>
              <a:gd name="T18" fmla="*/ 1157 w 2404"/>
              <a:gd name="T19" fmla="*/ 414 h 2314"/>
              <a:gd name="T20" fmla="*/ 414 w 2404"/>
              <a:gd name="T21" fmla="*/ 1157 h 2314"/>
              <a:gd name="T22" fmla="*/ 0 w 2404"/>
              <a:gd name="T23" fmla="*/ 1157 h 2314"/>
              <a:gd name="T24" fmla="*/ 1157 w 2404"/>
              <a:gd name="T25" fmla="*/ 0 h 2314"/>
              <a:gd name="T26" fmla="*/ 2314 w 2404"/>
              <a:gd name="T27" fmla="*/ 1157 h 2314"/>
              <a:gd name="T28" fmla="*/ 2404 w 2404"/>
              <a:gd name="T29" fmla="*/ 1157 h 2314"/>
              <a:gd name="T30" fmla="*/ 2106 w 2404"/>
              <a:gd name="T31" fmla="*/ 1454 h 2314"/>
              <a:gd name="T32" fmla="*/ 1904 w 2404"/>
              <a:gd name="T33" fmla="*/ 1252 h 2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04" h="2314">
                <a:moveTo>
                  <a:pt x="1904" y="1252"/>
                </a:moveTo>
                <a:cubicBezTo>
                  <a:pt x="1921" y="1461"/>
                  <a:pt x="1994" y="1654"/>
                  <a:pt x="2107" y="1817"/>
                </a:cubicBezTo>
                <a:cubicBezTo>
                  <a:pt x="1898" y="2117"/>
                  <a:pt x="1551" y="2314"/>
                  <a:pt x="1157" y="2314"/>
                </a:cubicBezTo>
                <a:cubicBezTo>
                  <a:pt x="764" y="2314"/>
                  <a:pt x="416" y="2117"/>
                  <a:pt x="207" y="1817"/>
                </a:cubicBezTo>
                <a:cubicBezTo>
                  <a:pt x="338" y="1630"/>
                  <a:pt x="414" y="1402"/>
                  <a:pt x="414" y="1157"/>
                </a:cubicBezTo>
                <a:cubicBezTo>
                  <a:pt x="414" y="1567"/>
                  <a:pt x="747" y="1900"/>
                  <a:pt x="1157" y="1900"/>
                </a:cubicBezTo>
                <a:cubicBezTo>
                  <a:pt x="1538" y="1900"/>
                  <a:pt x="1852" y="1613"/>
                  <a:pt x="1895" y="1243"/>
                </a:cubicBezTo>
                <a:cubicBezTo>
                  <a:pt x="1809" y="1157"/>
                  <a:pt x="1809" y="1157"/>
                  <a:pt x="1809" y="1157"/>
                </a:cubicBezTo>
                <a:cubicBezTo>
                  <a:pt x="1900" y="1157"/>
                  <a:pt x="1900" y="1157"/>
                  <a:pt x="1900" y="1157"/>
                </a:cubicBezTo>
                <a:cubicBezTo>
                  <a:pt x="1900" y="746"/>
                  <a:pt x="1567" y="414"/>
                  <a:pt x="1157" y="414"/>
                </a:cubicBezTo>
                <a:cubicBezTo>
                  <a:pt x="747" y="414"/>
                  <a:pt x="414" y="746"/>
                  <a:pt x="414" y="1157"/>
                </a:cubicBezTo>
                <a:cubicBezTo>
                  <a:pt x="0" y="1157"/>
                  <a:pt x="0" y="1157"/>
                  <a:pt x="0" y="1157"/>
                </a:cubicBezTo>
                <a:cubicBezTo>
                  <a:pt x="0" y="518"/>
                  <a:pt x="518" y="0"/>
                  <a:pt x="1157" y="0"/>
                </a:cubicBezTo>
                <a:cubicBezTo>
                  <a:pt x="1796" y="0"/>
                  <a:pt x="2314" y="518"/>
                  <a:pt x="2314" y="1157"/>
                </a:cubicBezTo>
                <a:cubicBezTo>
                  <a:pt x="2404" y="1157"/>
                  <a:pt x="2404" y="1157"/>
                  <a:pt x="2404" y="1157"/>
                </a:cubicBezTo>
                <a:cubicBezTo>
                  <a:pt x="2106" y="1454"/>
                  <a:pt x="2106" y="1454"/>
                  <a:pt x="2106" y="1454"/>
                </a:cubicBezTo>
                <a:lnTo>
                  <a:pt x="1904" y="1252"/>
                </a:lnTo>
                <a:close/>
              </a:path>
            </a:pathLst>
          </a:custGeom>
          <a:gradFill flip="none" rotWithShape="1">
            <a:gsLst>
              <a:gs pos="76000">
                <a:srgbClr val="6ED5FF">
                  <a:alpha val="5000"/>
                </a:srgbClr>
              </a:gs>
              <a:gs pos="0">
                <a:srgbClr val="6ED5FF">
                  <a:alpha val="30000"/>
                </a:srgbClr>
              </a:gs>
              <a:gs pos="54000">
                <a:srgbClr val="6ED5FF">
                  <a:alpha val="10000"/>
                </a:srgbClr>
              </a:gs>
              <a:gs pos="90000">
                <a:srgbClr val="6ED5FF">
                  <a:alpha val="1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 w="12700">
            <a:gradFill>
              <a:gsLst>
                <a:gs pos="65473">
                  <a:srgbClr val="62FFFF"/>
                </a:gs>
                <a:gs pos="36000">
                  <a:srgbClr val="62FFFF"/>
                </a:gs>
                <a:gs pos="100000">
                  <a:srgbClr val="0D69FF"/>
                </a:gs>
                <a:gs pos="0">
                  <a:srgbClr val="0D69FF"/>
                </a:gs>
              </a:gsLst>
              <a:lin ang="5400000" scaled="0"/>
            </a:gradFill>
          </a:ln>
          <a:effectLst>
            <a:outerShdw blurRad="114300" dir="2100000" algn="tl" rotWithShape="0">
              <a:srgbClr val="6ED5FF">
                <a:alpha val="7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>
              <a:latin typeface="黑体" panose="02010609060101010101" pitchFamily="49" charset="-122"/>
              <a:ea typeface="黑体" panose="02010609060101010101" pitchFamily="49" charset="-122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34932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4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5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9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7" grpId="0" animBg="1"/>
      <p:bldP spid="9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图片 42">
            <a:extLst>
              <a:ext uri="{FF2B5EF4-FFF2-40B4-BE49-F238E27FC236}">
                <a16:creationId xmlns:a16="http://schemas.microsoft.com/office/drawing/2014/main" xmlns="" id="{6A10810E-5A0B-411E-A817-5254D05D7E1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97469421-209E-4269-9B9B-9D98C1F4A9F6}"/>
              </a:ext>
            </a:extLst>
          </p:cNvPr>
          <p:cNvSpPr txBox="1"/>
          <p:nvPr/>
        </p:nvSpPr>
        <p:spPr>
          <a:xfrm>
            <a:off x="2865872" y="1373305"/>
            <a:ext cx="3710952" cy="101566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en-US"/>
            </a:defPPr>
            <a:lvl1pPr>
              <a:defRPr sz="3200">
                <a:gradFill flip="none" rotWithShape="1">
                  <a:gsLst>
                    <a:gs pos="77000">
                      <a:srgbClr val="71728F"/>
                    </a:gs>
                    <a:gs pos="52000">
                      <a:srgbClr val="E8EEF8"/>
                    </a:gs>
                    <a:gs pos="0">
                      <a:schemeClr val="bg1"/>
                    </a:gs>
                    <a:gs pos="100000">
                      <a:srgbClr val="464569"/>
                    </a:gs>
                  </a:gsLst>
                  <a:lin ang="5400000" scaled="1"/>
                  <a:tileRect/>
                </a:gradFill>
                <a:latin typeface="Mobitale Versalete (正文)"/>
              </a:defRPr>
            </a:lvl1pPr>
          </a:lstStyle>
          <a:p>
            <a:r>
              <a:rPr lang="en-US" altLang="zh-CN" sz="6600" dirty="0"/>
              <a:t>THANKS</a:t>
            </a:r>
            <a:endParaRPr lang="zh-CN" altLang="en-US" sz="6600" dirty="0"/>
          </a:p>
        </p:txBody>
      </p:sp>
      <p:pic>
        <p:nvPicPr>
          <p:cNvPr id="46" name="图片 45">
            <a:extLst>
              <a:ext uri="{FF2B5EF4-FFF2-40B4-BE49-F238E27FC236}">
                <a16:creationId xmlns:a16="http://schemas.microsoft.com/office/drawing/2014/main" xmlns="" id="{367997A6-2B63-40D3-85B7-63A8402FACF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8608" y="3680570"/>
            <a:ext cx="7367455" cy="1488453"/>
          </a:xfrm>
          <a:prstGeom prst="rect">
            <a:avLst/>
          </a:prstGeom>
          <a:effectLst>
            <a:glow rad="88900">
              <a:schemeClr val="accent1">
                <a:satMod val="175000"/>
                <a:alpha val="26000"/>
              </a:schemeClr>
            </a:glow>
            <a:softEdge rad="0"/>
          </a:effectLst>
        </p:spPr>
      </p:pic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xmlns="" id="{AA8A7666-586E-4A47-8A8E-7458F07BE278}"/>
              </a:ext>
            </a:extLst>
          </p:cNvPr>
          <p:cNvCxnSpPr/>
          <p:nvPr/>
        </p:nvCxnSpPr>
        <p:spPr>
          <a:xfrm>
            <a:off x="2778248" y="2467927"/>
            <a:ext cx="3886200" cy="0"/>
          </a:xfrm>
          <a:prstGeom prst="line">
            <a:avLst/>
          </a:prstGeom>
          <a:noFill/>
          <a:ln w="12700" cap="flat">
            <a:gradFill>
              <a:gsLst>
                <a:gs pos="0">
                  <a:srgbClr val="9974B4">
                    <a:alpha val="30000"/>
                  </a:srgbClr>
                </a:gs>
                <a:gs pos="36000">
                  <a:srgbClr val="9974B4"/>
                </a:gs>
                <a:gs pos="61000">
                  <a:schemeClr val="accent5">
                    <a:lumMod val="60000"/>
                    <a:lumOff val="40000"/>
                  </a:schemeClr>
                </a:gs>
                <a:gs pos="100000">
                  <a:srgbClr val="9974B4">
                    <a:alpha val="30000"/>
                  </a:srgbClr>
                </a:gs>
              </a:gsLst>
              <a:lin ang="0" scaled="0"/>
            </a:gradFill>
            <a:prstDash val="solid"/>
            <a:miter lim="800000"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xmlns="" id="{DCEB62DF-F210-4DAD-B183-06D460B8D34B}"/>
              </a:ext>
            </a:extLst>
          </p:cNvPr>
          <p:cNvSpPr txBox="1"/>
          <p:nvPr/>
        </p:nvSpPr>
        <p:spPr>
          <a:xfrm>
            <a:off x="3499860" y="2657743"/>
            <a:ext cx="2442976" cy="246221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>
            <a:defPPr>
              <a:defRPr lang="en-US"/>
            </a:defPPr>
            <a:lvl1pPr algn="ctr">
              <a:defRPr sz="3200" b="0">
                <a:gradFill flip="none" rotWithShape="1">
                  <a:gsLst>
                    <a:gs pos="40000">
                      <a:srgbClr val="E8EEF8"/>
                    </a:gs>
                    <a:gs pos="0">
                      <a:schemeClr val="bg1"/>
                    </a:gs>
                    <a:gs pos="98230">
                      <a:srgbClr val="F4F7FC"/>
                    </a:gs>
                    <a:gs pos="59000">
                      <a:srgbClr val="646397"/>
                    </a:gs>
                  </a:gsLst>
                  <a:lin ang="5400000" scaled="0"/>
                  <a:tileRect/>
                </a:gra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600" dirty="0">
                <a:effectLst>
                  <a:glow rad="15240">
                    <a:schemeClr val="bg1">
                      <a:alpha val="77000"/>
                    </a:schemeClr>
                  </a:glow>
                </a:effectLst>
                <a:latin typeface="Mobitale Versalete (正文)"/>
              </a:rPr>
              <a:t>创新  科技   战略   双赢  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957BC8B0-C165-4F46-B1F3-D83584BC1787}"/>
              </a:ext>
            </a:extLst>
          </p:cNvPr>
          <p:cNvCxnSpPr/>
          <p:nvPr/>
        </p:nvCxnSpPr>
        <p:spPr>
          <a:xfrm>
            <a:off x="1560910" y="2868027"/>
            <a:ext cx="0" cy="376238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  <a:alpha val="40000"/>
              </a:schemeClr>
            </a:solidFill>
            <a:headEnd type="none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993A0BEC-923C-43D9-B2B6-543218D24D67}"/>
              </a:ext>
            </a:extLst>
          </p:cNvPr>
          <p:cNvCxnSpPr/>
          <p:nvPr/>
        </p:nvCxnSpPr>
        <p:spPr>
          <a:xfrm flipH="1">
            <a:off x="1125142" y="2808496"/>
            <a:ext cx="383381" cy="0"/>
          </a:xfrm>
          <a:prstGeom prst="line">
            <a:avLst/>
          </a:prstGeom>
          <a:ln>
            <a:solidFill>
              <a:schemeClr val="accent5">
                <a:lumMod val="60000"/>
                <a:lumOff val="40000"/>
                <a:alpha val="40000"/>
              </a:schemeClr>
            </a:solidFill>
            <a:headEnd type="none" w="med" len="med"/>
            <a:tailEnd type="diamond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1836FF77-34A9-466C-BFBC-BEAB23FFCA39}"/>
              </a:ext>
            </a:extLst>
          </p:cNvPr>
          <p:cNvGrpSpPr/>
          <p:nvPr/>
        </p:nvGrpSpPr>
        <p:grpSpPr>
          <a:xfrm>
            <a:off x="7221097" y="893468"/>
            <a:ext cx="800542" cy="800540"/>
            <a:chOff x="10673275" y="1829892"/>
            <a:chExt cx="715108" cy="715108"/>
          </a:xfrm>
        </p:grpSpPr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xmlns="" id="{D2DE76C2-CE65-4C33-B1E3-E119D8CAB08E}"/>
                </a:ext>
              </a:extLst>
            </p:cNvPr>
            <p:cNvCxnSpPr/>
            <p:nvPr/>
          </p:nvCxnSpPr>
          <p:spPr>
            <a:xfrm>
              <a:off x="10673275" y="2187446"/>
              <a:ext cx="715108" cy="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  <a:alpha val="40000"/>
                </a:schemeClr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>
              <a:extLst>
                <a:ext uri="{FF2B5EF4-FFF2-40B4-BE49-F238E27FC236}">
                  <a16:creationId xmlns:a16="http://schemas.microsoft.com/office/drawing/2014/main" xmlns="" id="{06E75123-CAEB-484A-BFE1-D5E599D7DA6F}"/>
                </a:ext>
              </a:extLst>
            </p:cNvPr>
            <p:cNvCxnSpPr/>
            <p:nvPr/>
          </p:nvCxnSpPr>
          <p:spPr>
            <a:xfrm rot="16200000">
              <a:off x="10673275" y="2187446"/>
              <a:ext cx="715108" cy="0"/>
            </a:xfrm>
            <a:prstGeom prst="line">
              <a:avLst/>
            </a:prstGeom>
            <a:ln>
              <a:solidFill>
                <a:schemeClr val="accent5">
                  <a:lumMod val="60000"/>
                  <a:lumOff val="40000"/>
                  <a:alpha val="40000"/>
                </a:schemeClr>
              </a:solidFill>
              <a:headEnd type="diamond" w="med" len="med"/>
              <a:tailEnd type="diamond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D71C9831-EECF-433A-B7D6-EB72E310D7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99075" y="3909588"/>
            <a:ext cx="16767727" cy="4779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375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0" dur="100" fill="hold"/>
                                        <p:tgtEl>
                                          <p:spTgt spid="8"/>
                                        </p:tgtEl>
                                      </p:cBhvr>
                                      <p:by x="120000" y="12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decel="7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utton24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6" presetClass="emph" presetSubtype="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4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561605FB-2CDA-4F7D-A271-531802D20BA5"/>
  <p:tag name="ISPRING_SCORM_RATE_SLIDES" val="1"/>
  <p:tag name="ISPRINGONLINEFOLDERID" val="0"/>
  <p:tag name="ISPRINGONLINEFOLDERPATH" val="内容列表"/>
  <p:tag name="ISPRINGCLOUDFOLDERID" val="0"/>
  <p:tag name="ISPRINGCLOUDFOLDERPATH" val="资源库"/>
  <p:tag name="ISPRING_PRESENTER_PHOTO_0" val="png|iVBORw0KGgoAAAANSUhEUgAABHgAAACjCAYAAADxRKm8AAAACXBIWXMAAC4jAAAuIwF4pT92AAAA&#10;GXRFWHRTb2Z0d2FyZQBBZG9iZSBJbWFnZVJlYWR5ccllPAAAL0NJREFUeNrsnf1V28rWhyd35X94&#10;K8CnApwKUCrApwJEBXEqQFQQpwJMBTEVRFQQqCCmggsV8GrjrYviGKwZzUgj6XnW0jInx5blrZFm&#10;9k/748Pz87MBAAAAAAAAAID+8h9MAAAAAAAAAADQbxB4AAAAAAAAAAB6DgIPAAAAAAAAAEDPQeAp&#10;+PDhQ1JszzYbVoM9Y+rZcsuxGgAAAAx0XXRYbHcO6yPZHottihUBAPaDwAMAAAB1nbS1hVOWYTEA&#10;EHGneMmL7djh40/Fljw/P99hSQCA/SDwAAAAtOvsZBYiSRLZ4a85gwBgcb+TyBsRZ44ddzFD3AEA&#10;qM9HTAAAAAAAAD5RcScvtgPHXZw/Pz/nWBIAoD5E8AAAAECMzuFSa3ZQewOgf9evD3FniSUBAOxA&#10;4AEAAIDYnENx7M7MJq0jL/57jlUAenP9zgziDgBAJyDwAAAAQEzOoTh2Z5V/EifxW/HvKy3WCgDx&#10;Xr9p8fLDIO4AAHQCNXgAAAAgFudQHLuzN/73abFJylZURVe1W9gFZw+Uy2J8ZiO9fpteC4g7AAAN&#10;IYIHAAAA6rIO6ByKY3e2521HxfaLlC2AuNDrF3EHAKBjEHgAAACgLuuAzuGZxUdI2QKIALkGpRi6&#10;5fW7DeIOAIAnEHgAAACgSwdx6egclilbdNkC6ObaLTtlHTfYDeIOAIBHqMEDAAAAXTmITSNwJGXr&#10;pcsWTiJAq9duUrysjHsxZQFxp/3zlhcvJxEe2q2+SjTYo9kIh3fF+HjEzuOyc2G7Z65Ut3NbnEe5&#10;LyPwAEDUE2RmKF4K9flcTG45ZugPuqhMNcXjm+NuxMG8Eoez2F+KVQGCz83zBtdrCeIOVDnZer3Q&#10;sfZgNiLEy1aMmTWmws7wPqRoAQAAQAhqp04Vi8lF8fK52J4afN+ZCEXFNsH0AP7RejtLg7gD7SFR&#10;mpLCe1Vsv/UeP+c+j53hbRB4AAAAoC42YdxW6VcafSWi0H2D45NaIHeaPgIAnlBHLzfNiimLgPsJ&#10;cQca3uNFYBQRYsm9HjvD3yDwAAAAQF3uQu5cw8JlIXnTYDeSsvWzWJCmnC6A5hTX0kyv/eOGu5Jr&#10;85fU2GCjzogHzvRenyNAYGd4BYEHAADG6rQkHS3qbepK/Wz5+LKuz4vU5Sk2cSgvG+7qStNJAMD9&#10;Pinpkz9Ms2LKACE50bly5aFwP2Dn3kORZfcJb9TKe7H4/sAoAACAgPNMVsy1a7OpCeDKmbZyTgJ2&#10;CVmaTerK2BDHv25Ex/+6e0Bv1rniwK1MnJ2AAHZxWmxrid4s7jcrzIGdxwoCDwAAAESJ1OrQDlu5&#10;cY8gKOvyzIr93QU4xrUsdkcoADwyQgd7biWCbmmI2oH+IWP2RzGGr4vXeV/brGNnaAIpWgAAABAt&#10;KsokplnxZekQQv0AgD2QkgUD4Uzv+aQSYefRgcADAAAAdenkKZ0nkYfiywBvIKmMGi33BWvAQJDo&#10;TcQH7Dw6EHgAAACgFiFSnCy+W8SlxDTrsCVcaZQCAJgXcWduNmmQx1gDBgbiA3YeHQg8AAAAEALv&#10;C71Kh63rhrv6EkPHMIAuKa6BibQ+Lv78ZkjJguGC+ICdRwUCDwAAAIRa7AXh+fk5Nc1Engez6QIF&#10;7ZBjgrjQQsoSkUeXLBjLfMQ9HzuPArpoAUC0SJvk4iUb+CI7d1hgX6ptAMZ8f0j1+rFto/5UbDO6&#10;fsAY0afrS7NpdQxQl9vinpk4jrmp+Tuic1LZpqad9MAzqTNV/I4Fdo7XzsXnPnR8j3x2/Gg0a3ME&#10;HgAAGKtAIOJA6wsJTQ26qPn2z3qcsPscSht1+bOuyCPiTtJlLSGADh0Xn+3P5VqS2j3rkZlRbPjF&#10;g+1mI7pP39Ucn4nZ1FkT24QSIrLie1bFMa2xM3YeKgg80PViw8bRGTInDRTj2CecD5xegEEh6U1H&#10;Ed1j6oo8iDsw1rXWxGyEnROP94DZmK4ljXySNWtTcedebYfj+/e9PDebdM5Mx6wIiKnxWx9K9iWR&#10;JTPsjJ2HCjV4GjitY94YAQAAoyU6x0REnuLl/J23IO7AKNEOWT5r7dwW23Rk4s5UHeKm4s613ofW&#10;jMy99/R1scnYFQHi0vPuTzWKBTtj50GCwAMAAABDWKguzW6RB3EHRoeIElIHw/jtkPVd6oOMqX6V&#10;xxby51I3jNpf1vf1R61r8slsop98kWFd7DxUEHgAAAAgmJPZ8iJ1af4UeRB3YGzX3GGxSWrEL+Ov&#10;voZcR+f6pH9MdlyZ5gKZpLN90nsTuN/bpWivzCfXnnZ5oulJgJ0HBzV4AAAAIBSHHSxQy5o84uRG&#10;Je5ouPrPEY6Di+K397beXl9S0z0XUS6Rp/npyFKyfNnxRm1H1I6/azHV+/uZh93NdQPsPCiI4AEA&#10;AAAbondWROQptkMid2AMaDpWXvz5w/gVd0SgGE0EXCVqx4cdvxZ2myHuBLm/p8ZPhEmKNbHzEEHg&#10;AQAAABsQTQAiYCsd68Tz7kclUGjUzrrYThvuqkzJWjBCgzJXWzfhQM87YOdBgcADAAAAANAjtPjv&#10;2jTv7LSNpGSNRqDwHLUj0Q5TIgfDo8Jj6mFXCdbEzkMDgQcAAABCMcEEAP6QOk7FtjZ+u2OVfDfj&#10;SsnyFbUjRaj/pUtWuxS2zk3zFKIES2LnoYHAAwAAAKGYYAKA5kgnGq2zI0W6jzzvvhQo5mMQKCq2&#10;9BG1c2s2UTsrRmknNI00O5YoLsyInYcEAg8AAAAAQISoGLEs/vxt/NfZEaSQ8sRWoNBIosdiy3pm&#10;TzneO0+2vCzsJhFPa0ZqN2i02X3D3UyxJHYeEgg80PUNI5P2o0PbHExxO0Q79KW1LABYkWMCgOBC&#10;xGFFjDgL8BUSteNUSFnr/0gkkUS/XKgAFbs9y9S2C9M8aqesU5QxUqOg6fhDeMDOg+IjJgAAgIE7&#10;Sok6I33kZ3H8fTa/OH8XPT7+z1p/AKCt+5WkMcx1Owj0NZJWlLpEnqiYsy04ncl9Stsqx2bPidmk&#10;l5x62uV3SWVjpEZF03s0qUPYeVAg8AAAAAAAxEFm/HfGKpGoncylQ5YKT+LgHb/xluhEHo2A8iWU&#10;SavoFME3PiR9qDjXTw3Oc4IVsfOQQOABAAAAiJPPER+bTVTcZWzpLIWj8hypEzVXMcV3WlaTqB1J&#10;rchrOHZRiDzaHUtELF/FqKW7WEaHrKjxVVcJsHPvQeABAAAAiNPZz2M9tp6nDsZ+3lNNLfLhSMkT&#10;99S1y1NxHGnxcmXxkc5EHhWiFh4dUKm1Mydqpxc0ER5IHcLOg4IiywAAAAAAcSFRKE271lwbhw5Z&#10;JZX6NbactVl4udJp7JfxJ+5I1NkUcac3NImuOsZ82HlIIPAAAAAAAESEpgOJyPPk8HERhqRAeNok&#10;rUjTuRLHYwgu8lQ6jUkLeV8pbZLKRocsAOgtCDwAAAAAAJFREVjqIkKM18gTKaxqIhN5KsKO2MdX&#10;l76ybXyivxn6xRoTYGfY4L0Gj95wL4ZuuFiL8zlO3iTSAwzjviT5zRMWpwAAg1mjSeear8Wf3/a8&#10;9cZs6sWsAx1DYuoVWt7Ga00erQkkvsaRx58otkspotxr1pgAO8MGIngAAIbDsth+yRNTFXsAAKDn&#10;aFvz6zf+d5mONQsh7lSOodNIHhF2ik1+nxR89iXuPFRsh7jTb6aYADvDBrpoAQAMgGLhOy9eTsvF&#10;dLHNJKJSHYOxO0e5mIhR4nW8iU3rFjP9RFQZQGPkHp+YV3FDhBaJ2Fm2eC9tPZInUMSO2G5BnZ1B&#10;0eSh1gPmw85DgggeAID+O9vyRGU7fF8W39/EEdf/D92dn1WxPWpk1YwFIQDYUim6LFyaTTrusoPj&#10;aBrJk9W8b4aI2BEkHWuKuAMV1pgAOw8JBB4AgH6LB+I8v9cCV6IsJG1rQdpWJ+dnYjaRVSK4SWTV&#10;DxV7VurA9PWc5JxdsID0Fw+IuCJ1E0Wc6DKlqKHIc6FROTvns4DCTiupbNAZPMjCzqAg8AAA9JtV&#10;zUXwl2Jbv7WwhmBkO/5NxJ5TdWD+q1FWcxWDAIYIKXoDQ0Ue14jEq+pctNUVy7ewU3bH8tZZDKKk&#10;yfzJ/Qk7DwoEHgCAnqIL4hOLjxzowpq0rXbOjyyEzmq8Vc6hpNj9HmgKV8JoABgeKpicO378SoVt&#10;mcfWZtOB98DzIZapbAvO1uA5bvDZNebDzkOCIssAAP0UDxJdELtQpm3J4ndB95BgzC3f/1Cci1VP&#10;fhsLNQAQkUdqi8mfVw4f/xbosIK1jIco10NNH4wQWYKdBwURPAAA/WNf3Z26iEB0N9LCv6EXQnKO&#10;UsuPZT36iThOAPCCFns+j+BQbg11dsZI0vDzCA/YeVAg8AAA9A+pp+MrlF1qHfzQor8TTOuNueU5&#10;euiiI05LkA4IMHA6Fnmk/fK/xTEk1NkZJWmDz94TxYydh0YMAs+tdgRg87AV9vzMsAYAB6Tor0Tz&#10;zDFFMzR6x9aOWc9+ps1Cje5tACNARZ7rFr9ShJ3z4nsnPUpvBb/zrYgOTR545VgROw8NavAAAPSP&#10;7/r6xfN+ZfL+phP5nCehzthG79z2LXpHOuho3Q0Iu6h+HshP+cl4GQ1yL5sZ/wWTq0hnrIziyWCa&#10;PxxBGMTOg4MULQCA/vFYLGxFRPhUbPcB9n+sDtlCo1GgvkM+hugdW0jRAhj4fU8eDBSb1Nj4acKJ&#10;OyLs0BkLynGXmk2auSsPPMjCzkMEgQcAoKdIFEWxifP8VRe+vpEIoTVFmK1wid7p68Lnoeb7DkIf&#10;iLRaLra1viJKArTj+E2LbWk2Rdeli9ZxoK+qCjtZtZaHCkuPEu3msGWcxd6OPbnPNxX5iCrBzoME&#10;gQcAoOfok0wRem4C7F6cc4ow118I2Ubv9Lnm0TqiY0nN5gmjdIYrhR7GK0CA+1wlWudXsZ2ZdiJ2&#10;su0irSrQXDl+v9TuyTijvWXlYdwRBYadBwkCDwDAAJCWsNIatvjzX1M/ssIGijDvxzZ651qisEbi&#10;FCYB952aP8PH5RyI0PNbogsQegD8XMMtResI+4SdQz2WC8f9nw+4a+EYxqKcu5OGu7mRdRPWxM5D&#10;BIEHAGBAaCcRieb5HmD3ZRFmEXqoq/LnQmji4GxkPf/ZsYhT74mOEl3wWyPQEkYqgN19rUx/NJva&#10;OiGjdYSXrljmDWGncq/N9VhcQNzpv+hw5mFXRJVg58GCwAMAMDBkUdxCEeZffa13Uhxz7liv4c1N&#10;RASHQ/nt+zgCbO+JIjat0qeBzmVi6kUSSASaFA7PuUMAvHtNlSlYud7XRLg+Cvy11Xbny13CTuV6&#10;vzNu0UMSFfQJcafX4zL3JDrcUPQXOw8Z2qRDqBvEM1aw4mTkNpNCswnDwC+a/jPVOgUXAb5C9imO&#10;QMokPkrWFu8NJQRmAY8ZYEzrNknxnXly7GrP/cW20MjTfccnDy2+OX6PiDvJWFJiBzg2ZX24NH6E&#10;RhkLpJpj50FDBA8AwMDRQpL/6GLaN7IQoKX6OFlbvHcSYDEqUUG29QEyThvA/66hmdapkoiZH6Y9&#10;cUcaAnyWBzv7xJ1KvR1XcUeiWCeIO70cn5IiKOPjp/EXRbagJgx2HjoIPAAAI0CLMCeGlurgD5sU&#10;rUmA77d9OkixR8CZ27Q2X2yJOgctfLXMO9fF9o80BKgT9akibm7chSd5qJG8lfIF0Y7RmQoOkiJ4&#10;6nHXt3ROw85jgBQtAIARIS3VdUJfeJ7QjXltqS5PZ1MW1YMfS1Jsu+7bJ54XphMHp6+PxR4/R3pc&#10;4nh/sxgrH2L7AWNKi1bhPTGbFKyjlr/+Qa+9pc2coN3xFsZdfJIuhSl36l6Mz8PK+JyZMIKjCIwp&#10;dsbOYwCBBwBgfI75WiZ3XfQvA0zyIhyttTbPCotDAKcys3z/bR/rRMV6zBbCHnR3jmaBHbm915yp&#10;WV9nhxMqwk6TdLGv8jCDURDFOBQxeDt9O6m8Tkw7ouNsyBGc2BmqIPAAAIwUWXhrJMTShIvmkUV+&#10;yoQ/WOT81qqDI2PNxzhwjN7JOFVemWCC6Bw8ce6qkTpdiDry9F4EnczlWlcnVeaj4wbfP6PofxD6&#10;3AzkvEdjAjtDY6jBAwAwYrSlujgD/5owtXnE+b/TDigwPLqow5NZvv+WRad3bM7lPeYKgxZHnWva&#10;7X+L7cq0V1Nn+xyfm00x49RR3EnNpt7OcYNjSLjWYQsRHZaYATuPCSJ4AACgjWieb5oyQDTPsLiz&#10;GC9lwdRGDq0heqdvUIvLI9rKuIzUOe7wUMponUWTDlUaeeRj3hFb/BpQ+uBnxKrGIDpg51GCwAMA&#10;AC9oAcyQtXnKaJ6s4/oIEk3k2tL90ME2/wxY1Hq0tF1TMsv3E70DvUZFzcS8ijoHHR+SRMrI/XvV&#10;tJC+ilVyPz3iTINnEB2w82hB4AEAgD8YejRPw6fNmaWDdTnwiCUbWyYenEGid+JgYvFeInjcxnoM&#10;UTolTzofLJvcP3fcSy842xBgrCa+xilg5z6CwAMAAH8xomgeG4dkYumQlO2Bh8w6kCiwi8zy/UTv&#10;hMPmXOIA7L+3SPpiottpRId2Yzaizsrzb5U55ZgzD56Rov+zppFlgJ37DgIPhHIOR91D1aECvjgi&#10;CSMHIryW24rm6cNiYWn5/nToCyCJTrKoeeGchqERDSeWH8u4gqEH6wURgb9EdEj35jVa59Hzb5Vr&#10;kqgd8I1Ek/TmYRF2htDQRQsAAPY58W102lqr0BOrEzY3dgLDTd3oEREvRBSus0VqnnsLO04dv8N2&#10;QXlN9E5QJhbvXWOud++vcm+56fgwJNrwu9nUC5uKA+dT3NFuXxLJhbgDvpFokimiA3aGVxB4AACg&#10;riMiYfpTneh9I9E8P6Tdr3ZViQaNYMosPiIiWDqioWHjwE8d7C+2tE3nyLhig3IUaHyMFRnjDy1/&#10;ZynqfCru7dLefB6iXphG7fw2pGSB//ErncYSOnNiZ/gTBB4AAKiNTPCaTvjVhInmkTSwtabkxMLS&#10;2NUgmo8sN92mxsrE0jkUsS+zPJ5rFqJRQZ2G/ffVl5pnLXyV3LOvi+3fiqgTpEaSROsRtQMBuK2M&#10;3xxzYGf4GwQeAABwcUgkTDcxFuk5FoiY8lNqU3QdzaPRIzapWbcjbBkaspOWpK/YRIs86Wcg3DWR&#10;WN4rKLJc306XAXZdFXUOiy31WTT5jTGSFS+/DFE74G8Ml9FmSejxi52xc9+hyDIAADRxSKYBC2dK&#10;4dGXTl5dOImammWTbz621KyStcV7p5b2txVrFnT2iM5hgPr31ExrkTUVRiStQpyzZZv3ThX/lqZB&#10;QXUARR4e5TKOiSDBzmAHAg8AAPhwSvJAC3vZ369i/5fyPS3/NPk9NqlZ2RhTg8SBtOikdSBRWTVF&#10;mMzS/iImUAAyPInFe4nesSc1m+gXV0dt2bYgrpGWcu2dedhdKZT3WagVIftbw32MRagWMXJd2WQM&#10;3yHUY2dwB4EHAAB8OPm5dkjytcjf5kIKMLfluDh0zbodeXcJcS7rRh1MdXH5nv0Th3E0uNpHEXdO&#10;q8vJAH5D2/dSEUwlTaJO6/Qb8/r0fd3RGJV7ZWbsxNg376PFNuvzdazzYNZwN+cRpjbeav09wM4Q&#10;OdTgAQAAX46JtFNPTZh26pctiju2C/SxpmZV8V2Hx1Ysux9h7SMYLtkb91B5Cn+t99j/K8b8TFua&#10;r9s+QBFhtYiyRKr4EHcute5H38WdvKE9LrmXAUATYojg4ekOAMCAkMJ8utCVGhA+imzetJyetTSk&#10;Ztkijl7diJtkj5OUOYwbCivDkO6hjxoZc2U2US1yL81jiOrwnI4liGg163sxbk/iznUHqcgAMDCI&#10;4AEAgBAOirRTlwVv064wkvqTtrhIX1iKC2NPzSqxcc6m79h/YuzFmhuKQ8IA76FSS+eDRrUsIhF3&#10;MrOp3+FL3JFopOkAxJ3E+BF3UkY+ADQFgQcAAEI6KeIQfDZuKVsvqU9thexr95ovtsfHWd7UYLJ4&#10;+4E+7d7FwtgXViZ6ByDwvbHY1mbTLdFHOpZct/9qy/bHnttG5oCfBnEHACIBgQdimiQln/vZcsuw&#10;XPDzkluekxyrwQ7nf2I2qQY2zFusuyPHt7T8GKlZf3Jv8d7pLieyeDm1/M4F5wAg6LpM7t8/jL8O&#10;iTIPTCSVdwD2Sc0mja4JiDsA4BUEHgAACI4WYE6KP7/W/Mj3lgtNirNh8wT2htSsv3AutKx1PWzP&#10;9wP1KgD8I4J3scn1KJEpJ552K1E7X/teSLliI7EP4g4ARAdt0gEAoDVEFNEnwiKovPVEWOratJ12&#10;Y1vU97SLBgFtfqfU/7D8SJNCy+Is2aY44BgB+L2/iNCaGbtU1TpI1E46hGi7ihh92nBXX3lIAAAh&#10;IIIHAABaRdOuJEXnZsf/lqe8M6zUS3KL9x5pWpxrahaFlQE8IaJFpYCyT3GnGrWzHoCdJnqfayru&#10;nCPuAEAoEHgAAKB1NGVLHPvtLluDCN8f6Tm1rZeUOKZmUdwawANbwo6vAsolErUzHYqQoYXh5R53&#10;3HBX5y2nHwPAyCBFCwAAuhQFskrK1rzv7XLhxamrW7MjMZtoLVunMuurCKhRR3tT3zRSYKXO5L/F&#10;FsPvFQf3m8X7P8V8PXeRYhnRbxdhda7bgefdP+m9fDkge6Wmeb2dwdkFAOIEgQcAAGJweg+xxCCQ&#10;c1lX4HERd26HntqgzmS1XfxcC5R3fVw2qZNPiLVRjq2Qwo5wreP1cUD2kmvxrOGuRNxJuCYAoA1i&#10;EHhuY1i4DGjyFlv+xBIAANABudmketTB1sEcdGrWO8VbT6RjTwTddhLLcQBxja2Qws6D2RRRzgdk&#10;s6lej8cebDND3AGAtqAGDwAAAHghsIOXDaFQ6zvOpDiAbxVvPdPInq6Ob2Lp6OZcDVGMq5A1dkou&#10;i+tyMjBxZ6ZjuKm4c282dYgQdwCgNRB4AAAAwCe3AfZ5P9TULHXAfxXb0Z63XmmUbhfYdrbLuQw6&#10;HVMTifoq/vyvCSfsyHX+j9RRczzGtNgeuxQudxzTodrthwebSboaTQMAoHUQeAAAAMAnK8/7k9Ss&#10;2RANpc7khY1tNdqnbWyc8AciFjobT4mOqd+med2YN89vsX12bX1eEVGkaLGIKFcxiDx6XeWe7PZd&#10;UioRdwCgCyiyDAAAo6dYiH/o6rttaqd1eZwW5J73N9jULLOp8WHjUIpDnMuYaUtEIT0rflQgke0k&#10;4NeI0LpwjdjR43yrro2IPKarDlMaRXfhaXe0QQeATkHgAQAAAG+I8FA4TPKU/8jD7gbdNUvqlhS2&#10;urR0LkuRZ9JShMDc8v2rntj+Q5/HTqVwcurpWnuPxt2xtK7N0ryd+tS6yKPipXyfD2GMTlkAEAXe&#10;U7RE2ZdJ02JLOA1+F4uW9v+A1QAAwDO5J4cpHcG8nRUvN5YfK0WewxZEBJtzIO3RVwz/oOdkulVf&#10;J6S4I3V2PjVNNyqOV0TaOnVtWkvXKr5HxDERY3yIO1JMeYK4AwAxQA0eAAAA8I0PJz8dcGrWX79V&#10;nUQbJM3lLnBNnpmxKzaLuBMArVsjRYlFQJCC3GeBv7JaZ+euwXFP9Ji/WHxsEXJMq0CWF39+M36K&#10;T0u9nSn1dgAgFhB4AAAAwCseojiuxxQJos6hiClPlh+V6I08oEOcWb5/yegPgkTASFHi48DfI8LO&#10;uce25wuHYz4INaYrHet8pWSJreYMTwCICQSegOjTFul48ax5vl0ey0vLTG1JecjZAQCAwNw4fk6c&#10;zGBOkzh5xbbWOTqa+VCjlRJjL/IEcYg1VcYm/efBkygAfzPX6yIUMuYuVdhZetyvjKF7h895HdPa&#10;XUyuL1+FlOU3JRRTBoAY8S7wqJDwrAuo1hdO+v1zCQkVMaOj71/od8vTllP9X1kXJ7gUdsxry0yZ&#10;NBcMfQAAiJRZ4HQHWZsc6Ry91ocf0xh+uKbDuIhbMrf/8ly/xHbdwtoi3LgoI7x88yLsmE39mCzQ&#10;cSfGXeRZNfEldA0skYA/jb9aRVJwmmLKABAtISJ4ygleVPK7NoqlVXKT5SYuQobk1UpI6EHL33+n&#10;3//F/J3Xe9am4KXHJJO1HNPZjmNJGP4AABBoDpL559Tho19bcJymW06kzJG/9MHQvOuIW40KOHf8&#10;+JUWtPVx/mwd4iUjP+i4kOviq6fd/SHshBRUG4o8ZQrioeMYvnO8D71ls3+bFpwGAAiNV4FHRYPT&#10;rRuzLDZC5dLOKp0Ert64iYcM8070+9emXm508DzdirAjx3Rh3i4gtyRVCwAAAsxDqXFPhWjDcZq8&#10;8e8yh8sDot8VsaeTebKhyPNF112Hjudv4rBeucbpbWVciHh302AXrQk7W8fdROSR6zK39A32rYFt&#10;kW5iUzrEAUAf8B3B89ZTIylm9kvDoBsvlspaMmbTcnFfJ4HjgNEqc/Oa9lTr/SEXi7qovqs5qR2Z&#10;FgQnAAAYD/ow56rBLrIWDrNOZEop9nSWuqUiz3fHj8u6a+24/lk6OMYZo781ZK1nW6epE2Fnazw3&#10;Enn0gep7955Eu2P9MH5bx19qN7E1Qw8A+oA3gUfFhX0RLGe64GgqLEwtFx9pIPstLd9/EOpYKotq&#10;m0ntIpa6AwAA0G90Pskb7uYoZAqxw747rbOhHXquHT8ua46fNilbGgFs22HoGue31TFhU49HCjN3&#10;KuzsOPbEuBWMPts1liu1Jn8aP92xSkSI+hSiNhEAQEi8CDwalVJ3ASELjm8a/jxx/Erb/PKzEDn1&#10;GqppO0kFiZrR3OzrFmwJAACwax2wMn5SIkI6VDZRtE8xpB1JzQ/jLvIIX3TNlew5hyIaXER2vmD3&#10;mMjN+9Fd1XbnWUzpcxWB6slxLKc6XrebiPhEonamFFIGgD7iK4Inc1jUTYx7rr1LDmwayIa2AslR&#10;wMLPmcOEedJGIWoAAOgOdYYS3Wba6bLc8sr2qJ0wnzWao86+RTQRh9NXWsRJwCgem6jVaJw7FXnO&#10;G+xCIqx/apfPwx3nUOyydNgv0TvdIdfn9kNGqRXzb4B2577Hs1xbiXETea4CCjtE7QBA7/noYdEo&#10;i4IvDh+duz5RkM8V3ytF5mwq46cmzFOmpbEXuOYmQLcJWWRp+KrtEzhZ8K0okAgAED8675ZO+sS8&#10;Fg2Wf6sKGLbpzC7HUoo7x553nakD6JteCjw6x0v9wRcHt8FuZL0mXT/npQBQSa2zHStPhlp+XY6H&#10;R31AJ6lJEuG16FPEiRyrHv8Ph4+fBTikS4QdABgCHz3swyXF58HDkwX5vI3AI5EzM98V8HWCXVlO&#10;Ni+FnzXE1jcLXXDZLNQO9HMplwQAQHi2IlSmFp97juynyFx8HGC/J4HmyYnFe9cROsWlyLMw7uKd&#10;fO5K6yEuGuwr48FQ5+NBro8PPT7+VTEOJTLtqsPDkKinlEg0ABgKjQQezdd2KWjWWEjQSeHJ2Bdb&#10;DtHiMDP2TxPkWHwvXEvBae4wWUqdomUg0QkAYFDsSCGqRtW89d8HA7PB0tg9aHGZWxPP+7QRo6KM&#10;hlCR5864Rd1s28LVsb7Vlt0APsazazZAE14i0GJOZQMAcMFZ4LEsrLy9KPAlIthGzpxKHQLfKr2m&#10;RskTABuxSwSVLMQTA50s58b+qerCdNgSFgAgJDpvbd/jdv3btjhzaMJEqcRO/o4tlyZMmkSVlxpx&#10;vhwwh66R0aa7aHrLVNdBbY9NcYxT7ijgcTzPdTyftPSVUqCaCDQAGCRNIngy41ZQ0We+9sK4Rc5k&#10;AWy5dJiY5iZc/rrs96flZ441L5+ncgAwRA4d7ouwRUNxxzbyNvNYI25i8d6H2J0/fbiUOK6FmkA6&#10;C/i+p8i1eWfCCzzyMHZOdywAGDJOXbQahFJe+7yp6r5s25SngRZaS2PfDSANdWI1SurW4aPZrg4b&#10;AAB9R53SByzRyBFbNhATXgrBWn5GHiT5ehDS2wLL74zpRw8dtmz47ruWIYz6fjLTOpa/TdgUrbJt&#10;fIK4AwBDx7VNukuER6huC7YLjSOtHRQCW7scBG5R7mJvebKacWkAwEBhce/ujC1NA3FHhYiFsX8Y&#10;cuGQXrWLZKjjRB8yfTKbNs+huJdUGq4EaHgfmUiJgmJbm00HrZB1vORec1lsU2rtAMBYsBZ4tLaL&#10;SwjlIlC4s8sNO5TA43IswRZL+pTi2uGjXzwtpgEAYiPHBNbz/qFDt8gqtyruGF0HuDwk8pE6PLF4&#10;b++EQJ3zE7OpLxICSeOWRg7LgA/KYLj3kWq0zoVxK/Ngg6x/pe4mtXYAYFRYCTyaI5s5fI/ksmch&#10;foBjmtZZiDQkDf+/cVgwhRRTxO5PDp+jDg8ADBEieOzmfZkrc+P+lF0iSmY75hfbeUkKLmcNf8fR&#10;0MeJOrJip9tAXyFRviL0/aiIPSmp3fDGdTcttoWMFRM+WqdEhJ1/RFRG2AGAMWJbZHlh3FpypoF/&#10;hzwRsM3dlQXnMsCxLB0msLkJVxtIijDKebtwWEzPyLUHgCEh9cmKe9vYfraIKduChfx31flZ62a2&#10;/i037l2aRNxJtp0s+W/HeelCCy67iC+Jjb36WERYRZayecNBC19Zij2yXWk3URkvK+qcjBd9GJzq&#10;dtTiV1NAGQDAWAg8Go7rorz7bIv+FktjL/CkJoDAI4JIYSvbLiEStnoY8EnDwnHBJ59D4AGAoSGO&#10;wEmPj13miqoT89d/N3VyNLI0b+Cg7RR3tuYXFwdQ5tipw3w5uALLW+crNe4P4XxxotuFroPycsPp&#10;HjYq6sz0mj5u+evlnpi14GsAAPSCWgKPPhVaOn5HGvpHyMKhOMYHy4WiRKhMAj2lE1vZCE4HJlxE&#10;UZOnpUe0TQeAAZKbbgQemafWW0KCCBXiHNWqbyNdYFpw1kpxx1Us2CfulPNSVvx5ZTsv6VxpWwMm&#10;sRwffXCq247YsUGO51Q3o1FzZYSPjPs7Wq33G71PzHQ77uAQEHYAAHZQN4Jn6bh4uGxxAndN0woh&#10;XiwcjmVuAgk8upjO9Amf7dNS+dySPGYAGBA+oglut/ZX3iPXpiLi1HE+inusiA9nMRhG54mrBrvY&#10;K+5UbLPU77MV205FHKpb20+FEJvviNph1GiJMrX7oEfX3Un1PGiUz515FX3WRPrEjUbzJ7p+Puro&#10;MKTGzoKx4uwPJFgBO8O75673efx7BZ4GqVnypLLNyI+lcUvTWgQYGFL3Rha5Nk80jjXsPOSElTks&#10;3A90IZlxyQPAQMh3iBK7BJrq349Ddyg0ouaiwS5qiztb8/Bvh++SNKB1zdbHttE+d5GenzIF5nQg&#10;Q07WF9uiTzmO1noe7vTay7ltdTLmJuZV0ElMt4KiCDsZkV8AAHvu3cWN8r0b+6FOsi439H/bLtAr&#10;iz1j/0ThnxCTheNT0OuylWxkNgpmp61jk8XDTy7L3nPLkwurcZ8b+wiGy1CdCaGTMVD73hfiyVIl&#10;DbuJcOAi7pTfL2PZVVg6f0/k0d92ZzHv3Rf7m0Y0NsTBTk3YgrXyQO7QxB8NVEb8PG6/Es3h9V6Q&#10;mO6jdKrnXB7ELogkBwCox74InqXjhH/bUfelmNK05FiuHI4lNJlxC7/PTAv1lAAAoFWHbqpzfZMa&#10;Gs7ijqApxK51PK5UIJu/8f0L07P26Opkl9E6IWtFPanjnFW+c266qadSh4OKPU63bFYdi4/mz8Lj&#10;azOiSDyHsZZUtljO/b2OzSVnCQDA8t7+VgSPLrZ+OO73ny5CKHWh+st2Egn1tE7auRr7J6LnoSc0&#10;x4iB4OeVCJ7BQARP+OuRCJ5hjYHa9z6fETw6zy9Ns8iNRuJO5Vgm6pC7HsuT/pby4VJZgNj22jrv&#10;wqmsCCyuafG23JiNKLZ+Yy0112M5GPjlV03PNObvjnT7/n0fUQlKep3J+U1MXIJOiaRhLUnJAwBw&#10;5+M7Cw3XBc5lV/mxjt20jgN307JdqAXrplUhM25CysK0E2UEAABhHT2XZgC7nOPER+qE1q4TUcG1&#10;wPOB/p6mvylv8RyUjnbaoqO9t/OQChKpHmMpOp0N9FLYZfdTz+e5/LP1h58qHpfjbGq6T7naxYOu&#10;e0nDAgDwwFspWivj9tTmIYKnytGkaUmamnaJsLHlaUDBqTyuvPgOWeS5dC5JeLICANBP9An+yoOg&#10;IE/a5z4dMu2qlXQoJtwHjlKdmD/TYdp0tsWJzmyjkzTdfqXiW2Jeo4wOuJqs+N5SHcNpZTuO3CZE&#10;6wAABODjjgnCJaS5JI3gN8lEEUU3LWXlsFidmfAdyDLjFsWT6SIPAAB6hKeUrBfHLGBDgHmHzunK&#10;s70n5lXM6eo3OQk726iQtyptpGJC2VnpmKvrXZ6Mx06klTSrcpv06Bzc6/p2RbQOAEAYPm5NGjJR&#10;fHPc1/cYVHjHqJmQaVouAs/cBBZ4GkTxnBDFAwDQHzTtWhzMLx5297W4/webn8TpU/FgbdqPElk2&#10;tHNi4kmH8SLsvLeGMJrO1nFkUh/IHLvLiS0PzauQc2jCFt0OORZlLbygxTkAQHg+bi0AXRcCXp9O&#10;eEAWHS61b2JJ0zoMnaZVLjoMUTwAAENn5cExlHls3kYB4orIk5v2RJ7bunOurpdKIWdi4kqH2Vtj&#10;J8D5Wuv6can2mZhXkSsx447webAVRD3Vx+r8d+t9Z0nXMgCAdvm45bS7TsJpZKGWLt2rZBHSdZqW&#10;dLVYtdXBgygeAIBRUKZmuRaPFXEnadNR06YJMi/LPNOGyJP12Pl+0nVGFkOEREXwqdpNzmWf6sO0&#10;Oq52fEau2b5FQpWizor1IQBAd/yn8vedLhJsudEifDHhcjyn+lSu7eORCfHSbLorzDpoz5q1/DkA&#10;AGjX4ZZWzeIwnjt8XGpmTLp4Cq/fmTiuTWy4tXBIM7VJDNzrOZXzk8ac/iL2lUgWPc5psUlrqc96&#10;/N/NJvLoaWCX3q3Lmk4fmKY9+Y0Pev4+Fcct43COuAMA0C0fKxOKdK/IjV13jacYJyEN7763+B0S&#10;ObMMFYX0RppW+Z2rjm3lEsUjv4UJHACgR+g8vzb1O2V675TlcMyhI3ms1jG6vpD3/+rIJHK8SzOA&#10;1JddQkAl/W1iXtPf+lp7Jmu4NhPhJMZUrVvzGqmz5s4KABAXH7cmFLlRTy1CkNOIq+DLAui9gtE3&#10;lQmqjd8g3yWL1IUJKCY1WITUrcUTbMGvi70PXJZxocLvCZYA6D/qOMpcJNf1e4LJeQcRpW8d853W&#10;dZFj9p3aM7d1UvV4vhr3phS2PFXWK6uBj89H88YDpIr4U74a81oPMLY56tZDJIuszWJI1XrQcyJj&#10;L6f7FQBA3Hx8Y4KdFxNp2Q7zrQXgTeQLjV0Tqzx1WJoO2jMGbCnra8G/L4rnxmUhDAAA0d3z34uK&#10;EWduFlt0iM7ZU881cK5dRSxJN9K286GEhdGIOpZjoFzb7bSJCoET/c9EX6uCkPzdRv2fzMfvLX6P&#10;dFX90bKpyyjt3BClAwDQOz7ucfonZnf3DVkApj1YwMpxyoJgySRVazGyK4qn9Y4cAADQyhyZmD9F&#10;HhHyY47MrT6AykwzceW77Kvh4cg66M74Sx17qDjViDpu40PWeeVab++6pRhLZURQSbL1lol5FYxK&#10;9olEt77WTJrif2vCRihVBZ2crlcAAP3m456JRRZ5iT5BqIYip30I0ZSCb5zi2rbajuKRhWYWS4g+&#10;AAB4v+/faRSKiPtfbds5dzlf6dpEjn1u6fzK3Db3IaCImFAcQ2aapWpJvcAyUgfHuoNrYOuf8ggP&#10;My223x73VwqJst0x7gAAhsXHmhPgolKAeUk0x2DJ9BxLp4sMcwAADN7Blfn8Q0+P/UUY0WjjmW4S&#10;kbEdUVNGKKx8P7RwSNWingnYjrF1g4LLMvbvzJ+CDmMOAGDAfKz7RlX4J5hs8Av9QywBAAB9coDN&#10;poFBVxFIqXk7VasaLZGTKg6OZDrO3ksHfNBx+L+N8QYAMD4+FDd/rAAAAADgupjapGpdmE3KVa4O&#10;NoIOhBhjZVSObDK+7oisBwCA/80XCDwAAAAAAAAAAP3mP5gAAAAAAAAAAKDfIPAAAAAAAAAAAPQc&#10;BB4AAAAAAAAAgJ6DwAMAAAAAAAAA0HMQeAAAAAAAAAAAeg4CDwAAAAAAAABAz0HgAQAAAAAAAADo&#10;OQg8AAAAAAAAAAA9B4EHAAAAAAAAAKDnIPAAAAAAAAAAAPQcBB4AAAAAAAAAgJ6DwAMAAAAAAAAA&#10;0HMQeAAAAAAAAAAAeg4CDwAAAAAAAABAz0HgAQAAAAAAAADoOQg8AAAAAAAAAAA95/8FGABx9K4H&#10;qQ/XQAAAAABJRU5ErkJggg=="/>
  <p:tag name="ISPRING_COMPANY_LOGO" val="ISPRING_PRESENTER_PHOTO_0"/>
  <p:tag name="ISPRING_COMPANY_WEBSITE" val="http://www.ppt20.com/u/295807/"/>
  <p:tag name="ISPRING_PLAYERS_CUSTOMIZATION" val="UEsDBBQAAgAIAJ2VqUw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CdlalMIDTu0OcDAACaDwAAJwAAAHVuaXZlcnNhbC9mbGFzaF9wdWJsaXNoaW5nX3NldHRpbmdzLnhtbNVXX3PaOBB/51No3OljcdJL0lwGyOTATJkSoOBOL0+MsBfQIUs+SYbSp36a+2D3SW5l8cc0ucRJy8xdZjKJV7s/7e5vVyvVrr8knCxBaSZF3TutnngERCRjJmZ171PYfnPpEW2oiCmXAuqekB65blRqaTbhTM9HYAyqaoIwQl+lpu7NjUmvfH+1WlWZTpVdlTwziK+rkUz8VIEGYUD5Kadr/GPWKWhvg1ACAH8TKTZmjUqFkJpDupVxxoGwGD0XzAZFeZtTPfd8pzah0WKmZCbipuRSETWb1L1X7fxnq+OgWiwBYXOiGyi0YnNF45hZLygfsa9A5sBmc3T33ZlHViw287r39syioLZ/HyXHdqFTi9KUmANhNvAJGBpTQ92n20/BFBSSAbphVAYIeiAraBr4YnYCJ4rXgiYsCnGF2EzVvVY4HgbtYBj0msH407DrXC1tEXbCblDKptm/Hdz07safg99GnbCczfu7QTDsdnofxmG/3w07g71VHnchwpp/mKwaJlVmqpgSrJCUinVXzuR3adFgsL45VTMIZZshfVPKNXjkjxRmHzPKmVljG5xgGywA0hudQmSGlrC6Z0nw9nAOEP1CFnfFcHp+sa+Gi8uD2H23/z6uh9ysUWNoNMe6MVvai5Kt1lSKA8btN5lIHu8CgmQCcY8mUGiG0YKJNmqeemSKHHAM9UYxyj3CDIYe7Yx1NtGGmbzp2kVNglh4OgC5Hd1LRTSnCuPTRfkm67bko0YgYtJSdIUd7ZLhxP+mPgBRRu09Zp7b7IMqox4oqp+hSW44L6M83BZhGeVbqhagSCglL6X/WWY8JmuZEc4WQIwkWPNZgv/NgRQPFTJVMsmleOwZojlDqpYMVhBfl9noDrdIMrS0pcnBuB3+zNhXMoGpVIgLdIn8oZxph199FnBKtd6D0q2Pr0fdTisYd3qt4PfXNkAaLykec88Dx06BJDVHwadrIqTZ2mE6IppheVhSYhbna2Viq76cBs2SjDuafzYZBegjUnKcXZ5DzJMelN52Tpd5I9rmyqGxBRlS4jBxIcJzlonN2C4BGFFBpOBrQiM8RbRt6yWTmUaJa2AHrV/uobMnTORfM5wJuKOKQZWCPDl9+8vZ+cW7y1+vqv7f3/5686jRZsgPOLXbuSnffPQ6Udryu6vLE3aPXEaesHzkSrIb5/dHXs23o/jhyZxfIP6Lg/kuGJUpgV6/jFb/Q8l5aQfYoDC8SrmAB97MNTAeeZwlzED8M8v3BbT+0IXL1cRxaD1izD9Syv+bkN3X7tlx8M6o+Q8+5uxKwgRLMBH2uN29ABvnZyf4cnlwqVJBtMP3dKPyD1BLAwQUAAIACACdlalMEBTQf7ACAABYCgAAIQAAAHVuaXZlcnNhbC9mbGFzaF9za2luX3NldHRpbmdzLnhtbJVWUW/iMAx+369A3PuqcZu0kzIk6IY0aXebbtPe09a0EWmCEpcd//6SJqWhtCtQIZHP3xc7ju1C9IaJ+dVkQlLJpXoHRCZybZEGm7DsYZpUiFJcp1IgCLwWUpWUT+c/fsaz5c0diWrmmEruQJ2rWdMUWjer+nOOxPtYreLZLB4SpLLcUrF/kbm8Tmi6yZWsRDbqp9hvQXEmNoa5WNlniMmZxmeEshPT0+Pi9jzJVoHWYEO6fbTPqIrTBHjj6SJN6+r703dkO6YZ1rLl/a/4/mZItqU5XJJkczFm94sFCP9wnMrpHtRFm8ttte0I7uwzKFAytwk91sxu7DOq4ZJmpv1Ga+UgsAeyjmrF/WK44n16TgrD/wz7nth2VZK/2bx2BoK99ITDfE25BhI1S2fUhfx6rdA0yIEQQi3pzUT9RisNc1SVZ7VYy/sLX0xk4V4eaSmfklclxC7iYLtjvOXH8bIeFuGmByyIUMHulBigLfWPyawHW/cB2DLfOcvgVfD9Cb1rcZrmlpfU32dwAU57lH9jBUHNMvPWZtVYracX27s6cO2BhlPKDObahvPBSrD3RqIacyFFJzERQXcsp8ik+G15yb4+jCZRx+CLrb+0CDLk0FdxdYxmToch2+XVWDqIeyu0R3PrCZoh/jCliDQtSvNW0tOJ15kuMdtMo36FHZOGDupZrGWgqetjSFRStQH1ISU/142QCPrc7aVrrSE6iYIckKg/x8Rv0pd8UZUJqCdzZwx00wnHoCMWLC+4+eIngy/IOooBq5NiYfYTlB2qMgB8CQBVaXFoRLdyprLiyDjsoOn9AKjPPHQ4ok2RDtXbAl9gjWHne6RTkgEhqEk/Kdpi6YyQwNAj+DRx9Suc5Yw5jDTR9dGOOn9sMjfjzNZfSHKAr6ejrY39NIkGtP8o/wNQSwMEFAACAAgAnZWpTMTTzGm4AwAAqw4AACYAAAB1bml2ZXJzYWwvaHRtbF9wdWJsaXNoaW5nX3NldHRpbmdzLnhtbM1XX28aORB/51NYW/WxbNJL01wERDlYFFQCFLbq5QmZ9QC+eO092wulT/00/WD9JDfG/G1yZBMlVZEQ7Hjm55n5zXi8lYsvqSAz0IYrWQ2Oy0cBAZkoxuWkGnyKm2/OAmIslYwKJaEaSBWQi1qpkuUjwc10ANaiqiEII815ZqvB1NrsPAzn83mZm0y7VSVyi/imnKg0zDQYkBZ0mAm6wB+7yMAEK4QCAPhNlVyZ1UolQioe6VqxXADhDD2X3AVFxZVNRRB6rRFNbida5ZLVlVCa6MmoGrxqLj9rHY/U4ClIlxJTQ6ET23PKGHdOUDHgX4FMgU+m6O37k4DMObPTavD2xKGgdngXZYntI6cOpa4wBdKu4FOwlFFL/aPfT8MYNHIBpmZ1Dgi6J9vRtPDFbgRexBaSpjyJcYW4RFWDRjzsR82oH3Xq0fBTv+1dLWwRt+J2VMim3r3uXXZuhp+jvwatuJjN1U0v6rdbnQ/DuNttx63e1moZ906ElXA/WRVMqsr1bkqwQDIqF201UT+lxYDF8hZUTyBWTY70jakwEJB/Mph8zKngdoFdcIRdcAuQXZoMEtt3hFUDR0KwhfOA6BeyuCmG43en22o4PduLPfT7b+O6z80KtZYmU6wbu6Z9V7LWGiu5x7h7JiMl2CagMSZZYCyXmlMREG4xtmSzal0GbJMLTL+zPS6Ppb0TXDKlGj02u/JVHl0RJ7VIMtLQdI4t6sPz4v9T74EsonaFuRQun6CLqEeamkdokkshiij312VVRPma6lvQJFZKFNL/rHLByELlRPBbIFYRrOI8xX9TILvHBBlrlS6lghpLjOAMyIzDHNhFkY1ucIs0R0tXbAKs3+HfnH8lIxgrjbhAZ8gfyrnx+OVHAWfUmC0oXfv4etBuNaJhq9OI/n7tAqRsRvHgehw41j6kmX0RfLogUtm1HaYjoTmWhyOFcbZcKxJb+ek0GJ7mwtP83GTsQL8gJS+zy2OIedCDwttO6WzZiK65ltDYghwp8Zi4kOA5yeVqEBcATKgkSooFoQmeIsa19Yyr3KDEN7CHNk/30NsTLpdPE7zx4I6agS4EeXT89o+Td6fvz/48L4c/vn1/c9BoNbZ7grrt/NyuH7wgFLb86TLygN2B68UDlgcuGZsBfXfkVUI3IO+ftcsrwa8ZtTfRoAipnW4Rre6HghPQjaTezjgq5AIeYRPfkniICZ5yC+w5C/IJRB2+FHkan4moF4ziYLn9vkH4p831fe++XgnvfSkqoXz/BbNW+g9QSwMEFAACAAgAnZWpTLJ5SAiUAQAAIgYAAB8AAAB1bml2ZXJzYWwvaHRtbF9za2luX3NldHRpbmdzLmpzjZTPb8IgFMfv/hUNuy4mdpq43bSuyRIPS+Zt2YHWZ22k0ADt7Iz/+6D+KhSicCnffPjCe/S9wyBQA6UoeAsO7Xe7/jTXrQZak7yCZ1MnHr3QOhIkX8MqL4DkFJCF1JetV/l4I07GG0xExxnR1jVpvrSv6Bgi5sLL/uUQd2jCtbl2ib+O3XsX+GcEdw7sFFQn00klJaPDlFEJVA4p4wVuGfT0EoXz0aQbogWzGvgddINTMEzjdvjIm2McR2EYdbmUFSWmzZJlbJjgdJdxVtG1z3XblMDVm+9OwCzWswuQXMgPCUX/4PfFbOwnSw5CwPnc8UJPJ0xwAqTjexc1jPsBWXSdi1xe6Pn0NZqOunSJM3ggSyqhyutRTsJeegmCG+CPWLGyKvvcRE+D4yzTGemh4UhPJ0oYXuc08z3kldOX1bYXcDozf7VboOdXM0qIWSW0dVVf4ShT6gKdlS+dtSusg5eurf6uZYv+huVvRMZ9pN1L9Po7QFhKnG4L1SJUg1SpwHwHfMUYUQH82Fe1cmS25OPg+A9QSwMEFAACAAgAnZWpTD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nZWpTBrnV1R1AAAAdAAAABwAAAB1bml2ZXJzYWwvbG9jYWxfc2V0dGluZ3MueG1ss7GvyM1RKEstKs7Mz7NVMtQzUFJIzUvOT8nMS7dVCg1x07VQUiguScxLSczJz0u1VcrLV1Kwt+OyyclPTswJTi0pASosVijISaxMLQpJzQUySlL9EnOBKp/tmfJ8ya5n09qfr9ivoKvwZP+6Z1N2KunbcQEAUEsDBBQAAgAIAESUV0cjtE77+wIAALAIAAAUAAAAdW5pdmVyc2FsL3BsYXllci54bWytVd9P2zAQfi7S/ofI79gtHQOqBMSQ0B7GhNSx7a0yiZt4TeLMdgjlr9/Zzu+lbEh7aJWc7/vufPfdxb96zlLviUnFRR6gBZ4jj+WhiHgeB+jh6+3xObq6fHfkFyndM+nxKEBlzg2ApsiLmAolLzSA76lOAtQzYGBGXiG5kFzvgfsUuNtIJ0v07mgGLrkKUKJ1sSKkqirMFSDyWIm0NCQKhyIjhWSK5ZpJ4tJAXoNd6b+j4ZeJnOh9wVQPWei3B65JWo5nxQck1RILGZOT+XxBftx9XocJy+gxz5WmeciQB5Wc2VI+0nB3J6IyZcrYZr5Lcs20NklY28zXK744zz0lwwA5h03GlKIxUzjNY0QclkyA/W1KVVLzqAGt4VU7XvNav4153zRutnOkcy7Kx5SrBI76kM46CfTJMKqf2etaBT00Cro1TMiT7FfJJYvs67dWjPMFcgFbxdk8sapCOICnWxpqIfc3AAMV1R3EbdOwaxq2oJYDt9HXHQVqbrtlVJeSNaWa+U88YuILlZIaWVxqWTKfjIw1lgzBPnFXrpvUNcRPdJae/kNvjN+oNT/Va52xgP/RmE9A1NaE5xF7vuXgo1kGNdUMim1sWBcpNjG7nFT5mPV0PTC5HOumwEU8TWXMYAwjqinp7OQQlEmqwCUs5QjbOzgITnicpPDTkwzj04M0GZW7SYbewUFwKsLdBLQ1t2Uk4zqOxNQqyCcT68QPS6VFxl+sPAd7Rq+sDl8buebouuDtwdn8j1EcxGgGc4smVpd56u2r5vDezKlWnc+mcJaBWmEemC4L59XMQlmMfCK2pWWqb/o5NfuwBx3lPDUd01zfQe+iWvMX5lU8Ml+6xdLUJGFGMwH6cL7sMUA/YbsMwlvToYhbkTd1wJjYN/dvK9ps+bp1ruuHOuxDDZ84qxzGzdRHUEcsRZlHox7iovuIqBR22rVk1EvZFm60OAGRiiJA7+GhvvPF6UV35bPFRYO1ed27wC6XN6z0OuFOQaTWdXsRv94N8PgbUEsDBBQAAgAIAJ2VqUwXqeFBbwEAAPsCAAApAAAAdW5pdmVyc2FsL3NraW5fY3VzdG9taXphdGlvbl9zZXR0aW5ncy54bWyNUttq3DAQfc9XiPzAShrdDO6Cbi5+SUKykGd3rRbTRC6WQkvRx1dOsmy22dBqnmbOmTPM6LTp+xTtU8rz4/R7yNMc70LOU/yWthcItfv5YV5ulpBCTptj5X6K4/yzj1/ntVarKQ9xHJbRrmjaYtQ9P6SkVk7VjBlGkWSeeoWc57ZiDbgGbMUcJbbd/CXxoruEfYj5vGq7OUHfN/QxhSX3cQy/tnDKfgudbvB5Gcap8tJWsDXKYWpxbA3ECJfcF6oBQCDLHXG4SNlITZDHjGMoRlGggAjnpBGFSMqhZl0jqgrzjUBMMkZdoZ7WbqS1cdQWCQ0huk7zqrGl64zEGBFCgLnCBXQGo8qGqqFBrQcEBwZE0UYTBaiznelY8c4Ly5GiXmBcmDGA8fG4x+3enutY/e91Duf8h+DZLziLrt7anDFXu39alkrehccfD0MO6MuQQj9+ury59Xf+aqd3/fXV5as3n318YK6GrZt/6O8/UEsDBBQAAgAIAJ2VqUyCBl+LSQsAAAAiAAAXAAAAdW5pdmVyc2FsL3VuaXZlcnNhbC5wbmftlmtQU2cax4PCbhF7kxppN14KFhjBC0SESABlQUQFS1eLKTclkKhAAmQRAiSxViosGAoRIRiSFqdTtlxSOC1pBEJrgWMk5FRdE9KE4Brg1IaQQkpiLsAmO91SO7PT/bAfM5kzOec983ue931u51/1ZmLc8+teW4dAIJ6PPxzzFgLhehKBWFvy3B/sK2uM8k77nwvlrbhoRJcU9cT+4Eo8mHAQgeiu9bCdcbM/u+cfxlEQiBe+cVwuILktC4F4vSE+5uCJknTdRFBtwElkxT3ze0NTq78P6j1ZnoP36M3oWzvSlGl9S17FY+/cTxKkTRcqSBFP6CdCVyyuCET+mQza4sMxs1U/eDVohQhYBadnApPsPr/8fOL2OYLgUfBIatmFFaSE88an9o007qv+eOLxXS98cKv9NF+935ZZQ937v92OkFyya4L6MEdPuCAQu/IE+cEjTRM/W+1NCXsVLyFJN9jDcvGocienJogQSqzaYcc+1iETV/5hW5Rn8OjLZvj4JM00AZunGzN6ra/i0/GriOgnm0XL59Gf/vPKyvLWWJlCR66hXl11Z9lggHkMuuXJJ7xImmEsVNkUrDm/EZ9evGqCi6nabn7ITTugSDBObAa9DIM8IGYjAvHo/gWPT0zSrQzbvFleJlq2aPPCqHuFn2Yvy450keKbzDrBZC+UXWOGV2P3d7b5JjBJt+r2XVM1m9d+QbWpTJraKPoLaC0d7R5CPdaacOlo5lFvyZz9sFALENOwadGehBU43O4vwu4PTdHXStXNtrQG1zr8erYmq4wUZbEGgPHf4vikl1NqqHP24PX7O/xx8YL80r3kpZsAGL83/rJiM5qVB5BFUMNurQZK7Dov3ri7D74VIsz0TR6UTBlJgwEJkRCgf9DI5UADvAbGeRmvgj1BB6kNBobxGau3Qon8I+KHPlU+5KuenudFK8tWqHpJMy9NpDecNWH7hIsBcXwkihvhnsU3/vESJdIg8kvsYPD8onxyVHfMfF6yMY2hZkYBZionzzQjgyZzIcwUFl7GQrmjBpi4cj5pLjBpOtaR6h9RfRUPOoUbNzNZsXnIpoSaw672UyfdyNCIabj+Lg+tIBGp6oMxidKQ6kXNQzdDP6ZxcTlgrD22ofwPnt8siOCljKhGV0H520AEz/DakZ4Vy9OQ21M5RsYojAkiCnayNDOpvpypiFQftWV/V7C9vnYfsVfHRXh8J2dubOCzuths7ztzBeQW3HbihYPbPcYDa4BK+tFczKH6FGDXkFxs6OQHCAwqjEBiKaXMCVtoCyFKSgZBwEiP84XDlIR3I9HKYDAgsHCydHbxC2lv0QpWbrGhFaakE2w5S0xVhUOzfZFQKZPNAS3jmo6CgG5tCUlxHdo3CZcIvbMmuPCNDxt1IAh3Y67MsnTaHHE3TFNHXPCtHSuQgTMFlHS0kGZDRS78JknuL+L8pVkunGEYvYlpYLzU3P6yOhinInzEqdBZtFuAL0WhwAG12xXN1N3L7nuoExgQdxk2U8qWT5NEhB7GHM9Eao3eEqWET2lzpDTFdTlLT5FgV3J58iZQIvL0WWjCb79LTzjBPpWvxRZmkGBt/wgmPbKRmgZEwFQtBfeeuFMctCCatmLJ0oDa0Xm0YUvWAtYgmqJBRpWUml3IwdInitU3UeEseFQrlhAbTVNPudnKeRXFhoVLJ+O4jgZwDIOvKLPIRJPv/HYPUNL4TiAhKRwKqh5HA5F0wVIY4JXO3z+egJwBtvGsC+NCMhP99Wl1e9UuduAQTBuVD72/WKKITNrmYQmJRG3SmelL6wnzPD2lBlXW2wljTGNTXuCBPawlA5ZqK81gNlh9YzrAMSo0L6M0C03lin1fZ4Ua9vuWT4UpoiA2OGOWQdvghrP11mDqrIWbPajimXKYaOXC8tgyRarwAzlKgDzz1Jx1gb/iA+Fa71Y7RskjjL1741ixmcha7Zqf2GgPsyQ1Np/Q82gML2/LJ/vSZ3s7gZTDxIXxwLbi6h8U+wSGpyi/SVhbHsVS4iohHSdlTfQcL2yPkglKI7Xm6UX+u4SIuf0g2AmUJbCpmwVd401WwqDGOBGEpl4V0Lt8r3dGeWKWg45lW8uNmLdv3+l/0aCihKOTH6NqWTR5wGc9O8G7y32mXNOtHvIWQG2qg59pups4vituUwvEcX+OXfSR9bo4M7Q2fFepPgEpwr2i780+w8kTPP4zN0D5n+1WrTeXrn9BS5Fcwp7ZZoJOegH6+XEtHq2I0mtibqbwHs4XaGfT/0JIB+e6qRJVqHWzQM9kK3Q8Nk8ojM72teq5DCaPD2qmabi1D2YZWClpxragQPHbFANdZfxFH+mzwQTS43tSEFH4wje+xsYhP+ujkRKQfURIJ9u4wXN7YSTu2618Ou69YZJLi1LIIPHvbcuQt+8KFra4raCKlxZ57h4Ua8ksivz8WsxIKq5gtxdqq0BaLsPIShnqK5zj6kZNWb0VLvG8wFTW1rLZFz9XNy4Z9stMmYTbD0onS225o7qiMuk5KbkrUkwzC9mwVDsWCcIceQRv0SKaVYOzxdjBWuwzA8Xef/7EJGpOgU0tzsSAkOqdHyebqSq2F9rFu9oSeJkoGwS6ly2gSmrdA4d66DAEXwFlRSUVAfmQHEXuhXNIcKpscLEuz6AS7p6ERZru4moLhxF5c1GexmSB2bzyNGJmDJMtx0Dhr/sI4P6eCDjYJYt2vLBMiubnXd0Eirvl8j28USyhpcjKyVALVFwK71QwzLXKTSFQCBSqN3Ny1KxyI5WpklKmxikduTxQSkVlJJP0mRNxLc90JJkdiAUQY5I1xgFWxTnkQ1yHtBsNVvwwwK4oICBBcgt2X/VUGdRC6zkM9Qa2Aqe5sUZ7y0f9+0zeDDUfFQ42a7JlpmD9sL2LtoPs71k6EG8fdMsqrr2VF0WaLB5KG0bp6Bdh9ZyjvZ3QDWinksIQzRSY6b1+p6cGmuUFWLCosGNWcOgDDE/TUcvWEGWmPSwTtTd70H2HuVkjoWQvcOGQKWv/yCIgNlG7FKYvafaaXyqJ3Eq1f+bTr7WtQSCg7pSwgSJfeoeHCmC55SFbtK00X4/7gYXFtX0hOH9II3f7MSARadVT9fYkfg+vq57oJR5Ta/AldymJTWd94bKKl+pMM0nfWs5SrrcttDoUQglz4vaTTtYw5U97Cr8Ytu0fRvmw7KU4sOGxpCP5jdnewfvl4rZ6UyjvuBoCkmc57Jhus2QBSzl5t6z1MJP9Ya/SWOerFyv8n/7wW5sfBLvgTe0vguz212bWNRZt2MQtKIpG9lD6J4zJzTGVu4tiDzFvmB7t5I2W+bnk0pdgHA+fOWRrlsZxbB0wsUCg+81oQrNi/+p9qCtxPI+XoWcvyeJT47PY7ak9ldLovVYpYzqqrGEYC5XRl4a8gF/pHzTrdHBd1kD0mTXi3BQ/e9M/576jyq+vPVkmNrqyYpqwF6IlBYSVWYGSVPME/kUHPZFMHbmGfzruVm/XQwoGzWZbd8z7jm2deL7bRLBLE4280lDHKBpqSm5Z9QVQtH+7ZrLdU6RW1T+qP1U/6FEYIFM1pyT3eOEtq5Juf7i7l7u/594NB7jz4BHy2M32lC4jIzVo5uSvdZiwZ2ij90hq8X9TlyNewI1fXPvhaxRjOIdgzT/XV8EKGpldNSX2wl+wZ8deQqnf2ciVxR7++BqxZNDzZ1NVO0aa4nwceja38vduJZnnQvuGG4Jmvvs9xY14xbE1xMVLDr+IN1866Vhb59gg4sBBRyAQ/pU7HGtuDhuID7c5ISfkhJyQE3JCTsgJOSEn5ISckBNyQk7ICTkhJ+SEnJAT+j9DYboHnzDWuti8Fs5Me8U5XsfHJsZ0RZ++9C9QSwMEFAACAAgAnZWpTL3mp+JNAAAAawAAABsAAAB1bml2ZXJzYWwvdW5pdmVyc2FsLnBuZy54bWyzsa/IzVEoSy0qzszPs1Uy1DNQsrfj5bIpKEoty0wtV6gAihnpGUCAkkKlrZIZErc8M6UkA6jCwMIUIZiRmpmeUWKrZGFoAhfUB5oJAFBLAQIAABQAAgAIAJ2VqUwVDq0oZAQAAAcRAAAdAAAAAAAAAAEAAAAAAAAAAAB1bml2ZXJzYWwvY29tbW9uX21lc3NhZ2VzLmxuZ1BLAQIAABQAAgAIAJ2VqUwgNO7Q5wMAAJoPAAAnAAAAAAAAAAEAAAAAAJ8EAAB1bml2ZXJzYWwvZmxhc2hfcHVibGlzaGluZ19zZXR0aW5ncy54bWxQSwECAAAUAAIACACdlalMEBTQf7ACAABYCgAAIQAAAAAAAAABAAAAAADLCAAAdW5pdmVyc2FsL2ZsYXNoX3NraW5fc2V0dGluZ3MueG1sUEsBAgAAFAACAAgAnZWpTMTTzGm4AwAAqw4AACYAAAAAAAAAAQAAAAAAugsAAHVuaXZlcnNhbC9odG1sX3B1Ymxpc2hpbmdfc2V0dGluZ3MueG1sUEsBAgAAFAACAAgAnZWpTLJ5SAiUAQAAIgYAAB8AAAAAAAAAAQAAAAAAtg8AAHVuaXZlcnNhbC9odG1sX3NraW5fc2V0dGluZ3MuanNQSwECAAAUAAIACACdlalMPTwv0cEAAADlAQAAGgAAAAAAAAABAAAAAACHEQAAdW5pdmVyc2FsL2kxOG5fcHJlc2V0cy54bWxQSwECAAAUAAIACACdlalMGudXVHUAAAB0AAAAHAAAAAAAAAABAAAAAACAEgAAdW5pdmVyc2FsL2xvY2FsX3NldHRpbmdzLnhtbFBLAQIAABQAAgAIAESUV0cjtE77+wIAALAIAAAUAAAAAAAAAAEAAAAAAC8TAAB1bml2ZXJzYWwvcGxheWVyLnhtbFBLAQIAABQAAgAIAJ2VqUwXqeFBbwEAAPsCAAApAAAAAAAAAAEAAAAAAFwWAAB1bml2ZXJzYWwvc2tpbl9jdXN0b21pemF0aW9uX3NldHRpbmdzLnhtbFBLAQIAABQAAgAIAJ2VqUyCBl+LSQsAAAAiAAAXAAAAAAAAAAAAAAAAABIYAAB1bml2ZXJzYWwvdW5pdmVyc2FsLnBuZ1BLAQIAABQAAgAIAJ2VqUy95qfiTQAAAGsAAAAbAAAAAAAAAAEAAAAAAJAjAAB1bml2ZXJzYWwvdW5pdmVyc2FsLnBuZy54bWxQSwUGAAAAAAsACwBJAwAAFiQ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2大数据22222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15165</TotalTime>
  <Words>1995</Words>
  <Application>Microsoft Office PowerPoint</Application>
  <PresentationFormat>全屏显示(16:9)</PresentationFormat>
  <Paragraphs>401</Paragraphs>
  <Slides>43</Slides>
  <Notes>41</Notes>
  <HiddenSlides>0</HiddenSlides>
  <MMClips>1</MMClips>
  <ScaleCrop>false</ScaleCrop>
  <HeadingPairs>
    <vt:vector size="6" baseType="variant">
      <vt:variant>
        <vt:lpstr>已用的字体</vt:lpstr>
      </vt:variant>
      <vt:variant>
        <vt:i4>29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73" baseType="lpstr">
      <vt:lpstr>Adobe Gothic Std B</vt:lpstr>
      <vt:lpstr>Arial Unicode MS</vt:lpstr>
      <vt:lpstr>Avenir LT 35 Light</vt:lpstr>
      <vt:lpstr>DFGothic-EB</vt:lpstr>
      <vt:lpstr>DIN Mittelschrift Std</vt:lpstr>
      <vt:lpstr>Dotum</vt:lpstr>
      <vt:lpstr>Gill Sans</vt:lpstr>
      <vt:lpstr>Lato</vt:lpstr>
      <vt:lpstr>Mobitale Versalete</vt:lpstr>
      <vt:lpstr>Mobitale Versalete (正文)</vt:lpstr>
      <vt:lpstr>Montserrat</vt:lpstr>
      <vt:lpstr>MyriadSetPro-Semibold</vt:lpstr>
      <vt:lpstr>Raavi</vt:lpstr>
      <vt:lpstr>Source Sans Pro Light</vt:lpstr>
      <vt:lpstr>Swis721 BlkCn BT</vt:lpstr>
      <vt:lpstr>等线</vt:lpstr>
      <vt:lpstr>等线 Light</vt:lpstr>
      <vt:lpstr>方正尚酷简体</vt:lpstr>
      <vt:lpstr>黑体</vt:lpstr>
      <vt:lpstr>华文黑体</vt:lpstr>
      <vt:lpstr>宋体</vt:lpstr>
      <vt:lpstr>微软雅黑</vt:lpstr>
      <vt:lpstr>微软雅黑 Light</vt:lpstr>
      <vt:lpstr>Agency FB</vt:lpstr>
      <vt:lpstr>Arial</vt:lpstr>
      <vt:lpstr>Calibri</vt:lpstr>
      <vt:lpstr>Calibri Light</vt:lpstr>
      <vt:lpstr>Open Sans Light</vt:lpstr>
      <vt:lpstr>Roboto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B2大数据22222</dc:title>
  <dc:creator>微软用户</dc:creator>
  <cp:lastModifiedBy>faith123</cp:lastModifiedBy>
  <cp:revision>72</cp:revision>
  <dcterms:created xsi:type="dcterms:W3CDTF">2018-04-02T13:34:06Z</dcterms:created>
  <dcterms:modified xsi:type="dcterms:W3CDTF">2019-01-16T03:40:36Z</dcterms:modified>
</cp:coreProperties>
</file>